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1" r:id="rId2"/>
    <p:sldId id="803" r:id="rId3"/>
    <p:sldId id="260" r:id="rId4"/>
    <p:sldId id="907" r:id="rId5"/>
    <p:sldId id="516" r:id="rId6"/>
    <p:sldId id="817" r:id="rId7"/>
    <p:sldId id="640" r:id="rId8"/>
    <p:sldId id="908" r:id="rId9"/>
    <p:sldId id="807" r:id="rId10"/>
    <p:sldId id="809" r:id="rId11"/>
    <p:sldId id="839" r:id="rId12"/>
    <p:sldId id="909" r:id="rId13"/>
    <p:sldId id="835" r:id="rId14"/>
    <p:sldId id="774" r:id="rId15"/>
    <p:sldId id="847" r:id="rId16"/>
    <p:sldId id="840" r:id="rId17"/>
    <p:sldId id="910" r:id="rId18"/>
    <p:sldId id="271" r:id="rId19"/>
    <p:sldId id="837" r:id="rId20"/>
    <p:sldId id="526" r:id="rId21"/>
    <p:sldId id="608" r:id="rId22"/>
    <p:sldId id="841" r:id="rId23"/>
    <p:sldId id="517" r:id="rId24"/>
    <p:sldId id="561" r:id="rId25"/>
    <p:sldId id="518" r:id="rId26"/>
    <p:sldId id="524" r:id="rId27"/>
    <p:sldId id="842" r:id="rId28"/>
    <p:sldId id="911" r:id="rId29"/>
    <p:sldId id="913" r:id="rId30"/>
    <p:sldId id="914" r:id="rId31"/>
    <p:sldId id="755" r:id="rId32"/>
    <p:sldId id="525" r:id="rId33"/>
    <p:sldId id="775" r:id="rId34"/>
    <p:sldId id="745" r:id="rId35"/>
    <p:sldId id="324" r:id="rId36"/>
    <p:sldId id="268" r:id="rId37"/>
    <p:sldId id="912" r:id="rId38"/>
    <p:sldId id="846" r:id="rId39"/>
    <p:sldId id="91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CFBD"/>
    <a:srgbClr val="49BAED"/>
    <a:srgbClr val="3636FF"/>
    <a:srgbClr val="0000FF"/>
    <a:srgbClr val="737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6" autoAdjust="0"/>
    <p:restoredTop sz="94660"/>
  </p:normalViewPr>
  <p:slideViewPr>
    <p:cSldViewPr snapToGrid="0">
      <p:cViewPr varScale="1">
        <p:scale>
          <a:sx n="86" d="100"/>
          <a:sy n="86" d="100"/>
        </p:scale>
        <p:origin x="606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7A6AA-5B20-49B0-ACDE-FB92B70BA3DA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E3416-27C0-4559-8050-0D31A3E22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9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C3746-D13C-4795-92BC-A34894D3D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29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49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C673-73CA-4D0D-B025-1149024D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08B2C8-FE57-49DA-B663-7C94BB213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2E7F0-418A-4146-A92A-35CB58E5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DC120-2DFC-48E7-A18E-BF4A6AF1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CD9F18-2D7D-49D0-8628-0DA0D51B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1402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A135E-A4E2-464D-BDF5-314070B6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5055D-A194-4CDF-B00F-D010292D2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23D7B-C9E7-40C8-BD6B-D7EEB1B57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01CB5-BC3E-4F41-A113-A860FAAD2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15DC-40BA-4E3E-80F8-9974357B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97729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754A6E-2C0F-49C2-B49F-394BAE0D0A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86A39-0738-44AC-8211-53B6E01FC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1EF7-1B02-4A53-B5F3-2ECFCF4C9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B8FA8-B5D1-40B5-BC7E-7BA7D0BE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E095C-C224-475D-A844-E5923CA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0060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4537-531A-491D-BD72-56F8170F1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DDC70-6A9D-4F4E-943A-F78CC54FC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51928-A3E2-47BC-9061-2C4A456D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8A07B-CE0D-4BFB-8B65-09876EDE9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FB244-5F53-41FE-9E11-A2297BBE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758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A21BB-2E37-4B42-8CFB-A54C63E7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E3E04-5E5E-4C4A-A080-A19B8ADFC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CBA3D-CE6D-4FEF-8AD7-1F98A202A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6C8E8-4A64-4665-A7AE-6268B3E9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DFDC8-478C-46B6-8BEF-95FD68C0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2516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E42EC-79FA-44A7-8DFA-85BE80FC1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00C7F-3E8E-4E9B-94D1-0DAD4B8DB5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BFF64-D371-41B2-8307-B7CC803B08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10045-0512-4689-A4BC-E626C0F5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34501-5063-49FA-BAEE-3A392C86A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C08CE-303E-4A9A-922B-A3825C05A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83904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918E6-6F9E-438D-874E-AE570F9D6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7EF1A-AAAD-49FE-B909-9B102FD0BE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D3BD8-A87E-45A9-9E35-34DAD4037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38EED-15D9-4A2D-BE41-765D2F757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AC69D-5EDB-4E75-A177-BED3A1A50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EE7C2-20E6-4B70-903E-EE887F739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8B44DE-F574-4473-9200-128894BF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C1A0A3-B68E-4D79-AE1C-090F8DFC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3768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9C99F-4847-4254-9EAC-3587FCBE7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FC8CA0-1E5A-4792-A855-9F5B4558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147A9-814A-49BA-8BA6-986558A0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5AAE8-2FFD-4E95-8546-AF47C3223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49446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AF37F1-37EB-46A8-8CDD-7BBEBA95F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BA6B6-312B-423E-BA7C-4998CF65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8C106-5B8D-40B0-A3AC-58089E88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0555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D4FC0-FECE-411C-9848-AE4702D7B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BD9EA-8320-4C70-A700-D3F5DEFB6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6EBBB-9E0C-4C37-A838-0077678835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4251D-3A59-46CF-A7F2-079C3C408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773A7-2558-49CF-901D-544B750B0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97FE6-2990-4B6E-A52B-51490A4A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04461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8191-F93C-4E09-818B-405DE716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73D43-C092-4930-A108-1FA9915942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9CFFA4-4128-4C50-8DF5-119EA2A5C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F520D-FEA7-44A2-8C82-1AD4978C3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980E7-8A44-4518-9328-C2A09A542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8926E4-46A7-48DF-A14B-8A247633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367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FDDB8-3B75-4F78-AF4A-41A39B20B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06A7C-4233-4C50-9EF8-00B5E1D60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02805-7B68-4890-BA8C-C00BBDDFFD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16961-1B2F-410B-9DF6-642015F834E0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6A7F6-0C6D-489C-B6D3-EDBB879B8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87514-F1C7-4A2B-9E70-2F4BB30E3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BF717-596E-4EE0-A388-45926082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5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1851E0A-89C3-42CE-BCE7-A07F25608C66}"/>
              </a:ext>
            </a:extLst>
          </p:cNvPr>
          <p:cNvSpPr txBox="1"/>
          <p:nvPr/>
        </p:nvSpPr>
        <p:spPr>
          <a:xfrm>
            <a:off x="601578" y="1779385"/>
            <a:ext cx="2626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Pennsylvanian</a:t>
            </a:r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C5FC8967-857F-4702-A33F-1D7B93CE8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04" y="3157204"/>
            <a:ext cx="4745904" cy="35594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106E8E4-673A-4DE0-8F6E-7071AB4B0B22}"/>
              </a:ext>
            </a:extLst>
          </p:cNvPr>
          <p:cNvGrpSpPr/>
          <p:nvPr/>
        </p:nvGrpSpPr>
        <p:grpSpPr>
          <a:xfrm>
            <a:off x="7108876" y="160115"/>
            <a:ext cx="4937812" cy="2346601"/>
            <a:chOff x="7108876" y="160115"/>
            <a:chExt cx="4937812" cy="23466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EBA61E-EBC4-4AF9-BF2F-3F72AEA5D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6" t="43670" r="33102" b="33109"/>
            <a:stretch/>
          </p:blipFill>
          <p:spPr>
            <a:xfrm rot="10800000">
              <a:off x="7108876" y="160115"/>
              <a:ext cx="4937812" cy="2346601"/>
            </a:xfrm>
            <a:prstGeom prst="rect">
              <a:avLst/>
            </a:prstGeom>
          </p:spPr>
        </p:pic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F6D48931-7394-4D1D-9F93-7F5C9DED36FC}"/>
                </a:ext>
              </a:extLst>
            </p:cNvPr>
            <p:cNvSpPr/>
            <p:nvPr/>
          </p:nvSpPr>
          <p:spPr>
            <a:xfrm>
              <a:off x="7464056" y="2010389"/>
              <a:ext cx="308344" cy="296876"/>
            </a:xfrm>
            <a:custGeom>
              <a:avLst/>
              <a:gdLst>
                <a:gd name="connsiteX0" fmla="*/ 21265 w 308344"/>
                <a:gd name="connsiteY0" fmla="*/ 0 h 287079"/>
                <a:gd name="connsiteX1" fmla="*/ 244549 w 308344"/>
                <a:gd name="connsiteY1" fmla="*/ 95693 h 287079"/>
                <a:gd name="connsiteX2" fmla="*/ 308344 w 308344"/>
                <a:gd name="connsiteY2" fmla="*/ 223284 h 287079"/>
                <a:gd name="connsiteX3" fmla="*/ 233916 w 308344"/>
                <a:gd name="connsiteY3" fmla="*/ 287079 h 287079"/>
                <a:gd name="connsiteX4" fmla="*/ 85060 w 308344"/>
                <a:gd name="connsiteY4" fmla="*/ 287079 h 287079"/>
                <a:gd name="connsiteX5" fmla="*/ 0 w 308344"/>
                <a:gd name="connsiteY5" fmla="*/ 159488 h 287079"/>
                <a:gd name="connsiteX6" fmla="*/ 21265 w 308344"/>
                <a:gd name="connsiteY6" fmla="*/ 0 h 287079"/>
                <a:gd name="connsiteX0" fmla="*/ 76782 w 308344"/>
                <a:gd name="connsiteY0" fmla="*/ 0 h 296876"/>
                <a:gd name="connsiteX1" fmla="*/ 244549 w 308344"/>
                <a:gd name="connsiteY1" fmla="*/ 105490 h 296876"/>
                <a:gd name="connsiteX2" fmla="*/ 308344 w 308344"/>
                <a:gd name="connsiteY2" fmla="*/ 233081 h 296876"/>
                <a:gd name="connsiteX3" fmla="*/ 233916 w 308344"/>
                <a:gd name="connsiteY3" fmla="*/ 296876 h 296876"/>
                <a:gd name="connsiteX4" fmla="*/ 85060 w 308344"/>
                <a:gd name="connsiteY4" fmla="*/ 296876 h 296876"/>
                <a:gd name="connsiteX5" fmla="*/ 0 w 308344"/>
                <a:gd name="connsiteY5" fmla="*/ 169285 h 296876"/>
                <a:gd name="connsiteX6" fmla="*/ 76782 w 308344"/>
                <a:gd name="connsiteY6" fmla="*/ 0 h 29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8344" h="296876">
                  <a:moveTo>
                    <a:pt x="76782" y="0"/>
                  </a:moveTo>
                  <a:lnTo>
                    <a:pt x="244549" y="105490"/>
                  </a:lnTo>
                  <a:lnTo>
                    <a:pt x="308344" y="233081"/>
                  </a:lnTo>
                  <a:lnTo>
                    <a:pt x="233916" y="296876"/>
                  </a:lnTo>
                  <a:lnTo>
                    <a:pt x="85060" y="296876"/>
                  </a:lnTo>
                  <a:lnTo>
                    <a:pt x="0" y="169285"/>
                  </a:lnTo>
                  <a:lnTo>
                    <a:pt x="767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2FD6D09-4C76-4D9B-B2C7-A21982E7D16A}"/>
              </a:ext>
            </a:extLst>
          </p:cNvPr>
          <p:cNvSpPr txBox="1"/>
          <p:nvPr/>
        </p:nvSpPr>
        <p:spPr>
          <a:xfrm>
            <a:off x="601578" y="707879"/>
            <a:ext cx="5843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Geology of the Permian Basin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59B45-9EF9-4BAE-8861-F710419ECBB2}"/>
              </a:ext>
            </a:extLst>
          </p:cNvPr>
          <p:cNvSpPr txBox="1"/>
          <p:nvPr/>
        </p:nvSpPr>
        <p:spPr>
          <a:xfrm>
            <a:off x="601578" y="4949792"/>
            <a:ext cx="2801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Lowell Waite</a:t>
            </a:r>
          </a:p>
          <a:p>
            <a:r>
              <a:rPr lang="en-US" dirty="0"/>
              <a:t>UT Dallas Geoscience</a:t>
            </a:r>
          </a:p>
          <a:p>
            <a:r>
              <a:rPr lang="en-US" dirty="0"/>
              <a:t>Permian Basin Research Lab</a:t>
            </a:r>
          </a:p>
          <a:p>
            <a:r>
              <a:rPr lang="en-US" dirty="0"/>
              <a:t>11/15/2021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446F3D-277E-405E-86D1-6219844F0163}"/>
              </a:ext>
            </a:extLst>
          </p:cNvPr>
          <p:cNvSpPr txBox="1"/>
          <p:nvPr/>
        </p:nvSpPr>
        <p:spPr>
          <a:xfrm>
            <a:off x="601577" y="2393895"/>
            <a:ext cx="366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(including Wolfcamp D)</a:t>
            </a:r>
          </a:p>
        </p:txBody>
      </p:sp>
    </p:spTree>
    <p:extLst>
      <p:ext uri="{BB962C8B-B14F-4D97-AF65-F5344CB8AC3E}">
        <p14:creationId xmlns:p14="http://schemas.microsoft.com/office/powerpoint/2010/main" val="798271430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E9E6DBE-6F4F-4355-8DBD-13A18B9B3CF0}"/>
              </a:ext>
            </a:extLst>
          </p:cNvPr>
          <p:cNvGrpSpPr/>
          <p:nvPr/>
        </p:nvGrpSpPr>
        <p:grpSpPr>
          <a:xfrm>
            <a:off x="754563" y="201060"/>
            <a:ext cx="10078153" cy="5620886"/>
            <a:chOff x="802079" y="692583"/>
            <a:chExt cx="10078153" cy="56208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E42C2F7-DC2E-4F03-85E7-032235585670}"/>
                </a:ext>
              </a:extLst>
            </p:cNvPr>
            <p:cNvGrpSpPr/>
            <p:nvPr/>
          </p:nvGrpSpPr>
          <p:grpSpPr>
            <a:xfrm>
              <a:off x="802079" y="692583"/>
              <a:ext cx="10030637" cy="5472834"/>
              <a:chOff x="640341" y="880504"/>
              <a:chExt cx="10030637" cy="547283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29DA0F9-D6ED-4B1E-B259-8591B40FD7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74" t="23312" r="37976" b="21597"/>
              <a:stretch/>
            </p:blipFill>
            <p:spPr>
              <a:xfrm rot="5460000">
                <a:off x="2252529" y="-651591"/>
                <a:ext cx="5279273" cy="850365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60D431D-858F-4225-B4B0-E0685069B1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70" t="19829" r="40218" b="59533"/>
              <a:stretch/>
            </p:blipFill>
            <p:spPr>
              <a:xfrm rot="5460000">
                <a:off x="6343072" y="2025431"/>
                <a:ext cx="5472834" cy="3182979"/>
              </a:xfrm>
              <a:prstGeom prst="rect">
                <a:avLst/>
              </a:prstGeom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810073-EE7F-4FB8-8E59-054C5E6771BB}"/>
                </a:ext>
              </a:extLst>
            </p:cNvPr>
            <p:cNvSpPr/>
            <p:nvPr/>
          </p:nvSpPr>
          <p:spPr>
            <a:xfrm>
              <a:off x="5622131" y="5979320"/>
              <a:ext cx="5258101" cy="3341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B96F13-2E52-43F5-BD69-246993C09B50}"/>
                </a:ext>
              </a:extLst>
            </p:cNvPr>
            <p:cNvSpPr/>
            <p:nvPr/>
          </p:nvSpPr>
          <p:spPr>
            <a:xfrm>
              <a:off x="10122694" y="5571003"/>
              <a:ext cx="638476" cy="334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61053D-FF8E-4A7C-9D06-A7D1E74DC22F}"/>
              </a:ext>
            </a:extLst>
          </p:cNvPr>
          <p:cNvSpPr txBox="1"/>
          <p:nvPr/>
        </p:nvSpPr>
        <p:spPr>
          <a:xfrm>
            <a:off x="1840248" y="5543422"/>
            <a:ext cx="3906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/>
              <a:t>Two sea-level themes for Penn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C7B68-4403-4BB3-A987-AF838ABF3165}"/>
              </a:ext>
            </a:extLst>
          </p:cNvPr>
          <p:cNvSpPr txBox="1"/>
          <p:nvPr/>
        </p:nvSpPr>
        <p:spPr>
          <a:xfrm>
            <a:off x="9531343" y="5111326"/>
            <a:ext cx="1087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(Wright, 2020)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5A6C40-40B7-482E-B5A9-99DA5B570198}"/>
              </a:ext>
            </a:extLst>
          </p:cNvPr>
          <p:cNvSpPr txBox="1"/>
          <p:nvPr/>
        </p:nvSpPr>
        <p:spPr>
          <a:xfrm>
            <a:off x="2200715" y="6245534"/>
            <a:ext cx="904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Long-term (second-order) sea-level rise / transgression: tectonic; drowns/starves the basins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68C6D0-98C2-4100-A71E-49A46960833F}"/>
              </a:ext>
            </a:extLst>
          </p:cNvPr>
          <p:cNvSpPr txBox="1"/>
          <p:nvPr/>
        </p:nvSpPr>
        <p:spPr>
          <a:xfrm>
            <a:off x="2200715" y="5914250"/>
            <a:ext cx="954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Short-term (3</a:t>
            </a:r>
            <a:r>
              <a:rPr lang="en-US" baseline="30000" dirty="0"/>
              <a:t>rd</a:t>
            </a:r>
            <a:r>
              <a:rPr lang="en-US" dirty="0"/>
              <a:t>- and higher- order) high frequency and high amplitude cycles: climate; </a:t>
            </a:r>
            <a:r>
              <a:rPr lang="en-US" dirty="0" err="1"/>
              <a:t>cyclothems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374152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" name="Group 228">
            <a:extLst>
              <a:ext uri="{FF2B5EF4-FFF2-40B4-BE49-F238E27FC236}">
                <a16:creationId xmlns:a16="http://schemas.microsoft.com/office/drawing/2014/main" id="{88139C9B-2EAD-4041-BB5C-8E74D687A343}"/>
              </a:ext>
            </a:extLst>
          </p:cNvPr>
          <p:cNvGrpSpPr/>
          <p:nvPr/>
        </p:nvGrpSpPr>
        <p:grpSpPr>
          <a:xfrm>
            <a:off x="612724" y="4885966"/>
            <a:ext cx="8686267" cy="1492571"/>
            <a:chOff x="219158" y="4590691"/>
            <a:chExt cx="8686267" cy="1492571"/>
          </a:xfrm>
        </p:grpSpPr>
        <p:sp>
          <p:nvSpPr>
            <p:cNvPr id="325" name="Freeform 43">
              <a:extLst>
                <a:ext uri="{FF2B5EF4-FFF2-40B4-BE49-F238E27FC236}">
                  <a16:creationId xmlns:a16="http://schemas.microsoft.com/office/drawing/2014/main" id="{B59D132B-83C3-4BCA-984D-15E9E4BA3118}"/>
                </a:ext>
              </a:extLst>
            </p:cNvPr>
            <p:cNvSpPr/>
            <p:nvPr/>
          </p:nvSpPr>
          <p:spPr>
            <a:xfrm>
              <a:off x="326803" y="4774616"/>
              <a:ext cx="7002856" cy="470725"/>
            </a:xfrm>
            <a:custGeom>
              <a:avLst/>
              <a:gdLst>
                <a:gd name="connsiteX0" fmla="*/ 0 w 6993331"/>
                <a:gd name="connsiteY0" fmla="*/ 7315 h 475488"/>
                <a:gd name="connsiteX1" fmla="*/ 380390 w 6993331"/>
                <a:gd name="connsiteY1" fmla="*/ 14630 h 475488"/>
                <a:gd name="connsiteX2" fmla="*/ 621792 w 6993331"/>
                <a:gd name="connsiteY2" fmla="*/ 51206 h 475488"/>
                <a:gd name="connsiteX3" fmla="*/ 943661 w 6993331"/>
                <a:gd name="connsiteY3" fmla="*/ 102413 h 475488"/>
                <a:gd name="connsiteX4" fmla="*/ 1302106 w 6993331"/>
                <a:gd name="connsiteY4" fmla="*/ 219456 h 475488"/>
                <a:gd name="connsiteX5" fmla="*/ 1492301 w 6993331"/>
                <a:gd name="connsiteY5" fmla="*/ 241401 h 475488"/>
                <a:gd name="connsiteX6" fmla="*/ 1667866 w 6993331"/>
                <a:gd name="connsiteY6" fmla="*/ 285293 h 475488"/>
                <a:gd name="connsiteX7" fmla="*/ 1799539 w 6993331"/>
                <a:gd name="connsiteY7" fmla="*/ 321869 h 475488"/>
                <a:gd name="connsiteX8" fmla="*/ 1799539 w 6993331"/>
                <a:gd name="connsiteY8" fmla="*/ 321869 h 475488"/>
                <a:gd name="connsiteX9" fmla="*/ 2231136 w 6993331"/>
                <a:gd name="connsiteY9" fmla="*/ 299923 h 475488"/>
                <a:gd name="connsiteX10" fmla="*/ 2765146 w 6993331"/>
                <a:gd name="connsiteY10" fmla="*/ 277977 h 475488"/>
                <a:gd name="connsiteX11" fmla="*/ 3408883 w 6993331"/>
                <a:gd name="connsiteY11" fmla="*/ 241401 h 475488"/>
                <a:gd name="connsiteX12" fmla="*/ 3972154 w 6993331"/>
                <a:gd name="connsiteY12" fmla="*/ 204825 h 475488"/>
                <a:gd name="connsiteX13" fmla="*/ 5054803 w 6993331"/>
                <a:gd name="connsiteY13" fmla="*/ 102413 h 475488"/>
                <a:gd name="connsiteX14" fmla="*/ 5800954 w 6993331"/>
                <a:gd name="connsiteY14" fmla="*/ 36576 h 475488"/>
                <a:gd name="connsiteX15" fmla="*/ 5874106 w 6993331"/>
                <a:gd name="connsiteY15" fmla="*/ 43891 h 475488"/>
                <a:gd name="connsiteX16" fmla="*/ 6276442 w 6993331"/>
                <a:gd name="connsiteY16" fmla="*/ 7315 h 475488"/>
                <a:gd name="connsiteX17" fmla="*/ 6993331 w 6993331"/>
                <a:gd name="connsiteY17" fmla="*/ 0 h 475488"/>
                <a:gd name="connsiteX18" fmla="*/ 6912864 w 6993331"/>
                <a:gd name="connsiteY18" fmla="*/ 7315 h 475488"/>
                <a:gd name="connsiteX19" fmla="*/ 6444691 w 6993331"/>
                <a:gd name="connsiteY19" fmla="*/ 29261 h 475488"/>
                <a:gd name="connsiteX20" fmla="*/ 5632704 w 6993331"/>
                <a:gd name="connsiteY20" fmla="*/ 95097 h 475488"/>
                <a:gd name="connsiteX21" fmla="*/ 4469587 w 6993331"/>
                <a:gd name="connsiteY21" fmla="*/ 197510 h 475488"/>
                <a:gd name="connsiteX22" fmla="*/ 3262579 w 6993331"/>
                <a:gd name="connsiteY22" fmla="*/ 336499 h 475488"/>
                <a:gd name="connsiteX23" fmla="*/ 2457907 w 6993331"/>
                <a:gd name="connsiteY23" fmla="*/ 424281 h 475488"/>
                <a:gd name="connsiteX24" fmla="*/ 2033626 w 6993331"/>
                <a:gd name="connsiteY24" fmla="*/ 475488 h 475488"/>
                <a:gd name="connsiteX25" fmla="*/ 1777594 w 6993331"/>
                <a:gd name="connsiteY25" fmla="*/ 438912 h 475488"/>
                <a:gd name="connsiteX26" fmla="*/ 1792224 w 6993331"/>
                <a:gd name="connsiteY26" fmla="*/ 416966 h 475488"/>
                <a:gd name="connsiteX27" fmla="*/ 1667866 w 6993331"/>
                <a:gd name="connsiteY27" fmla="*/ 387705 h 475488"/>
                <a:gd name="connsiteX28" fmla="*/ 1455725 w 6993331"/>
                <a:gd name="connsiteY28" fmla="*/ 321869 h 475488"/>
                <a:gd name="connsiteX29" fmla="*/ 1243584 w 6993331"/>
                <a:gd name="connsiteY29" fmla="*/ 314553 h 475488"/>
                <a:gd name="connsiteX30" fmla="*/ 1243584 w 6993331"/>
                <a:gd name="connsiteY30" fmla="*/ 314553 h 475488"/>
                <a:gd name="connsiteX31" fmla="*/ 1038758 w 6993331"/>
                <a:gd name="connsiteY31" fmla="*/ 175565 h 475488"/>
                <a:gd name="connsiteX32" fmla="*/ 651053 w 6993331"/>
                <a:gd name="connsiteY32" fmla="*/ 95097 h 475488"/>
                <a:gd name="connsiteX33" fmla="*/ 468173 w 6993331"/>
                <a:gd name="connsiteY33" fmla="*/ 58521 h 475488"/>
                <a:gd name="connsiteX34" fmla="*/ 0 w 6993331"/>
                <a:gd name="connsiteY34" fmla="*/ 7315 h 475488"/>
                <a:gd name="connsiteX0" fmla="*/ 0 w 6981425"/>
                <a:gd name="connsiteY0" fmla="*/ 7315 h 475488"/>
                <a:gd name="connsiteX1" fmla="*/ 368484 w 6981425"/>
                <a:gd name="connsiteY1" fmla="*/ 14630 h 475488"/>
                <a:gd name="connsiteX2" fmla="*/ 609886 w 6981425"/>
                <a:gd name="connsiteY2" fmla="*/ 51206 h 475488"/>
                <a:gd name="connsiteX3" fmla="*/ 931755 w 6981425"/>
                <a:gd name="connsiteY3" fmla="*/ 102413 h 475488"/>
                <a:gd name="connsiteX4" fmla="*/ 1290200 w 6981425"/>
                <a:gd name="connsiteY4" fmla="*/ 219456 h 475488"/>
                <a:gd name="connsiteX5" fmla="*/ 1480395 w 6981425"/>
                <a:gd name="connsiteY5" fmla="*/ 241401 h 475488"/>
                <a:gd name="connsiteX6" fmla="*/ 1655960 w 6981425"/>
                <a:gd name="connsiteY6" fmla="*/ 285293 h 475488"/>
                <a:gd name="connsiteX7" fmla="*/ 1787633 w 6981425"/>
                <a:gd name="connsiteY7" fmla="*/ 321869 h 475488"/>
                <a:gd name="connsiteX8" fmla="*/ 1787633 w 6981425"/>
                <a:gd name="connsiteY8" fmla="*/ 321869 h 475488"/>
                <a:gd name="connsiteX9" fmla="*/ 2219230 w 6981425"/>
                <a:gd name="connsiteY9" fmla="*/ 299923 h 475488"/>
                <a:gd name="connsiteX10" fmla="*/ 2753240 w 6981425"/>
                <a:gd name="connsiteY10" fmla="*/ 277977 h 475488"/>
                <a:gd name="connsiteX11" fmla="*/ 3396977 w 6981425"/>
                <a:gd name="connsiteY11" fmla="*/ 241401 h 475488"/>
                <a:gd name="connsiteX12" fmla="*/ 3960248 w 6981425"/>
                <a:gd name="connsiteY12" fmla="*/ 204825 h 475488"/>
                <a:gd name="connsiteX13" fmla="*/ 5042897 w 6981425"/>
                <a:gd name="connsiteY13" fmla="*/ 102413 h 475488"/>
                <a:gd name="connsiteX14" fmla="*/ 5789048 w 6981425"/>
                <a:gd name="connsiteY14" fmla="*/ 36576 h 475488"/>
                <a:gd name="connsiteX15" fmla="*/ 5862200 w 6981425"/>
                <a:gd name="connsiteY15" fmla="*/ 43891 h 475488"/>
                <a:gd name="connsiteX16" fmla="*/ 6264536 w 6981425"/>
                <a:gd name="connsiteY16" fmla="*/ 7315 h 475488"/>
                <a:gd name="connsiteX17" fmla="*/ 6981425 w 6981425"/>
                <a:gd name="connsiteY17" fmla="*/ 0 h 475488"/>
                <a:gd name="connsiteX18" fmla="*/ 6900958 w 6981425"/>
                <a:gd name="connsiteY18" fmla="*/ 7315 h 475488"/>
                <a:gd name="connsiteX19" fmla="*/ 6432785 w 6981425"/>
                <a:gd name="connsiteY19" fmla="*/ 29261 h 475488"/>
                <a:gd name="connsiteX20" fmla="*/ 5620798 w 6981425"/>
                <a:gd name="connsiteY20" fmla="*/ 95097 h 475488"/>
                <a:gd name="connsiteX21" fmla="*/ 4457681 w 6981425"/>
                <a:gd name="connsiteY21" fmla="*/ 197510 h 475488"/>
                <a:gd name="connsiteX22" fmla="*/ 3250673 w 6981425"/>
                <a:gd name="connsiteY22" fmla="*/ 336499 h 475488"/>
                <a:gd name="connsiteX23" fmla="*/ 2446001 w 6981425"/>
                <a:gd name="connsiteY23" fmla="*/ 424281 h 475488"/>
                <a:gd name="connsiteX24" fmla="*/ 2021720 w 6981425"/>
                <a:gd name="connsiteY24" fmla="*/ 475488 h 475488"/>
                <a:gd name="connsiteX25" fmla="*/ 1765688 w 6981425"/>
                <a:gd name="connsiteY25" fmla="*/ 438912 h 475488"/>
                <a:gd name="connsiteX26" fmla="*/ 1780318 w 6981425"/>
                <a:gd name="connsiteY26" fmla="*/ 416966 h 475488"/>
                <a:gd name="connsiteX27" fmla="*/ 1655960 w 6981425"/>
                <a:gd name="connsiteY27" fmla="*/ 387705 h 475488"/>
                <a:gd name="connsiteX28" fmla="*/ 1443819 w 6981425"/>
                <a:gd name="connsiteY28" fmla="*/ 321869 h 475488"/>
                <a:gd name="connsiteX29" fmla="*/ 1231678 w 6981425"/>
                <a:gd name="connsiteY29" fmla="*/ 314553 h 475488"/>
                <a:gd name="connsiteX30" fmla="*/ 1231678 w 6981425"/>
                <a:gd name="connsiteY30" fmla="*/ 314553 h 475488"/>
                <a:gd name="connsiteX31" fmla="*/ 1026852 w 6981425"/>
                <a:gd name="connsiteY31" fmla="*/ 175565 h 475488"/>
                <a:gd name="connsiteX32" fmla="*/ 639147 w 6981425"/>
                <a:gd name="connsiteY32" fmla="*/ 95097 h 475488"/>
                <a:gd name="connsiteX33" fmla="*/ 456267 w 6981425"/>
                <a:gd name="connsiteY33" fmla="*/ 58521 h 475488"/>
                <a:gd name="connsiteX34" fmla="*/ 0 w 6981425"/>
                <a:gd name="connsiteY34" fmla="*/ 7315 h 475488"/>
                <a:gd name="connsiteX0" fmla="*/ 0 w 6981425"/>
                <a:gd name="connsiteY0" fmla="*/ 7315 h 475488"/>
                <a:gd name="connsiteX1" fmla="*/ 368484 w 6981425"/>
                <a:gd name="connsiteY1" fmla="*/ 14630 h 475488"/>
                <a:gd name="connsiteX2" fmla="*/ 609886 w 6981425"/>
                <a:gd name="connsiteY2" fmla="*/ 51206 h 475488"/>
                <a:gd name="connsiteX3" fmla="*/ 931755 w 6981425"/>
                <a:gd name="connsiteY3" fmla="*/ 102413 h 475488"/>
                <a:gd name="connsiteX4" fmla="*/ 1290200 w 6981425"/>
                <a:gd name="connsiteY4" fmla="*/ 219456 h 475488"/>
                <a:gd name="connsiteX5" fmla="*/ 1480395 w 6981425"/>
                <a:gd name="connsiteY5" fmla="*/ 241401 h 475488"/>
                <a:gd name="connsiteX6" fmla="*/ 1655960 w 6981425"/>
                <a:gd name="connsiteY6" fmla="*/ 285293 h 475488"/>
                <a:gd name="connsiteX7" fmla="*/ 1787633 w 6981425"/>
                <a:gd name="connsiteY7" fmla="*/ 321869 h 475488"/>
                <a:gd name="connsiteX8" fmla="*/ 1787633 w 6981425"/>
                <a:gd name="connsiteY8" fmla="*/ 321869 h 475488"/>
                <a:gd name="connsiteX9" fmla="*/ 2219230 w 6981425"/>
                <a:gd name="connsiteY9" fmla="*/ 299923 h 475488"/>
                <a:gd name="connsiteX10" fmla="*/ 2753240 w 6981425"/>
                <a:gd name="connsiteY10" fmla="*/ 277977 h 475488"/>
                <a:gd name="connsiteX11" fmla="*/ 3396977 w 6981425"/>
                <a:gd name="connsiteY11" fmla="*/ 241401 h 475488"/>
                <a:gd name="connsiteX12" fmla="*/ 3960248 w 6981425"/>
                <a:gd name="connsiteY12" fmla="*/ 204825 h 475488"/>
                <a:gd name="connsiteX13" fmla="*/ 5042897 w 6981425"/>
                <a:gd name="connsiteY13" fmla="*/ 102413 h 475488"/>
                <a:gd name="connsiteX14" fmla="*/ 5789048 w 6981425"/>
                <a:gd name="connsiteY14" fmla="*/ 36576 h 475488"/>
                <a:gd name="connsiteX15" fmla="*/ 5862200 w 6981425"/>
                <a:gd name="connsiteY15" fmla="*/ 43891 h 475488"/>
                <a:gd name="connsiteX16" fmla="*/ 6264536 w 6981425"/>
                <a:gd name="connsiteY16" fmla="*/ 7315 h 475488"/>
                <a:gd name="connsiteX17" fmla="*/ 6981425 w 6981425"/>
                <a:gd name="connsiteY17" fmla="*/ 0 h 475488"/>
                <a:gd name="connsiteX18" fmla="*/ 6900958 w 6981425"/>
                <a:gd name="connsiteY18" fmla="*/ 7315 h 475488"/>
                <a:gd name="connsiteX19" fmla="*/ 6432785 w 6981425"/>
                <a:gd name="connsiteY19" fmla="*/ 29261 h 475488"/>
                <a:gd name="connsiteX20" fmla="*/ 5620798 w 6981425"/>
                <a:gd name="connsiteY20" fmla="*/ 95097 h 475488"/>
                <a:gd name="connsiteX21" fmla="*/ 4457681 w 6981425"/>
                <a:gd name="connsiteY21" fmla="*/ 197510 h 475488"/>
                <a:gd name="connsiteX22" fmla="*/ 3250673 w 6981425"/>
                <a:gd name="connsiteY22" fmla="*/ 336499 h 475488"/>
                <a:gd name="connsiteX23" fmla="*/ 2446001 w 6981425"/>
                <a:gd name="connsiteY23" fmla="*/ 424281 h 475488"/>
                <a:gd name="connsiteX24" fmla="*/ 2021720 w 6981425"/>
                <a:gd name="connsiteY24" fmla="*/ 475488 h 475488"/>
                <a:gd name="connsiteX25" fmla="*/ 1765688 w 6981425"/>
                <a:gd name="connsiteY25" fmla="*/ 438912 h 475488"/>
                <a:gd name="connsiteX26" fmla="*/ 1780318 w 6981425"/>
                <a:gd name="connsiteY26" fmla="*/ 416966 h 475488"/>
                <a:gd name="connsiteX27" fmla="*/ 1655960 w 6981425"/>
                <a:gd name="connsiteY27" fmla="*/ 387705 h 475488"/>
                <a:gd name="connsiteX28" fmla="*/ 1443819 w 6981425"/>
                <a:gd name="connsiteY28" fmla="*/ 321869 h 475488"/>
                <a:gd name="connsiteX29" fmla="*/ 1231678 w 6981425"/>
                <a:gd name="connsiteY29" fmla="*/ 314553 h 475488"/>
                <a:gd name="connsiteX30" fmla="*/ 1231678 w 6981425"/>
                <a:gd name="connsiteY30" fmla="*/ 314553 h 475488"/>
                <a:gd name="connsiteX31" fmla="*/ 1026852 w 6981425"/>
                <a:gd name="connsiteY31" fmla="*/ 175565 h 475488"/>
                <a:gd name="connsiteX32" fmla="*/ 639147 w 6981425"/>
                <a:gd name="connsiteY32" fmla="*/ 95097 h 475488"/>
                <a:gd name="connsiteX33" fmla="*/ 368161 w 6981425"/>
                <a:gd name="connsiteY33" fmla="*/ 44234 h 475488"/>
                <a:gd name="connsiteX34" fmla="*/ 0 w 6981425"/>
                <a:gd name="connsiteY34" fmla="*/ 7315 h 475488"/>
                <a:gd name="connsiteX0" fmla="*/ 0 w 6981425"/>
                <a:gd name="connsiteY0" fmla="*/ 7315 h 475488"/>
                <a:gd name="connsiteX1" fmla="*/ 332766 w 6981425"/>
                <a:gd name="connsiteY1" fmla="*/ 2724 h 475488"/>
                <a:gd name="connsiteX2" fmla="*/ 609886 w 6981425"/>
                <a:gd name="connsiteY2" fmla="*/ 51206 h 475488"/>
                <a:gd name="connsiteX3" fmla="*/ 931755 w 6981425"/>
                <a:gd name="connsiteY3" fmla="*/ 102413 h 475488"/>
                <a:gd name="connsiteX4" fmla="*/ 1290200 w 6981425"/>
                <a:gd name="connsiteY4" fmla="*/ 219456 h 475488"/>
                <a:gd name="connsiteX5" fmla="*/ 1480395 w 6981425"/>
                <a:gd name="connsiteY5" fmla="*/ 241401 h 475488"/>
                <a:gd name="connsiteX6" fmla="*/ 1655960 w 6981425"/>
                <a:gd name="connsiteY6" fmla="*/ 285293 h 475488"/>
                <a:gd name="connsiteX7" fmla="*/ 1787633 w 6981425"/>
                <a:gd name="connsiteY7" fmla="*/ 321869 h 475488"/>
                <a:gd name="connsiteX8" fmla="*/ 1787633 w 6981425"/>
                <a:gd name="connsiteY8" fmla="*/ 321869 h 475488"/>
                <a:gd name="connsiteX9" fmla="*/ 2219230 w 6981425"/>
                <a:gd name="connsiteY9" fmla="*/ 299923 h 475488"/>
                <a:gd name="connsiteX10" fmla="*/ 2753240 w 6981425"/>
                <a:gd name="connsiteY10" fmla="*/ 277977 h 475488"/>
                <a:gd name="connsiteX11" fmla="*/ 3396977 w 6981425"/>
                <a:gd name="connsiteY11" fmla="*/ 241401 h 475488"/>
                <a:gd name="connsiteX12" fmla="*/ 3960248 w 6981425"/>
                <a:gd name="connsiteY12" fmla="*/ 204825 h 475488"/>
                <a:gd name="connsiteX13" fmla="*/ 5042897 w 6981425"/>
                <a:gd name="connsiteY13" fmla="*/ 102413 h 475488"/>
                <a:gd name="connsiteX14" fmla="*/ 5789048 w 6981425"/>
                <a:gd name="connsiteY14" fmla="*/ 36576 h 475488"/>
                <a:gd name="connsiteX15" fmla="*/ 5862200 w 6981425"/>
                <a:gd name="connsiteY15" fmla="*/ 43891 h 475488"/>
                <a:gd name="connsiteX16" fmla="*/ 6264536 w 6981425"/>
                <a:gd name="connsiteY16" fmla="*/ 7315 h 475488"/>
                <a:gd name="connsiteX17" fmla="*/ 6981425 w 6981425"/>
                <a:gd name="connsiteY17" fmla="*/ 0 h 475488"/>
                <a:gd name="connsiteX18" fmla="*/ 6900958 w 6981425"/>
                <a:gd name="connsiteY18" fmla="*/ 7315 h 475488"/>
                <a:gd name="connsiteX19" fmla="*/ 6432785 w 6981425"/>
                <a:gd name="connsiteY19" fmla="*/ 29261 h 475488"/>
                <a:gd name="connsiteX20" fmla="*/ 5620798 w 6981425"/>
                <a:gd name="connsiteY20" fmla="*/ 95097 h 475488"/>
                <a:gd name="connsiteX21" fmla="*/ 4457681 w 6981425"/>
                <a:gd name="connsiteY21" fmla="*/ 197510 h 475488"/>
                <a:gd name="connsiteX22" fmla="*/ 3250673 w 6981425"/>
                <a:gd name="connsiteY22" fmla="*/ 336499 h 475488"/>
                <a:gd name="connsiteX23" fmla="*/ 2446001 w 6981425"/>
                <a:gd name="connsiteY23" fmla="*/ 424281 h 475488"/>
                <a:gd name="connsiteX24" fmla="*/ 2021720 w 6981425"/>
                <a:gd name="connsiteY24" fmla="*/ 475488 h 475488"/>
                <a:gd name="connsiteX25" fmla="*/ 1765688 w 6981425"/>
                <a:gd name="connsiteY25" fmla="*/ 438912 h 475488"/>
                <a:gd name="connsiteX26" fmla="*/ 1780318 w 6981425"/>
                <a:gd name="connsiteY26" fmla="*/ 416966 h 475488"/>
                <a:gd name="connsiteX27" fmla="*/ 1655960 w 6981425"/>
                <a:gd name="connsiteY27" fmla="*/ 387705 h 475488"/>
                <a:gd name="connsiteX28" fmla="*/ 1443819 w 6981425"/>
                <a:gd name="connsiteY28" fmla="*/ 321869 h 475488"/>
                <a:gd name="connsiteX29" fmla="*/ 1231678 w 6981425"/>
                <a:gd name="connsiteY29" fmla="*/ 314553 h 475488"/>
                <a:gd name="connsiteX30" fmla="*/ 1231678 w 6981425"/>
                <a:gd name="connsiteY30" fmla="*/ 314553 h 475488"/>
                <a:gd name="connsiteX31" fmla="*/ 1026852 w 6981425"/>
                <a:gd name="connsiteY31" fmla="*/ 175565 h 475488"/>
                <a:gd name="connsiteX32" fmla="*/ 639147 w 6981425"/>
                <a:gd name="connsiteY32" fmla="*/ 95097 h 475488"/>
                <a:gd name="connsiteX33" fmla="*/ 368161 w 6981425"/>
                <a:gd name="connsiteY33" fmla="*/ 44234 h 475488"/>
                <a:gd name="connsiteX34" fmla="*/ 0 w 6981425"/>
                <a:gd name="connsiteY34" fmla="*/ 7315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624174 w 6995713"/>
                <a:gd name="connsiteY2" fmla="*/ 51206 h 475488"/>
                <a:gd name="connsiteX3" fmla="*/ 946043 w 6995713"/>
                <a:gd name="connsiteY3" fmla="*/ 102413 h 475488"/>
                <a:gd name="connsiteX4" fmla="*/ 1304488 w 6995713"/>
                <a:gd name="connsiteY4" fmla="*/ 219456 h 475488"/>
                <a:gd name="connsiteX5" fmla="*/ 1494683 w 6995713"/>
                <a:gd name="connsiteY5" fmla="*/ 241401 h 475488"/>
                <a:gd name="connsiteX6" fmla="*/ 1670248 w 6995713"/>
                <a:gd name="connsiteY6" fmla="*/ 285293 h 475488"/>
                <a:gd name="connsiteX7" fmla="*/ 1801921 w 6995713"/>
                <a:gd name="connsiteY7" fmla="*/ 321869 h 475488"/>
                <a:gd name="connsiteX8" fmla="*/ 1801921 w 6995713"/>
                <a:gd name="connsiteY8" fmla="*/ 321869 h 475488"/>
                <a:gd name="connsiteX9" fmla="*/ 2233518 w 6995713"/>
                <a:gd name="connsiteY9" fmla="*/ 299923 h 475488"/>
                <a:gd name="connsiteX10" fmla="*/ 2767528 w 6995713"/>
                <a:gd name="connsiteY10" fmla="*/ 277977 h 475488"/>
                <a:gd name="connsiteX11" fmla="*/ 3411265 w 6995713"/>
                <a:gd name="connsiteY11" fmla="*/ 241401 h 475488"/>
                <a:gd name="connsiteX12" fmla="*/ 3974536 w 6995713"/>
                <a:gd name="connsiteY12" fmla="*/ 204825 h 475488"/>
                <a:gd name="connsiteX13" fmla="*/ 5057185 w 6995713"/>
                <a:gd name="connsiteY13" fmla="*/ 102413 h 475488"/>
                <a:gd name="connsiteX14" fmla="*/ 5803336 w 6995713"/>
                <a:gd name="connsiteY14" fmla="*/ 36576 h 475488"/>
                <a:gd name="connsiteX15" fmla="*/ 5876488 w 6995713"/>
                <a:gd name="connsiteY15" fmla="*/ 43891 h 475488"/>
                <a:gd name="connsiteX16" fmla="*/ 6278824 w 6995713"/>
                <a:gd name="connsiteY16" fmla="*/ 7315 h 475488"/>
                <a:gd name="connsiteX17" fmla="*/ 6995713 w 6995713"/>
                <a:gd name="connsiteY17" fmla="*/ 0 h 475488"/>
                <a:gd name="connsiteX18" fmla="*/ 6915246 w 6995713"/>
                <a:gd name="connsiteY18" fmla="*/ 7315 h 475488"/>
                <a:gd name="connsiteX19" fmla="*/ 6447073 w 6995713"/>
                <a:gd name="connsiteY19" fmla="*/ 29261 h 475488"/>
                <a:gd name="connsiteX20" fmla="*/ 5635086 w 6995713"/>
                <a:gd name="connsiteY20" fmla="*/ 95097 h 475488"/>
                <a:gd name="connsiteX21" fmla="*/ 4471969 w 6995713"/>
                <a:gd name="connsiteY21" fmla="*/ 197510 h 475488"/>
                <a:gd name="connsiteX22" fmla="*/ 3264961 w 6995713"/>
                <a:gd name="connsiteY22" fmla="*/ 336499 h 475488"/>
                <a:gd name="connsiteX23" fmla="*/ 2460289 w 6995713"/>
                <a:gd name="connsiteY23" fmla="*/ 424281 h 475488"/>
                <a:gd name="connsiteX24" fmla="*/ 2036008 w 6995713"/>
                <a:gd name="connsiteY24" fmla="*/ 475488 h 475488"/>
                <a:gd name="connsiteX25" fmla="*/ 1779976 w 6995713"/>
                <a:gd name="connsiteY25" fmla="*/ 438912 h 475488"/>
                <a:gd name="connsiteX26" fmla="*/ 1794606 w 6995713"/>
                <a:gd name="connsiteY26" fmla="*/ 416966 h 475488"/>
                <a:gd name="connsiteX27" fmla="*/ 1670248 w 6995713"/>
                <a:gd name="connsiteY27" fmla="*/ 387705 h 475488"/>
                <a:gd name="connsiteX28" fmla="*/ 1458107 w 6995713"/>
                <a:gd name="connsiteY28" fmla="*/ 321869 h 475488"/>
                <a:gd name="connsiteX29" fmla="*/ 1245966 w 6995713"/>
                <a:gd name="connsiteY29" fmla="*/ 314553 h 475488"/>
                <a:gd name="connsiteX30" fmla="*/ 1245966 w 6995713"/>
                <a:gd name="connsiteY30" fmla="*/ 314553 h 475488"/>
                <a:gd name="connsiteX31" fmla="*/ 1041140 w 6995713"/>
                <a:gd name="connsiteY31" fmla="*/ 175565 h 475488"/>
                <a:gd name="connsiteX32" fmla="*/ 653435 w 6995713"/>
                <a:gd name="connsiteY32" fmla="*/ 95097 h 475488"/>
                <a:gd name="connsiteX33" fmla="*/ 382449 w 6995713"/>
                <a:gd name="connsiteY33" fmla="*/ 44234 h 475488"/>
                <a:gd name="connsiteX34" fmla="*/ 0 w 6995713"/>
                <a:gd name="connsiteY34" fmla="*/ 2552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588456 w 6995713"/>
                <a:gd name="connsiteY2" fmla="*/ 29775 h 475488"/>
                <a:gd name="connsiteX3" fmla="*/ 946043 w 6995713"/>
                <a:gd name="connsiteY3" fmla="*/ 102413 h 475488"/>
                <a:gd name="connsiteX4" fmla="*/ 1304488 w 6995713"/>
                <a:gd name="connsiteY4" fmla="*/ 219456 h 475488"/>
                <a:gd name="connsiteX5" fmla="*/ 1494683 w 6995713"/>
                <a:gd name="connsiteY5" fmla="*/ 241401 h 475488"/>
                <a:gd name="connsiteX6" fmla="*/ 1670248 w 6995713"/>
                <a:gd name="connsiteY6" fmla="*/ 285293 h 475488"/>
                <a:gd name="connsiteX7" fmla="*/ 1801921 w 6995713"/>
                <a:gd name="connsiteY7" fmla="*/ 321869 h 475488"/>
                <a:gd name="connsiteX8" fmla="*/ 1801921 w 6995713"/>
                <a:gd name="connsiteY8" fmla="*/ 321869 h 475488"/>
                <a:gd name="connsiteX9" fmla="*/ 2233518 w 6995713"/>
                <a:gd name="connsiteY9" fmla="*/ 299923 h 475488"/>
                <a:gd name="connsiteX10" fmla="*/ 2767528 w 6995713"/>
                <a:gd name="connsiteY10" fmla="*/ 277977 h 475488"/>
                <a:gd name="connsiteX11" fmla="*/ 3411265 w 6995713"/>
                <a:gd name="connsiteY11" fmla="*/ 241401 h 475488"/>
                <a:gd name="connsiteX12" fmla="*/ 3974536 w 6995713"/>
                <a:gd name="connsiteY12" fmla="*/ 204825 h 475488"/>
                <a:gd name="connsiteX13" fmla="*/ 5057185 w 6995713"/>
                <a:gd name="connsiteY13" fmla="*/ 102413 h 475488"/>
                <a:gd name="connsiteX14" fmla="*/ 5803336 w 6995713"/>
                <a:gd name="connsiteY14" fmla="*/ 36576 h 475488"/>
                <a:gd name="connsiteX15" fmla="*/ 5876488 w 6995713"/>
                <a:gd name="connsiteY15" fmla="*/ 43891 h 475488"/>
                <a:gd name="connsiteX16" fmla="*/ 6278824 w 6995713"/>
                <a:gd name="connsiteY16" fmla="*/ 7315 h 475488"/>
                <a:gd name="connsiteX17" fmla="*/ 6995713 w 6995713"/>
                <a:gd name="connsiteY17" fmla="*/ 0 h 475488"/>
                <a:gd name="connsiteX18" fmla="*/ 6915246 w 6995713"/>
                <a:gd name="connsiteY18" fmla="*/ 7315 h 475488"/>
                <a:gd name="connsiteX19" fmla="*/ 6447073 w 6995713"/>
                <a:gd name="connsiteY19" fmla="*/ 29261 h 475488"/>
                <a:gd name="connsiteX20" fmla="*/ 5635086 w 6995713"/>
                <a:gd name="connsiteY20" fmla="*/ 95097 h 475488"/>
                <a:gd name="connsiteX21" fmla="*/ 4471969 w 6995713"/>
                <a:gd name="connsiteY21" fmla="*/ 197510 h 475488"/>
                <a:gd name="connsiteX22" fmla="*/ 3264961 w 6995713"/>
                <a:gd name="connsiteY22" fmla="*/ 336499 h 475488"/>
                <a:gd name="connsiteX23" fmla="*/ 2460289 w 6995713"/>
                <a:gd name="connsiteY23" fmla="*/ 424281 h 475488"/>
                <a:gd name="connsiteX24" fmla="*/ 2036008 w 6995713"/>
                <a:gd name="connsiteY24" fmla="*/ 475488 h 475488"/>
                <a:gd name="connsiteX25" fmla="*/ 1779976 w 6995713"/>
                <a:gd name="connsiteY25" fmla="*/ 438912 h 475488"/>
                <a:gd name="connsiteX26" fmla="*/ 1794606 w 6995713"/>
                <a:gd name="connsiteY26" fmla="*/ 416966 h 475488"/>
                <a:gd name="connsiteX27" fmla="*/ 1670248 w 6995713"/>
                <a:gd name="connsiteY27" fmla="*/ 387705 h 475488"/>
                <a:gd name="connsiteX28" fmla="*/ 1458107 w 6995713"/>
                <a:gd name="connsiteY28" fmla="*/ 321869 h 475488"/>
                <a:gd name="connsiteX29" fmla="*/ 1245966 w 6995713"/>
                <a:gd name="connsiteY29" fmla="*/ 314553 h 475488"/>
                <a:gd name="connsiteX30" fmla="*/ 1245966 w 6995713"/>
                <a:gd name="connsiteY30" fmla="*/ 314553 h 475488"/>
                <a:gd name="connsiteX31" fmla="*/ 1041140 w 6995713"/>
                <a:gd name="connsiteY31" fmla="*/ 175565 h 475488"/>
                <a:gd name="connsiteX32" fmla="*/ 653435 w 6995713"/>
                <a:gd name="connsiteY32" fmla="*/ 95097 h 475488"/>
                <a:gd name="connsiteX33" fmla="*/ 382449 w 6995713"/>
                <a:gd name="connsiteY33" fmla="*/ 44234 h 475488"/>
                <a:gd name="connsiteX34" fmla="*/ 0 w 6995713"/>
                <a:gd name="connsiteY34" fmla="*/ 2552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588456 w 6995713"/>
                <a:gd name="connsiteY2" fmla="*/ 29775 h 475488"/>
                <a:gd name="connsiteX3" fmla="*/ 874605 w 6995713"/>
                <a:gd name="connsiteY3" fmla="*/ 80982 h 475488"/>
                <a:gd name="connsiteX4" fmla="*/ 1304488 w 6995713"/>
                <a:gd name="connsiteY4" fmla="*/ 219456 h 475488"/>
                <a:gd name="connsiteX5" fmla="*/ 1494683 w 6995713"/>
                <a:gd name="connsiteY5" fmla="*/ 241401 h 475488"/>
                <a:gd name="connsiteX6" fmla="*/ 1670248 w 6995713"/>
                <a:gd name="connsiteY6" fmla="*/ 285293 h 475488"/>
                <a:gd name="connsiteX7" fmla="*/ 1801921 w 6995713"/>
                <a:gd name="connsiteY7" fmla="*/ 321869 h 475488"/>
                <a:gd name="connsiteX8" fmla="*/ 1801921 w 6995713"/>
                <a:gd name="connsiteY8" fmla="*/ 321869 h 475488"/>
                <a:gd name="connsiteX9" fmla="*/ 2233518 w 6995713"/>
                <a:gd name="connsiteY9" fmla="*/ 299923 h 475488"/>
                <a:gd name="connsiteX10" fmla="*/ 2767528 w 6995713"/>
                <a:gd name="connsiteY10" fmla="*/ 277977 h 475488"/>
                <a:gd name="connsiteX11" fmla="*/ 3411265 w 6995713"/>
                <a:gd name="connsiteY11" fmla="*/ 241401 h 475488"/>
                <a:gd name="connsiteX12" fmla="*/ 3974536 w 6995713"/>
                <a:gd name="connsiteY12" fmla="*/ 204825 h 475488"/>
                <a:gd name="connsiteX13" fmla="*/ 5057185 w 6995713"/>
                <a:gd name="connsiteY13" fmla="*/ 102413 h 475488"/>
                <a:gd name="connsiteX14" fmla="*/ 5803336 w 6995713"/>
                <a:gd name="connsiteY14" fmla="*/ 36576 h 475488"/>
                <a:gd name="connsiteX15" fmla="*/ 5876488 w 6995713"/>
                <a:gd name="connsiteY15" fmla="*/ 43891 h 475488"/>
                <a:gd name="connsiteX16" fmla="*/ 6278824 w 6995713"/>
                <a:gd name="connsiteY16" fmla="*/ 7315 h 475488"/>
                <a:gd name="connsiteX17" fmla="*/ 6995713 w 6995713"/>
                <a:gd name="connsiteY17" fmla="*/ 0 h 475488"/>
                <a:gd name="connsiteX18" fmla="*/ 6915246 w 6995713"/>
                <a:gd name="connsiteY18" fmla="*/ 7315 h 475488"/>
                <a:gd name="connsiteX19" fmla="*/ 6447073 w 6995713"/>
                <a:gd name="connsiteY19" fmla="*/ 29261 h 475488"/>
                <a:gd name="connsiteX20" fmla="*/ 5635086 w 6995713"/>
                <a:gd name="connsiteY20" fmla="*/ 95097 h 475488"/>
                <a:gd name="connsiteX21" fmla="*/ 4471969 w 6995713"/>
                <a:gd name="connsiteY21" fmla="*/ 197510 h 475488"/>
                <a:gd name="connsiteX22" fmla="*/ 3264961 w 6995713"/>
                <a:gd name="connsiteY22" fmla="*/ 336499 h 475488"/>
                <a:gd name="connsiteX23" fmla="*/ 2460289 w 6995713"/>
                <a:gd name="connsiteY23" fmla="*/ 424281 h 475488"/>
                <a:gd name="connsiteX24" fmla="*/ 2036008 w 6995713"/>
                <a:gd name="connsiteY24" fmla="*/ 475488 h 475488"/>
                <a:gd name="connsiteX25" fmla="*/ 1779976 w 6995713"/>
                <a:gd name="connsiteY25" fmla="*/ 438912 h 475488"/>
                <a:gd name="connsiteX26" fmla="*/ 1794606 w 6995713"/>
                <a:gd name="connsiteY26" fmla="*/ 416966 h 475488"/>
                <a:gd name="connsiteX27" fmla="*/ 1670248 w 6995713"/>
                <a:gd name="connsiteY27" fmla="*/ 387705 h 475488"/>
                <a:gd name="connsiteX28" fmla="*/ 1458107 w 6995713"/>
                <a:gd name="connsiteY28" fmla="*/ 321869 h 475488"/>
                <a:gd name="connsiteX29" fmla="*/ 1245966 w 6995713"/>
                <a:gd name="connsiteY29" fmla="*/ 314553 h 475488"/>
                <a:gd name="connsiteX30" fmla="*/ 1245966 w 6995713"/>
                <a:gd name="connsiteY30" fmla="*/ 314553 h 475488"/>
                <a:gd name="connsiteX31" fmla="*/ 1041140 w 6995713"/>
                <a:gd name="connsiteY31" fmla="*/ 175565 h 475488"/>
                <a:gd name="connsiteX32" fmla="*/ 653435 w 6995713"/>
                <a:gd name="connsiteY32" fmla="*/ 95097 h 475488"/>
                <a:gd name="connsiteX33" fmla="*/ 382449 w 6995713"/>
                <a:gd name="connsiteY33" fmla="*/ 44234 h 475488"/>
                <a:gd name="connsiteX34" fmla="*/ 0 w 6995713"/>
                <a:gd name="connsiteY34" fmla="*/ 2552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588456 w 6995713"/>
                <a:gd name="connsiteY2" fmla="*/ 29775 h 475488"/>
                <a:gd name="connsiteX3" fmla="*/ 874605 w 6995713"/>
                <a:gd name="connsiteY3" fmla="*/ 80982 h 475488"/>
                <a:gd name="connsiteX4" fmla="*/ 1199579 w 6995713"/>
                <a:gd name="connsiteY4" fmla="*/ 171240 h 475488"/>
                <a:gd name="connsiteX5" fmla="*/ 1304488 w 6995713"/>
                <a:gd name="connsiteY5" fmla="*/ 219456 h 475488"/>
                <a:gd name="connsiteX6" fmla="*/ 1494683 w 6995713"/>
                <a:gd name="connsiteY6" fmla="*/ 241401 h 475488"/>
                <a:gd name="connsiteX7" fmla="*/ 1670248 w 6995713"/>
                <a:gd name="connsiteY7" fmla="*/ 285293 h 475488"/>
                <a:gd name="connsiteX8" fmla="*/ 1801921 w 6995713"/>
                <a:gd name="connsiteY8" fmla="*/ 321869 h 475488"/>
                <a:gd name="connsiteX9" fmla="*/ 1801921 w 6995713"/>
                <a:gd name="connsiteY9" fmla="*/ 321869 h 475488"/>
                <a:gd name="connsiteX10" fmla="*/ 2233518 w 6995713"/>
                <a:gd name="connsiteY10" fmla="*/ 299923 h 475488"/>
                <a:gd name="connsiteX11" fmla="*/ 2767528 w 6995713"/>
                <a:gd name="connsiteY11" fmla="*/ 277977 h 475488"/>
                <a:gd name="connsiteX12" fmla="*/ 3411265 w 6995713"/>
                <a:gd name="connsiteY12" fmla="*/ 241401 h 475488"/>
                <a:gd name="connsiteX13" fmla="*/ 3974536 w 6995713"/>
                <a:gd name="connsiteY13" fmla="*/ 204825 h 475488"/>
                <a:gd name="connsiteX14" fmla="*/ 5057185 w 6995713"/>
                <a:gd name="connsiteY14" fmla="*/ 102413 h 475488"/>
                <a:gd name="connsiteX15" fmla="*/ 5803336 w 6995713"/>
                <a:gd name="connsiteY15" fmla="*/ 36576 h 475488"/>
                <a:gd name="connsiteX16" fmla="*/ 5876488 w 6995713"/>
                <a:gd name="connsiteY16" fmla="*/ 43891 h 475488"/>
                <a:gd name="connsiteX17" fmla="*/ 6278824 w 6995713"/>
                <a:gd name="connsiteY17" fmla="*/ 7315 h 475488"/>
                <a:gd name="connsiteX18" fmla="*/ 6995713 w 6995713"/>
                <a:gd name="connsiteY18" fmla="*/ 0 h 475488"/>
                <a:gd name="connsiteX19" fmla="*/ 6915246 w 6995713"/>
                <a:gd name="connsiteY19" fmla="*/ 7315 h 475488"/>
                <a:gd name="connsiteX20" fmla="*/ 6447073 w 6995713"/>
                <a:gd name="connsiteY20" fmla="*/ 29261 h 475488"/>
                <a:gd name="connsiteX21" fmla="*/ 5635086 w 6995713"/>
                <a:gd name="connsiteY21" fmla="*/ 95097 h 475488"/>
                <a:gd name="connsiteX22" fmla="*/ 4471969 w 6995713"/>
                <a:gd name="connsiteY22" fmla="*/ 197510 h 475488"/>
                <a:gd name="connsiteX23" fmla="*/ 3264961 w 6995713"/>
                <a:gd name="connsiteY23" fmla="*/ 336499 h 475488"/>
                <a:gd name="connsiteX24" fmla="*/ 2460289 w 6995713"/>
                <a:gd name="connsiteY24" fmla="*/ 424281 h 475488"/>
                <a:gd name="connsiteX25" fmla="*/ 2036008 w 6995713"/>
                <a:gd name="connsiteY25" fmla="*/ 475488 h 475488"/>
                <a:gd name="connsiteX26" fmla="*/ 1779976 w 6995713"/>
                <a:gd name="connsiteY26" fmla="*/ 438912 h 475488"/>
                <a:gd name="connsiteX27" fmla="*/ 1794606 w 6995713"/>
                <a:gd name="connsiteY27" fmla="*/ 416966 h 475488"/>
                <a:gd name="connsiteX28" fmla="*/ 1670248 w 6995713"/>
                <a:gd name="connsiteY28" fmla="*/ 387705 h 475488"/>
                <a:gd name="connsiteX29" fmla="*/ 1458107 w 6995713"/>
                <a:gd name="connsiteY29" fmla="*/ 321869 h 475488"/>
                <a:gd name="connsiteX30" fmla="*/ 1245966 w 6995713"/>
                <a:gd name="connsiteY30" fmla="*/ 314553 h 475488"/>
                <a:gd name="connsiteX31" fmla="*/ 1245966 w 6995713"/>
                <a:gd name="connsiteY31" fmla="*/ 314553 h 475488"/>
                <a:gd name="connsiteX32" fmla="*/ 1041140 w 6995713"/>
                <a:gd name="connsiteY32" fmla="*/ 175565 h 475488"/>
                <a:gd name="connsiteX33" fmla="*/ 653435 w 6995713"/>
                <a:gd name="connsiteY33" fmla="*/ 95097 h 475488"/>
                <a:gd name="connsiteX34" fmla="*/ 382449 w 6995713"/>
                <a:gd name="connsiteY34" fmla="*/ 44234 h 475488"/>
                <a:gd name="connsiteX35" fmla="*/ 0 w 6995713"/>
                <a:gd name="connsiteY35" fmla="*/ 2552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588456 w 6995713"/>
                <a:gd name="connsiteY2" fmla="*/ 29775 h 475488"/>
                <a:gd name="connsiteX3" fmla="*/ 874605 w 6995713"/>
                <a:gd name="connsiteY3" fmla="*/ 80982 h 475488"/>
                <a:gd name="connsiteX4" fmla="*/ 1199579 w 6995713"/>
                <a:gd name="connsiteY4" fmla="*/ 171240 h 475488"/>
                <a:gd name="connsiteX5" fmla="*/ 1306869 w 6995713"/>
                <a:gd name="connsiteY5" fmla="*/ 217074 h 475488"/>
                <a:gd name="connsiteX6" fmla="*/ 1494683 w 6995713"/>
                <a:gd name="connsiteY6" fmla="*/ 241401 h 475488"/>
                <a:gd name="connsiteX7" fmla="*/ 1670248 w 6995713"/>
                <a:gd name="connsiteY7" fmla="*/ 285293 h 475488"/>
                <a:gd name="connsiteX8" fmla="*/ 1801921 w 6995713"/>
                <a:gd name="connsiteY8" fmla="*/ 321869 h 475488"/>
                <a:gd name="connsiteX9" fmla="*/ 1801921 w 6995713"/>
                <a:gd name="connsiteY9" fmla="*/ 321869 h 475488"/>
                <a:gd name="connsiteX10" fmla="*/ 2233518 w 6995713"/>
                <a:gd name="connsiteY10" fmla="*/ 299923 h 475488"/>
                <a:gd name="connsiteX11" fmla="*/ 2767528 w 6995713"/>
                <a:gd name="connsiteY11" fmla="*/ 277977 h 475488"/>
                <a:gd name="connsiteX12" fmla="*/ 3411265 w 6995713"/>
                <a:gd name="connsiteY12" fmla="*/ 241401 h 475488"/>
                <a:gd name="connsiteX13" fmla="*/ 3974536 w 6995713"/>
                <a:gd name="connsiteY13" fmla="*/ 204825 h 475488"/>
                <a:gd name="connsiteX14" fmla="*/ 5057185 w 6995713"/>
                <a:gd name="connsiteY14" fmla="*/ 102413 h 475488"/>
                <a:gd name="connsiteX15" fmla="*/ 5803336 w 6995713"/>
                <a:gd name="connsiteY15" fmla="*/ 36576 h 475488"/>
                <a:gd name="connsiteX16" fmla="*/ 5876488 w 6995713"/>
                <a:gd name="connsiteY16" fmla="*/ 43891 h 475488"/>
                <a:gd name="connsiteX17" fmla="*/ 6278824 w 6995713"/>
                <a:gd name="connsiteY17" fmla="*/ 7315 h 475488"/>
                <a:gd name="connsiteX18" fmla="*/ 6995713 w 6995713"/>
                <a:gd name="connsiteY18" fmla="*/ 0 h 475488"/>
                <a:gd name="connsiteX19" fmla="*/ 6915246 w 6995713"/>
                <a:gd name="connsiteY19" fmla="*/ 7315 h 475488"/>
                <a:gd name="connsiteX20" fmla="*/ 6447073 w 6995713"/>
                <a:gd name="connsiteY20" fmla="*/ 29261 h 475488"/>
                <a:gd name="connsiteX21" fmla="*/ 5635086 w 6995713"/>
                <a:gd name="connsiteY21" fmla="*/ 95097 h 475488"/>
                <a:gd name="connsiteX22" fmla="*/ 4471969 w 6995713"/>
                <a:gd name="connsiteY22" fmla="*/ 197510 h 475488"/>
                <a:gd name="connsiteX23" fmla="*/ 3264961 w 6995713"/>
                <a:gd name="connsiteY23" fmla="*/ 336499 h 475488"/>
                <a:gd name="connsiteX24" fmla="*/ 2460289 w 6995713"/>
                <a:gd name="connsiteY24" fmla="*/ 424281 h 475488"/>
                <a:gd name="connsiteX25" fmla="*/ 2036008 w 6995713"/>
                <a:gd name="connsiteY25" fmla="*/ 475488 h 475488"/>
                <a:gd name="connsiteX26" fmla="*/ 1779976 w 6995713"/>
                <a:gd name="connsiteY26" fmla="*/ 438912 h 475488"/>
                <a:gd name="connsiteX27" fmla="*/ 1794606 w 6995713"/>
                <a:gd name="connsiteY27" fmla="*/ 416966 h 475488"/>
                <a:gd name="connsiteX28" fmla="*/ 1670248 w 6995713"/>
                <a:gd name="connsiteY28" fmla="*/ 387705 h 475488"/>
                <a:gd name="connsiteX29" fmla="*/ 1458107 w 6995713"/>
                <a:gd name="connsiteY29" fmla="*/ 321869 h 475488"/>
                <a:gd name="connsiteX30" fmla="*/ 1245966 w 6995713"/>
                <a:gd name="connsiteY30" fmla="*/ 314553 h 475488"/>
                <a:gd name="connsiteX31" fmla="*/ 1245966 w 6995713"/>
                <a:gd name="connsiteY31" fmla="*/ 314553 h 475488"/>
                <a:gd name="connsiteX32" fmla="*/ 1041140 w 6995713"/>
                <a:gd name="connsiteY32" fmla="*/ 175565 h 475488"/>
                <a:gd name="connsiteX33" fmla="*/ 653435 w 6995713"/>
                <a:gd name="connsiteY33" fmla="*/ 95097 h 475488"/>
                <a:gd name="connsiteX34" fmla="*/ 382449 w 6995713"/>
                <a:gd name="connsiteY34" fmla="*/ 44234 h 475488"/>
                <a:gd name="connsiteX35" fmla="*/ 0 w 6995713"/>
                <a:gd name="connsiteY35" fmla="*/ 2552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588456 w 6995713"/>
                <a:gd name="connsiteY2" fmla="*/ 29775 h 475488"/>
                <a:gd name="connsiteX3" fmla="*/ 874605 w 6995713"/>
                <a:gd name="connsiteY3" fmla="*/ 80982 h 475488"/>
                <a:gd name="connsiteX4" fmla="*/ 1199579 w 6995713"/>
                <a:gd name="connsiteY4" fmla="*/ 171240 h 475488"/>
                <a:gd name="connsiteX5" fmla="*/ 1306869 w 6995713"/>
                <a:gd name="connsiteY5" fmla="*/ 217074 h 475488"/>
                <a:gd name="connsiteX6" fmla="*/ 1494683 w 6995713"/>
                <a:gd name="connsiteY6" fmla="*/ 241401 h 475488"/>
                <a:gd name="connsiteX7" fmla="*/ 1670248 w 6995713"/>
                <a:gd name="connsiteY7" fmla="*/ 285293 h 475488"/>
                <a:gd name="connsiteX8" fmla="*/ 1801921 w 6995713"/>
                <a:gd name="connsiteY8" fmla="*/ 321869 h 475488"/>
                <a:gd name="connsiteX9" fmla="*/ 1801921 w 6995713"/>
                <a:gd name="connsiteY9" fmla="*/ 321869 h 475488"/>
                <a:gd name="connsiteX10" fmla="*/ 2233518 w 6995713"/>
                <a:gd name="connsiteY10" fmla="*/ 299923 h 475488"/>
                <a:gd name="connsiteX11" fmla="*/ 2767528 w 6995713"/>
                <a:gd name="connsiteY11" fmla="*/ 277977 h 475488"/>
                <a:gd name="connsiteX12" fmla="*/ 3411265 w 6995713"/>
                <a:gd name="connsiteY12" fmla="*/ 241401 h 475488"/>
                <a:gd name="connsiteX13" fmla="*/ 3974536 w 6995713"/>
                <a:gd name="connsiteY13" fmla="*/ 204825 h 475488"/>
                <a:gd name="connsiteX14" fmla="*/ 5057185 w 6995713"/>
                <a:gd name="connsiteY14" fmla="*/ 102413 h 475488"/>
                <a:gd name="connsiteX15" fmla="*/ 5803336 w 6995713"/>
                <a:gd name="connsiteY15" fmla="*/ 36576 h 475488"/>
                <a:gd name="connsiteX16" fmla="*/ 5876488 w 6995713"/>
                <a:gd name="connsiteY16" fmla="*/ 43891 h 475488"/>
                <a:gd name="connsiteX17" fmla="*/ 6278824 w 6995713"/>
                <a:gd name="connsiteY17" fmla="*/ 7315 h 475488"/>
                <a:gd name="connsiteX18" fmla="*/ 6995713 w 6995713"/>
                <a:gd name="connsiteY18" fmla="*/ 0 h 475488"/>
                <a:gd name="connsiteX19" fmla="*/ 6915246 w 6995713"/>
                <a:gd name="connsiteY19" fmla="*/ 7315 h 475488"/>
                <a:gd name="connsiteX20" fmla="*/ 6447073 w 6995713"/>
                <a:gd name="connsiteY20" fmla="*/ 29261 h 475488"/>
                <a:gd name="connsiteX21" fmla="*/ 5635086 w 6995713"/>
                <a:gd name="connsiteY21" fmla="*/ 95097 h 475488"/>
                <a:gd name="connsiteX22" fmla="*/ 4471969 w 6995713"/>
                <a:gd name="connsiteY22" fmla="*/ 197510 h 475488"/>
                <a:gd name="connsiteX23" fmla="*/ 3264961 w 6995713"/>
                <a:gd name="connsiteY23" fmla="*/ 336499 h 475488"/>
                <a:gd name="connsiteX24" fmla="*/ 2460289 w 6995713"/>
                <a:gd name="connsiteY24" fmla="*/ 424281 h 475488"/>
                <a:gd name="connsiteX25" fmla="*/ 2036008 w 6995713"/>
                <a:gd name="connsiteY25" fmla="*/ 475488 h 475488"/>
                <a:gd name="connsiteX26" fmla="*/ 1779976 w 6995713"/>
                <a:gd name="connsiteY26" fmla="*/ 438912 h 475488"/>
                <a:gd name="connsiteX27" fmla="*/ 1794606 w 6995713"/>
                <a:gd name="connsiteY27" fmla="*/ 416966 h 475488"/>
                <a:gd name="connsiteX28" fmla="*/ 1670248 w 6995713"/>
                <a:gd name="connsiteY28" fmla="*/ 387705 h 475488"/>
                <a:gd name="connsiteX29" fmla="*/ 1458107 w 6995713"/>
                <a:gd name="connsiteY29" fmla="*/ 321869 h 475488"/>
                <a:gd name="connsiteX30" fmla="*/ 1245966 w 6995713"/>
                <a:gd name="connsiteY30" fmla="*/ 314553 h 475488"/>
                <a:gd name="connsiteX31" fmla="*/ 1245966 w 6995713"/>
                <a:gd name="connsiteY31" fmla="*/ 314553 h 475488"/>
                <a:gd name="connsiteX32" fmla="*/ 1261492 w 6995713"/>
                <a:gd name="connsiteY32" fmla="*/ 278397 h 475488"/>
                <a:gd name="connsiteX33" fmla="*/ 1041140 w 6995713"/>
                <a:gd name="connsiteY33" fmla="*/ 175565 h 475488"/>
                <a:gd name="connsiteX34" fmla="*/ 653435 w 6995713"/>
                <a:gd name="connsiteY34" fmla="*/ 95097 h 475488"/>
                <a:gd name="connsiteX35" fmla="*/ 382449 w 6995713"/>
                <a:gd name="connsiteY35" fmla="*/ 44234 h 475488"/>
                <a:gd name="connsiteX36" fmla="*/ 0 w 6995713"/>
                <a:gd name="connsiteY36" fmla="*/ 2552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588456 w 6995713"/>
                <a:gd name="connsiteY2" fmla="*/ 29775 h 475488"/>
                <a:gd name="connsiteX3" fmla="*/ 874605 w 6995713"/>
                <a:gd name="connsiteY3" fmla="*/ 80982 h 475488"/>
                <a:gd name="connsiteX4" fmla="*/ 1199579 w 6995713"/>
                <a:gd name="connsiteY4" fmla="*/ 171240 h 475488"/>
                <a:gd name="connsiteX5" fmla="*/ 1306869 w 6995713"/>
                <a:gd name="connsiteY5" fmla="*/ 217074 h 475488"/>
                <a:gd name="connsiteX6" fmla="*/ 1494683 w 6995713"/>
                <a:gd name="connsiteY6" fmla="*/ 241401 h 475488"/>
                <a:gd name="connsiteX7" fmla="*/ 1670248 w 6995713"/>
                <a:gd name="connsiteY7" fmla="*/ 285293 h 475488"/>
                <a:gd name="connsiteX8" fmla="*/ 1801921 w 6995713"/>
                <a:gd name="connsiteY8" fmla="*/ 321869 h 475488"/>
                <a:gd name="connsiteX9" fmla="*/ 1801921 w 6995713"/>
                <a:gd name="connsiteY9" fmla="*/ 321869 h 475488"/>
                <a:gd name="connsiteX10" fmla="*/ 2233518 w 6995713"/>
                <a:gd name="connsiteY10" fmla="*/ 299923 h 475488"/>
                <a:gd name="connsiteX11" fmla="*/ 2767528 w 6995713"/>
                <a:gd name="connsiteY11" fmla="*/ 277977 h 475488"/>
                <a:gd name="connsiteX12" fmla="*/ 3411265 w 6995713"/>
                <a:gd name="connsiteY12" fmla="*/ 241401 h 475488"/>
                <a:gd name="connsiteX13" fmla="*/ 3974536 w 6995713"/>
                <a:gd name="connsiteY13" fmla="*/ 204825 h 475488"/>
                <a:gd name="connsiteX14" fmla="*/ 5057185 w 6995713"/>
                <a:gd name="connsiteY14" fmla="*/ 102413 h 475488"/>
                <a:gd name="connsiteX15" fmla="*/ 5803336 w 6995713"/>
                <a:gd name="connsiteY15" fmla="*/ 36576 h 475488"/>
                <a:gd name="connsiteX16" fmla="*/ 5876488 w 6995713"/>
                <a:gd name="connsiteY16" fmla="*/ 43891 h 475488"/>
                <a:gd name="connsiteX17" fmla="*/ 6278824 w 6995713"/>
                <a:gd name="connsiteY17" fmla="*/ 7315 h 475488"/>
                <a:gd name="connsiteX18" fmla="*/ 6995713 w 6995713"/>
                <a:gd name="connsiteY18" fmla="*/ 0 h 475488"/>
                <a:gd name="connsiteX19" fmla="*/ 6915246 w 6995713"/>
                <a:gd name="connsiteY19" fmla="*/ 7315 h 475488"/>
                <a:gd name="connsiteX20" fmla="*/ 6447073 w 6995713"/>
                <a:gd name="connsiteY20" fmla="*/ 29261 h 475488"/>
                <a:gd name="connsiteX21" fmla="*/ 5635086 w 6995713"/>
                <a:gd name="connsiteY21" fmla="*/ 95097 h 475488"/>
                <a:gd name="connsiteX22" fmla="*/ 4471969 w 6995713"/>
                <a:gd name="connsiteY22" fmla="*/ 197510 h 475488"/>
                <a:gd name="connsiteX23" fmla="*/ 3264961 w 6995713"/>
                <a:gd name="connsiteY23" fmla="*/ 336499 h 475488"/>
                <a:gd name="connsiteX24" fmla="*/ 2460289 w 6995713"/>
                <a:gd name="connsiteY24" fmla="*/ 424281 h 475488"/>
                <a:gd name="connsiteX25" fmla="*/ 2036008 w 6995713"/>
                <a:gd name="connsiteY25" fmla="*/ 475488 h 475488"/>
                <a:gd name="connsiteX26" fmla="*/ 1779976 w 6995713"/>
                <a:gd name="connsiteY26" fmla="*/ 438912 h 475488"/>
                <a:gd name="connsiteX27" fmla="*/ 1794606 w 6995713"/>
                <a:gd name="connsiteY27" fmla="*/ 416966 h 475488"/>
                <a:gd name="connsiteX28" fmla="*/ 1670248 w 6995713"/>
                <a:gd name="connsiteY28" fmla="*/ 387705 h 475488"/>
                <a:gd name="connsiteX29" fmla="*/ 1450963 w 6995713"/>
                <a:gd name="connsiteY29" fmla="*/ 338537 h 475488"/>
                <a:gd name="connsiteX30" fmla="*/ 1245966 w 6995713"/>
                <a:gd name="connsiteY30" fmla="*/ 314553 h 475488"/>
                <a:gd name="connsiteX31" fmla="*/ 1245966 w 6995713"/>
                <a:gd name="connsiteY31" fmla="*/ 314553 h 475488"/>
                <a:gd name="connsiteX32" fmla="*/ 1261492 w 6995713"/>
                <a:gd name="connsiteY32" fmla="*/ 278397 h 475488"/>
                <a:gd name="connsiteX33" fmla="*/ 1041140 w 6995713"/>
                <a:gd name="connsiteY33" fmla="*/ 175565 h 475488"/>
                <a:gd name="connsiteX34" fmla="*/ 653435 w 6995713"/>
                <a:gd name="connsiteY34" fmla="*/ 95097 h 475488"/>
                <a:gd name="connsiteX35" fmla="*/ 382449 w 6995713"/>
                <a:gd name="connsiteY35" fmla="*/ 44234 h 475488"/>
                <a:gd name="connsiteX36" fmla="*/ 0 w 6995713"/>
                <a:gd name="connsiteY36" fmla="*/ 2552 h 475488"/>
                <a:gd name="connsiteX0" fmla="*/ 0 w 6995713"/>
                <a:gd name="connsiteY0" fmla="*/ 2552 h 475488"/>
                <a:gd name="connsiteX1" fmla="*/ 347054 w 6995713"/>
                <a:gd name="connsiteY1" fmla="*/ 2724 h 475488"/>
                <a:gd name="connsiteX2" fmla="*/ 588456 w 6995713"/>
                <a:gd name="connsiteY2" fmla="*/ 29775 h 475488"/>
                <a:gd name="connsiteX3" fmla="*/ 874605 w 6995713"/>
                <a:gd name="connsiteY3" fmla="*/ 80982 h 475488"/>
                <a:gd name="connsiteX4" fmla="*/ 1199579 w 6995713"/>
                <a:gd name="connsiteY4" fmla="*/ 171240 h 475488"/>
                <a:gd name="connsiteX5" fmla="*/ 1306869 w 6995713"/>
                <a:gd name="connsiteY5" fmla="*/ 217074 h 475488"/>
                <a:gd name="connsiteX6" fmla="*/ 1494683 w 6995713"/>
                <a:gd name="connsiteY6" fmla="*/ 241401 h 475488"/>
                <a:gd name="connsiteX7" fmla="*/ 1670248 w 6995713"/>
                <a:gd name="connsiteY7" fmla="*/ 285293 h 475488"/>
                <a:gd name="connsiteX8" fmla="*/ 1801921 w 6995713"/>
                <a:gd name="connsiteY8" fmla="*/ 321869 h 475488"/>
                <a:gd name="connsiteX9" fmla="*/ 1801921 w 6995713"/>
                <a:gd name="connsiteY9" fmla="*/ 321869 h 475488"/>
                <a:gd name="connsiteX10" fmla="*/ 2233518 w 6995713"/>
                <a:gd name="connsiteY10" fmla="*/ 299923 h 475488"/>
                <a:gd name="connsiteX11" fmla="*/ 2767528 w 6995713"/>
                <a:gd name="connsiteY11" fmla="*/ 277977 h 475488"/>
                <a:gd name="connsiteX12" fmla="*/ 3411265 w 6995713"/>
                <a:gd name="connsiteY12" fmla="*/ 241401 h 475488"/>
                <a:gd name="connsiteX13" fmla="*/ 3974536 w 6995713"/>
                <a:gd name="connsiteY13" fmla="*/ 204825 h 475488"/>
                <a:gd name="connsiteX14" fmla="*/ 5057185 w 6995713"/>
                <a:gd name="connsiteY14" fmla="*/ 102413 h 475488"/>
                <a:gd name="connsiteX15" fmla="*/ 5803336 w 6995713"/>
                <a:gd name="connsiteY15" fmla="*/ 36576 h 475488"/>
                <a:gd name="connsiteX16" fmla="*/ 5876488 w 6995713"/>
                <a:gd name="connsiteY16" fmla="*/ 43891 h 475488"/>
                <a:gd name="connsiteX17" fmla="*/ 6278824 w 6995713"/>
                <a:gd name="connsiteY17" fmla="*/ 7315 h 475488"/>
                <a:gd name="connsiteX18" fmla="*/ 6995713 w 6995713"/>
                <a:gd name="connsiteY18" fmla="*/ 0 h 475488"/>
                <a:gd name="connsiteX19" fmla="*/ 6915246 w 6995713"/>
                <a:gd name="connsiteY19" fmla="*/ 7315 h 475488"/>
                <a:gd name="connsiteX20" fmla="*/ 6447073 w 6995713"/>
                <a:gd name="connsiteY20" fmla="*/ 29261 h 475488"/>
                <a:gd name="connsiteX21" fmla="*/ 5635086 w 6995713"/>
                <a:gd name="connsiteY21" fmla="*/ 95097 h 475488"/>
                <a:gd name="connsiteX22" fmla="*/ 4471969 w 6995713"/>
                <a:gd name="connsiteY22" fmla="*/ 197510 h 475488"/>
                <a:gd name="connsiteX23" fmla="*/ 3264961 w 6995713"/>
                <a:gd name="connsiteY23" fmla="*/ 336499 h 475488"/>
                <a:gd name="connsiteX24" fmla="*/ 2460289 w 6995713"/>
                <a:gd name="connsiteY24" fmla="*/ 424281 h 475488"/>
                <a:gd name="connsiteX25" fmla="*/ 2036008 w 6995713"/>
                <a:gd name="connsiteY25" fmla="*/ 475488 h 475488"/>
                <a:gd name="connsiteX26" fmla="*/ 1779976 w 6995713"/>
                <a:gd name="connsiteY26" fmla="*/ 438912 h 475488"/>
                <a:gd name="connsiteX27" fmla="*/ 1794606 w 6995713"/>
                <a:gd name="connsiteY27" fmla="*/ 416966 h 475488"/>
                <a:gd name="connsiteX28" fmla="*/ 1663105 w 6995713"/>
                <a:gd name="connsiteY28" fmla="*/ 371036 h 475488"/>
                <a:gd name="connsiteX29" fmla="*/ 1450963 w 6995713"/>
                <a:gd name="connsiteY29" fmla="*/ 338537 h 475488"/>
                <a:gd name="connsiteX30" fmla="*/ 1245966 w 6995713"/>
                <a:gd name="connsiteY30" fmla="*/ 314553 h 475488"/>
                <a:gd name="connsiteX31" fmla="*/ 1245966 w 6995713"/>
                <a:gd name="connsiteY31" fmla="*/ 314553 h 475488"/>
                <a:gd name="connsiteX32" fmla="*/ 1261492 w 6995713"/>
                <a:gd name="connsiteY32" fmla="*/ 278397 h 475488"/>
                <a:gd name="connsiteX33" fmla="*/ 1041140 w 6995713"/>
                <a:gd name="connsiteY33" fmla="*/ 175565 h 475488"/>
                <a:gd name="connsiteX34" fmla="*/ 653435 w 6995713"/>
                <a:gd name="connsiteY34" fmla="*/ 95097 h 475488"/>
                <a:gd name="connsiteX35" fmla="*/ 382449 w 6995713"/>
                <a:gd name="connsiteY35" fmla="*/ 44234 h 475488"/>
                <a:gd name="connsiteX36" fmla="*/ 0 w 6995713"/>
                <a:gd name="connsiteY36" fmla="*/ 2552 h 475488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01921 w 6995713"/>
                <a:gd name="connsiteY9" fmla="*/ 32186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779976 w 6995713"/>
                <a:gd name="connsiteY26" fmla="*/ 438912 h 461201"/>
                <a:gd name="connsiteX27" fmla="*/ 1794606 w 6995713"/>
                <a:gd name="connsiteY27" fmla="*/ 416966 h 461201"/>
                <a:gd name="connsiteX28" fmla="*/ 1663105 w 6995713"/>
                <a:gd name="connsiteY28" fmla="*/ 371036 h 461201"/>
                <a:gd name="connsiteX29" fmla="*/ 1450963 w 6995713"/>
                <a:gd name="connsiteY29" fmla="*/ 338537 h 461201"/>
                <a:gd name="connsiteX30" fmla="*/ 1245966 w 6995713"/>
                <a:gd name="connsiteY30" fmla="*/ 314553 h 461201"/>
                <a:gd name="connsiteX31" fmla="*/ 1245966 w 6995713"/>
                <a:gd name="connsiteY31" fmla="*/ 314553 h 461201"/>
                <a:gd name="connsiteX32" fmla="*/ 1261492 w 6995713"/>
                <a:gd name="connsiteY32" fmla="*/ 278397 h 461201"/>
                <a:gd name="connsiteX33" fmla="*/ 1041140 w 6995713"/>
                <a:gd name="connsiteY33" fmla="*/ 175565 h 461201"/>
                <a:gd name="connsiteX34" fmla="*/ 653435 w 6995713"/>
                <a:gd name="connsiteY34" fmla="*/ 95097 h 461201"/>
                <a:gd name="connsiteX35" fmla="*/ 382449 w 6995713"/>
                <a:gd name="connsiteY35" fmla="*/ 44234 h 461201"/>
                <a:gd name="connsiteX36" fmla="*/ 0 w 6995713"/>
                <a:gd name="connsiteY36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01921 w 6995713"/>
                <a:gd name="connsiteY9" fmla="*/ 32186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775213 w 6995713"/>
                <a:gd name="connsiteY26" fmla="*/ 446056 h 461201"/>
                <a:gd name="connsiteX27" fmla="*/ 1794606 w 6995713"/>
                <a:gd name="connsiteY27" fmla="*/ 416966 h 461201"/>
                <a:gd name="connsiteX28" fmla="*/ 1663105 w 6995713"/>
                <a:gd name="connsiteY28" fmla="*/ 371036 h 461201"/>
                <a:gd name="connsiteX29" fmla="*/ 1450963 w 6995713"/>
                <a:gd name="connsiteY29" fmla="*/ 338537 h 461201"/>
                <a:gd name="connsiteX30" fmla="*/ 1245966 w 6995713"/>
                <a:gd name="connsiteY30" fmla="*/ 314553 h 461201"/>
                <a:gd name="connsiteX31" fmla="*/ 1245966 w 6995713"/>
                <a:gd name="connsiteY31" fmla="*/ 314553 h 461201"/>
                <a:gd name="connsiteX32" fmla="*/ 1261492 w 6995713"/>
                <a:gd name="connsiteY32" fmla="*/ 278397 h 461201"/>
                <a:gd name="connsiteX33" fmla="*/ 1041140 w 6995713"/>
                <a:gd name="connsiteY33" fmla="*/ 175565 h 461201"/>
                <a:gd name="connsiteX34" fmla="*/ 653435 w 6995713"/>
                <a:gd name="connsiteY34" fmla="*/ 95097 h 461201"/>
                <a:gd name="connsiteX35" fmla="*/ 382449 w 6995713"/>
                <a:gd name="connsiteY35" fmla="*/ 44234 h 461201"/>
                <a:gd name="connsiteX36" fmla="*/ 0 w 6995713"/>
                <a:gd name="connsiteY36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01921 w 6995713"/>
                <a:gd name="connsiteY9" fmla="*/ 32186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41140 w 6995713"/>
                <a:gd name="connsiteY34" fmla="*/ 175565 h 461201"/>
                <a:gd name="connsiteX35" fmla="*/ 653435 w 6995713"/>
                <a:gd name="connsiteY35" fmla="*/ 95097 h 461201"/>
                <a:gd name="connsiteX36" fmla="*/ 382449 w 6995713"/>
                <a:gd name="connsiteY36" fmla="*/ 44234 h 461201"/>
                <a:gd name="connsiteX37" fmla="*/ 0 w 6995713"/>
                <a:gd name="connsiteY37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01921 w 6995713"/>
                <a:gd name="connsiteY9" fmla="*/ 32186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41140 w 6995713"/>
                <a:gd name="connsiteY34" fmla="*/ 175565 h 461201"/>
                <a:gd name="connsiteX35" fmla="*/ 815360 w 6995713"/>
                <a:gd name="connsiteY35" fmla="*/ 121291 h 461201"/>
                <a:gd name="connsiteX36" fmla="*/ 382449 w 6995713"/>
                <a:gd name="connsiteY36" fmla="*/ 44234 h 461201"/>
                <a:gd name="connsiteX37" fmla="*/ 0 w 6995713"/>
                <a:gd name="connsiteY37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01921 w 6995713"/>
                <a:gd name="connsiteY9" fmla="*/ 32186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382449 w 6995713"/>
                <a:gd name="connsiteY36" fmla="*/ 44234 h 461201"/>
                <a:gd name="connsiteX37" fmla="*/ 0 w 6995713"/>
                <a:gd name="connsiteY37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01921 w 6995713"/>
                <a:gd name="connsiteY9" fmla="*/ 32186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382449 w 6995713"/>
                <a:gd name="connsiteY37" fmla="*/ 44234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01921 w 6995713"/>
                <a:gd name="connsiteY9" fmla="*/ 32186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801921 w 6995713"/>
                <a:gd name="connsiteY8" fmla="*/ 3218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0248 w 6995713"/>
                <a:gd name="connsiteY7" fmla="*/ 285293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67528 w 6995713"/>
                <a:gd name="connsiteY11" fmla="*/ 277977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88959 w 6995713"/>
                <a:gd name="connsiteY11" fmla="*/ 270834 h 461201"/>
                <a:gd name="connsiteX12" fmla="*/ 3411265 w 6995713"/>
                <a:gd name="connsiteY12" fmla="*/ 241401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88959 w 6995713"/>
                <a:gd name="connsiteY11" fmla="*/ 270834 h 461201"/>
                <a:gd name="connsiteX12" fmla="*/ 3416028 w 6995713"/>
                <a:gd name="connsiteY12" fmla="*/ 227113 h 461201"/>
                <a:gd name="connsiteX13" fmla="*/ 3974536 w 6995713"/>
                <a:gd name="connsiteY13" fmla="*/ 204825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88959 w 6995713"/>
                <a:gd name="connsiteY11" fmla="*/ 270834 h 461201"/>
                <a:gd name="connsiteX12" fmla="*/ 3416028 w 6995713"/>
                <a:gd name="connsiteY12" fmla="*/ 227113 h 461201"/>
                <a:gd name="connsiteX13" fmla="*/ 3848330 w 6995713"/>
                <a:gd name="connsiteY13" fmla="*/ 192918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88959 w 6995713"/>
                <a:gd name="connsiteY11" fmla="*/ 270834 h 461201"/>
                <a:gd name="connsiteX12" fmla="*/ 3416028 w 6995713"/>
                <a:gd name="connsiteY12" fmla="*/ 227113 h 461201"/>
                <a:gd name="connsiteX13" fmla="*/ 3860236 w 6995713"/>
                <a:gd name="connsiteY13" fmla="*/ 192918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5876488 w 6995713"/>
                <a:gd name="connsiteY16" fmla="*/ 43891 h 461201"/>
                <a:gd name="connsiteX17" fmla="*/ 6278824 w 6995713"/>
                <a:gd name="connsiteY17" fmla="*/ 7315 h 461201"/>
                <a:gd name="connsiteX18" fmla="*/ 6995713 w 6995713"/>
                <a:gd name="connsiteY18" fmla="*/ 0 h 461201"/>
                <a:gd name="connsiteX19" fmla="*/ 6915246 w 6995713"/>
                <a:gd name="connsiteY19" fmla="*/ 7315 h 461201"/>
                <a:gd name="connsiteX20" fmla="*/ 6447073 w 6995713"/>
                <a:gd name="connsiteY20" fmla="*/ 29261 h 461201"/>
                <a:gd name="connsiteX21" fmla="*/ 5635086 w 6995713"/>
                <a:gd name="connsiteY21" fmla="*/ 95097 h 461201"/>
                <a:gd name="connsiteX22" fmla="*/ 4471969 w 6995713"/>
                <a:gd name="connsiteY22" fmla="*/ 197510 h 461201"/>
                <a:gd name="connsiteX23" fmla="*/ 3264961 w 6995713"/>
                <a:gd name="connsiteY23" fmla="*/ 336499 h 461201"/>
                <a:gd name="connsiteX24" fmla="*/ 2460289 w 6995713"/>
                <a:gd name="connsiteY24" fmla="*/ 424281 h 461201"/>
                <a:gd name="connsiteX25" fmla="*/ 2045533 w 6995713"/>
                <a:gd name="connsiteY25" fmla="*/ 461201 h 461201"/>
                <a:gd name="connsiteX26" fmla="*/ 1852042 w 6995713"/>
                <a:gd name="connsiteY26" fmla="*/ 459373 h 461201"/>
                <a:gd name="connsiteX27" fmla="*/ 1775213 w 6995713"/>
                <a:gd name="connsiteY27" fmla="*/ 446056 h 461201"/>
                <a:gd name="connsiteX28" fmla="*/ 1794606 w 6995713"/>
                <a:gd name="connsiteY28" fmla="*/ 416966 h 461201"/>
                <a:gd name="connsiteX29" fmla="*/ 1663105 w 6995713"/>
                <a:gd name="connsiteY29" fmla="*/ 371036 h 461201"/>
                <a:gd name="connsiteX30" fmla="*/ 1450963 w 6995713"/>
                <a:gd name="connsiteY30" fmla="*/ 338537 h 461201"/>
                <a:gd name="connsiteX31" fmla="*/ 1245966 w 6995713"/>
                <a:gd name="connsiteY31" fmla="*/ 314553 h 461201"/>
                <a:gd name="connsiteX32" fmla="*/ 1245966 w 6995713"/>
                <a:gd name="connsiteY32" fmla="*/ 314553 h 461201"/>
                <a:gd name="connsiteX33" fmla="*/ 1261492 w 6995713"/>
                <a:gd name="connsiteY33" fmla="*/ 278397 h 461201"/>
                <a:gd name="connsiteX34" fmla="*/ 1031615 w 6995713"/>
                <a:gd name="connsiteY34" fmla="*/ 182709 h 461201"/>
                <a:gd name="connsiteX35" fmla="*/ 815360 w 6995713"/>
                <a:gd name="connsiteY35" fmla="*/ 121291 h 461201"/>
                <a:gd name="connsiteX36" fmla="*/ 580454 w 6995713"/>
                <a:gd name="connsiteY36" fmla="*/ 66466 h 461201"/>
                <a:gd name="connsiteX37" fmla="*/ 265768 w 6995713"/>
                <a:gd name="connsiteY37" fmla="*/ 32328 h 461201"/>
                <a:gd name="connsiteX38" fmla="*/ 0 w 6995713"/>
                <a:gd name="connsiteY38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88959 w 6995713"/>
                <a:gd name="connsiteY11" fmla="*/ 270834 h 461201"/>
                <a:gd name="connsiteX12" fmla="*/ 3416028 w 6995713"/>
                <a:gd name="connsiteY12" fmla="*/ 227113 h 461201"/>
                <a:gd name="connsiteX13" fmla="*/ 3860236 w 6995713"/>
                <a:gd name="connsiteY13" fmla="*/ 192918 h 461201"/>
                <a:gd name="connsiteX14" fmla="*/ 5057185 w 6995713"/>
                <a:gd name="connsiteY14" fmla="*/ 102413 h 461201"/>
                <a:gd name="connsiteX15" fmla="*/ 5803336 w 6995713"/>
                <a:gd name="connsiteY15" fmla="*/ 36576 h 461201"/>
                <a:gd name="connsiteX16" fmla="*/ 6278824 w 6995713"/>
                <a:gd name="connsiteY16" fmla="*/ 7315 h 461201"/>
                <a:gd name="connsiteX17" fmla="*/ 6995713 w 6995713"/>
                <a:gd name="connsiteY17" fmla="*/ 0 h 461201"/>
                <a:gd name="connsiteX18" fmla="*/ 6915246 w 6995713"/>
                <a:gd name="connsiteY18" fmla="*/ 7315 h 461201"/>
                <a:gd name="connsiteX19" fmla="*/ 6447073 w 6995713"/>
                <a:gd name="connsiteY19" fmla="*/ 29261 h 461201"/>
                <a:gd name="connsiteX20" fmla="*/ 5635086 w 6995713"/>
                <a:gd name="connsiteY20" fmla="*/ 95097 h 461201"/>
                <a:gd name="connsiteX21" fmla="*/ 4471969 w 6995713"/>
                <a:gd name="connsiteY21" fmla="*/ 197510 h 461201"/>
                <a:gd name="connsiteX22" fmla="*/ 3264961 w 6995713"/>
                <a:gd name="connsiteY22" fmla="*/ 336499 h 461201"/>
                <a:gd name="connsiteX23" fmla="*/ 2460289 w 6995713"/>
                <a:gd name="connsiteY23" fmla="*/ 424281 h 461201"/>
                <a:gd name="connsiteX24" fmla="*/ 2045533 w 6995713"/>
                <a:gd name="connsiteY24" fmla="*/ 461201 h 461201"/>
                <a:gd name="connsiteX25" fmla="*/ 1852042 w 6995713"/>
                <a:gd name="connsiteY25" fmla="*/ 459373 h 461201"/>
                <a:gd name="connsiteX26" fmla="*/ 1775213 w 6995713"/>
                <a:gd name="connsiteY26" fmla="*/ 446056 h 461201"/>
                <a:gd name="connsiteX27" fmla="*/ 1794606 w 6995713"/>
                <a:gd name="connsiteY27" fmla="*/ 416966 h 461201"/>
                <a:gd name="connsiteX28" fmla="*/ 1663105 w 6995713"/>
                <a:gd name="connsiteY28" fmla="*/ 371036 h 461201"/>
                <a:gd name="connsiteX29" fmla="*/ 1450963 w 6995713"/>
                <a:gd name="connsiteY29" fmla="*/ 338537 h 461201"/>
                <a:gd name="connsiteX30" fmla="*/ 1245966 w 6995713"/>
                <a:gd name="connsiteY30" fmla="*/ 314553 h 461201"/>
                <a:gd name="connsiteX31" fmla="*/ 1245966 w 6995713"/>
                <a:gd name="connsiteY31" fmla="*/ 314553 h 461201"/>
                <a:gd name="connsiteX32" fmla="*/ 1261492 w 6995713"/>
                <a:gd name="connsiteY32" fmla="*/ 278397 h 461201"/>
                <a:gd name="connsiteX33" fmla="*/ 1031615 w 6995713"/>
                <a:gd name="connsiteY33" fmla="*/ 182709 h 461201"/>
                <a:gd name="connsiteX34" fmla="*/ 815360 w 6995713"/>
                <a:gd name="connsiteY34" fmla="*/ 121291 h 461201"/>
                <a:gd name="connsiteX35" fmla="*/ 580454 w 6995713"/>
                <a:gd name="connsiteY35" fmla="*/ 66466 h 461201"/>
                <a:gd name="connsiteX36" fmla="*/ 265768 w 6995713"/>
                <a:gd name="connsiteY36" fmla="*/ 32328 h 461201"/>
                <a:gd name="connsiteX37" fmla="*/ 0 w 6995713"/>
                <a:gd name="connsiteY37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88959 w 6995713"/>
                <a:gd name="connsiteY11" fmla="*/ 270834 h 461201"/>
                <a:gd name="connsiteX12" fmla="*/ 3416028 w 6995713"/>
                <a:gd name="connsiteY12" fmla="*/ 227113 h 461201"/>
                <a:gd name="connsiteX13" fmla="*/ 3860236 w 6995713"/>
                <a:gd name="connsiteY13" fmla="*/ 192918 h 461201"/>
                <a:gd name="connsiteX14" fmla="*/ 5057185 w 6995713"/>
                <a:gd name="connsiteY14" fmla="*/ 102413 h 461201"/>
                <a:gd name="connsiteX15" fmla="*/ 5810480 w 6995713"/>
                <a:gd name="connsiteY15" fmla="*/ 43719 h 461201"/>
                <a:gd name="connsiteX16" fmla="*/ 6278824 w 6995713"/>
                <a:gd name="connsiteY16" fmla="*/ 7315 h 461201"/>
                <a:gd name="connsiteX17" fmla="*/ 6995713 w 6995713"/>
                <a:gd name="connsiteY17" fmla="*/ 0 h 461201"/>
                <a:gd name="connsiteX18" fmla="*/ 6915246 w 6995713"/>
                <a:gd name="connsiteY18" fmla="*/ 7315 h 461201"/>
                <a:gd name="connsiteX19" fmla="*/ 6447073 w 6995713"/>
                <a:gd name="connsiteY19" fmla="*/ 29261 h 461201"/>
                <a:gd name="connsiteX20" fmla="*/ 5635086 w 6995713"/>
                <a:gd name="connsiteY20" fmla="*/ 95097 h 461201"/>
                <a:gd name="connsiteX21" fmla="*/ 4471969 w 6995713"/>
                <a:gd name="connsiteY21" fmla="*/ 197510 h 461201"/>
                <a:gd name="connsiteX22" fmla="*/ 3264961 w 6995713"/>
                <a:gd name="connsiteY22" fmla="*/ 336499 h 461201"/>
                <a:gd name="connsiteX23" fmla="*/ 2460289 w 6995713"/>
                <a:gd name="connsiteY23" fmla="*/ 424281 h 461201"/>
                <a:gd name="connsiteX24" fmla="*/ 2045533 w 6995713"/>
                <a:gd name="connsiteY24" fmla="*/ 461201 h 461201"/>
                <a:gd name="connsiteX25" fmla="*/ 1852042 w 6995713"/>
                <a:gd name="connsiteY25" fmla="*/ 459373 h 461201"/>
                <a:gd name="connsiteX26" fmla="*/ 1775213 w 6995713"/>
                <a:gd name="connsiteY26" fmla="*/ 446056 h 461201"/>
                <a:gd name="connsiteX27" fmla="*/ 1794606 w 6995713"/>
                <a:gd name="connsiteY27" fmla="*/ 416966 h 461201"/>
                <a:gd name="connsiteX28" fmla="*/ 1663105 w 6995713"/>
                <a:gd name="connsiteY28" fmla="*/ 371036 h 461201"/>
                <a:gd name="connsiteX29" fmla="*/ 1450963 w 6995713"/>
                <a:gd name="connsiteY29" fmla="*/ 338537 h 461201"/>
                <a:gd name="connsiteX30" fmla="*/ 1245966 w 6995713"/>
                <a:gd name="connsiteY30" fmla="*/ 314553 h 461201"/>
                <a:gd name="connsiteX31" fmla="*/ 1245966 w 6995713"/>
                <a:gd name="connsiteY31" fmla="*/ 314553 h 461201"/>
                <a:gd name="connsiteX32" fmla="*/ 1261492 w 6995713"/>
                <a:gd name="connsiteY32" fmla="*/ 278397 h 461201"/>
                <a:gd name="connsiteX33" fmla="*/ 1031615 w 6995713"/>
                <a:gd name="connsiteY33" fmla="*/ 182709 h 461201"/>
                <a:gd name="connsiteX34" fmla="*/ 815360 w 6995713"/>
                <a:gd name="connsiteY34" fmla="*/ 121291 h 461201"/>
                <a:gd name="connsiteX35" fmla="*/ 580454 w 6995713"/>
                <a:gd name="connsiteY35" fmla="*/ 66466 h 461201"/>
                <a:gd name="connsiteX36" fmla="*/ 265768 w 6995713"/>
                <a:gd name="connsiteY36" fmla="*/ 32328 h 461201"/>
                <a:gd name="connsiteX37" fmla="*/ 0 w 6995713"/>
                <a:gd name="connsiteY37" fmla="*/ 2552 h 461201"/>
                <a:gd name="connsiteX0" fmla="*/ 0 w 6995713"/>
                <a:gd name="connsiteY0" fmla="*/ 2552 h 461201"/>
                <a:gd name="connsiteX1" fmla="*/ 347054 w 6995713"/>
                <a:gd name="connsiteY1" fmla="*/ 2724 h 461201"/>
                <a:gd name="connsiteX2" fmla="*/ 588456 w 6995713"/>
                <a:gd name="connsiteY2" fmla="*/ 29775 h 461201"/>
                <a:gd name="connsiteX3" fmla="*/ 874605 w 6995713"/>
                <a:gd name="connsiteY3" fmla="*/ 80982 h 461201"/>
                <a:gd name="connsiteX4" fmla="*/ 1199579 w 6995713"/>
                <a:gd name="connsiteY4" fmla="*/ 171240 h 461201"/>
                <a:gd name="connsiteX5" fmla="*/ 1306869 w 6995713"/>
                <a:gd name="connsiteY5" fmla="*/ 217074 h 461201"/>
                <a:gd name="connsiteX6" fmla="*/ 1494683 w 6995713"/>
                <a:gd name="connsiteY6" fmla="*/ 241401 h 461201"/>
                <a:gd name="connsiteX7" fmla="*/ 1672630 w 6995713"/>
                <a:gd name="connsiteY7" fmla="*/ 271006 h 461201"/>
                <a:gd name="connsiteX8" fmla="*/ 1747152 w 6995713"/>
                <a:gd name="connsiteY8" fmla="*/ 283769 h 461201"/>
                <a:gd name="connsiteX9" fmla="*/ 1842402 w 6995713"/>
                <a:gd name="connsiteY9" fmla="*/ 302819 h 461201"/>
                <a:gd name="connsiteX10" fmla="*/ 2233518 w 6995713"/>
                <a:gd name="connsiteY10" fmla="*/ 299923 h 461201"/>
                <a:gd name="connsiteX11" fmla="*/ 2788959 w 6995713"/>
                <a:gd name="connsiteY11" fmla="*/ 270834 h 461201"/>
                <a:gd name="connsiteX12" fmla="*/ 3416028 w 6995713"/>
                <a:gd name="connsiteY12" fmla="*/ 227113 h 461201"/>
                <a:gd name="connsiteX13" fmla="*/ 3860236 w 6995713"/>
                <a:gd name="connsiteY13" fmla="*/ 192918 h 461201"/>
                <a:gd name="connsiteX14" fmla="*/ 5057185 w 6995713"/>
                <a:gd name="connsiteY14" fmla="*/ 102413 h 461201"/>
                <a:gd name="connsiteX15" fmla="*/ 5810480 w 6995713"/>
                <a:gd name="connsiteY15" fmla="*/ 43719 h 461201"/>
                <a:gd name="connsiteX16" fmla="*/ 6278824 w 6995713"/>
                <a:gd name="connsiteY16" fmla="*/ 16840 h 461201"/>
                <a:gd name="connsiteX17" fmla="*/ 6995713 w 6995713"/>
                <a:gd name="connsiteY17" fmla="*/ 0 h 461201"/>
                <a:gd name="connsiteX18" fmla="*/ 6915246 w 6995713"/>
                <a:gd name="connsiteY18" fmla="*/ 7315 h 461201"/>
                <a:gd name="connsiteX19" fmla="*/ 6447073 w 6995713"/>
                <a:gd name="connsiteY19" fmla="*/ 29261 h 461201"/>
                <a:gd name="connsiteX20" fmla="*/ 5635086 w 6995713"/>
                <a:gd name="connsiteY20" fmla="*/ 95097 h 461201"/>
                <a:gd name="connsiteX21" fmla="*/ 4471969 w 6995713"/>
                <a:gd name="connsiteY21" fmla="*/ 197510 h 461201"/>
                <a:gd name="connsiteX22" fmla="*/ 3264961 w 6995713"/>
                <a:gd name="connsiteY22" fmla="*/ 336499 h 461201"/>
                <a:gd name="connsiteX23" fmla="*/ 2460289 w 6995713"/>
                <a:gd name="connsiteY23" fmla="*/ 424281 h 461201"/>
                <a:gd name="connsiteX24" fmla="*/ 2045533 w 6995713"/>
                <a:gd name="connsiteY24" fmla="*/ 461201 h 461201"/>
                <a:gd name="connsiteX25" fmla="*/ 1852042 w 6995713"/>
                <a:gd name="connsiteY25" fmla="*/ 459373 h 461201"/>
                <a:gd name="connsiteX26" fmla="*/ 1775213 w 6995713"/>
                <a:gd name="connsiteY26" fmla="*/ 446056 h 461201"/>
                <a:gd name="connsiteX27" fmla="*/ 1794606 w 6995713"/>
                <a:gd name="connsiteY27" fmla="*/ 416966 h 461201"/>
                <a:gd name="connsiteX28" fmla="*/ 1663105 w 6995713"/>
                <a:gd name="connsiteY28" fmla="*/ 371036 h 461201"/>
                <a:gd name="connsiteX29" fmla="*/ 1450963 w 6995713"/>
                <a:gd name="connsiteY29" fmla="*/ 338537 h 461201"/>
                <a:gd name="connsiteX30" fmla="*/ 1245966 w 6995713"/>
                <a:gd name="connsiteY30" fmla="*/ 314553 h 461201"/>
                <a:gd name="connsiteX31" fmla="*/ 1245966 w 6995713"/>
                <a:gd name="connsiteY31" fmla="*/ 314553 h 461201"/>
                <a:gd name="connsiteX32" fmla="*/ 1261492 w 6995713"/>
                <a:gd name="connsiteY32" fmla="*/ 278397 h 461201"/>
                <a:gd name="connsiteX33" fmla="*/ 1031615 w 6995713"/>
                <a:gd name="connsiteY33" fmla="*/ 182709 h 461201"/>
                <a:gd name="connsiteX34" fmla="*/ 815360 w 6995713"/>
                <a:gd name="connsiteY34" fmla="*/ 121291 h 461201"/>
                <a:gd name="connsiteX35" fmla="*/ 580454 w 6995713"/>
                <a:gd name="connsiteY35" fmla="*/ 66466 h 461201"/>
                <a:gd name="connsiteX36" fmla="*/ 265768 w 6995713"/>
                <a:gd name="connsiteY36" fmla="*/ 32328 h 461201"/>
                <a:gd name="connsiteX37" fmla="*/ 0 w 6995713"/>
                <a:gd name="connsiteY37" fmla="*/ 2552 h 461201"/>
                <a:gd name="connsiteX0" fmla="*/ 0 w 7017144"/>
                <a:gd name="connsiteY0" fmla="*/ 4933 h 463582"/>
                <a:gd name="connsiteX1" fmla="*/ 347054 w 7017144"/>
                <a:gd name="connsiteY1" fmla="*/ 5105 h 463582"/>
                <a:gd name="connsiteX2" fmla="*/ 588456 w 7017144"/>
                <a:gd name="connsiteY2" fmla="*/ 32156 h 463582"/>
                <a:gd name="connsiteX3" fmla="*/ 874605 w 7017144"/>
                <a:gd name="connsiteY3" fmla="*/ 83363 h 463582"/>
                <a:gd name="connsiteX4" fmla="*/ 1199579 w 7017144"/>
                <a:gd name="connsiteY4" fmla="*/ 173621 h 463582"/>
                <a:gd name="connsiteX5" fmla="*/ 1306869 w 7017144"/>
                <a:gd name="connsiteY5" fmla="*/ 219455 h 463582"/>
                <a:gd name="connsiteX6" fmla="*/ 1494683 w 7017144"/>
                <a:gd name="connsiteY6" fmla="*/ 243782 h 463582"/>
                <a:gd name="connsiteX7" fmla="*/ 1672630 w 7017144"/>
                <a:gd name="connsiteY7" fmla="*/ 273387 h 463582"/>
                <a:gd name="connsiteX8" fmla="*/ 1747152 w 7017144"/>
                <a:gd name="connsiteY8" fmla="*/ 286150 h 463582"/>
                <a:gd name="connsiteX9" fmla="*/ 1842402 w 7017144"/>
                <a:gd name="connsiteY9" fmla="*/ 305200 h 463582"/>
                <a:gd name="connsiteX10" fmla="*/ 2233518 w 7017144"/>
                <a:gd name="connsiteY10" fmla="*/ 302304 h 463582"/>
                <a:gd name="connsiteX11" fmla="*/ 2788959 w 7017144"/>
                <a:gd name="connsiteY11" fmla="*/ 273215 h 463582"/>
                <a:gd name="connsiteX12" fmla="*/ 3416028 w 7017144"/>
                <a:gd name="connsiteY12" fmla="*/ 229494 h 463582"/>
                <a:gd name="connsiteX13" fmla="*/ 3860236 w 7017144"/>
                <a:gd name="connsiteY13" fmla="*/ 195299 h 463582"/>
                <a:gd name="connsiteX14" fmla="*/ 5057185 w 7017144"/>
                <a:gd name="connsiteY14" fmla="*/ 104794 h 463582"/>
                <a:gd name="connsiteX15" fmla="*/ 5810480 w 7017144"/>
                <a:gd name="connsiteY15" fmla="*/ 46100 h 463582"/>
                <a:gd name="connsiteX16" fmla="*/ 6278824 w 7017144"/>
                <a:gd name="connsiteY16" fmla="*/ 19221 h 463582"/>
                <a:gd name="connsiteX17" fmla="*/ 7017144 w 7017144"/>
                <a:gd name="connsiteY17" fmla="*/ 0 h 463582"/>
                <a:gd name="connsiteX18" fmla="*/ 6915246 w 7017144"/>
                <a:gd name="connsiteY18" fmla="*/ 9696 h 463582"/>
                <a:gd name="connsiteX19" fmla="*/ 6447073 w 7017144"/>
                <a:gd name="connsiteY19" fmla="*/ 31642 h 463582"/>
                <a:gd name="connsiteX20" fmla="*/ 5635086 w 7017144"/>
                <a:gd name="connsiteY20" fmla="*/ 97478 h 463582"/>
                <a:gd name="connsiteX21" fmla="*/ 4471969 w 7017144"/>
                <a:gd name="connsiteY21" fmla="*/ 199891 h 463582"/>
                <a:gd name="connsiteX22" fmla="*/ 3264961 w 7017144"/>
                <a:gd name="connsiteY22" fmla="*/ 338880 h 463582"/>
                <a:gd name="connsiteX23" fmla="*/ 2460289 w 7017144"/>
                <a:gd name="connsiteY23" fmla="*/ 426662 h 463582"/>
                <a:gd name="connsiteX24" fmla="*/ 2045533 w 7017144"/>
                <a:gd name="connsiteY24" fmla="*/ 463582 h 463582"/>
                <a:gd name="connsiteX25" fmla="*/ 1852042 w 7017144"/>
                <a:gd name="connsiteY25" fmla="*/ 461754 h 463582"/>
                <a:gd name="connsiteX26" fmla="*/ 1775213 w 7017144"/>
                <a:gd name="connsiteY26" fmla="*/ 448437 h 463582"/>
                <a:gd name="connsiteX27" fmla="*/ 1794606 w 7017144"/>
                <a:gd name="connsiteY27" fmla="*/ 419347 h 463582"/>
                <a:gd name="connsiteX28" fmla="*/ 1663105 w 7017144"/>
                <a:gd name="connsiteY28" fmla="*/ 373417 h 463582"/>
                <a:gd name="connsiteX29" fmla="*/ 1450963 w 7017144"/>
                <a:gd name="connsiteY29" fmla="*/ 340918 h 463582"/>
                <a:gd name="connsiteX30" fmla="*/ 1245966 w 7017144"/>
                <a:gd name="connsiteY30" fmla="*/ 316934 h 463582"/>
                <a:gd name="connsiteX31" fmla="*/ 1245966 w 7017144"/>
                <a:gd name="connsiteY31" fmla="*/ 316934 h 463582"/>
                <a:gd name="connsiteX32" fmla="*/ 1261492 w 7017144"/>
                <a:gd name="connsiteY32" fmla="*/ 280778 h 463582"/>
                <a:gd name="connsiteX33" fmla="*/ 1031615 w 7017144"/>
                <a:gd name="connsiteY33" fmla="*/ 185090 h 463582"/>
                <a:gd name="connsiteX34" fmla="*/ 815360 w 7017144"/>
                <a:gd name="connsiteY34" fmla="*/ 123672 h 463582"/>
                <a:gd name="connsiteX35" fmla="*/ 580454 w 7017144"/>
                <a:gd name="connsiteY35" fmla="*/ 68847 h 463582"/>
                <a:gd name="connsiteX36" fmla="*/ 265768 w 7017144"/>
                <a:gd name="connsiteY36" fmla="*/ 34709 h 463582"/>
                <a:gd name="connsiteX37" fmla="*/ 0 w 7017144"/>
                <a:gd name="connsiteY37" fmla="*/ 4933 h 463582"/>
                <a:gd name="connsiteX0" fmla="*/ 0 w 6993331"/>
                <a:gd name="connsiteY0" fmla="*/ 16839 h 475488"/>
                <a:gd name="connsiteX1" fmla="*/ 347054 w 6993331"/>
                <a:gd name="connsiteY1" fmla="*/ 17011 h 475488"/>
                <a:gd name="connsiteX2" fmla="*/ 588456 w 6993331"/>
                <a:gd name="connsiteY2" fmla="*/ 44062 h 475488"/>
                <a:gd name="connsiteX3" fmla="*/ 874605 w 6993331"/>
                <a:gd name="connsiteY3" fmla="*/ 95269 h 475488"/>
                <a:gd name="connsiteX4" fmla="*/ 1199579 w 6993331"/>
                <a:gd name="connsiteY4" fmla="*/ 185527 h 475488"/>
                <a:gd name="connsiteX5" fmla="*/ 1306869 w 6993331"/>
                <a:gd name="connsiteY5" fmla="*/ 231361 h 475488"/>
                <a:gd name="connsiteX6" fmla="*/ 1494683 w 6993331"/>
                <a:gd name="connsiteY6" fmla="*/ 255688 h 475488"/>
                <a:gd name="connsiteX7" fmla="*/ 1672630 w 6993331"/>
                <a:gd name="connsiteY7" fmla="*/ 285293 h 475488"/>
                <a:gd name="connsiteX8" fmla="*/ 1747152 w 6993331"/>
                <a:gd name="connsiteY8" fmla="*/ 298056 h 475488"/>
                <a:gd name="connsiteX9" fmla="*/ 1842402 w 6993331"/>
                <a:gd name="connsiteY9" fmla="*/ 317106 h 475488"/>
                <a:gd name="connsiteX10" fmla="*/ 2233518 w 6993331"/>
                <a:gd name="connsiteY10" fmla="*/ 314210 h 475488"/>
                <a:gd name="connsiteX11" fmla="*/ 2788959 w 6993331"/>
                <a:gd name="connsiteY11" fmla="*/ 285121 h 475488"/>
                <a:gd name="connsiteX12" fmla="*/ 3416028 w 6993331"/>
                <a:gd name="connsiteY12" fmla="*/ 241400 h 475488"/>
                <a:gd name="connsiteX13" fmla="*/ 3860236 w 6993331"/>
                <a:gd name="connsiteY13" fmla="*/ 207205 h 475488"/>
                <a:gd name="connsiteX14" fmla="*/ 5057185 w 6993331"/>
                <a:gd name="connsiteY14" fmla="*/ 116700 h 475488"/>
                <a:gd name="connsiteX15" fmla="*/ 5810480 w 6993331"/>
                <a:gd name="connsiteY15" fmla="*/ 58006 h 475488"/>
                <a:gd name="connsiteX16" fmla="*/ 6278824 w 6993331"/>
                <a:gd name="connsiteY16" fmla="*/ 31127 h 475488"/>
                <a:gd name="connsiteX17" fmla="*/ 6993331 w 6993331"/>
                <a:gd name="connsiteY17" fmla="*/ 0 h 475488"/>
                <a:gd name="connsiteX18" fmla="*/ 6915246 w 6993331"/>
                <a:gd name="connsiteY18" fmla="*/ 21602 h 475488"/>
                <a:gd name="connsiteX19" fmla="*/ 6447073 w 6993331"/>
                <a:gd name="connsiteY19" fmla="*/ 43548 h 475488"/>
                <a:gd name="connsiteX20" fmla="*/ 5635086 w 6993331"/>
                <a:gd name="connsiteY20" fmla="*/ 109384 h 475488"/>
                <a:gd name="connsiteX21" fmla="*/ 4471969 w 6993331"/>
                <a:gd name="connsiteY21" fmla="*/ 211797 h 475488"/>
                <a:gd name="connsiteX22" fmla="*/ 3264961 w 6993331"/>
                <a:gd name="connsiteY22" fmla="*/ 350786 h 475488"/>
                <a:gd name="connsiteX23" fmla="*/ 2460289 w 6993331"/>
                <a:gd name="connsiteY23" fmla="*/ 438568 h 475488"/>
                <a:gd name="connsiteX24" fmla="*/ 2045533 w 6993331"/>
                <a:gd name="connsiteY24" fmla="*/ 475488 h 475488"/>
                <a:gd name="connsiteX25" fmla="*/ 1852042 w 6993331"/>
                <a:gd name="connsiteY25" fmla="*/ 473660 h 475488"/>
                <a:gd name="connsiteX26" fmla="*/ 1775213 w 6993331"/>
                <a:gd name="connsiteY26" fmla="*/ 460343 h 475488"/>
                <a:gd name="connsiteX27" fmla="*/ 1794606 w 6993331"/>
                <a:gd name="connsiteY27" fmla="*/ 431253 h 475488"/>
                <a:gd name="connsiteX28" fmla="*/ 1663105 w 6993331"/>
                <a:gd name="connsiteY28" fmla="*/ 385323 h 475488"/>
                <a:gd name="connsiteX29" fmla="*/ 1450963 w 6993331"/>
                <a:gd name="connsiteY29" fmla="*/ 352824 h 475488"/>
                <a:gd name="connsiteX30" fmla="*/ 1245966 w 6993331"/>
                <a:gd name="connsiteY30" fmla="*/ 328840 h 475488"/>
                <a:gd name="connsiteX31" fmla="*/ 1245966 w 6993331"/>
                <a:gd name="connsiteY31" fmla="*/ 328840 h 475488"/>
                <a:gd name="connsiteX32" fmla="*/ 1261492 w 6993331"/>
                <a:gd name="connsiteY32" fmla="*/ 292684 h 475488"/>
                <a:gd name="connsiteX33" fmla="*/ 1031615 w 6993331"/>
                <a:gd name="connsiteY33" fmla="*/ 196996 h 475488"/>
                <a:gd name="connsiteX34" fmla="*/ 815360 w 6993331"/>
                <a:gd name="connsiteY34" fmla="*/ 135578 h 475488"/>
                <a:gd name="connsiteX35" fmla="*/ 580454 w 6993331"/>
                <a:gd name="connsiteY35" fmla="*/ 80753 h 475488"/>
                <a:gd name="connsiteX36" fmla="*/ 265768 w 6993331"/>
                <a:gd name="connsiteY36" fmla="*/ 46615 h 475488"/>
                <a:gd name="connsiteX37" fmla="*/ 0 w 6993331"/>
                <a:gd name="connsiteY37" fmla="*/ 16839 h 475488"/>
                <a:gd name="connsiteX0" fmla="*/ 0 w 6993331"/>
                <a:gd name="connsiteY0" fmla="*/ 16839 h 475488"/>
                <a:gd name="connsiteX1" fmla="*/ 347054 w 6993331"/>
                <a:gd name="connsiteY1" fmla="*/ 17011 h 475488"/>
                <a:gd name="connsiteX2" fmla="*/ 588456 w 6993331"/>
                <a:gd name="connsiteY2" fmla="*/ 44062 h 475488"/>
                <a:gd name="connsiteX3" fmla="*/ 874605 w 6993331"/>
                <a:gd name="connsiteY3" fmla="*/ 95269 h 475488"/>
                <a:gd name="connsiteX4" fmla="*/ 1199579 w 6993331"/>
                <a:gd name="connsiteY4" fmla="*/ 185527 h 475488"/>
                <a:gd name="connsiteX5" fmla="*/ 1306869 w 6993331"/>
                <a:gd name="connsiteY5" fmla="*/ 231361 h 475488"/>
                <a:gd name="connsiteX6" fmla="*/ 1494683 w 6993331"/>
                <a:gd name="connsiteY6" fmla="*/ 255688 h 475488"/>
                <a:gd name="connsiteX7" fmla="*/ 1672630 w 6993331"/>
                <a:gd name="connsiteY7" fmla="*/ 285293 h 475488"/>
                <a:gd name="connsiteX8" fmla="*/ 1747152 w 6993331"/>
                <a:gd name="connsiteY8" fmla="*/ 298056 h 475488"/>
                <a:gd name="connsiteX9" fmla="*/ 1842402 w 6993331"/>
                <a:gd name="connsiteY9" fmla="*/ 317106 h 475488"/>
                <a:gd name="connsiteX10" fmla="*/ 2233518 w 6993331"/>
                <a:gd name="connsiteY10" fmla="*/ 314210 h 475488"/>
                <a:gd name="connsiteX11" fmla="*/ 2788959 w 6993331"/>
                <a:gd name="connsiteY11" fmla="*/ 285121 h 475488"/>
                <a:gd name="connsiteX12" fmla="*/ 3416028 w 6993331"/>
                <a:gd name="connsiteY12" fmla="*/ 241400 h 475488"/>
                <a:gd name="connsiteX13" fmla="*/ 3860236 w 6993331"/>
                <a:gd name="connsiteY13" fmla="*/ 207205 h 475488"/>
                <a:gd name="connsiteX14" fmla="*/ 5057185 w 6993331"/>
                <a:gd name="connsiteY14" fmla="*/ 116700 h 475488"/>
                <a:gd name="connsiteX15" fmla="*/ 5810480 w 6993331"/>
                <a:gd name="connsiteY15" fmla="*/ 58006 h 475488"/>
                <a:gd name="connsiteX16" fmla="*/ 6278824 w 6993331"/>
                <a:gd name="connsiteY16" fmla="*/ 31127 h 475488"/>
                <a:gd name="connsiteX17" fmla="*/ 6993331 w 6993331"/>
                <a:gd name="connsiteY17" fmla="*/ 0 h 475488"/>
                <a:gd name="connsiteX18" fmla="*/ 6447073 w 6993331"/>
                <a:gd name="connsiteY18" fmla="*/ 43548 h 475488"/>
                <a:gd name="connsiteX19" fmla="*/ 5635086 w 6993331"/>
                <a:gd name="connsiteY19" fmla="*/ 109384 h 475488"/>
                <a:gd name="connsiteX20" fmla="*/ 4471969 w 6993331"/>
                <a:gd name="connsiteY20" fmla="*/ 211797 h 475488"/>
                <a:gd name="connsiteX21" fmla="*/ 3264961 w 6993331"/>
                <a:gd name="connsiteY21" fmla="*/ 350786 h 475488"/>
                <a:gd name="connsiteX22" fmla="*/ 2460289 w 6993331"/>
                <a:gd name="connsiteY22" fmla="*/ 438568 h 475488"/>
                <a:gd name="connsiteX23" fmla="*/ 2045533 w 6993331"/>
                <a:gd name="connsiteY23" fmla="*/ 475488 h 475488"/>
                <a:gd name="connsiteX24" fmla="*/ 1852042 w 6993331"/>
                <a:gd name="connsiteY24" fmla="*/ 473660 h 475488"/>
                <a:gd name="connsiteX25" fmla="*/ 1775213 w 6993331"/>
                <a:gd name="connsiteY25" fmla="*/ 460343 h 475488"/>
                <a:gd name="connsiteX26" fmla="*/ 1794606 w 6993331"/>
                <a:gd name="connsiteY26" fmla="*/ 431253 h 475488"/>
                <a:gd name="connsiteX27" fmla="*/ 1663105 w 6993331"/>
                <a:gd name="connsiteY27" fmla="*/ 385323 h 475488"/>
                <a:gd name="connsiteX28" fmla="*/ 1450963 w 6993331"/>
                <a:gd name="connsiteY28" fmla="*/ 352824 h 475488"/>
                <a:gd name="connsiteX29" fmla="*/ 1245966 w 6993331"/>
                <a:gd name="connsiteY29" fmla="*/ 328840 h 475488"/>
                <a:gd name="connsiteX30" fmla="*/ 1245966 w 6993331"/>
                <a:gd name="connsiteY30" fmla="*/ 328840 h 475488"/>
                <a:gd name="connsiteX31" fmla="*/ 1261492 w 6993331"/>
                <a:gd name="connsiteY31" fmla="*/ 292684 h 475488"/>
                <a:gd name="connsiteX32" fmla="*/ 1031615 w 6993331"/>
                <a:gd name="connsiteY32" fmla="*/ 196996 h 475488"/>
                <a:gd name="connsiteX33" fmla="*/ 815360 w 6993331"/>
                <a:gd name="connsiteY33" fmla="*/ 135578 h 475488"/>
                <a:gd name="connsiteX34" fmla="*/ 580454 w 6993331"/>
                <a:gd name="connsiteY34" fmla="*/ 80753 h 475488"/>
                <a:gd name="connsiteX35" fmla="*/ 265768 w 6993331"/>
                <a:gd name="connsiteY35" fmla="*/ 46615 h 475488"/>
                <a:gd name="connsiteX36" fmla="*/ 0 w 6993331"/>
                <a:gd name="connsiteY36" fmla="*/ 16839 h 475488"/>
                <a:gd name="connsiteX0" fmla="*/ 0 w 7002856"/>
                <a:gd name="connsiteY0" fmla="*/ 12076 h 470725"/>
                <a:gd name="connsiteX1" fmla="*/ 347054 w 7002856"/>
                <a:gd name="connsiteY1" fmla="*/ 12248 h 470725"/>
                <a:gd name="connsiteX2" fmla="*/ 588456 w 7002856"/>
                <a:gd name="connsiteY2" fmla="*/ 39299 h 470725"/>
                <a:gd name="connsiteX3" fmla="*/ 874605 w 7002856"/>
                <a:gd name="connsiteY3" fmla="*/ 90506 h 470725"/>
                <a:gd name="connsiteX4" fmla="*/ 1199579 w 7002856"/>
                <a:gd name="connsiteY4" fmla="*/ 180764 h 470725"/>
                <a:gd name="connsiteX5" fmla="*/ 1306869 w 7002856"/>
                <a:gd name="connsiteY5" fmla="*/ 226598 h 470725"/>
                <a:gd name="connsiteX6" fmla="*/ 1494683 w 7002856"/>
                <a:gd name="connsiteY6" fmla="*/ 250925 h 470725"/>
                <a:gd name="connsiteX7" fmla="*/ 1672630 w 7002856"/>
                <a:gd name="connsiteY7" fmla="*/ 280530 h 470725"/>
                <a:gd name="connsiteX8" fmla="*/ 1747152 w 7002856"/>
                <a:gd name="connsiteY8" fmla="*/ 293293 h 470725"/>
                <a:gd name="connsiteX9" fmla="*/ 1842402 w 7002856"/>
                <a:gd name="connsiteY9" fmla="*/ 312343 h 470725"/>
                <a:gd name="connsiteX10" fmla="*/ 2233518 w 7002856"/>
                <a:gd name="connsiteY10" fmla="*/ 309447 h 470725"/>
                <a:gd name="connsiteX11" fmla="*/ 2788959 w 7002856"/>
                <a:gd name="connsiteY11" fmla="*/ 280358 h 470725"/>
                <a:gd name="connsiteX12" fmla="*/ 3416028 w 7002856"/>
                <a:gd name="connsiteY12" fmla="*/ 236637 h 470725"/>
                <a:gd name="connsiteX13" fmla="*/ 3860236 w 7002856"/>
                <a:gd name="connsiteY13" fmla="*/ 202442 h 470725"/>
                <a:gd name="connsiteX14" fmla="*/ 5057185 w 7002856"/>
                <a:gd name="connsiteY14" fmla="*/ 111937 h 470725"/>
                <a:gd name="connsiteX15" fmla="*/ 5810480 w 7002856"/>
                <a:gd name="connsiteY15" fmla="*/ 53243 h 470725"/>
                <a:gd name="connsiteX16" fmla="*/ 6278824 w 7002856"/>
                <a:gd name="connsiteY16" fmla="*/ 26364 h 470725"/>
                <a:gd name="connsiteX17" fmla="*/ 7002856 w 7002856"/>
                <a:gd name="connsiteY17" fmla="*/ 0 h 470725"/>
                <a:gd name="connsiteX18" fmla="*/ 6447073 w 7002856"/>
                <a:gd name="connsiteY18" fmla="*/ 38785 h 470725"/>
                <a:gd name="connsiteX19" fmla="*/ 5635086 w 7002856"/>
                <a:gd name="connsiteY19" fmla="*/ 104621 h 470725"/>
                <a:gd name="connsiteX20" fmla="*/ 4471969 w 7002856"/>
                <a:gd name="connsiteY20" fmla="*/ 207034 h 470725"/>
                <a:gd name="connsiteX21" fmla="*/ 3264961 w 7002856"/>
                <a:gd name="connsiteY21" fmla="*/ 346023 h 470725"/>
                <a:gd name="connsiteX22" fmla="*/ 2460289 w 7002856"/>
                <a:gd name="connsiteY22" fmla="*/ 433805 h 470725"/>
                <a:gd name="connsiteX23" fmla="*/ 2045533 w 7002856"/>
                <a:gd name="connsiteY23" fmla="*/ 470725 h 470725"/>
                <a:gd name="connsiteX24" fmla="*/ 1852042 w 7002856"/>
                <a:gd name="connsiteY24" fmla="*/ 468897 h 470725"/>
                <a:gd name="connsiteX25" fmla="*/ 1775213 w 7002856"/>
                <a:gd name="connsiteY25" fmla="*/ 455580 h 470725"/>
                <a:gd name="connsiteX26" fmla="*/ 1794606 w 7002856"/>
                <a:gd name="connsiteY26" fmla="*/ 426490 h 470725"/>
                <a:gd name="connsiteX27" fmla="*/ 1663105 w 7002856"/>
                <a:gd name="connsiteY27" fmla="*/ 380560 h 470725"/>
                <a:gd name="connsiteX28" fmla="*/ 1450963 w 7002856"/>
                <a:gd name="connsiteY28" fmla="*/ 348061 h 470725"/>
                <a:gd name="connsiteX29" fmla="*/ 1245966 w 7002856"/>
                <a:gd name="connsiteY29" fmla="*/ 324077 h 470725"/>
                <a:gd name="connsiteX30" fmla="*/ 1245966 w 7002856"/>
                <a:gd name="connsiteY30" fmla="*/ 324077 h 470725"/>
                <a:gd name="connsiteX31" fmla="*/ 1261492 w 7002856"/>
                <a:gd name="connsiteY31" fmla="*/ 287921 h 470725"/>
                <a:gd name="connsiteX32" fmla="*/ 1031615 w 7002856"/>
                <a:gd name="connsiteY32" fmla="*/ 192233 h 470725"/>
                <a:gd name="connsiteX33" fmla="*/ 815360 w 7002856"/>
                <a:gd name="connsiteY33" fmla="*/ 130815 h 470725"/>
                <a:gd name="connsiteX34" fmla="*/ 580454 w 7002856"/>
                <a:gd name="connsiteY34" fmla="*/ 75990 h 470725"/>
                <a:gd name="connsiteX35" fmla="*/ 265768 w 7002856"/>
                <a:gd name="connsiteY35" fmla="*/ 41852 h 470725"/>
                <a:gd name="connsiteX36" fmla="*/ 0 w 7002856"/>
                <a:gd name="connsiteY36" fmla="*/ 12076 h 470725"/>
                <a:gd name="connsiteX0" fmla="*/ 0 w 7002856"/>
                <a:gd name="connsiteY0" fmla="*/ 12076 h 470725"/>
                <a:gd name="connsiteX1" fmla="*/ 347054 w 7002856"/>
                <a:gd name="connsiteY1" fmla="*/ 12248 h 470725"/>
                <a:gd name="connsiteX2" fmla="*/ 588456 w 7002856"/>
                <a:gd name="connsiteY2" fmla="*/ 39299 h 470725"/>
                <a:gd name="connsiteX3" fmla="*/ 874605 w 7002856"/>
                <a:gd name="connsiteY3" fmla="*/ 90506 h 470725"/>
                <a:gd name="connsiteX4" fmla="*/ 1199579 w 7002856"/>
                <a:gd name="connsiteY4" fmla="*/ 180764 h 470725"/>
                <a:gd name="connsiteX5" fmla="*/ 1306869 w 7002856"/>
                <a:gd name="connsiteY5" fmla="*/ 226598 h 470725"/>
                <a:gd name="connsiteX6" fmla="*/ 1494683 w 7002856"/>
                <a:gd name="connsiteY6" fmla="*/ 250925 h 470725"/>
                <a:gd name="connsiteX7" fmla="*/ 1672630 w 7002856"/>
                <a:gd name="connsiteY7" fmla="*/ 280530 h 470725"/>
                <a:gd name="connsiteX8" fmla="*/ 1747152 w 7002856"/>
                <a:gd name="connsiteY8" fmla="*/ 293293 h 470725"/>
                <a:gd name="connsiteX9" fmla="*/ 1842402 w 7002856"/>
                <a:gd name="connsiteY9" fmla="*/ 312343 h 470725"/>
                <a:gd name="connsiteX10" fmla="*/ 2233518 w 7002856"/>
                <a:gd name="connsiteY10" fmla="*/ 309447 h 470725"/>
                <a:gd name="connsiteX11" fmla="*/ 2788959 w 7002856"/>
                <a:gd name="connsiteY11" fmla="*/ 280358 h 470725"/>
                <a:gd name="connsiteX12" fmla="*/ 3416028 w 7002856"/>
                <a:gd name="connsiteY12" fmla="*/ 236637 h 470725"/>
                <a:gd name="connsiteX13" fmla="*/ 3860236 w 7002856"/>
                <a:gd name="connsiteY13" fmla="*/ 202442 h 470725"/>
                <a:gd name="connsiteX14" fmla="*/ 5057185 w 7002856"/>
                <a:gd name="connsiteY14" fmla="*/ 111937 h 470725"/>
                <a:gd name="connsiteX15" fmla="*/ 5810480 w 7002856"/>
                <a:gd name="connsiteY15" fmla="*/ 53243 h 470725"/>
                <a:gd name="connsiteX16" fmla="*/ 6278824 w 7002856"/>
                <a:gd name="connsiteY16" fmla="*/ 26364 h 470725"/>
                <a:gd name="connsiteX17" fmla="*/ 7002856 w 7002856"/>
                <a:gd name="connsiteY17" fmla="*/ 0 h 470725"/>
                <a:gd name="connsiteX18" fmla="*/ 6650260 w 7002856"/>
                <a:gd name="connsiteY18" fmla="*/ 28365 h 470725"/>
                <a:gd name="connsiteX19" fmla="*/ 6447073 w 7002856"/>
                <a:gd name="connsiteY19" fmla="*/ 38785 h 470725"/>
                <a:gd name="connsiteX20" fmla="*/ 5635086 w 7002856"/>
                <a:gd name="connsiteY20" fmla="*/ 104621 h 470725"/>
                <a:gd name="connsiteX21" fmla="*/ 4471969 w 7002856"/>
                <a:gd name="connsiteY21" fmla="*/ 207034 h 470725"/>
                <a:gd name="connsiteX22" fmla="*/ 3264961 w 7002856"/>
                <a:gd name="connsiteY22" fmla="*/ 346023 h 470725"/>
                <a:gd name="connsiteX23" fmla="*/ 2460289 w 7002856"/>
                <a:gd name="connsiteY23" fmla="*/ 433805 h 470725"/>
                <a:gd name="connsiteX24" fmla="*/ 2045533 w 7002856"/>
                <a:gd name="connsiteY24" fmla="*/ 470725 h 470725"/>
                <a:gd name="connsiteX25" fmla="*/ 1852042 w 7002856"/>
                <a:gd name="connsiteY25" fmla="*/ 468897 h 470725"/>
                <a:gd name="connsiteX26" fmla="*/ 1775213 w 7002856"/>
                <a:gd name="connsiteY26" fmla="*/ 455580 h 470725"/>
                <a:gd name="connsiteX27" fmla="*/ 1794606 w 7002856"/>
                <a:gd name="connsiteY27" fmla="*/ 426490 h 470725"/>
                <a:gd name="connsiteX28" fmla="*/ 1663105 w 7002856"/>
                <a:gd name="connsiteY28" fmla="*/ 380560 h 470725"/>
                <a:gd name="connsiteX29" fmla="*/ 1450963 w 7002856"/>
                <a:gd name="connsiteY29" fmla="*/ 348061 h 470725"/>
                <a:gd name="connsiteX30" fmla="*/ 1245966 w 7002856"/>
                <a:gd name="connsiteY30" fmla="*/ 324077 h 470725"/>
                <a:gd name="connsiteX31" fmla="*/ 1245966 w 7002856"/>
                <a:gd name="connsiteY31" fmla="*/ 324077 h 470725"/>
                <a:gd name="connsiteX32" fmla="*/ 1261492 w 7002856"/>
                <a:gd name="connsiteY32" fmla="*/ 287921 h 470725"/>
                <a:gd name="connsiteX33" fmla="*/ 1031615 w 7002856"/>
                <a:gd name="connsiteY33" fmla="*/ 192233 h 470725"/>
                <a:gd name="connsiteX34" fmla="*/ 815360 w 7002856"/>
                <a:gd name="connsiteY34" fmla="*/ 130815 h 470725"/>
                <a:gd name="connsiteX35" fmla="*/ 580454 w 7002856"/>
                <a:gd name="connsiteY35" fmla="*/ 75990 h 470725"/>
                <a:gd name="connsiteX36" fmla="*/ 265768 w 7002856"/>
                <a:gd name="connsiteY36" fmla="*/ 41852 h 470725"/>
                <a:gd name="connsiteX37" fmla="*/ 0 w 7002856"/>
                <a:gd name="connsiteY37" fmla="*/ 12076 h 470725"/>
                <a:gd name="connsiteX0" fmla="*/ 0 w 7002856"/>
                <a:gd name="connsiteY0" fmla="*/ 12076 h 470725"/>
                <a:gd name="connsiteX1" fmla="*/ 347054 w 7002856"/>
                <a:gd name="connsiteY1" fmla="*/ 12248 h 470725"/>
                <a:gd name="connsiteX2" fmla="*/ 588456 w 7002856"/>
                <a:gd name="connsiteY2" fmla="*/ 39299 h 470725"/>
                <a:gd name="connsiteX3" fmla="*/ 874605 w 7002856"/>
                <a:gd name="connsiteY3" fmla="*/ 90506 h 470725"/>
                <a:gd name="connsiteX4" fmla="*/ 1199579 w 7002856"/>
                <a:gd name="connsiteY4" fmla="*/ 180764 h 470725"/>
                <a:gd name="connsiteX5" fmla="*/ 1306869 w 7002856"/>
                <a:gd name="connsiteY5" fmla="*/ 226598 h 470725"/>
                <a:gd name="connsiteX6" fmla="*/ 1494683 w 7002856"/>
                <a:gd name="connsiteY6" fmla="*/ 250925 h 470725"/>
                <a:gd name="connsiteX7" fmla="*/ 1672630 w 7002856"/>
                <a:gd name="connsiteY7" fmla="*/ 280530 h 470725"/>
                <a:gd name="connsiteX8" fmla="*/ 1747152 w 7002856"/>
                <a:gd name="connsiteY8" fmla="*/ 293293 h 470725"/>
                <a:gd name="connsiteX9" fmla="*/ 1842402 w 7002856"/>
                <a:gd name="connsiteY9" fmla="*/ 312343 h 470725"/>
                <a:gd name="connsiteX10" fmla="*/ 2233518 w 7002856"/>
                <a:gd name="connsiteY10" fmla="*/ 309447 h 470725"/>
                <a:gd name="connsiteX11" fmla="*/ 2788959 w 7002856"/>
                <a:gd name="connsiteY11" fmla="*/ 280358 h 470725"/>
                <a:gd name="connsiteX12" fmla="*/ 3416028 w 7002856"/>
                <a:gd name="connsiteY12" fmla="*/ 236637 h 470725"/>
                <a:gd name="connsiteX13" fmla="*/ 3860236 w 7002856"/>
                <a:gd name="connsiteY13" fmla="*/ 202442 h 470725"/>
                <a:gd name="connsiteX14" fmla="*/ 5057185 w 7002856"/>
                <a:gd name="connsiteY14" fmla="*/ 111937 h 470725"/>
                <a:gd name="connsiteX15" fmla="*/ 5810480 w 7002856"/>
                <a:gd name="connsiteY15" fmla="*/ 53243 h 470725"/>
                <a:gd name="connsiteX16" fmla="*/ 6278824 w 7002856"/>
                <a:gd name="connsiteY16" fmla="*/ 26364 h 470725"/>
                <a:gd name="connsiteX17" fmla="*/ 7002856 w 7002856"/>
                <a:gd name="connsiteY17" fmla="*/ 0 h 470725"/>
                <a:gd name="connsiteX18" fmla="*/ 6693123 w 7002856"/>
                <a:gd name="connsiteY18" fmla="*/ 30746 h 470725"/>
                <a:gd name="connsiteX19" fmla="*/ 6447073 w 7002856"/>
                <a:gd name="connsiteY19" fmla="*/ 38785 h 470725"/>
                <a:gd name="connsiteX20" fmla="*/ 5635086 w 7002856"/>
                <a:gd name="connsiteY20" fmla="*/ 104621 h 470725"/>
                <a:gd name="connsiteX21" fmla="*/ 4471969 w 7002856"/>
                <a:gd name="connsiteY21" fmla="*/ 207034 h 470725"/>
                <a:gd name="connsiteX22" fmla="*/ 3264961 w 7002856"/>
                <a:gd name="connsiteY22" fmla="*/ 346023 h 470725"/>
                <a:gd name="connsiteX23" fmla="*/ 2460289 w 7002856"/>
                <a:gd name="connsiteY23" fmla="*/ 433805 h 470725"/>
                <a:gd name="connsiteX24" fmla="*/ 2045533 w 7002856"/>
                <a:gd name="connsiteY24" fmla="*/ 470725 h 470725"/>
                <a:gd name="connsiteX25" fmla="*/ 1852042 w 7002856"/>
                <a:gd name="connsiteY25" fmla="*/ 468897 h 470725"/>
                <a:gd name="connsiteX26" fmla="*/ 1775213 w 7002856"/>
                <a:gd name="connsiteY26" fmla="*/ 455580 h 470725"/>
                <a:gd name="connsiteX27" fmla="*/ 1794606 w 7002856"/>
                <a:gd name="connsiteY27" fmla="*/ 426490 h 470725"/>
                <a:gd name="connsiteX28" fmla="*/ 1663105 w 7002856"/>
                <a:gd name="connsiteY28" fmla="*/ 380560 h 470725"/>
                <a:gd name="connsiteX29" fmla="*/ 1450963 w 7002856"/>
                <a:gd name="connsiteY29" fmla="*/ 348061 h 470725"/>
                <a:gd name="connsiteX30" fmla="*/ 1245966 w 7002856"/>
                <a:gd name="connsiteY30" fmla="*/ 324077 h 470725"/>
                <a:gd name="connsiteX31" fmla="*/ 1245966 w 7002856"/>
                <a:gd name="connsiteY31" fmla="*/ 324077 h 470725"/>
                <a:gd name="connsiteX32" fmla="*/ 1261492 w 7002856"/>
                <a:gd name="connsiteY32" fmla="*/ 287921 h 470725"/>
                <a:gd name="connsiteX33" fmla="*/ 1031615 w 7002856"/>
                <a:gd name="connsiteY33" fmla="*/ 192233 h 470725"/>
                <a:gd name="connsiteX34" fmla="*/ 815360 w 7002856"/>
                <a:gd name="connsiteY34" fmla="*/ 130815 h 470725"/>
                <a:gd name="connsiteX35" fmla="*/ 580454 w 7002856"/>
                <a:gd name="connsiteY35" fmla="*/ 75990 h 470725"/>
                <a:gd name="connsiteX36" fmla="*/ 265768 w 7002856"/>
                <a:gd name="connsiteY36" fmla="*/ 41852 h 470725"/>
                <a:gd name="connsiteX37" fmla="*/ 0 w 7002856"/>
                <a:gd name="connsiteY37" fmla="*/ 12076 h 470725"/>
                <a:gd name="connsiteX0" fmla="*/ 0 w 7002856"/>
                <a:gd name="connsiteY0" fmla="*/ 12076 h 470725"/>
                <a:gd name="connsiteX1" fmla="*/ 347054 w 7002856"/>
                <a:gd name="connsiteY1" fmla="*/ 12248 h 470725"/>
                <a:gd name="connsiteX2" fmla="*/ 588456 w 7002856"/>
                <a:gd name="connsiteY2" fmla="*/ 39299 h 470725"/>
                <a:gd name="connsiteX3" fmla="*/ 874605 w 7002856"/>
                <a:gd name="connsiteY3" fmla="*/ 90506 h 470725"/>
                <a:gd name="connsiteX4" fmla="*/ 1199579 w 7002856"/>
                <a:gd name="connsiteY4" fmla="*/ 180764 h 470725"/>
                <a:gd name="connsiteX5" fmla="*/ 1306869 w 7002856"/>
                <a:gd name="connsiteY5" fmla="*/ 226598 h 470725"/>
                <a:gd name="connsiteX6" fmla="*/ 1494683 w 7002856"/>
                <a:gd name="connsiteY6" fmla="*/ 250925 h 470725"/>
                <a:gd name="connsiteX7" fmla="*/ 1672630 w 7002856"/>
                <a:gd name="connsiteY7" fmla="*/ 280530 h 470725"/>
                <a:gd name="connsiteX8" fmla="*/ 1747152 w 7002856"/>
                <a:gd name="connsiteY8" fmla="*/ 293293 h 470725"/>
                <a:gd name="connsiteX9" fmla="*/ 1842402 w 7002856"/>
                <a:gd name="connsiteY9" fmla="*/ 312343 h 470725"/>
                <a:gd name="connsiteX10" fmla="*/ 2233518 w 7002856"/>
                <a:gd name="connsiteY10" fmla="*/ 309447 h 470725"/>
                <a:gd name="connsiteX11" fmla="*/ 2788959 w 7002856"/>
                <a:gd name="connsiteY11" fmla="*/ 280358 h 470725"/>
                <a:gd name="connsiteX12" fmla="*/ 3416028 w 7002856"/>
                <a:gd name="connsiteY12" fmla="*/ 236637 h 470725"/>
                <a:gd name="connsiteX13" fmla="*/ 3860236 w 7002856"/>
                <a:gd name="connsiteY13" fmla="*/ 202442 h 470725"/>
                <a:gd name="connsiteX14" fmla="*/ 5057185 w 7002856"/>
                <a:gd name="connsiteY14" fmla="*/ 111937 h 470725"/>
                <a:gd name="connsiteX15" fmla="*/ 5810480 w 7002856"/>
                <a:gd name="connsiteY15" fmla="*/ 53243 h 470725"/>
                <a:gd name="connsiteX16" fmla="*/ 6278824 w 7002856"/>
                <a:gd name="connsiteY16" fmla="*/ 26364 h 470725"/>
                <a:gd name="connsiteX17" fmla="*/ 6728841 w 7002856"/>
                <a:gd name="connsiteY17" fmla="*/ 6934 h 470725"/>
                <a:gd name="connsiteX18" fmla="*/ 7002856 w 7002856"/>
                <a:gd name="connsiteY18" fmla="*/ 0 h 470725"/>
                <a:gd name="connsiteX19" fmla="*/ 6693123 w 7002856"/>
                <a:gd name="connsiteY19" fmla="*/ 30746 h 470725"/>
                <a:gd name="connsiteX20" fmla="*/ 6447073 w 7002856"/>
                <a:gd name="connsiteY20" fmla="*/ 38785 h 470725"/>
                <a:gd name="connsiteX21" fmla="*/ 5635086 w 7002856"/>
                <a:gd name="connsiteY21" fmla="*/ 104621 h 470725"/>
                <a:gd name="connsiteX22" fmla="*/ 4471969 w 7002856"/>
                <a:gd name="connsiteY22" fmla="*/ 207034 h 470725"/>
                <a:gd name="connsiteX23" fmla="*/ 3264961 w 7002856"/>
                <a:gd name="connsiteY23" fmla="*/ 346023 h 470725"/>
                <a:gd name="connsiteX24" fmla="*/ 2460289 w 7002856"/>
                <a:gd name="connsiteY24" fmla="*/ 433805 h 470725"/>
                <a:gd name="connsiteX25" fmla="*/ 2045533 w 7002856"/>
                <a:gd name="connsiteY25" fmla="*/ 470725 h 470725"/>
                <a:gd name="connsiteX26" fmla="*/ 1852042 w 7002856"/>
                <a:gd name="connsiteY26" fmla="*/ 468897 h 470725"/>
                <a:gd name="connsiteX27" fmla="*/ 1775213 w 7002856"/>
                <a:gd name="connsiteY27" fmla="*/ 455580 h 470725"/>
                <a:gd name="connsiteX28" fmla="*/ 1794606 w 7002856"/>
                <a:gd name="connsiteY28" fmla="*/ 426490 h 470725"/>
                <a:gd name="connsiteX29" fmla="*/ 1663105 w 7002856"/>
                <a:gd name="connsiteY29" fmla="*/ 380560 h 470725"/>
                <a:gd name="connsiteX30" fmla="*/ 1450963 w 7002856"/>
                <a:gd name="connsiteY30" fmla="*/ 348061 h 470725"/>
                <a:gd name="connsiteX31" fmla="*/ 1245966 w 7002856"/>
                <a:gd name="connsiteY31" fmla="*/ 324077 h 470725"/>
                <a:gd name="connsiteX32" fmla="*/ 1245966 w 7002856"/>
                <a:gd name="connsiteY32" fmla="*/ 324077 h 470725"/>
                <a:gd name="connsiteX33" fmla="*/ 1261492 w 7002856"/>
                <a:gd name="connsiteY33" fmla="*/ 287921 h 470725"/>
                <a:gd name="connsiteX34" fmla="*/ 1031615 w 7002856"/>
                <a:gd name="connsiteY34" fmla="*/ 192233 h 470725"/>
                <a:gd name="connsiteX35" fmla="*/ 815360 w 7002856"/>
                <a:gd name="connsiteY35" fmla="*/ 130815 h 470725"/>
                <a:gd name="connsiteX36" fmla="*/ 580454 w 7002856"/>
                <a:gd name="connsiteY36" fmla="*/ 75990 h 470725"/>
                <a:gd name="connsiteX37" fmla="*/ 265768 w 7002856"/>
                <a:gd name="connsiteY37" fmla="*/ 41852 h 470725"/>
                <a:gd name="connsiteX38" fmla="*/ 0 w 7002856"/>
                <a:gd name="connsiteY38" fmla="*/ 12076 h 470725"/>
                <a:gd name="connsiteX0" fmla="*/ 0 w 7002856"/>
                <a:gd name="connsiteY0" fmla="*/ 12076 h 470725"/>
                <a:gd name="connsiteX1" fmla="*/ 347054 w 7002856"/>
                <a:gd name="connsiteY1" fmla="*/ 12248 h 470725"/>
                <a:gd name="connsiteX2" fmla="*/ 588456 w 7002856"/>
                <a:gd name="connsiteY2" fmla="*/ 39299 h 470725"/>
                <a:gd name="connsiteX3" fmla="*/ 874605 w 7002856"/>
                <a:gd name="connsiteY3" fmla="*/ 90506 h 470725"/>
                <a:gd name="connsiteX4" fmla="*/ 1199579 w 7002856"/>
                <a:gd name="connsiteY4" fmla="*/ 180764 h 470725"/>
                <a:gd name="connsiteX5" fmla="*/ 1306869 w 7002856"/>
                <a:gd name="connsiteY5" fmla="*/ 226598 h 470725"/>
                <a:gd name="connsiteX6" fmla="*/ 1494683 w 7002856"/>
                <a:gd name="connsiteY6" fmla="*/ 250925 h 470725"/>
                <a:gd name="connsiteX7" fmla="*/ 1672630 w 7002856"/>
                <a:gd name="connsiteY7" fmla="*/ 280530 h 470725"/>
                <a:gd name="connsiteX8" fmla="*/ 1747152 w 7002856"/>
                <a:gd name="connsiteY8" fmla="*/ 293293 h 470725"/>
                <a:gd name="connsiteX9" fmla="*/ 1842402 w 7002856"/>
                <a:gd name="connsiteY9" fmla="*/ 312343 h 470725"/>
                <a:gd name="connsiteX10" fmla="*/ 2233518 w 7002856"/>
                <a:gd name="connsiteY10" fmla="*/ 309447 h 470725"/>
                <a:gd name="connsiteX11" fmla="*/ 2788959 w 7002856"/>
                <a:gd name="connsiteY11" fmla="*/ 280358 h 470725"/>
                <a:gd name="connsiteX12" fmla="*/ 3416028 w 7002856"/>
                <a:gd name="connsiteY12" fmla="*/ 236637 h 470725"/>
                <a:gd name="connsiteX13" fmla="*/ 3860236 w 7002856"/>
                <a:gd name="connsiteY13" fmla="*/ 202442 h 470725"/>
                <a:gd name="connsiteX14" fmla="*/ 5057185 w 7002856"/>
                <a:gd name="connsiteY14" fmla="*/ 111937 h 470725"/>
                <a:gd name="connsiteX15" fmla="*/ 5810480 w 7002856"/>
                <a:gd name="connsiteY15" fmla="*/ 53243 h 470725"/>
                <a:gd name="connsiteX16" fmla="*/ 6278824 w 7002856"/>
                <a:gd name="connsiteY16" fmla="*/ 26364 h 470725"/>
                <a:gd name="connsiteX17" fmla="*/ 6728841 w 7002856"/>
                <a:gd name="connsiteY17" fmla="*/ 6934 h 470725"/>
                <a:gd name="connsiteX18" fmla="*/ 7002856 w 7002856"/>
                <a:gd name="connsiteY18" fmla="*/ 0 h 470725"/>
                <a:gd name="connsiteX19" fmla="*/ 6693123 w 7002856"/>
                <a:gd name="connsiteY19" fmla="*/ 30746 h 470725"/>
                <a:gd name="connsiteX20" fmla="*/ 6447073 w 7002856"/>
                <a:gd name="connsiteY20" fmla="*/ 38785 h 470725"/>
                <a:gd name="connsiteX21" fmla="*/ 5699379 w 7002856"/>
                <a:gd name="connsiteY21" fmla="*/ 92715 h 470725"/>
                <a:gd name="connsiteX22" fmla="*/ 4471969 w 7002856"/>
                <a:gd name="connsiteY22" fmla="*/ 207034 h 470725"/>
                <a:gd name="connsiteX23" fmla="*/ 3264961 w 7002856"/>
                <a:gd name="connsiteY23" fmla="*/ 346023 h 470725"/>
                <a:gd name="connsiteX24" fmla="*/ 2460289 w 7002856"/>
                <a:gd name="connsiteY24" fmla="*/ 433805 h 470725"/>
                <a:gd name="connsiteX25" fmla="*/ 2045533 w 7002856"/>
                <a:gd name="connsiteY25" fmla="*/ 470725 h 470725"/>
                <a:gd name="connsiteX26" fmla="*/ 1852042 w 7002856"/>
                <a:gd name="connsiteY26" fmla="*/ 468897 h 470725"/>
                <a:gd name="connsiteX27" fmla="*/ 1775213 w 7002856"/>
                <a:gd name="connsiteY27" fmla="*/ 455580 h 470725"/>
                <a:gd name="connsiteX28" fmla="*/ 1794606 w 7002856"/>
                <a:gd name="connsiteY28" fmla="*/ 426490 h 470725"/>
                <a:gd name="connsiteX29" fmla="*/ 1663105 w 7002856"/>
                <a:gd name="connsiteY29" fmla="*/ 380560 h 470725"/>
                <a:gd name="connsiteX30" fmla="*/ 1450963 w 7002856"/>
                <a:gd name="connsiteY30" fmla="*/ 348061 h 470725"/>
                <a:gd name="connsiteX31" fmla="*/ 1245966 w 7002856"/>
                <a:gd name="connsiteY31" fmla="*/ 324077 h 470725"/>
                <a:gd name="connsiteX32" fmla="*/ 1245966 w 7002856"/>
                <a:gd name="connsiteY32" fmla="*/ 324077 h 470725"/>
                <a:gd name="connsiteX33" fmla="*/ 1261492 w 7002856"/>
                <a:gd name="connsiteY33" fmla="*/ 287921 h 470725"/>
                <a:gd name="connsiteX34" fmla="*/ 1031615 w 7002856"/>
                <a:gd name="connsiteY34" fmla="*/ 192233 h 470725"/>
                <a:gd name="connsiteX35" fmla="*/ 815360 w 7002856"/>
                <a:gd name="connsiteY35" fmla="*/ 130815 h 470725"/>
                <a:gd name="connsiteX36" fmla="*/ 580454 w 7002856"/>
                <a:gd name="connsiteY36" fmla="*/ 75990 h 470725"/>
                <a:gd name="connsiteX37" fmla="*/ 265768 w 7002856"/>
                <a:gd name="connsiteY37" fmla="*/ 41852 h 470725"/>
                <a:gd name="connsiteX38" fmla="*/ 0 w 7002856"/>
                <a:gd name="connsiteY38" fmla="*/ 12076 h 470725"/>
                <a:gd name="connsiteX0" fmla="*/ 0 w 7002856"/>
                <a:gd name="connsiteY0" fmla="*/ 12076 h 470725"/>
                <a:gd name="connsiteX1" fmla="*/ 347054 w 7002856"/>
                <a:gd name="connsiteY1" fmla="*/ 12248 h 470725"/>
                <a:gd name="connsiteX2" fmla="*/ 588456 w 7002856"/>
                <a:gd name="connsiteY2" fmla="*/ 39299 h 470725"/>
                <a:gd name="connsiteX3" fmla="*/ 874605 w 7002856"/>
                <a:gd name="connsiteY3" fmla="*/ 90506 h 470725"/>
                <a:gd name="connsiteX4" fmla="*/ 1199579 w 7002856"/>
                <a:gd name="connsiteY4" fmla="*/ 180764 h 470725"/>
                <a:gd name="connsiteX5" fmla="*/ 1306869 w 7002856"/>
                <a:gd name="connsiteY5" fmla="*/ 226598 h 470725"/>
                <a:gd name="connsiteX6" fmla="*/ 1494683 w 7002856"/>
                <a:gd name="connsiteY6" fmla="*/ 250925 h 470725"/>
                <a:gd name="connsiteX7" fmla="*/ 1672630 w 7002856"/>
                <a:gd name="connsiteY7" fmla="*/ 280530 h 470725"/>
                <a:gd name="connsiteX8" fmla="*/ 1747152 w 7002856"/>
                <a:gd name="connsiteY8" fmla="*/ 293293 h 470725"/>
                <a:gd name="connsiteX9" fmla="*/ 1842402 w 7002856"/>
                <a:gd name="connsiteY9" fmla="*/ 312343 h 470725"/>
                <a:gd name="connsiteX10" fmla="*/ 2233518 w 7002856"/>
                <a:gd name="connsiteY10" fmla="*/ 309447 h 470725"/>
                <a:gd name="connsiteX11" fmla="*/ 2788959 w 7002856"/>
                <a:gd name="connsiteY11" fmla="*/ 280358 h 470725"/>
                <a:gd name="connsiteX12" fmla="*/ 3416028 w 7002856"/>
                <a:gd name="connsiteY12" fmla="*/ 236637 h 470725"/>
                <a:gd name="connsiteX13" fmla="*/ 3860236 w 7002856"/>
                <a:gd name="connsiteY13" fmla="*/ 202442 h 470725"/>
                <a:gd name="connsiteX14" fmla="*/ 5057185 w 7002856"/>
                <a:gd name="connsiteY14" fmla="*/ 111937 h 470725"/>
                <a:gd name="connsiteX15" fmla="*/ 5810480 w 7002856"/>
                <a:gd name="connsiteY15" fmla="*/ 53243 h 470725"/>
                <a:gd name="connsiteX16" fmla="*/ 6278824 w 7002856"/>
                <a:gd name="connsiteY16" fmla="*/ 26364 h 470725"/>
                <a:gd name="connsiteX17" fmla="*/ 6728841 w 7002856"/>
                <a:gd name="connsiteY17" fmla="*/ 6934 h 470725"/>
                <a:gd name="connsiteX18" fmla="*/ 7002856 w 7002856"/>
                <a:gd name="connsiteY18" fmla="*/ 0 h 470725"/>
                <a:gd name="connsiteX19" fmla="*/ 6693123 w 7002856"/>
                <a:gd name="connsiteY19" fmla="*/ 30746 h 470725"/>
                <a:gd name="connsiteX20" fmla="*/ 6439929 w 7002856"/>
                <a:gd name="connsiteY20" fmla="*/ 48310 h 470725"/>
                <a:gd name="connsiteX21" fmla="*/ 5699379 w 7002856"/>
                <a:gd name="connsiteY21" fmla="*/ 92715 h 470725"/>
                <a:gd name="connsiteX22" fmla="*/ 4471969 w 7002856"/>
                <a:gd name="connsiteY22" fmla="*/ 207034 h 470725"/>
                <a:gd name="connsiteX23" fmla="*/ 3264961 w 7002856"/>
                <a:gd name="connsiteY23" fmla="*/ 346023 h 470725"/>
                <a:gd name="connsiteX24" fmla="*/ 2460289 w 7002856"/>
                <a:gd name="connsiteY24" fmla="*/ 433805 h 470725"/>
                <a:gd name="connsiteX25" fmla="*/ 2045533 w 7002856"/>
                <a:gd name="connsiteY25" fmla="*/ 470725 h 470725"/>
                <a:gd name="connsiteX26" fmla="*/ 1852042 w 7002856"/>
                <a:gd name="connsiteY26" fmla="*/ 468897 h 470725"/>
                <a:gd name="connsiteX27" fmla="*/ 1775213 w 7002856"/>
                <a:gd name="connsiteY27" fmla="*/ 455580 h 470725"/>
                <a:gd name="connsiteX28" fmla="*/ 1794606 w 7002856"/>
                <a:gd name="connsiteY28" fmla="*/ 426490 h 470725"/>
                <a:gd name="connsiteX29" fmla="*/ 1663105 w 7002856"/>
                <a:gd name="connsiteY29" fmla="*/ 380560 h 470725"/>
                <a:gd name="connsiteX30" fmla="*/ 1450963 w 7002856"/>
                <a:gd name="connsiteY30" fmla="*/ 348061 h 470725"/>
                <a:gd name="connsiteX31" fmla="*/ 1245966 w 7002856"/>
                <a:gd name="connsiteY31" fmla="*/ 324077 h 470725"/>
                <a:gd name="connsiteX32" fmla="*/ 1245966 w 7002856"/>
                <a:gd name="connsiteY32" fmla="*/ 324077 h 470725"/>
                <a:gd name="connsiteX33" fmla="*/ 1261492 w 7002856"/>
                <a:gd name="connsiteY33" fmla="*/ 287921 h 470725"/>
                <a:gd name="connsiteX34" fmla="*/ 1031615 w 7002856"/>
                <a:gd name="connsiteY34" fmla="*/ 192233 h 470725"/>
                <a:gd name="connsiteX35" fmla="*/ 815360 w 7002856"/>
                <a:gd name="connsiteY35" fmla="*/ 130815 h 470725"/>
                <a:gd name="connsiteX36" fmla="*/ 580454 w 7002856"/>
                <a:gd name="connsiteY36" fmla="*/ 75990 h 470725"/>
                <a:gd name="connsiteX37" fmla="*/ 265768 w 7002856"/>
                <a:gd name="connsiteY37" fmla="*/ 41852 h 470725"/>
                <a:gd name="connsiteX38" fmla="*/ 0 w 7002856"/>
                <a:gd name="connsiteY38" fmla="*/ 12076 h 470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002856" h="470725">
                  <a:moveTo>
                    <a:pt x="0" y="12076"/>
                  </a:moveTo>
                  <a:lnTo>
                    <a:pt x="347054" y="12248"/>
                  </a:lnTo>
                  <a:cubicBezTo>
                    <a:pt x="427521" y="21265"/>
                    <a:pt x="500531" y="26256"/>
                    <a:pt x="588456" y="39299"/>
                  </a:cubicBezTo>
                  <a:cubicBezTo>
                    <a:pt x="676381" y="52342"/>
                    <a:pt x="777117" y="66929"/>
                    <a:pt x="874605" y="90506"/>
                  </a:cubicBezTo>
                  <a:cubicBezTo>
                    <a:pt x="974199" y="120592"/>
                    <a:pt x="1099985" y="150678"/>
                    <a:pt x="1199579" y="180764"/>
                  </a:cubicBezTo>
                  <a:lnTo>
                    <a:pt x="1306869" y="226598"/>
                  </a:lnTo>
                  <a:lnTo>
                    <a:pt x="1494683" y="250925"/>
                  </a:lnTo>
                  <a:lnTo>
                    <a:pt x="1672630" y="280530"/>
                  </a:lnTo>
                  <a:cubicBezTo>
                    <a:pt x="1716521" y="292722"/>
                    <a:pt x="1718857" y="287991"/>
                    <a:pt x="1747152" y="293293"/>
                  </a:cubicBezTo>
                  <a:cubicBezTo>
                    <a:pt x="1775447" y="298595"/>
                    <a:pt x="1761341" y="309651"/>
                    <a:pt x="1842402" y="312343"/>
                  </a:cubicBezTo>
                  <a:cubicBezTo>
                    <a:pt x="1923463" y="315035"/>
                    <a:pt x="2075759" y="314778"/>
                    <a:pt x="2233518" y="309447"/>
                  </a:cubicBezTo>
                  <a:cubicBezTo>
                    <a:pt x="2391277" y="304116"/>
                    <a:pt x="2591874" y="292493"/>
                    <a:pt x="2788959" y="280358"/>
                  </a:cubicBezTo>
                  <a:lnTo>
                    <a:pt x="3416028" y="236637"/>
                  </a:lnTo>
                  <a:lnTo>
                    <a:pt x="3860236" y="202442"/>
                  </a:lnTo>
                  <a:lnTo>
                    <a:pt x="5057185" y="111937"/>
                  </a:lnTo>
                  <a:lnTo>
                    <a:pt x="5810480" y="53243"/>
                  </a:lnTo>
                  <a:lnTo>
                    <a:pt x="6278824" y="26364"/>
                  </a:lnTo>
                  <a:lnTo>
                    <a:pt x="6728841" y="6934"/>
                  </a:lnTo>
                  <a:lnTo>
                    <a:pt x="7002856" y="0"/>
                  </a:lnTo>
                  <a:lnTo>
                    <a:pt x="6693123" y="30746"/>
                  </a:lnTo>
                  <a:lnTo>
                    <a:pt x="6439929" y="48310"/>
                  </a:lnTo>
                  <a:cubicBezTo>
                    <a:pt x="6193079" y="63112"/>
                    <a:pt x="6027372" y="66261"/>
                    <a:pt x="5699379" y="92715"/>
                  </a:cubicBezTo>
                  <a:cubicBezTo>
                    <a:pt x="5371386" y="119169"/>
                    <a:pt x="4881106" y="168928"/>
                    <a:pt x="4471969" y="207034"/>
                  </a:cubicBezTo>
                  <a:lnTo>
                    <a:pt x="3264961" y="346023"/>
                  </a:lnTo>
                  <a:lnTo>
                    <a:pt x="2460289" y="433805"/>
                  </a:lnTo>
                  <a:cubicBezTo>
                    <a:pt x="2257051" y="454589"/>
                    <a:pt x="2183785" y="458418"/>
                    <a:pt x="2045533" y="470725"/>
                  </a:cubicBezTo>
                  <a:cubicBezTo>
                    <a:pt x="1974686" y="466941"/>
                    <a:pt x="1922889" y="472681"/>
                    <a:pt x="1852042" y="468897"/>
                  </a:cubicBezTo>
                  <a:lnTo>
                    <a:pt x="1775213" y="455580"/>
                  </a:lnTo>
                  <a:lnTo>
                    <a:pt x="1794606" y="426490"/>
                  </a:lnTo>
                  <a:lnTo>
                    <a:pt x="1663105" y="380560"/>
                  </a:lnTo>
                  <a:lnTo>
                    <a:pt x="1450963" y="348061"/>
                  </a:lnTo>
                  <a:lnTo>
                    <a:pt x="1245966" y="324077"/>
                  </a:lnTo>
                  <a:lnTo>
                    <a:pt x="1245966" y="324077"/>
                  </a:lnTo>
                  <a:cubicBezTo>
                    <a:pt x="1248554" y="318051"/>
                    <a:pt x="1277748" y="298386"/>
                    <a:pt x="1261492" y="287921"/>
                  </a:cubicBezTo>
                  <a:lnTo>
                    <a:pt x="1031615" y="192233"/>
                  </a:lnTo>
                  <a:lnTo>
                    <a:pt x="815360" y="130815"/>
                  </a:lnTo>
                  <a:cubicBezTo>
                    <a:pt x="735471" y="115715"/>
                    <a:pt x="660343" y="91090"/>
                    <a:pt x="580454" y="75990"/>
                  </a:cubicBezTo>
                  <a:lnTo>
                    <a:pt x="265768" y="41852"/>
                  </a:lnTo>
                  <a:lnTo>
                    <a:pt x="0" y="12076"/>
                  </a:lnTo>
                  <a:close/>
                </a:path>
              </a:pathLst>
            </a:cu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6" name="Freeform 37">
              <a:extLst>
                <a:ext uri="{FF2B5EF4-FFF2-40B4-BE49-F238E27FC236}">
                  <a16:creationId xmlns:a16="http://schemas.microsoft.com/office/drawing/2014/main" id="{D278ECBB-EC43-4996-8419-4EA028C29FCB}"/>
                </a:ext>
              </a:extLst>
            </p:cNvPr>
            <p:cNvSpPr/>
            <p:nvPr/>
          </p:nvSpPr>
          <p:spPr>
            <a:xfrm>
              <a:off x="232014" y="4614233"/>
              <a:ext cx="8673411" cy="474984"/>
            </a:xfrm>
            <a:custGeom>
              <a:avLst/>
              <a:gdLst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74520 w 8686800"/>
                <a:gd name="connsiteY9" fmla="*/ 439947 h 483079"/>
                <a:gd name="connsiteX10" fmla="*/ 3743864 w 8686800"/>
                <a:gd name="connsiteY10" fmla="*/ 379562 h 483079"/>
                <a:gd name="connsiteX11" fmla="*/ 3830128 w 8686800"/>
                <a:gd name="connsiteY11" fmla="*/ 37956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08762 w 8686800"/>
                <a:gd name="connsiteY26" fmla="*/ 77638 h 483079"/>
                <a:gd name="connsiteX27" fmla="*/ 4813539 w 8686800"/>
                <a:gd name="connsiteY27" fmla="*/ 69011 h 483079"/>
                <a:gd name="connsiteX28" fmla="*/ 4727275 w 8686800"/>
                <a:gd name="connsiteY28" fmla="*/ 69011 h 483079"/>
                <a:gd name="connsiteX29" fmla="*/ 4330460 w 8686800"/>
                <a:gd name="connsiteY29" fmla="*/ 94891 h 483079"/>
                <a:gd name="connsiteX30" fmla="*/ 3683479 w 8686800"/>
                <a:gd name="connsiteY30" fmla="*/ 138023 h 483079"/>
                <a:gd name="connsiteX31" fmla="*/ 3338422 w 8686800"/>
                <a:gd name="connsiteY31" fmla="*/ 112143 h 483079"/>
                <a:gd name="connsiteX32" fmla="*/ 3019245 w 8686800"/>
                <a:gd name="connsiteY32" fmla="*/ 163902 h 483079"/>
                <a:gd name="connsiteX33" fmla="*/ 2915728 w 8686800"/>
                <a:gd name="connsiteY33" fmla="*/ 120770 h 483079"/>
                <a:gd name="connsiteX34" fmla="*/ 2915728 w 8686800"/>
                <a:gd name="connsiteY34" fmla="*/ 120770 h 483079"/>
                <a:gd name="connsiteX35" fmla="*/ 2665562 w 8686800"/>
                <a:gd name="connsiteY35" fmla="*/ 163902 h 483079"/>
                <a:gd name="connsiteX36" fmla="*/ 2570671 w 8686800"/>
                <a:gd name="connsiteY36" fmla="*/ 146649 h 483079"/>
                <a:gd name="connsiteX37" fmla="*/ 2570671 w 8686800"/>
                <a:gd name="connsiteY37" fmla="*/ 146649 h 483079"/>
                <a:gd name="connsiteX38" fmla="*/ 2424022 w 8686800"/>
                <a:gd name="connsiteY38" fmla="*/ 146649 h 483079"/>
                <a:gd name="connsiteX39" fmla="*/ 2337758 w 8686800"/>
                <a:gd name="connsiteY39" fmla="*/ 189781 h 483079"/>
                <a:gd name="connsiteX40" fmla="*/ 2208362 w 8686800"/>
                <a:gd name="connsiteY40" fmla="*/ 163902 h 483079"/>
                <a:gd name="connsiteX41" fmla="*/ 2113471 w 8686800"/>
                <a:gd name="connsiteY41" fmla="*/ 163902 h 483079"/>
                <a:gd name="connsiteX42" fmla="*/ 2018581 w 8686800"/>
                <a:gd name="connsiteY42" fmla="*/ 163902 h 483079"/>
                <a:gd name="connsiteX43" fmla="*/ 1940943 w 8686800"/>
                <a:gd name="connsiteY43" fmla="*/ 138023 h 483079"/>
                <a:gd name="connsiteX44" fmla="*/ 1846052 w 8686800"/>
                <a:gd name="connsiteY44" fmla="*/ 129396 h 483079"/>
                <a:gd name="connsiteX45" fmla="*/ 1751162 w 8686800"/>
                <a:gd name="connsiteY45" fmla="*/ 138023 h 483079"/>
                <a:gd name="connsiteX46" fmla="*/ 1725283 w 8686800"/>
                <a:gd name="connsiteY46" fmla="*/ 86264 h 483079"/>
                <a:gd name="connsiteX47" fmla="*/ 1725283 w 8686800"/>
                <a:gd name="connsiteY47" fmla="*/ 86264 h 483079"/>
                <a:gd name="connsiteX48" fmla="*/ 1544128 w 8686800"/>
                <a:gd name="connsiteY48" fmla="*/ 120770 h 483079"/>
                <a:gd name="connsiteX49" fmla="*/ 1466490 w 8686800"/>
                <a:gd name="connsiteY49" fmla="*/ 129396 h 483079"/>
                <a:gd name="connsiteX50" fmla="*/ 1380226 w 8686800"/>
                <a:gd name="connsiteY50" fmla="*/ 94891 h 483079"/>
                <a:gd name="connsiteX51" fmla="*/ 1259456 w 8686800"/>
                <a:gd name="connsiteY51" fmla="*/ 34506 h 483079"/>
                <a:gd name="connsiteX52" fmla="*/ 1173192 w 8686800"/>
                <a:gd name="connsiteY52" fmla="*/ 51759 h 483079"/>
                <a:gd name="connsiteX53" fmla="*/ 957532 w 8686800"/>
                <a:gd name="connsiteY53" fmla="*/ 0 h 483079"/>
                <a:gd name="connsiteX54" fmla="*/ 483079 w 8686800"/>
                <a:gd name="connsiteY54" fmla="*/ 8626 h 483079"/>
                <a:gd name="connsiteX55" fmla="*/ 0 w 8686800"/>
                <a:gd name="connsiteY55" fmla="*/ 17253 h 483079"/>
                <a:gd name="connsiteX56" fmla="*/ 0 w 8686800"/>
                <a:gd name="connsiteY56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74520 w 8686800"/>
                <a:gd name="connsiteY9" fmla="*/ 439947 h 483079"/>
                <a:gd name="connsiteX10" fmla="*/ 3743864 w 8686800"/>
                <a:gd name="connsiteY10" fmla="*/ 379562 h 483079"/>
                <a:gd name="connsiteX11" fmla="*/ 3830128 w 8686800"/>
                <a:gd name="connsiteY11" fmla="*/ 37956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23049 w 8686800"/>
                <a:gd name="connsiteY26" fmla="*/ 58588 h 483079"/>
                <a:gd name="connsiteX27" fmla="*/ 4813539 w 8686800"/>
                <a:gd name="connsiteY27" fmla="*/ 69011 h 483079"/>
                <a:gd name="connsiteX28" fmla="*/ 4727275 w 8686800"/>
                <a:gd name="connsiteY28" fmla="*/ 69011 h 483079"/>
                <a:gd name="connsiteX29" fmla="*/ 4330460 w 8686800"/>
                <a:gd name="connsiteY29" fmla="*/ 94891 h 483079"/>
                <a:gd name="connsiteX30" fmla="*/ 3683479 w 8686800"/>
                <a:gd name="connsiteY30" fmla="*/ 138023 h 483079"/>
                <a:gd name="connsiteX31" fmla="*/ 3338422 w 8686800"/>
                <a:gd name="connsiteY31" fmla="*/ 112143 h 483079"/>
                <a:gd name="connsiteX32" fmla="*/ 3019245 w 8686800"/>
                <a:gd name="connsiteY32" fmla="*/ 163902 h 483079"/>
                <a:gd name="connsiteX33" fmla="*/ 2915728 w 8686800"/>
                <a:gd name="connsiteY33" fmla="*/ 120770 h 483079"/>
                <a:gd name="connsiteX34" fmla="*/ 2915728 w 8686800"/>
                <a:gd name="connsiteY34" fmla="*/ 120770 h 483079"/>
                <a:gd name="connsiteX35" fmla="*/ 2665562 w 8686800"/>
                <a:gd name="connsiteY35" fmla="*/ 163902 h 483079"/>
                <a:gd name="connsiteX36" fmla="*/ 2570671 w 8686800"/>
                <a:gd name="connsiteY36" fmla="*/ 146649 h 483079"/>
                <a:gd name="connsiteX37" fmla="*/ 2570671 w 8686800"/>
                <a:gd name="connsiteY37" fmla="*/ 146649 h 483079"/>
                <a:gd name="connsiteX38" fmla="*/ 2424022 w 8686800"/>
                <a:gd name="connsiteY38" fmla="*/ 146649 h 483079"/>
                <a:gd name="connsiteX39" fmla="*/ 2337758 w 8686800"/>
                <a:gd name="connsiteY39" fmla="*/ 189781 h 483079"/>
                <a:gd name="connsiteX40" fmla="*/ 2208362 w 8686800"/>
                <a:gd name="connsiteY40" fmla="*/ 163902 h 483079"/>
                <a:gd name="connsiteX41" fmla="*/ 2113471 w 8686800"/>
                <a:gd name="connsiteY41" fmla="*/ 163902 h 483079"/>
                <a:gd name="connsiteX42" fmla="*/ 2018581 w 8686800"/>
                <a:gd name="connsiteY42" fmla="*/ 163902 h 483079"/>
                <a:gd name="connsiteX43" fmla="*/ 1940943 w 8686800"/>
                <a:gd name="connsiteY43" fmla="*/ 138023 h 483079"/>
                <a:gd name="connsiteX44" fmla="*/ 1846052 w 8686800"/>
                <a:gd name="connsiteY44" fmla="*/ 129396 h 483079"/>
                <a:gd name="connsiteX45" fmla="*/ 1751162 w 8686800"/>
                <a:gd name="connsiteY45" fmla="*/ 138023 h 483079"/>
                <a:gd name="connsiteX46" fmla="*/ 1725283 w 8686800"/>
                <a:gd name="connsiteY46" fmla="*/ 86264 h 483079"/>
                <a:gd name="connsiteX47" fmla="*/ 1725283 w 8686800"/>
                <a:gd name="connsiteY47" fmla="*/ 86264 h 483079"/>
                <a:gd name="connsiteX48" fmla="*/ 1544128 w 8686800"/>
                <a:gd name="connsiteY48" fmla="*/ 120770 h 483079"/>
                <a:gd name="connsiteX49" fmla="*/ 1466490 w 8686800"/>
                <a:gd name="connsiteY49" fmla="*/ 129396 h 483079"/>
                <a:gd name="connsiteX50" fmla="*/ 1380226 w 8686800"/>
                <a:gd name="connsiteY50" fmla="*/ 94891 h 483079"/>
                <a:gd name="connsiteX51" fmla="*/ 1259456 w 8686800"/>
                <a:gd name="connsiteY51" fmla="*/ 34506 h 483079"/>
                <a:gd name="connsiteX52" fmla="*/ 1173192 w 8686800"/>
                <a:gd name="connsiteY52" fmla="*/ 51759 h 483079"/>
                <a:gd name="connsiteX53" fmla="*/ 957532 w 8686800"/>
                <a:gd name="connsiteY53" fmla="*/ 0 h 483079"/>
                <a:gd name="connsiteX54" fmla="*/ 483079 w 8686800"/>
                <a:gd name="connsiteY54" fmla="*/ 8626 h 483079"/>
                <a:gd name="connsiteX55" fmla="*/ 0 w 8686800"/>
                <a:gd name="connsiteY55" fmla="*/ 17253 h 483079"/>
                <a:gd name="connsiteX56" fmla="*/ 0 w 8686800"/>
                <a:gd name="connsiteY56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74520 w 8686800"/>
                <a:gd name="connsiteY9" fmla="*/ 439947 h 483079"/>
                <a:gd name="connsiteX10" fmla="*/ 3743864 w 8686800"/>
                <a:gd name="connsiteY10" fmla="*/ 379562 h 483079"/>
                <a:gd name="connsiteX11" fmla="*/ 3830128 w 8686800"/>
                <a:gd name="connsiteY11" fmla="*/ 37956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23049 w 8686800"/>
                <a:gd name="connsiteY26" fmla="*/ 58588 h 483079"/>
                <a:gd name="connsiteX27" fmla="*/ 4813539 w 8686800"/>
                <a:gd name="connsiteY27" fmla="*/ 69011 h 483079"/>
                <a:gd name="connsiteX28" fmla="*/ 4330460 w 8686800"/>
                <a:gd name="connsiteY28" fmla="*/ 94891 h 483079"/>
                <a:gd name="connsiteX29" fmla="*/ 3683479 w 8686800"/>
                <a:gd name="connsiteY29" fmla="*/ 138023 h 483079"/>
                <a:gd name="connsiteX30" fmla="*/ 3338422 w 8686800"/>
                <a:gd name="connsiteY30" fmla="*/ 112143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74520 w 8686800"/>
                <a:gd name="connsiteY9" fmla="*/ 439947 h 483079"/>
                <a:gd name="connsiteX10" fmla="*/ 3743864 w 8686800"/>
                <a:gd name="connsiteY10" fmla="*/ 379562 h 483079"/>
                <a:gd name="connsiteX11" fmla="*/ 3830128 w 8686800"/>
                <a:gd name="connsiteY11" fmla="*/ 37956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23049 w 8686800"/>
                <a:gd name="connsiteY26" fmla="*/ 58588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683479 w 8686800"/>
                <a:gd name="connsiteY29" fmla="*/ 138023 h 483079"/>
                <a:gd name="connsiteX30" fmla="*/ 3338422 w 8686800"/>
                <a:gd name="connsiteY30" fmla="*/ 112143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74520 w 8686800"/>
                <a:gd name="connsiteY9" fmla="*/ 439947 h 483079"/>
                <a:gd name="connsiteX10" fmla="*/ 3743864 w 8686800"/>
                <a:gd name="connsiteY10" fmla="*/ 379562 h 483079"/>
                <a:gd name="connsiteX11" fmla="*/ 3830128 w 8686800"/>
                <a:gd name="connsiteY11" fmla="*/ 37956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23049 w 8686800"/>
                <a:gd name="connsiteY26" fmla="*/ 58588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338422 w 8686800"/>
                <a:gd name="connsiteY30" fmla="*/ 112143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74520 w 8686800"/>
                <a:gd name="connsiteY9" fmla="*/ 439947 h 483079"/>
                <a:gd name="connsiteX10" fmla="*/ 3743864 w 8686800"/>
                <a:gd name="connsiteY10" fmla="*/ 379562 h 483079"/>
                <a:gd name="connsiteX11" fmla="*/ 3830128 w 8686800"/>
                <a:gd name="connsiteY11" fmla="*/ 37956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23049 w 8686800"/>
                <a:gd name="connsiteY26" fmla="*/ 58588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830128 w 8686800"/>
                <a:gd name="connsiteY11" fmla="*/ 37956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23049 w 8686800"/>
                <a:gd name="connsiteY26" fmla="*/ 58588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4339086 w 8686800"/>
                <a:gd name="connsiteY13" fmla="*/ 336430 h 483079"/>
                <a:gd name="connsiteX14" fmla="*/ 4942935 w 8686800"/>
                <a:gd name="connsiteY14" fmla="*/ 293298 h 483079"/>
                <a:gd name="connsiteX15" fmla="*/ 5969479 w 8686800"/>
                <a:gd name="connsiteY15" fmla="*/ 198408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8437 w 8686800"/>
                <a:gd name="connsiteY25" fmla="*/ 43132 h 483079"/>
                <a:gd name="connsiteX26" fmla="*/ 5423049 w 8686800"/>
                <a:gd name="connsiteY26" fmla="*/ 58588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4942935 w 8686800"/>
                <a:gd name="connsiteY13" fmla="*/ 293298 h 483079"/>
                <a:gd name="connsiteX14" fmla="*/ 5969479 w 8686800"/>
                <a:gd name="connsiteY14" fmla="*/ 198408 h 483079"/>
                <a:gd name="connsiteX15" fmla="*/ 6590581 w 8686800"/>
                <a:gd name="connsiteY15" fmla="*/ 181155 h 483079"/>
                <a:gd name="connsiteX16" fmla="*/ 7220309 w 8686800"/>
                <a:gd name="connsiteY16" fmla="*/ 155276 h 483079"/>
                <a:gd name="connsiteX17" fmla="*/ 7919049 w 8686800"/>
                <a:gd name="connsiteY17" fmla="*/ 120770 h 483079"/>
                <a:gd name="connsiteX18" fmla="*/ 7996686 w 8686800"/>
                <a:gd name="connsiteY18" fmla="*/ 129396 h 483079"/>
                <a:gd name="connsiteX19" fmla="*/ 8065698 w 8686800"/>
                <a:gd name="connsiteY19" fmla="*/ 146649 h 483079"/>
                <a:gd name="connsiteX20" fmla="*/ 8686800 w 8686800"/>
                <a:gd name="connsiteY20" fmla="*/ 129396 h 483079"/>
                <a:gd name="connsiteX21" fmla="*/ 8678173 w 8686800"/>
                <a:gd name="connsiteY21" fmla="*/ 25879 h 483079"/>
                <a:gd name="connsiteX22" fmla="*/ 7850037 w 8686800"/>
                <a:gd name="connsiteY22" fmla="*/ 34506 h 483079"/>
                <a:gd name="connsiteX23" fmla="*/ 6996022 w 8686800"/>
                <a:gd name="connsiteY23" fmla="*/ 17253 h 483079"/>
                <a:gd name="connsiteX24" fmla="*/ 6478437 w 8686800"/>
                <a:gd name="connsiteY24" fmla="*/ 43132 h 483079"/>
                <a:gd name="connsiteX25" fmla="*/ 5423049 w 8686800"/>
                <a:gd name="connsiteY25" fmla="*/ 58588 h 483079"/>
                <a:gd name="connsiteX26" fmla="*/ 4813539 w 8686800"/>
                <a:gd name="connsiteY26" fmla="*/ 69011 h 483079"/>
                <a:gd name="connsiteX27" fmla="*/ 4297123 w 8686800"/>
                <a:gd name="connsiteY27" fmla="*/ 92510 h 483079"/>
                <a:gd name="connsiteX28" fmla="*/ 3704910 w 8686800"/>
                <a:gd name="connsiteY28" fmla="*/ 121354 h 483079"/>
                <a:gd name="connsiteX29" fmla="*/ 3295559 w 8686800"/>
                <a:gd name="connsiteY29" fmla="*/ 124050 h 483079"/>
                <a:gd name="connsiteX30" fmla="*/ 3019245 w 8686800"/>
                <a:gd name="connsiteY30" fmla="*/ 163902 h 483079"/>
                <a:gd name="connsiteX31" fmla="*/ 2915728 w 8686800"/>
                <a:gd name="connsiteY31" fmla="*/ 120770 h 483079"/>
                <a:gd name="connsiteX32" fmla="*/ 2915728 w 8686800"/>
                <a:gd name="connsiteY32" fmla="*/ 120770 h 483079"/>
                <a:gd name="connsiteX33" fmla="*/ 2665562 w 8686800"/>
                <a:gd name="connsiteY33" fmla="*/ 163902 h 483079"/>
                <a:gd name="connsiteX34" fmla="*/ 2570671 w 8686800"/>
                <a:gd name="connsiteY34" fmla="*/ 146649 h 483079"/>
                <a:gd name="connsiteX35" fmla="*/ 2570671 w 8686800"/>
                <a:gd name="connsiteY35" fmla="*/ 146649 h 483079"/>
                <a:gd name="connsiteX36" fmla="*/ 2424022 w 8686800"/>
                <a:gd name="connsiteY36" fmla="*/ 146649 h 483079"/>
                <a:gd name="connsiteX37" fmla="*/ 2337758 w 8686800"/>
                <a:gd name="connsiteY37" fmla="*/ 189781 h 483079"/>
                <a:gd name="connsiteX38" fmla="*/ 2208362 w 8686800"/>
                <a:gd name="connsiteY38" fmla="*/ 163902 h 483079"/>
                <a:gd name="connsiteX39" fmla="*/ 2113471 w 8686800"/>
                <a:gd name="connsiteY39" fmla="*/ 163902 h 483079"/>
                <a:gd name="connsiteX40" fmla="*/ 2018581 w 8686800"/>
                <a:gd name="connsiteY40" fmla="*/ 163902 h 483079"/>
                <a:gd name="connsiteX41" fmla="*/ 1940943 w 8686800"/>
                <a:gd name="connsiteY41" fmla="*/ 138023 h 483079"/>
                <a:gd name="connsiteX42" fmla="*/ 1846052 w 8686800"/>
                <a:gd name="connsiteY42" fmla="*/ 129396 h 483079"/>
                <a:gd name="connsiteX43" fmla="*/ 1751162 w 8686800"/>
                <a:gd name="connsiteY43" fmla="*/ 138023 h 483079"/>
                <a:gd name="connsiteX44" fmla="*/ 1725283 w 8686800"/>
                <a:gd name="connsiteY44" fmla="*/ 86264 h 483079"/>
                <a:gd name="connsiteX45" fmla="*/ 1725283 w 8686800"/>
                <a:gd name="connsiteY45" fmla="*/ 86264 h 483079"/>
                <a:gd name="connsiteX46" fmla="*/ 1544128 w 8686800"/>
                <a:gd name="connsiteY46" fmla="*/ 120770 h 483079"/>
                <a:gd name="connsiteX47" fmla="*/ 1466490 w 8686800"/>
                <a:gd name="connsiteY47" fmla="*/ 129396 h 483079"/>
                <a:gd name="connsiteX48" fmla="*/ 1380226 w 8686800"/>
                <a:gd name="connsiteY48" fmla="*/ 94891 h 483079"/>
                <a:gd name="connsiteX49" fmla="*/ 1259456 w 8686800"/>
                <a:gd name="connsiteY49" fmla="*/ 34506 h 483079"/>
                <a:gd name="connsiteX50" fmla="*/ 1173192 w 8686800"/>
                <a:gd name="connsiteY50" fmla="*/ 51759 h 483079"/>
                <a:gd name="connsiteX51" fmla="*/ 957532 w 8686800"/>
                <a:gd name="connsiteY51" fmla="*/ 0 h 483079"/>
                <a:gd name="connsiteX52" fmla="*/ 483079 w 8686800"/>
                <a:gd name="connsiteY52" fmla="*/ 8626 h 483079"/>
                <a:gd name="connsiteX53" fmla="*/ 0 w 8686800"/>
                <a:gd name="connsiteY53" fmla="*/ 17253 h 483079"/>
                <a:gd name="connsiteX54" fmla="*/ 0 w 8686800"/>
                <a:gd name="connsiteY54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4990560 w 8686800"/>
                <a:gd name="connsiteY13" fmla="*/ 283773 h 483079"/>
                <a:gd name="connsiteX14" fmla="*/ 5969479 w 8686800"/>
                <a:gd name="connsiteY14" fmla="*/ 198408 h 483079"/>
                <a:gd name="connsiteX15" fmla="*/ 6590581 w 8686800"/>
                <a:gd name="connsiteY15" fmla="*/ 181155 h 483079"/>
                <a:gd name="connsiteX16" fmla="*/ 7220309 w 8686800"/>
                <a:gd name="connsiteY16" fmla="*/ 155276 h 483079"/>
                <a:gd name="connsiteX17" fmla="*/ 7919049 w 8686800"/>
                <a:gd name="connsiteY17" fmla="*/ 120770 h 483079"/>
                <a:gd name="connsiteX18" fmla="*/ 7996686 w 8686800"/>
                <a:gd name="connsiteY18" fmla="*/ 129396 h 483079"/>
                <a:gd name="connsiteX19" fmla="*/ 8065698 w 8686800"/>
                <a:gd name="connsiteY19" fmla="*/ 146649 h 483079"/>
                <a:gd name="connsiteX20" fmla="*/ 8686800 w 8686800"/>
                <a:gd name="connsiteY20" fmla="*/ 129396 h 483079"/>
                <a:gd name="connsiteX21" fmla="*/ 8678173 w 8686800"/>
                <a:gd name="connsiteY21" fmla="*/ 25879 h 483079"/>
                <a:gd name="connsiteX22" fmla="*/ 7850037 w 8686800"/>
                <a:gd name="connsiteY22" fmla="*/ 34506 h 483079"/>
                <a:gd name="connsiteX23" fmla="*/ 6996022 w 8686800"/>
                <a:gd name="connsiteY23" fmla="*/ 17253 h 483079"/>
                <a:gd name="connsiteX24" fmla="*/ 6478437 w 8686800"/>
                <a:gd name="connsiteY24" fmla="*/ 43132 h 483079"/>
                <a:gd name="connsiteX25" fmla="*/ 5423049 w 8686800"/>
                <a:gd name="connsiteY25" fmla="*/ 58588 h 483079"/>
                <a:gd name="connsiteX26" fmla="*/ 4813539 w 8686800"/>
                <a:gd name="connsiteY26" fmla="*/ 69011 h 483079"/>
                <a:gd name="connsiteX27" fmla="*/ 4297123 w 8686800"/>
                <a:gd name="connsiteY27" fmla="*/ 92510 h 483079"/>
                <a:gd name="connsiteX28" fmla="*/ 3704910 w 8686800"/>
                <a:gd name="connsiteY28" fmla="*/ 121354 h 483079"/>
                <a:gd name="connsiteX29" fmla="*/ 3295559 w 8686800"/>
                <a:gd name="connsiteY29" fmla="*/ 124050 h 483079"/>
                <a:gd name="connsiteX30" fmla="*/ 3019245 w 8686800"/>
                <a:gd name="connsiteY30" fmla="*/ 163902 h 483079"/>
                <a:gd name="connsiteX31" fmla="*/ 2915728 w 8686800"/>
                <a:gd name="connsiteY31" fmla="*/ 120770 h 483079"/>
                <a:gd name="connsiteX32" fmla="*/ 2915728 w 8686800"/>
                <a:gd name="connsiteY32" fmla="*/ 120770 h 483079"/>
                <a:gd name="connsiteX33" fmla="*/ 2665562 w 8686800"/>
                <a:gd name="connsiteY33" fmla="*/ 163902 h 483079"/>
                <a:gd name="connsiteX34" fmla="*/ 2570671 w 8686800"/>
                <a:gd name="connsiteY34" fmla="*/ 146649 h 483079"/>
                <a:gd name="connsiteX35" fmla="*/ 2570671 w 8686800"/>
                <a:gd name="connsiteY35" fmla="*/ 146649 h 483079"/>
                <a:gd name="connsiteX36" fmla="*/ 2424022 w 8686800"/>
                <a:gd name="connsiteY36" fmla="*/ 146649 h 483079"/>
                <a:gd name="connsiteX37" fmla="*/ 2337758 w 8686800"/>
                <a:gd name="connsiteY37" fmla="*/ 189781 h 483079"/>
                <a:gd name="connsiteX38" fmla="*/ 2208362 w 8686800"/>
                <a:gd name="connsiteY38" fmla="*/ 163902 h 483079"/>
                <a:gd name="connsiteX39" fmla="*/ 2113471 w 8686800"/>
                <a:gd name="connsiteY39" fmla="*/ 163902 h 483079"/>
                <a:gd name="connsiteX40" fmla="*/ 2018581 w 8686800"/>
                <a:gd name="connsiteY40" fmla="*/ 163902 h 483079"/>
                <a:gd name="connsiteX41" fmla="*/ 1940943 w 8686800"/>
                <a:gd name="connsiteY41" fmla="*/ 138023 h 483079"/>
                <a:gd name="connsiteX42" fmla="*/ 1846052 w 8686800"/>
                <a:gd name="connsiteY42" fmla="*/ 129396 h 483079"/>
                <a:gd name="connsiteX43" fmla="*/ 1751162 w 8686800"/>
                <a:gd name="connsiteY43" fmla="*/ 138023 h 483079"/>
                <a:gd name="connsiteX44" fmla="*/ 1725283 w 8686800"/>
                <a:gd name="connsiteY44" fmla="*/ 86264 h 483079"/>
                <a:gd name="connsiteX45" fmla="*/ 1725283 w 8686800"/>
                <a:gd name="connsiteY45" fmla="*/ 86264 h 483079"/>
                <a:gd name="connsiteX46" fmla="*/ 1544128 w 8686800"/>
                <a:gd name="connsiteY46" fmla="*/ 120770 h 483079"/>
                <a:gd name="connsiteX47" fmla="*/ 1466490 w 8686800"/>
                <a:gd name="connsiteY47" fmla="*/ 129396 h 483079"/>
                <a:gd name="connsiteX48" fmla="*/ 1380226 w 8686800"/>
                <a:gd name="connsiteY48" fmla="*/ 94891 h 483079"/>
                <a:gd name="connsiteX49" fmla="*/ 1259456 w 8686800"/>
                <a:gd name="connsiteY49" fmla="*/ 34506 h 483079"/>
                <a:gd name="connsiteX50" fmla="*/ 1173192 w 8686800"/>
                <a:gd name="connsiteY50" fmla="*/ 51759 h 483079"/>
                <a:gd name="connsiteX51" fmla="*/ 957532 w 8686800"/>
                <a:gd name="connsiteY51" fmla="*/ 0 h 483079"/>
                <a:gd name="connsiteX52" fmla="*/ 483079 w 8686800"/>
                <a:gd name="connsiteY52" fmla="*/ 8626 h 483079"/>
                <a:gd name="connsiteX53" fmla="*/ 0 w 8686800"/>
                <a:gd name="connsiteY53" fmla="*/ 17253 h 483079"/>
                <a:gd name="connsiteX54" fmla="*/ 0 w 8686800"/>
                <a:gd name="connsiteY54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4990560 w 8686800"/>
                <a:gd name="connsiteY13" fmla="*/ 283773 h 483079"/>
                <a:gd name="connsiteX14" fmla="*/ 5969479 w 8686800"/>
                <a:gd name="connsiteY14" fmla="*/ 198408 h 483079"/>
                <a:gd name="connsiteX15" fmla="*/ 6590581 w 8686800"/>
                <a:gd name="connsiteY15" fmla="*/ 181155 h 483079"/>
                <a:gd name="connsiteX16" fmla="*/ 7220309 w 8686800"/>
                <a:gd name="connsiteY16" fmla="*/ 155276 h 483079"/>
                <a:gd name="connsiteX17" fmla="*/ 7919049 w 8686800"/>
                <a:gd name="connsiteY17" fmla="*/ 120770 h 483079"/>
                <a:gd name="connsiteX18" fmla="*/ 7996686 w 8686800"/>
                <a:gd name="connsiteY18" fmla="*/ 129396 h 483079"/>
                <a:gd name="connsiteX19" fmla="*/ 8065698 w 8686800"/>
                <a:gd name="connsiteY19" fmla="*/ 146649 h 483079"/>
                <a:gd name="connsiteX20" fmla="*/ 8686800 w 8686800"/>
                <a:gd name="connsiteY20" fmla="*/ 129396 h 483079"/>
                <a:gd name="connsiteX21" fmla="*/ 8678173 w 8686800"/>
                <a:gd name="connsiteY21" fmla="*/ 25879 h 483079"/>
                <a:gd name="connsiteX22" fmla="*/ 7850037 w 8686800"/>
                <a:gd name="connsiteY22" fmla="*/ 34506 h 483079"/>
                <a:gd name="connsiteX23" fmla="*/ 6996022 w 8686800"/>
                <a:gd name="connsiteY23" fmla="*/ 17253 h 483079"/>
                <a:gd name="connsiteX24" fmla="*/ 6478437 w 8686800"/>
                <a:gd name="connsiteY24" fmla="*/ 43132 h 483079"/>
                <a:gd name="connsiteX25" fmla="*/ 5454006 w 8686800"/>
                <a:gd name="connsiteY25" fmla="*/ 51444 h 483079"/>
                <a:gd name="connsiteX26" fmla="*/ 4813539 w 8686800"/>
                <a:gd name="connsiteY26" fmla="*/ 69011 h 483079"/>
                <a:gd name="connsiteX27" fmla="*/ 4297123 w 8686800"/>
                <a:gd name="connsiteY27" fmla="*/ 92510 h 483079"/>
                <a:gd name="connsiteX28" fmla="*/ 3704910 w 8686800"/>
                <a:gd name="connsiteY28" fmla="*/ 121354 h 483079"/>
                <a:gd name="connsiteX29" fmla="*/ 3295559 w 8686800"/>
                <a:gd name="connsiteY29" fmla="*/ 124050 h 483079"/>
                <a:gd name="connsiteX30" fmla="*/ 3019245 w 8686800"/>
                <a:gd name="connsiteY30" fmla="*/ 163902 h 483079"/>
                <a:gd name="connsiteX31" fmla="*/ 2915728 w 8686800"/>
                <a:gd name="connsiteY31" fmla="*/ 120770 h 483079"/>
                <a:gd name="connsiteX32" fmla="*/ 2915728 w 8686800"/>
                <a:gd name="connsiteY32" fmla="*/ 120770 h 483079"/>
                <a:gd name="connsiteX33" fmla="*/ 2665562 w 8686800"/>
                <a:gd name="connsiteY33" fmla="*/ 163902 h 483079"/>
                <a:gd name="connsiteX34" fmla="*/ 2570671 w 8686800"/>
                <a:gd name="connsiteY34" fmla="*/ 146649 h 483079"/>
                <a:gd name="connsiteX35" fmla="*/ 2570671 w 8686800"/>
                <a:gd name="connsiteY35" fmla="*/ 146649 h 483079"/>
                <a:gd name="connsiteX36" fmla="*/ 2424022 w 8686800"/>
                <a:gd name="connsiteY36" fmla="*/ 146649 h 483079"/>
                <a:gd name="connsiteX37" fmla="*/ 2337758 w 8686800"/>
                <a:gd name="connsiteY37" fmla="*/ 189781 h 483079"/>
                <a:gd name="connsiteX38" fmla="*/ 2208362 w 8686800"/>
                <a:gd name="connsiteY38" fmla="*/ 163902 h 483079"/>
                <a:gd name="connsiteX39" fmla="*/ 2113471 w 8686800"/>
                <a:gd name="connsiteY39" fmla="*/ 163902 h 483079"/>
                <a:gd name="connsiteX40" fmla="*/ 2018581 w 8686800"/>
                <a:gd name="connsiteY40" fmla="*/ 163902 h 483079"/>
                <a:gd name="connsiteX41" fmla="*/ 1940943 w 8686800"/>
                <a:gd name="connsiteY41" fmla="*/ 138023 h 483079"/>
                <a:gd name="connsiteX42" fmla="*/ 1846052 w 8686800"/>
                <a:gd name="connsiteY42" fmla="*/ 129396 h 483079"/>
                <a:gd name="connsiteX43" fmla="*/ 1751162 w 8686800"/>
                <a:gd name="connsiteY43" fmla="*/ 138023 h 483079"/>
                <a:gd name="connsiteX44" fmla="*/ 1725283 w 8686800"/>
                <a:gd name="connsiteY44" fmla="*/ 86264 h 483079"/>
                <a:gd name="connsiteX45" fmla="*/ 1725283 w 8686800"/>
                <a:gd name="connsiteY45" fmla="*/ 86264 h 483079"/>
                <a:gd name="connsiteX46" fmla="*/ 1544128 w 8686800"/>
                <a:gd name="connsiteY46" fmla="*/ 120770 h 483079"/>
                <a:gd name="connsiteX47" fmla="*/ 1466490 w 8686800"/>
                <a:gd name="connsiteY47" fmla="*/ 129396 h 483079"/>
                <a:gd name="connsiteX48" fmla="*/ 1380226 w 8686800"/>
                <a:gd name="connsiteY48" fmla="*/ 94891 h 483079"/>
                <a:gd name="connsiteX49" fmla="*/ 1259456 w 8686800"/>
                <a:gd name="connsiteY49" fmla="*/ 34506 h 483079"/>
                <a:gd name="connsiteX50" fmla="*/ 1173192 w 8686800"/>
                <a:gd name="connsiteY50" fmla="*/ 51759 h 483079"/>
                <a:gd name="connsiteX51" fmla="*/ 957532 w 8686800"/>
                <a:gd name="connsiteY51" fmla="*/ 0 h 483079"/>
                <a:gd name="connsiteX52" fmla="*/ 483079 w 8686800"/>
                <a:gd name="connsiteY52" fmla="*/ 8626 h 483079"/>
                <a:gd name="connsiteX53" fmla="*/ 0 w 8686800"/>
                <a:gd name="connsiteY53" fmla="*/ 17253 h 483079"/>
                <a:gd name="connsiteX54" fmla="*/ 0 w 8686800"/>
                <a:gd name="connsiteY54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4990560 w 8686800"/>
                <a:gd name="connsiteY13" fmla="*/ 283773 h 483079"/>
                <a:gd name="connsiteX14" fmla="*/ 5969479 w 8686800"/>
                <a:gd name="connsiteY14" fmla="*/ 198408 h 483079"/>
                <a:gd name="connsiteX15" fmla="*/ 6590581 w 8686800"/>
                <a:gd name="connsiteY15" fmla="*/ 181155 h 483079"/>
                <a:gd name="connsiteX16" fmla="*/ 7220309 w 8686800"/>
                <a:gd name="connsiteY16" fmla="*/ 155276 h 483079"/>
                <a:gd name="connsiteX17" fmla="*/ 7919049 w 8686800"/>
                <a:gd name="connsiteY17" fmla="*/ 120770 h 483079"/>
                <a:gd name="connsiteX18" fmla="*/ 7996686 w 8686800"/>
                <a:gd name="connsiteY18" fmla="*/ 129396 h 483079"/>
                <a:gd name="connsiteX19" fmla="*/ 8065698 w 8686800"/>
                <a:gd name="connsiteY19" fmla="*/ 146649 h 483079"/>
                <a:gd name="connsiteX20" fmla="*/ 8686800 w 8686800"/>
                <a:gd name="connsiteY20" fmla="*/ 129396 h 483079"/>
                <a:gd name="connsiteX21" fmla="*/ 8678173 w 8686800"/>
                <a:gd name="connsiteY21" fmla="*/ 25879 h 483079"/>
                <a:gd name="connsiteX22" fmla="*/ 7850037 w 8686800"/>
                <a:gd name="connsiteY22" fmla="*/ 34506 h 483079"/>
                <a:gd name="connsiteX23" fmla="*/ 6996022 w 8686800"/>
                <a:gd name="connsiteY23" fmla="*/ 17253 h 483079"/>
                <a:gd name="connsiteX24" fmla="*/ 6476055 w 8686800"/>
                <a:gd name="connsiteY24" fmla="*/ 31226 h 483079"/>
                <a:gd name="connsiteX25" fmla="*/ 5454006 w 8686800"/>
                <a:gd name="connsiteY25" fmla="*/ 51444 h 483079"/>
                <a:gd name="connsiteX26" fmla="*/ 4813539 w 8686800"/>
                <a:gd name="connsiteY26" fmla="*/ 69011 h 483079"/>
                <a:gd name="connsiteX27" fmla="*/ 4297123 w 8686800"/>
                <a:gd name="connsiteY27" fmla="*/ 92510 h 483079"/>
                <a:gd name="connsiteX28" fmla="*/ 3704910 w 8686800"/>
                <a:gd name="connsiteY28" fmla="*/ 121354 h 483079"/>
                <a:gd name="connsiteX29" fmla="*/ 3295559 w 8686800"/>
                <a:gd name="connsiteY29" fmla="*/ 124050 h 483079"/>
                <a:gd name="connsiteX30" fmla="*/ 3019245 w 8686800"/>
                <a:gd name="connsiteY30" fmla="*/ 163902 h 483079"/>
                <a:gd name="connsiteX31" fmla="*/ 2915728 w 8686800"/>
                <a:gd name="connsiteY31" fmla="*/ 120770 h 483079"/>
                <a:gd name="connsiteX32" fmla="*/ 2915728 w 8686800"/>
                <a:gd name="connsiteY32" fmla="*/ 120770 h 483079"/>
                <a:gd name="connsiteX33" fmla="*/ 2665562 w 8686800"/>
                <a:gd name="connsiteY33" fmla="*/ 163902 h 483079"/>
                <a:gd name="connsiteX34" fmla="*/ 2570671 w 8686800"/>
                <a:gd name="connsiteY34" fmla="*/ 146649 h 483079"/>
                <a:gd name="connsiteX35" fmla="*/ 2570671 w 8686800"/>
                <a:gd name="connsiteY35" fmla="*/ 146649 h 483079"/>
                <a:gd name="connsiteX36" fmla="*/ 2424022 w 8686800"/>
                <a:gd name="connsiteY36" fmla="*/ 146649 h 483079"/>
                <a:gd name="connsiteX37" fmla="*/ 2337758 w 8686800"/>
                <a:gd name="connsiteY37" fmla="*/ 189781 h 483079"/>
                <a:gd name="connsiteX38" fmla="*/ 2208362 w 8686800"/>
                <a:gd name="connsiteY38" fmla="*/ 163902 h 483079"/>
                <a:gd name="connsiteX39" fmla="*/ 2113471 w 8686800"/>
                <a:gd name="connsiteY39" fmla="*/ 163902 h 483079"/>
                <a:gd name="connsiteX40" fmla="*/ 2018581 w 8686800"/>
                <a:gd name="connsiteY40" fmla="*/ 163902 h 483079"/>
                <a:gd name="connsiteX41" fmla="*/ 1940943 w 8686800"/>
                <a:gd name="connsiteY41" fmla="*/ 138023 h 483079"/>
                <a:gd name="connsiteX42" fmla="*/ 1846052 w 8686800"/>
                <a:gd name="connsiteY42" fmla="*/ 129396 h 483079"/>
                <a:gd name="connsiteX43" fmla="*/ 1751162 w 8686800"/>
                <a:gd name="connsiteY43" fmla="*/ 138023 h 483079"/>
                <a:gd name="connsiteX44" fmla="*/ 1725283 w 8686800"/>
                <a:gd name="connsiteY44" fmla="*/ 86264 h 483079"/>
                <a:gd name="connsiteX45" fmla="*/ 1725283 w 8686800"/>
                <a:gd name="connsiteY45" fmla="*/ 86264 h 483079"/>
                <a:gd name="connsiteX46" fmla="*/ 1544128 w 8686800"/>
                <a:gd name="connsiteY46" fmla="*/ 120770 h 483079"/>
                <a:gd name="connsiteX47" fmla="*/ 1466490 w 8686800"/>
                <a:gd name="connsiteY47" fmla="*/ 129396 h 483079"/>
                <a:gd name="connsiteX48" fmla="*/ 1380226 w 8686800"/>
                <a:gd name="connsiteY48" fmla="*/ 94891 h 483079"/>
                <a:gd name="connsiteX49" fmla="*/ 1259456 w 8686800"/>
                <a:gd name="connsiteY49" fmla="*/ 34506 h 483079"/>
                <a:gd name="connsiteX50" fmla="*/ 1173192 w 8686800"/>
                <a:gd name="connsiteY50" fmla="*/ 51759 h 483079"/>
                <a:gd name="connsiteX51" fmla="*/ 957532 w 8686800"/>
                <a:gd name="connsiteY51" fmla="*/ 0 h 483079"/>
                <a:gd name="connsiteX52" fmla="*/ 483079 w 8686800"/>
                <a:gd name="connsiteY52" fmla="*/ 8626 h 483079"/>
                <a:gd name="connsiteX53" fmla="*/ 0 w 8686800"/>
                <a:gd name="connsiteY53" fmla="*/ 17253 h 483079"/>
                <a:gd name="connsiteX54" fmla="*/ 0 w 8686800"/>
                <a:gd name="connsiteY54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4990560 w 8686800"/>
                <a:gd name="connsiteY13" fmla="*/ 283773 h 483079"/>
                <a:gd name="connsiteX14" fmla="*/ 5979004 w 8686800"/>
                <a:gd name="connsiteY14" fmla="*/ 203170 h 483079"/>
                <a:gd name="connsiteX15" fmla="*/ 6590581 w 8686800"/>
                <a:gd name="connsiteY15" fmla="*/ 181155 h 483079"/>
                <a:gd name="connsiteX16" fmla="*/ 7220309 w 8686800"/>
                <a:gd name="connsiteY16" fmla="*/ 155276 h 483079"/>
                <a:gd name="connsiteX17" fmla="*/ 7919049 w 8686800"/>
                <a:gd name="connsiteY17" fmla="*/ 120770 h 483079"/>
                <a:gd name="connsiteX18" fmla="*/ 7996686 w 8686800"/>
                <a:gd name="connsiteY18" fmla="*/ 129396 h 483079"/>
                <a:gd name="connsiteX19" fmla="*/ 8065698 w 8686800"/>
                <a:gd name="connsiteY19" fmla="*/ 146649 h 483079"/>
                <a:gd name="connsiteX20" fmla="*/ 8686800 w 8686800"/>
                <a:gd name="connsiteY20" fmla="*/ 129396 h 483079"/>
                <a:gd name="connsiteX21" fmla="*/ 8678173 w 8686800"/>
                <a:gd name="connsiteY21" fmla="*/ 25879 h 483079"/>
                <a:gd name="connsiteX22" fmla="*/ 7850037 w 8686800"/>
                <a:gd name="connsiteY22" fmla="*/ 34506 h 483079"/>
                <a:gd name="connsiteX23" fmla="*/ 6996022 w 8686800"/>
                <a:gd name="connsiteY23" fmla="*/ 17253 h 483079"/>
                <a:gd name="connsiteX24" fmla="*/ 6476055 w 8686800"/>
                <a:gd name="connsiteY24" fmla="*/ 31226 h 483079"/>
                <a:gd name="connsiteX25" fmla="*/ 5454006 w 8686800"/>
                <a:gd name="connsiteY25" fmla="*/ 51444 h 483079"/>
                <a:gd name="connsiteX26" fmla="*/ 4813539 w 8686800"/>
                <a:gd name="connsiteY26" fmla="*/ 69011 h 483079"/>
                <a:gd name="connsiteX27" fmla="*/ 4297123 w 8686800"/>
                <a:gd name="connsiteY27" fmla="*/ 92510 h 483079"/>
                <a:gd name="connsiteX28" fmla="*/ 3704910 w 8686800"/>
                <a:gd name="connsiteY28" fmla="*/ 121354 h 483079"/>
                <a:gd name="connsiteX29" fmla="*/ 3295559 w 8686800"/>
                <a:gd name="connsiteY29" fmla="*/ 124050 h 483079"/>
                <a:gd name="connsiteX30" fmla="*/ 3019245 w 8686800"/>
                <a:gd name="connsiteY30" fmla="*/ 163902 h 483079"/>
                <a:gd name="connsiteX31" fmla="*/ 2915728 w 8686800"/>
                <a:gd name="connsiteY31" fmla="*/ 120770 h 483079"/>
                <a:gd name="connsiteX32" fmla="*/ 2915728 w 8686800"/>
                <a:gd name="connsiteY32" fmla="*/ 120770 h 483079"/>
                <a:gd name="connsiteX33" fmla="*/ 2665562 w 8686800"/>
                <a:gd name="connsiteY33" fmla="*/ 163902 h 483079"/>
                <a:gd name="connsiteX34" fmla="*/ 2570671 w 8686800"/>
                <a:gd name="connsiteY34" fmla="*/ 146649 h 483079"/>
                <a:gd name="connsiteX35" fmla="*/ 2570671 w 8686800"/>
                <a:gd name="connsiteY35" fmla="*/ 146649 h 483079"/>
                <a:gd name="connsiteX36" fmla="*/ 2424022 w 8686800"/>
                <a:gd name="connsiteY36" fmla="*/ 146649 h 483079"/>
                <a:gd name="connsiteX37" fmla="*/ 2337758 w 8686800"/>
                <a:gd name="connsiteY37" fmla="*/ 189781 h 483079"/>
                <a:gd name="connsiteX38" fmla="*/ 2208362 w 8686800"/>
                <a:gd name="connsiteY38" fmla="*/ 163902 h 483079"/>
                <a:gd name="connsiteX39" fmla="*/ 2113471 w 8686800"/>
                <a:gd name="connsiteY39" fmla="*/ 163902 h 483079"/>
                <a:gd name="connsiteX40" fmla="*/ 2018581 w 8686800"/>
                <a:gd name="connsiteY40" fmla="*/ 163902 h 483079"/>
                <a:gd name="connsiteX41" fmla="*/ 1940943 w 8686800"/>
                <a:gd name="connsiteY41" fmla="*/ 138023 h 483079"/>
                <a:gd name="connsiteX42" fmla="*/ 1846052 w 8686800"/>
                <a:gd name="connsiteY42" fmla="*/ 129396 h 483079"/>
                <a:gd name="connsiteX43" fmla="*/ 1751162 w 8686800"/>
                <a:gd name="connsiteY43" fmla="*/ 138023 h 483079"/>
                <a:gd name="connsiteX44" fmla="*/ 1725283 w 8686800"/>
                <a:gd name="connsiteY44" fmla="*/ 86264 h 483079"/>
                <a:gd name="connsiteX45" fmla="*/ 1725283 w 8686800"/>
                <a:gd name="connsiteY45" fmla="*/ 86264 h 483079"/>
                <a:gd name="connsiteX46" fmla="*/ 1544128 w 8686800"/>
                <a:gd name="connsiteY46" fmla="*/ 120770 h 483079"/>
                <a:gd name="connsiteX47" fmla="*/ 1466490 w 8686800"/>
                <a:gd name="connsiteY47" fmla="*/ 129396 h 483079"/>
                <a:gd name="connsiteX48" fmla="*/ 1380226 w 8686800"/>
                <a:gd name="connsiteY48" fmla="*/ 94891 h 483079"/>
                <a:gd name="connsiteX49" fmla="*/ 1259456 w 8686800"/>
                <a:gd name="connsiteY49" fmla="*/ 34506 h 483079"/>
                <a:gd name="connsiteX50" fmla="*/ 1173192 w 8686800"/>
                <a:gd name="connsiteY50" fmla="*/ 51759 h 483079"/>
                <a:gd name="connsiteX51" fmla="*/ 957532 w 8686800"/>
                <a:gd name="connsiteY51" fmla="*/ 0 h 483079"/>
                <a:gd name="connsiteX52" fmla="*/ 483079 w 8686800"/>
                <a:gd name="connsiteY52" fmla="*/ 8626 h 483079"/>
                <a:gd name="connsiteX53" fmla="*/ 0 w 8686800"/>
                <a:gd name="connsiteY53" fmla="*/ 17253 h 483079"/>
                <a:gd name="connsiteX54" fmla="*/ 0 w 8686800"/>
                <a:gd name="connsiteY54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5007229 w 8686800"/>
                <a:gd name="connsiteY13" fmla="*/ 283773 h 483079"/>
                <a:gd name="connsiteX14" fmla="*/ 5979004 w 8686800"/>
                <a:gd name="connsiteY14" fmla="*/ 203170 h 483079"/>
                <a:gd name="connsiteX15" fmla="*/ 6590581 w 8686800"/>
                <a:gd name="connsiteY15" fmla="*/ 181155 h 483079"/>
                <a:gd name="connsiteX16" fmla="*/ 7220309 w 8686800"/>
                <a:gd name="connsiteY16" fmla="*/ 155276 h 483079"/>
                <a:gd name="connsiteX17" fmla="*/ 7919049 w 8686800"/>
                <a:gd name="connsiteY17" fmla="*/ 120770 h 483079"/>
                <a:gd name="connsiteX18" fmla="*/ 7996686 w 8686800"/>
                <a:gd name="connsiteY18" fmla="*/ 129396 h 483079"/>
                <a:gd name="connsiteX19" fmla="*/ 8065698 w 8686800"/>
                <a:gd name="connsiteY19" fmla="*/ 146649 h 483079"/>
                <a:gd name="connsiteX20" fmla="*/ 8686800 w 8686800"/>
                <a:gd name="connsiteY20" fmla="*/ 129396 h 483079"/>
                <a:gd name="connsiteX21" fmla="*/ 8678173 w 8686800"/>
                <a:gd name="connsiteY21" fmla="*/ 25879 h 483079"/>
                <a:gd name="connsiteX22" fmla="*/ 7850037 w 8686800"/>
                <a:gd name="connsiteY22" fmla="*/ 34506 h 483079"/>
                <a:gd name="connsiteX23" fmla="*/ 6996022 w 8686800"/>
                <a:gd name="connsiteY23" fmla="*/ 17253 h 483079"/>
                <a:gd name="connsiteX24" fmla="*/ 6476055 w 8686800"/>
                <a:gd name="connsiteY24" fmla="*/ 31226 h 483079"/>
                <a:gd name="connsiteX25" fmla="*/ 5454006 w 8686800"/>
                <a:gd name="connsiteY25" fmla="*/ 51444 h 483079"/>
                <a:gd name="connsiteX26" fmla="*/ 4813539 w 8686800"/>
                <a:gd name="connsiteY26" fmla="*/ 69011 h 483079"/>
                <a:gd name="connsiteX27" fmla="*/ 4297123 w 8686800"/>
                <a:gd name="connsiteY27" fmla="*/ 92510 h 483079"/>
                <a:gd name="connsiteX28" fmla="*/ 3704910 w 8686800"/>
                <a:gd name="connsiteY28" fmla="*/ 121354 h 483079"/>
                <a:gd name="connsiteX29" fmla="*/ 3295559 w 8686800"/>
                <a:gd name="connsiteY29" fmla="*/ 124050 h 483079"/>
                <a:gd name="connsiteX30" fmla="*/ 3019245 w 8686800"/>
                <a:gd name="connsiteY30" fmla="*/ 163902 h 483079"/>
                <a:gd name="connsiteX31" fmla="*/ 2915728 w 8686800"/>
                <a:gd name="connsiteY31" fmla="*/ 120770 h 483079"/>
                <a:gd name="connsiteX32" fmla="*/ 2915728 w 8686800"/>
                <a:gd name="connsiteY32" fmla="*/ 120770 h 483079"/>
                <a:gd name="connsiteX33" fmla="*/ 2665562 w 8686800"/>
                <a:gd name="connsiteY33" fmla="*/ 163902 h 483079"/>
                <a:gd name="connsiteX34" fmla="*/ 2570671 w 8686800"/>
                <a:gd name="connsiteY34" fmla="*/ 146649 h 483079"/>
                <a:gd name="connsiteX35" fmla="*/ 2570671 w 8686800"/>
                <a:gd name="connsiteY35" fmla="*/ 146649 h 483079"/>
                <a:gd name="connsiteX36" fmla="*/ 2424022 w 8686800"/>
                <a:gd name="connsiteY36" fmla="*/ 146649 h 483079"/>
                <a:gd name="connsiteX37" fmla="*/ 2337758 w 8686800"/>
                <a:gd name="connsiteY37" fmla="*/ 189781 h 483079"/>
                <a:gd name="connsiteX38" fmla="*/ 2208362 w 8686800"/>
                <a:gd name="connsiteY38" fmla="*/ 163902 h 483079"/>
                <a:gd name="connsiteX39" fmla="*/ 2113471 w 8686800"/>
                <a:gd name="connsiteY39" fmla="*/ 163902 h 483079"/>
                <a:gd name="connsiteX40" fmla="*/ 2018581 w 8686800"/>
                <a:gd name="connsiteY40" fmla="*/ 163902 h 483079"/>
                <a:gd name="connsiteX41" fmla="*/ 1940943 w 8686800"/>
                <a:gd name="connsiteY41" fmla="*/ 138023 h 483079"/>
                <a:gd name="connsiteX42" fmla="*/ 1846052 w 8686800"/>
                <a:gd name="connsiteY42" fmla="*/ 129396 h 483079"/>
                <a:gd name="connsiteX43" fmla="*/ 1751162 w 8686800"/>
                <a:gd name="connsiteY43" fmla="*/ 138023 h 483079"/>
                <a:gd name="connsiteX44" fmla="*/ 1725283 w 8686800"/>
                <a:gd name="connsiteY44" fmla="*/ 86264 h 483079"/>
                <a:gd name="connsiteX45" fmla="*/ 1725283 w 8686800"/>
                <a:gd name="connsiteY45" fmla="*/ 86264 h 483079"/>
                <a:gd name="connsiteX46" fmla="*/ 1544128 w 8686800"/>
                <a:gd name="connsiteY46" fmla="*/ 120770 h 483079"/>
                <a:gd name="connsiteX47" fmla="*/ 1466490 w 8686800"/>
                <a:gd name="connsiteY47" fmla="*/ 129396 h 483079"/>
                <a:gd name="connsiteX48" fmla="*/ 1380226 w 8686800"/>
                <a:gd name="connsiteY48" fmla="*/ 94891 h 483079"/>
                <a:gd name="connsiteX49" fmla="*/ 1259456 w 8686800"/>
                <a:gd name="connsiteY49" fmla="*/ 34506 h 483079"/>
                <a:gd name="connsiteX50" fmla="*/ 1173192 w 8686800"/>
                <a:gd name="connsiteY50" fmla="*/ 51759 h 483079"/>
                <a:gd name="connsiteX51" fmla="*/ 957532 w 8686800"/>
                <a:gd name="connsiteY51" fmla="*/ 0 h 483079"/>
                <a:gd name="connsiteX52" fmla="*/ 483079 w 8686800"/>
                <a:gd name="connsiteY52" fmla="*/ 8626 h 483079"/>
                <a:gd name="connsiteX53" fmla="*/ 0 w 8686800"/>
                <a:gd name="connsiteY53" fmla="*/ 17253 h 483079"/>
                <a:gd name="connsiteX54" fmla="*/ 0 w 8686800"/>
                <a:gd name="connsiteY54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5007229 w 8686800"/>
                <a:gd name="connsiteY13" fmla="*/ 283773 h 483079"/>
                <a:gd name="connsiteX14" fmla="*/ 5461554 w 8686800"/>
                <a:gd name="connsiteY14" fmla="*/ 244999 h 483079"/>
                <a:gd name="connsiteX15" fmla="*/ 5979004 w 8686800"/>
                <a:gd name="connsiteY15" fmla="*/ 203170 h 483079"/>
                <a:gd name="connsiteX16" fmla="*/ 6590581 w 8686800"/>
                <a:gd name="connsiteY16" fmla="*/ 181155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6055 w 8686800"/>
                <a:gd name="connsiteY25" fmla="*/ 31226 h 483079"/>
                <a:gd name="connsiteX26" fmla="*/ 5454006 w 8686800"/>
                <a:gd name="connsiteY26" fmla="*/ 51444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5007229 w 8686800"/>
                <a:gd name="connsiteY13" fmla="*/ 283773 h 483079"/>
                <a:gd name="connsiteX14" fmla="*/ 5461554 w 8686800"/>
                <a:gd name="connsiteY14" fmla="*/ 244999 h 483079"/>
                <a:gd name="connsiteX15" fmla="*/ 5979004 w 8686800"/>
                <a:gd name="connsiteY15" fmla="*/ 203170 h 483079"/>
                <a:gd name="connsiteX16" fmla="*/ 6614394 w 8686800"/>
                <a:gd name="connsiteY16" fmla="*/ 174011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6996022 w 8686800"/>
                <a:gd name="connsiteY24" fmla="*/ 17253 h 483079"/>
                <a:gd name="connsiteX25" fmla="*/ 6476055 w 8686800"/>
                <a:gd name="connsiteY25" fmla="*/ 31226 h 483079"/>
                <a:gd name="connsiteX26" fmla="*/ 5454006 w 8686800"/>
                <a:gd name="connsiteY26" fmla="*/ 51444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5007229 w 8686800"/>
                <a:gd name="connsiteY13" fmla="*/ 283773 h 483079"/>
                <a:gd name="connsiteX14" fmla="*/ 5461554 w 8686800"/>
                <a:gd name="connsiteY14" fmla="*/ 244999 h 483079"/>
                <a:gd name="connsiteX15" fmla="*/ 5979004 w 8686800"/>
                <a:gd name="connsiteY15" fmla="*/ 203170 h 483079"/>
                <a:gd name="connsiteX16" fmla="*/ 6614394 w 8686800"/>
                <a:gd name="connsiteY16" fmla="*/ 174011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7003165 w 8686800"/>
                <a:gd name="connsiteY24" fmla="*/ 24397 h 483079"/>
                <a:gd name="connsiteX25" fmla="*/ 6476055 w 8686800"/>
                <a:gd name="connsiteY25" fmla="*/ 31226 h 483079"/>
                <a:gd name="connsiteX26" fmla="*/ 5454006 w 8686800"/>
                <a:gd name="connsiteY26" fmla="*/ 51444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5007229 w 8686800"/>
                <a:gd name="connsiteY13" fmla="*/ 283773 h 483079"/>
                <a:gd name="connsiteX14" fmla="*/ 5461554 w 8686800"/>
                <a:gd name="connsiteY14" fmla="*/ 244999 h 483079"/>
                <a:gd name="connsiteX15" fmla="*/ 5979004 w 8686800"/>
                <a:gd name="connsiteY15" fmla="*/ 203170 h 483079"/>
                <a:gd name="connsiteX16" fmla="*/ 6614394 w 8686800"/>
                <a:gd name="connsiteY16" fmla="*/ 174011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50037 w 8686800"/>
                <a:gd name="connsiteY23" fmla="*/ 34506 h 483079"/>
                <a:gd name="connsiteX24" fmla="*/ 7003165 w 8686800"/>
                <a:gd name="connsiteY24" fmla="*/ 24397 h 483079"/>
                <a:gd name="connsiteX25" fmla="*/ 6595118 w 8686800"/>
                <a:gd name="connsiteY25" fmla="*/ 28845 h 483079"/>
                <a:gd name="connsiteX26" fmla="*/ 5454006 w 8686800"/>
                <a:gd name="connsiteY26" fmla="*/ 51444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5007229 w 8686800"/>
                <a:gd name="connsiteY13" fmla="*/ 283773 h 483079"/>
                <a:gd name="connsiteX14" fmla="*/ 5461554 w 8686800"/>
                <a:gd name="connsiteY14" fmla="*/ 244999 h 483079"/>
                <a:gd name="connsiteX15" fmla="*/ 5979004 w 8686800"/>
                <a:gd name="connsiteY15" fmla="*/ 203170 h 483079"/>
                <a:gd name="connsiteX16" fmla="*/ 6614394 w 8686800"/>
                <a:gd name="connsiteY16" fmla="*/ 174011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78173 w 8686800"/>
                <a:gd name="connsiteY22" fmla="*/ 25879 h 483079"/>
                <a:gd name="connsiteX23" fmla="*/ 7845275 w 8686800"/>
                <a:gd name="connsiteY23" fmla="*/ 22600 h 483079"/>
                <a:gd name="connsiteX24" fmla="*/ 7003165 w 8686800"/>
                <a:gd name="connsiteY24" fmla="*/ 24397 h 483079"/>
                <a:gd name="connsiteX25" fmla="*/ 6595118 w 8686800"/>
                <a:gd name="connsiteY25" fmla="*/ 28845 h 483079"/>
                <a:gd name="connsiteX26" fmla="*/ 5454006 w 8686800"/>
                <a:gd name="connsiteY26" fmla="*/ 51444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86800"/>
                <a:gd name="connsiteY0" fmla="*/ 155276 h 483079"/>
                <a:gd name="connsiteX1" fmla="*/ 215660 w 8686800"/>
                <a:gd name="connsiteY1" fmla="*/ 172528 h 483079"/>
                <a:gd name="connsiteX2" fmla="*/ 517585 w 8686800"/>
                <a:gd name="connsiteY2" fmla="*/ 181155 h 483079"/>
                <a:gd name="connsiteX3" fmla="*/ 836762 w 8686800"/>
                <a:gd name="connsiteY3" fmla="*/ 215660 h 483079"/>
                <a:gd name="connsiteX4" fmla="*/ 1285335 w 8686800"/>
                <a:gd name="connsiteY4" fmla="*/ 370936 h 483079"/>
                <a:gd name="connsiteX5" fmla="*/ 1630392 w 8686800"/>
                <a:gd name="connsiteY5" fmla="*/ 431321 h 483079"/>
                <a:gd name="connsiteX6" fmla="*/ 1940943 w 8686800"/>
                <a:gd name="connsiteY6" fmla="*/ 483079 h 483079"/>
                <a:gd name="connsiteX7" fmla="*/ 2622430 w 8686800"/>
                <a:gd name="connsiteY7" fmla="*/ 457200 h 483079"/>
                <a:gd name="connsiteX8" fmla="*/ 3019245 w 8686800"/>
                <a:gd name="connsiteY8" fmla="*/ 431321 h 483079"/>
                <a:gd name="connsiteX9" fmla="*/ 3181664 w 8686800"/>
                <a:gd name="connsiteY9" fmla="*/ 418515 h 483079"/>
                <a:gd name="connsiteX10" fmla="*/ 3743864 w 8686800"/>
                <a:gd name="connsiteY10" fmla="*/ 379562 h 483079"/>
                <a:gd name="connsiteX11" fmla="*/ 3956334 w 8686800"/>
                <a:gd name="connsiteY11" fmla="*/ 360512 h 483079"/>
                <a:gd name="connsiteX12" fmla="*/ 4261449 w 8686800"/>
                <a:gd name="connsiteY12" fmla="*/ 336430 h 483079"/>
                <a:gd name="connsiteX13" fmla="*/ 5007229 w 8686800"/>
                <a:gd name="connsiteY13" fmla="*/ 283773 h 483079"/>
                <a:gd name="connsiteX14" fmla="*/ 5461554 w 8686800"/>
                <a:gd name="connsiteY14" fmla="*/ 244999 h 483079"/>
                <a:gd name="connsiteX15" fmla="*/ 5979004 w 8686800"/>
                <a:gd name="connsiteY15" fmla="*/ 203170 h 483079"/>
                <a:gd name="connsiteX16" fmla="*/ 6614394 w 8686800"/>
                <a:gd name="connsiteY16" fmla="*/ 174011 h 483079"/>
                <a:gd name="connsiteX17" fmla="*/ 7220309 w 8686800"/>
                <a:gd name="connsiteY17" fmla="*/ 155276 h 483079"/>
                <a:gd name="connsiteX18" fmla="*/ 7919049 w 8686800"/>
                <a:gd name="connsiteY18" fmla="*/ 120770 h 483079"/>
                <a:gd name="connsiteX19" fmla="*/ 7996686 w 8686800"/>
                <a:gd name="connsiteY19" fmla="*/ 129396 h 483079"/>
                <a:gd name="connsiteX20" fmla="*/ 8065698 w 8686800"/>
                <a:gd name="connsiteY20" fmla="*/ 146649 h 483079"/>
                <a:gd name="connsiteX21" fmla="*/ 8686800 w 8686800"/>
                <a:gd name="connsiteY21" fmla="*/ 129396 h 483079"/>
                <a:gd name="connsiteX22" fmla="*/ 8663886 w 8686800"/>
                <a:gd name="connsiteY22" fmla="*/ 21117 h 483079"/>
                <a:gd name="connsiteX23" fmla="*/ 7845275 w 8686800"/>
                <a:gd name="connsiteY23" fmla="*/ 22600 h 483079"/>
                <a:gd name="connsiteX24" fmla="*/ 7003165 w 8686800"/>
                <a:gd name="connsiteY24" fmla="*/ 24397 h 483079"/>
                <a:gd name="connsiteX25" fmla="*/ 6595118 w 8686800"/>
                <a:gd name="connsiteY25" fmla="*/ 28845 h 483079"/>
                <a:gd name="connsiteX26" fmla="*/ 5454006 w 8686800"/>
                <a:gd name="connsiteY26" fmla="*/ 51444 h 483079"/>
                <a:gd name="connsiteX27" fmla="*/ 4813539 w 8686800"/>
                <a:gd name="connsiteY27" fmla="*/ 69011 h 483079"/>
                <a:gd name="connsiteX28" fmla="*/ 4297123 w 8686800"/>
                <a:gd name="connsiteY28" fmla="*/ 92510 h 483079"/>
                <a:gd name="connsiteX29" fmla="*/ 3704910 w 8686800"/>
                <a:gd name="connsiteY29" fmla="*/ 121354 h 483079"/>
                <a:gd name="connsiteX30" fmla="*/ 3295559 w 8686800"/>
                <a:gd name="connsiteY30" fmla="*/ 124050 h 483079"/>
                <a:gd name="connsiteX31" fmla="*/ 3019245 w 8686800"/>
                <a:gd name="connsiteY31" fmla="*/ 163902 h 483079"/>
                <a:gd name="connsiteX32" fmla="*/ 2915728 w 8686800"/>
                <a:gd name="connsiteY32" fmla="*/ 120770 h 483079"/>
                <a:gd name="connsiteX33" fmla="*/ 2915728 w 8686800"/>
                <a:gd name="connsiteY33" fmla="*/ 120770 h 483079"/>
                <a:gd name="connsiteX34" fmla="*/ 2665562 w 8686800"/>
                <a:gd name="connsiteY34" fmla="*/ 163902 h 483079"/>
                <a:gd name="connsiteX35" fmla="*/ 2570671 w 8686800"/>
                <a:gd name="connsiteY35" fmla="*/ 146649 h 483079"/>
                <a:gd name="connsiteX36" fmla="*/ 2570671 w 8686800"/>
                <a:gd name="connsiteY36" fmla="*/ 146649 h 483079"/>
                <a:gd name="connsiteX37" fmla="*/ 2424022 w 8686800"/>
                <a:gd name="connsiteY37" fmla="*/ 146649 h 483079"/>
                <a:gd name="connsiteX38" fmla="*/ 2337758 w 8686800"/>
                <a:gd name="connsiteY38" fmla="*/ 189781 h 483079"/>
                <a:gd name="connsiteX39" fmla="*/ 2208362 w 8686800"/>
                <a:gd name="connsiteY39" fmla="*/ 163902 h 483079"/>
                <a:gd name="connsiteX40" fmla="*/ 2113471 w 8686800"/>
                <a:gd name="connsiteY40" fmla="*/ 163902 h 483079"/>
                <a:gd name="connsiteX41" fmla="*/ 2018581 w 8686800"/>
                <a:gd name="connsiteY41" fmla="*/ 163902 h 483079"/>
                <a:gd name="connsiteX42" fmla="*/ 1940943 w 8686800"/>
                <a:gd name="connsiteY42" fmla="*/ 138023 h 483079"/>
                <a:gd name="connsiteX43" fmla="*/ 1846052 w 8686800"/>
                <a:gd name="connsiteY43" fmla="*/ 129396 h 483079"/>
                <a:gd name="connsiteX44" fmla="*/ 1751162 w 8686800"/>
                <a:gd name="connsiteY44" fmla="*/ 138023 h 483079"/>
                <a:gd name="connsiteX45" fmla="*/ 1725283 w 8686800"/>
                <a:gd name="connsiteY45" fmla="*/ 86264 h 483079"/>
                <a:gd name="connsiteX46" fmla="*/ 1725283 w 8686800"/>
                <a:gd name="connsiteY46" fmla="*/ 86264 h 483079"/>
                <a:gd name="connsiteX47" fmla="*/ 1544128 w 8686800"/>
                <a:gd name="connsiteY47" fmla="*/ 120770 h 483079"/>
                <a:gd name="connsiteX48" fmla="*/ 1466490 w 8686800"/>
                <a:gd name="connsiteY48" fmla="*/ 129396 h 483079"/>
                <a:gd name="connsiteX49" fmla="*/ 1380226 w 8686800"/>
                <a:gd name="connsiteY49" fmla="*/ 94891 h 483079"/>
                <a:gd name="connsiteX50" fmla="*/ 1259456 w 8686800"/>
                <a:gd name="connsiteY50" fmla="*/ 34506 h 483079"/>
                <a:gd name="connsiteX51" fmla="*/ 1173192 w 8686800"/>
                <a:gd name="connsiteY51" fmla="*/ 51759 h 483079"/>
                <a:gd name="connsiteX52" fmla="*/ 957532 w 8686800"/>
                <a:gd name="connsiteY52" fmla="*/ 0 h 483079"/>
                <a:gd name="connsiteX53" fmla="*/ 483079 w 8686800"/>
                <a:gd name="connsiteY53" fmla="*/ 8626 h 483079"/>
                <a:gd name="connsiteX54" fmla="*/ 0 w 8686800"/>
                <a:gd name="connsiteY54" fmla="*/ 17253 h 483079"/>
                <a:gd name="connsiteX55" fmla="*/ 0 w 8686800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7200 h 483079"/>
                <a:gd name="connsiteX8" fmla="*/ 3019245 w 8663886"/>
                <a:gd name="connsiteY8" fmla="*/ 431321 h 483079"/>
                <a:gd name="connsiteX9" fmla="*/ 3181664 w 8663886"/>
                <a:gd name="connsiteY9" fmla="*/ 418515 h 483079"/>
                <a:gd name="connsiteX10" fmla="*/ 3743864 w 8663886"/>
                <a:gd name="connsiteY10" fmla="*/ 379562 h 483079"/>
                <a:gd name="connsiteX11" fmla="*/ 3956334 w 8663886"/>
                <a:gd name="connsiteY11" fmla="*/ 360512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919049 w 8663886"/>
                <a:gd name="connsiteY18" fmla="*/ 120770 h 483079"/>
                <a:gd name="connsiteX19" fmla="*/ 7996686 w 8663886"/>
                <a:gd name="connsiteY19" fmla="*/ 129396 h 483079"/>
                <a:gd name="connsiteX20" fmla="*/ 8065698 w 8663886"/>
                <a:gd name="connsiteY20" fmla="*/ 146649 h 483079"/>
                <a:gd name="connsiteX21" fmla="*/ 8655844 w 8663886"/>
                <a:gd name="connsiteY21" fmla="*/ 131777 h 483079"/>
                <a:gd name="connsiteX22" fmla="*/ 8663886 w 8663886"/>
                <a:gd name="connsiteY22" fmla="*/ 21117 h 483079"/>
                <a:gd name="connsiteX23" fmla="*/ 7845275 w 8663886"/>
                <a:gd name="connsiteY23" fmla="*/ 22600 h 483079"/>
                <a:gd name="connsiteX24" fmla="*/ 7003165 w 8663886"/>
                <a:gd name="connsiteY24" fmla="*/ 24397 h 483079"/>
                <a:gd name="connsiteX25" fmla="*/ 6595118 w 8663886"/>
                <a:gd name="connsiteY25" fmla="*/ 28845 h 483079"/>
                <a:gd name="connsiteX26" fmla="*/ 5454006 w 8663886"/>
                <a:gd name="connsiteY26" fmla="*/ 51444 h 483079"/>
                <a:gd name="connsiteX27" fmla="*/ 4813539 w 8663886"/>
                <a:gd name="connsiteY27" fmla="*/ 69011 h 483079"/>
                <a:gd name="connsiteX28" fmla="*/ 4297123 w 8663886"/>
                <a:gd name="connsiteY28" fmla="*/ 92510 h 483079"/>
                <a:gd name="connsiteX29" fmla="*/ 3704910 w 8663886"/>
                <a:gd name="connsiteY29" fmla="*/ 121354 h 483079"/>
                <a:gd name="connsiteX30" fmla="*/ 3295559 w 8663886"/>
                <a:gd name="connsiteY30" fmla="*/ 124050 h 483079"/>
                <a:gd name="connsiteX31" fmla="*/ 3019245 w 8663886"/>
                <a:gd name="connsiteY31" fmla="*/ 163902 h 483079"/>
                <a:gd name="connsiteX32" fmla="*/ 2915728 w 8663886"/>
                <a:gd name="connsiteY32" fmla="*/ 120770 h 483079"/>
                <a:gd name="connsiteX33" fmla="*/ 2915728 w 8663886"/>
                <a:gd name="connsiteY33" fmla="*/ 120770 h 483079"/>
                <a:gd name="connsiteX34" fmla="*/ 2665562 w 8663886"/>
                <a:gd name="connsiteY34" fmla="*/ 163902 h 483079"/>
                <a:gd name="connsiteX35" fmla="*/ 2570671 w 8663886"/>
                <a:gd name="connsiteY35" fmla="*/ 146649 h 483079"/>
                <a:gd name="connsiteX36" fmla="*/ 2570671 w 8663886"/>
                <a:gd name="connsiteY36" fmla="*/ 146649 h 483079"/>
                <a:gd name="connsiteX37" fmla="*/ 2424022 w 8663886"/>
                <a:gd name="connsiteY37" fmla="*/ 146649 h 483079"/>
                <a:gd name="connsiteX38" fmla="*/ 2337758 w 8663886"/>
                <a:gd name="connsiteY38" fmla="*/ 189781 h 483079"/>
                <a:gd name="connsiteX39" fmla="*/ 2208362 w 8663886"/>
                <a:gd name="connsiteY39" fmla="*/ 163902 h 483079"/>
                <a:gd name="connsiteX40" fmla="*/ 2113471 w 8663886"/>
                <a:gd name="connsiteY40" fmla="*/ 163902 h 483079"/>
                <a:gd name="connsiteX41" fmla="*/ 2018581 w 8663886"/>
                <a:gd name="connsiteY41" fmla="*/ 163902 h 483079"/>
                <a:gd name="connsiteX42" fmla="*/ 1940943 w 8663886"/>
                <a:gd name="connsiteY42" fmla="*/ 138023 h 483079"/>
                <a:gd name="connsiteX43" fmla="*/ 1846052 w 8663886"/>
                <a:gd name="connsiteY43" fmla="*/ 129396 h 483079"/>
                <a:gd name="connsiteX44" fmla="*/ 1751162 w 8663886"/>
                <a:gd name="connsiteY44" fmla="*/ 138023 h 483079"/>
                <a:gd name="connsiteX45" fmla="*/ 1725283 w 8663886"/>
                <a:gd name="connsiteY45" fmla="*/ 86264 h 483079"/>
                <a:gd name="connsiteX46" fmla="*/ 1725283 w 8663886"/>
                <a:gd name="connsiteY46" fmla="*/ 86264 h 483079"/>
                <a:gd name="connsiteX47" fmla="*/ 1544128 w 8663886"/>
                <a:gd name="connsiteY47" fmla="*/ 120770 h 483079"/>
                <a:gd name="connsiteX48" fmla="*/ 1466490 w 8663886"/>
                <a:gd name="connsiteY48" fmla="*/ 129396 h 483079"/>
                <a:gd name="connsiteX49" fmla="*/ 1380226 w 8663886"/>
                <a:gd name="connsiteY49" fmla="*/ 94891 h 483079"/>
                <a:gd name="connsiteX50" fmla="*/ 1259456 w 8663886"/>
                <a:gd name="connsiteY50" fmla="*/ 34506 h 483079"/>
                <a:gd name="connsiteX51" fmla="*/ 1173192 w 8663886"/>
                <a:gd name="connsiteY51" fmla="*/ 51759 h 483079"/>
                <a:gd name="connsiteX52" fmla="*/ 957532 w 8663886"/>
                <a:gd name="connsiteY52" fmla="*/ 0 h 483079"/>
                <a:gd name="connsiteX53" fmla="*/ 483079 w 8663886"/>
                <a:gd name="connsiteY53" fmla="*/ 8626 h 483079"/>
                <a:gd name="connsiteX54" fmla="*/ 0 w 8663886"/>
                <a:gd name="connsiteY54" fmla="*/ 17253 h 483079"/>
                <a:gd name="connsiteX55" fmla="*/ 0 w 8663886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7200 h 483079"/>
                <a:gd name="connsiteX8" fmla="*/ 3019245 w 8663886"/>
                <a:gd name="connsiteY8" fmla="*/ 431321 h 483079"/>
                <a:gd name="connsiteX9" fmla="*/ 3181664 w 8663886"/>
                <a:gd name="connsiteY9" fmla="*/ 418515 h 483079"/>
                <a:gd name="connsiteX10" fmla="*/ 3743864 w 8663886"/>
                <a:gd name="connsiteY10" fmla="*/ 379562 h 483079"/>
                <a:gd name="connsiteX11" fmla="*/ 3956334 w 8663886"/>
                <a:gd name="connsiteY11" fmla="*/ 360512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919049 w 8663886"/>
                <a:gd name="connsiteY18" fmla="*/ 120770 h 483079"/>
                <a:gd name="connsiteX19" fmla="*/ 7996686 w 8663886"/>
                <a:gd name="connsiteY19" fmla="*/ 129396 h 483079"/>
                <a:gd name="connsiteX20" fmla="*/ 8089511 w 8663886"/>
                <a:gd name="connsiteY20" fmla="*/ 137124 h 483079"/>
                <a:gd name="connsiteX21" fmla="*/ 8655844 w 8663886"/>
                <a:gd name="connsiteY21" fmla="*/ 131777 h 483079"/>
                <a:gd name="connsiteX22" fmla="*/ 8663886 w 8663886"/>
                <a:gd name="connsiteY22" fmla="*/ 21117 h 483079"/>
                <a:gd name="connsiteX23" fmla="*/ 7845275 w 8663886"/>
                <a:gd name="connsiteY23" fmla="*/ 22600 h 483079"/>
                <a:gd name="connsiteX24" fmla="*/ 7003165 w 8663886"/>
                <a:gd name="connsiteY24" fmla="*/ 24397 h 483079"/>
                <a:gd name="connsiteX25" fmla="*/ 6595118 w 8663886"/>
                <a:gd name="connsiteY25" fmla="*/ 28845 h 483079"/>
                <a:gd name="connsiteX26" fmla="*/ 5454006 w 8663886"/>
                <a:gd name="connsiteY26" fmla="*/ 51444 h 483079"/>
                <a:gd name="connsiteX27" fmla="*/ 4813539 w 8663886"/>
                <a:gd name="connsiteY27" fmla="*/ 69011 h 483079"/>
                <a:gd name="connsiteX28" fmla="*/ 4297123 w 8663886"/>
                <a:gd name="connsiteY28" fmla="*/ 92510 h 483079"/>
                <a:gd name="connsiteX29" fmla="*/ 3704910 w 8663886"/>
                <a:gd name="connsiteY29" fmla="*/ 121354 h 483079"/>
                <a:gd name="connsiteX30" fmla="*/ 3295559 w 8663886"/>
                <a:gd name="connsiteY30" fmla="*/ 124050 h 483079"/>
                <a:gd name="connsiteX31" fmla="*/ 3019245 w 8663886"/>
                <a:gd name="connsiteY31" fmla="*/ 163902 h 483079"/>
                <a:gd name="connsiteX32" fmla="*/ 2915728 w 8663886"/>
                <a:gd name="connsiteY32" fmla="*/ 120770 h 483079"/>
                <a:gd name="connsiteX33" fmla="*/ 2915728 w 8663886"/>
                <a:gd name="connsiteY33" fmla="*/ 120770 h 483079"/>
                <a:gd name="connsiteX34" fmla="*/ 2665562 w 8663886"/>
                <a:gd name="connsiteY34" fmla="*/ 163902 h 483079"/>
                <a:gd name="connsiteX35" fmla="*/ 2570671 w 8663886"/>
                <a:gd name="connsiteY35" fmla="*/ 146649 h 483079"/>
                <a:gd name="connsiteX36" fmla="*/ 2570671 w 8663886"/>
                <a:gd name="connsiteY36" fmla="*/ 146649 h 483079"/>
                <a:gd name="connsiteX37" fmla="*/ 2424022 w 8663886"/>
                <a:gd name="connsiteY37" fmla="*/ 146649 h 483079"/>
                <a:gd name="connsiteX38" fmla="*/ 2337758 w 8663886"/>
                <a:gd name="connsiteY38" fmla="*/ 189781 h 483079"/>
                <a:gd name="connsiteX39" fmla="*/ 2208362 w 8663886"/>
                <a:gd name="connsiteY39" fmla="*/ 163902 h 483079"/>
                <a:gd name="connsiteX40" fmla="*/ 2113471 w 8663886"/>
                <a:gd name="connsiteY40" fmla="*/ 163902 h 483079"/>
                <a:gd name="connsiteX41" fmla="*/ 2018581 w 8663886"/>
                <a:gd name="connsiteY41" fmla="*/ 163902 h 483079"/>
                <a:gd name="connsiteX42" fmla="*/ 1940943 w 8663886"/>
                <a:gd name="connsiteY42" fmla="*/ 138023 h 483079"/>
                <a:gd name="connsiteX43" fmla="*/ 1846052 w 8663886"/>
                <a:gd name="connsiteY43" fmla="*/ 129396 h 483079"/>
                <a:gd name="connsiteX44" fmla="*/ 1751162 w 8663886"/>
                <a:gd name="connsiteY44" fmla="*/ 138023 h 483079"/>
                <a:gd name="connsiteX45" fmla="*/ 1725283 w 8663886"/>
                <a:gd name="connsiteY45" fmla="*/ 86264 h 483079"/>
                <a:gd name="connsiteX46" fmla="*/ 1725283 w 8663886"/>
                <a:gd name="connsiteY46" fmla="*/ 86264 h 483079"/>
                <a:gd name="connsiteX47" fmla="*/ 1544128 w 8663886"/>
                <a:gd name="connsiteY47" fmla="*/ 120770 h 483079"/>
                <a:gd name="connsiteX48" fmla="*/ 1466490 w 8663886"/>
                <a:gd name="connsiteY48" fmla="*/ 129396 h 483079"/>
                <a:gd name="connsiteX49" fmla="*/ 1380226 w 8663886"/>
                <a:gd name="connsiteY49" fmla="*/ 94891 h 483079"/>
                <a:gd name="connsiteX50" fmla="*/ 1259456 w 8663886"/>
                <a:gd name="connsiteY50" fmla="*/ 34506 h 483079"/>
                <a:gd name="connsiteX51" fmla="*/ 1173192 w 8663886"/>
                <a:gd name="connsiteY51" fmla="*/ 51759 h 483079"/>
                <a:gd name="connsiteX52" fmla="*/ 957532 w 8663886"/>
                <a:gd name="connsiteY52" fmla="*/ 0 h 483079"/>
                <a:gd name="connsiteX53" fmla="*/ 483079 w 8663886"/>
                <a:gd name="connsiteY53" fmla="*/ 8626 h 483079"/>
                <a:gd name="connsiteX54" fmla="*/ 0 w 8663886"/>
                <a:gd name="connsiteY54" fmla="*/ 17253 h 483079"/>
                <a:gd name="connsiteX55" fmla="*/ 0 w 8663886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7200 h 483079"/>
                <a:gd name="connsiteX8" fmla="*/ 3019245 w 8663886"/>
                <a:gd name="connsiteY8" fmla="*/ 431321 h 483079"/>
                <a:gd name="connsiteX9" fmla="*/ 3181664 w 8663886"/>
                <a:gd name="connsiteY9" fmla="*/ 418515 h 483079"/>
                <a:gd name="connsiteX10" fmla="*/ 3743864 w 8663886"/>
                <a:gd name="connsiteY10" fmla="*/ 379562 h 483079"/>
                <a:gd name="connsiteX11" fmla="*/ 3956334 w 8663886"/>
                <a:gd name="connsiteY11" fmla="*/ 360512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7996686 w 8663886"/>
                <a:gd name="connsiteY19" fmla="*/ 129396 h 483079"/>
                <a:gd name="connsiteX20" fmla="*/ 8089511 w 8663886"/>
                <a:gd name="connsiteY20" fmla="*/ 137124 h 483079"/>
                <a:gd name="connsiteX21" fmla="*/ 8655844 w 8663886"/>
                <a:gd name="connsiteY21" fmla="*/ 131777 h 483079"/>
                <a:gd name="connsiteX22" fmla="*/ 8663886 w 8663886"/>
                <a:gd name="connsiteY22" fmla="*/ 21117 h 483079"/>
                <a:gd name="connsiteX23" fmla="*/ 7845275 w 8663886"/>
                <a:gd name="connsiteY23" fmla="*/ 22600 h 483079"/>
                <a:gd name="connsiteX24" fmla="*/ 7003165 w 8663886"/>
                <a:gd name="connsiteY24" fmla="*/ 24397 h 483079"/>
                <a:gd name="connsiteX25" fmla="*/ 6595118 w 8663886"/>
                <a:gd name="connsiteY25" fmla="*/ 28845 h 483079"/>
                <a:gd name="connsiteX26" fmla="*/ 5454006 w 8663886"/>
                <a:gd name="connsiteY26" fmla="*/ 51444 h 483079"/>
                <a:gd name="connsiteX27" fmla="*/ 4813539 w 8663886"/>
                <a:gd name="connsiteY27" fmla="*/ 69011 h 483079"/>
                <a:gd name="connsiteX28" fmla="*/ 4297123 w 8663886"/>
                <a:gd name="connsiteY28" fmla="*/ 92510 h 483079"/>
                <a:gd name="connsiteX29" fmla="*/ 3704910 w 8663886"/>
                <a:gd name="connsiteY29" fmla="*/ 121354 h 483079"/>
                <a:gd name="connsiteX30" fmla="*/ 3295559 w 8663886"/>
                <a:gd name="connsiteY30" fmla="*/ 124050 h 483079"/>
                <a:gd name="connsiteX31" fmla="*/ 3019245 w 8663886"/>
                <a:gd name="connsiteY31" fmla="*/ 163902 h 483079"/>
                <a:gd name="connsiteX32" fmla="*/ 2915728 w 8663886"/>
                <a:gd name="connsiteY32" fmla="*/ 120770 h 483079"/>
                <a:gd name="connsiteX33" fmla="*/ 2915728 w 8663886"/>
                <a:gd name="connsiteY33" fmla="*/ 120770 h 483079"/>
                <a:gd name="connsiteX34" fmla="*/ 2665562 w 8663886"/>
                <a:gd name="connsiteY34" fmla="*/ 163902 h 483079"/>
                <a:gd name="connsiteX35" fmla="*/ 2570671 w 8663886"/>
                <a:gd name="connsiteY35" fmla="*/ 146649 h 483079"/>
                <a:gd name="connsiteX36" fmla="*/ 2570671 w 8663886"/>
                <a:gd name="connsiteY36" fmla="*/ 146649 h 483079"/>
                <a:gd name="connsiteX37" fmla="*/ 2424022 w 8663886"/>
                <a:gd name="connsiteY37" fmla="*/ 146649 h 483079"/>
                <a:gd name="connsiteX38" fmla="*/ 2337758 w 8663886"/>
                <a:gd name="connsiteY38" fmla="*/ 189781 h 483079"/>
                <a:gd name="connsiteX39" fmla="*/ 2208362 w 8663886"/>
                <a:gd name="connsiteY39" fmla="*/ 163902 h 483079"/>
                <a:gd name="connsiteX40" fmla="*/ 2113471 w 8663886"/>
                <a:gd name="connsiteY40" fmla="*/ 163902 h 483079"/>
                <a:gd name="connsiteX41" fmla="*/ 2018581 w 8663886"/>
                <a:gd name="connsiteY41" fmla="*/ 163902 h 483079"/>
                <a:gd name="connsiteX42" fmla="*/ 1940943 w 8663886"/>
                <a:gd name="connsiteY42" fmla="*/ 138023 h 483079"/>
                <a:gd name="connsiteX43" fmla="*/ 1846052 w 8663886"/>
                <a:gd name="connsiteY43" fmla="*/ 129396 h 483079"/>
                <a:gd name="connsiteX44" fmla="*/ 1751162 w 8663886"/>
                <a:gd name="connsiteY44" fmla="*/ 138023 h 483079"/>
                <a:gd name="connsiteX45" fmla="*/ 1725283 w 8663886"/>
                <a:gd name="connsiteY45" fmla="*/ 86264 h 483079"/>
                <a:gd name="connsiteX46" fmla="*/ 1725283 w 8663886"/>
                <a:gd name="connsiteY46" fmla="*/ 86264 h 483079"/>
                <a:gd name="connsiteX47" fmla="*/ 1544128 w 8663886"/>
                <a:gd name="connsiteY47" fmla="*/ 120770 h 483079"/>
                <a:gd name="connsiteX48" fmla="*/ 1466490 w 8663886"/>
                <a:gd name="connsiteY48" fmla="*/ 129396 h 483079"/>
                <a:gd name="connsiteX49" fmla="*/ 1380226 w 8663886"/>
                <a:gd name="connsiteY49" fmla="*/ 94891 h 483079"/>
                <a:gd name="connsiteX50" fmla="*/ 1259456 w 8663886"/>
                <a:gd name="connsiteY50" fmla="*/ 34506 h 483079"/>
                <a:gd name="connsiteX51" fmla="*/ 1173192 w 8663886"/>
                <a:gd name="connsiteY51" fmla="*/ 51759 h 483079"/>
                <a:gd name="connsiteX52" fmla="*/ 957532 w 8663886"/>
                <a:gd name="connsiteY52" fmla="*/ 0 h 483079"/>
                <a:gd name="connsiteX53" fmla="*/ 483079 w 8663886"/>
                <a:gd name="connsiteY53" fmla="*/ 8626 h 483079"/>
                <a:gd name="connsiteX54" fmla="*/ 0 w 8663886"/>
                <a:gd name="connsiteY54" fmla="*/ 17253 h 483079"/>
                <a:gd name="connsiteX55" fmla="*/ 0 w 8663886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7200 h 483079"/>
                <a:gd name="connsiteX8" fmla="*/ 3019245 w 8663886"/>
                <a:gd name="connsiteY8" fmla="*/ 431321 h 483079"/>
                <a:gd name="connsiteX9" fmla="*/ 3181664 w 8663886"/>
                <a:gd name="connsiteY9" fmla="*/ 418515 h 483079"/>
                <a:gd name="connsiteX10" fmla="*/ 3743864 w 8663886"/>
                <a:gd name="connsiteY10" fmla="*/ 379562 h 483079"/>
                <a:gd name="connsiteX11" fmla="*/ 3956334 w 8663886"/>
                <a:gd name="connsiteY11" fmla="*/ 360512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19245 w 8663886"/>
                <a:gd name="connsiteY30" fmla="*/ 163902 h 483079"/>
                <a:gd name="connsiteX31" fmla="*/ 2915728 w 8663886"/>
                <a:gd name="connsiteY31" fmla="*/ 120770 h 483079"/>
                <a:gd name="connsiteX32" fmla="*/ 2915728 w 8663886"/>
                <a:gd name="connsiteY32" fmla="*/ 120770 h 483079"/>
                <a:gd name="connsiteX33" fmla="*/ 2665562 w 8663886"/>
                <a:gd name="connsiteY33" fmla="*/ 163902 h 483079"/>
                <a:gd name="connsiteX34" fmla="*/ 2570671 w 8663886"/>
                <a:gd name="connsiteY34" fmla="*/ 146649 h 483079"/>
                <a:gd name="connsiteX35" fmla="*/ 2570671 w 8663886"/>
                <a:gd name="connsiteY35" fmla="*/ 146649 h 483079"/>
                <a:gd name="connsiteX36" fmla="*/ 2424022 w 8663886"/>
                <a:gd name="connsiteY36" fmla="*/ 146649 h 483079"/>
                <a:gd name="connsiteX37" fmla="*/ 2337758 w 8663886"/>
                <a:gd name="connsiteY37" fmla="*/ 189781 h 483079"/>
                <a:gd name="connsiteX38" fmla="*/ 2208362 w 8663886"/>
                <a:gd name="connsiteY38" fmla="*/ 163902 h 483079"/>
                <a:gd name="connsiteX39" fmla="*/ 2113471 w 8663886"/>
                <a:gd name="connsiteY39" fmla="*/ 163902 h 483079"/>
                <a:gd name="connsiteX40" fmla="*/ 2018581 w 8663886"/>
                <a:gd name="connsiteY40" fmla="*/ 163902 h 483079"/>
                <a:gd name="connsiteX41" fmla="*/ 1940943 w 8663886"/>
                <a:gd name="connsiteY41" fmla="*/ 138023 h 483079"/>
                <a:gd name="connsiteX42" fmla="*/ 1846052 w 8663886"/>
                <a:gd name="connsiteY42" fmla="*/ 129396 h 483079"/>
                <a:gd name="connsiteX43" fmla="*/ 1751162 w 8663886"/>
                <a:gd name="connsiteY43" fmla="*/ 138023 h 483079"/>
                <a:gd name="connsiteX44" fmla="*/ 1725283 w 8663886"/>
                <a:gd name="connsiteY44" fmla="*/ 86264 h 483079"/>
                <a:gd name="connsiteX45" fmla="*/ 1725283 w 8663886"/>
                <a:gd name="connsiteY45" fmla="*/ 86264 h 483079"/>
                <a:gd name="connsiteX46" fmla="*/ 1544128 w 8663886"/>
                <a:gd name="connsiteY46" fmla="*/ 120770 h 483079"/>
                <a:gd name="connsiteX47" fmla="*/ 1466490 w 8663886"/>
                <a:gd name="connsiteY47" fmla="*/ 129396 h 483079"/>
                <a:gd name="connsiteX48" fmla="*/ 1380226 w 8663886"/>
                <a:gd name="connsiteY48" fmla="*/ 94891 h 483079"/>
                <a:gd name="connsiteX49" fmla="*/ 1259456 w 8663886"/>
                <a:gd name="connsiteY49" fmla="*/ 34506 h 483079"/>
                <a:gd name="connsiteX50" fmla="*/ 1173192 w 8663886"/>
                <a:gd name="connsiteY50" fmla="*/ 51759 h 483079"/>
                <a:gd name="connsiteX51" fmla="*/ 957532 w 8663886"/>
                <a:gd name="connsiteY51" fmla="*/ 0 h 483079"/>
                <a:gd name="connsiteX52" fmla="*/ 483079 w 8663886"/>
                <a:gd name="connsiteY52" fmla="*/ 8626 h 483079"/>
                <a:gd name="connsiteX53" fmla="*/ 0 w 8663886"/>
                <a:gd name="connsiteY53" fmla="*/ 17253 h 483079"/>
                <a:gd name="connsiteX54" fmla="*/ 0 w 8663886"/>
                <a:gd name="connsiteY54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7200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56334 w 8663886"/>
                <a:gd name="connsiteY11" fmla="*/ 360512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19245 w 8663886"/>
                <a:gd name="connsiteY30" fmla="*/ 163902 h 483079"/>
                <a:gd name="connsiteX31" fmla="*/ 2915728 w 8663886"/>
                <a:gd name="connsiteY31" fmla="*/ 120770 h 483079"/>
                <a:gd name="connsiteX32" fmla="*/ 2915728 w 8663886"/>
                <a:gd name="connsiteY32" fmla="*/ 120770 h 483079"/>
                <a:gd name="connsiteX33" fmla="*/ 2665562 w 8663886"/>
                <a:gd name="connsiteY33" fmla="*/ 163902 h 483079"/>
                <a:gd name="connsiteX34" fmla="*/ 2570671 w 8663886"/>
                <a:gd name="connsiteY34" fmla="*/ 146649 h 483079"/>
                <a:gd name="connsiteX35" fmla="*/ 2570671 w 8663886"/>
                <a:gd name="connsiteY35" fmla="*/ 146649 h 483079"/>
                <a:gd name="connsiteX36" fmla="*/ 2424022 w 8663886"/>
                <a:gd name="connsiteY36" fmla="*/ 146649 h 483079"/>
                <a:gd name="connsiteX37" fmla="*/ 2337758 w 8663886"/>
                <a:gd name="connsiteY37" fmla="*/ 189781 h 483079"/>
                <a:gd name="connsiteX38" fmla="*/ 2208362 w 8663886"/>
                <a:gd name="connsiteY38" fmla="*/ 163902 h 483079"/>
                <a:gd name="connsiteX39" fmla="*/ 2113471 w 8663886"/>
                <a:gd name="connsiteY39" fmla="*/ 163902 h 483079"/>
                <a:gd name="connsiteX40" fmla="*/ 2018581 w 8663886"/>
                <a:gd name="connsiteY40" fmla="*/ 163902 h 483079"/>
                <a:gd name="connsiteX41" fmla="*/ 1940943 w 8663886"/>
                <a:gd name="connsiteY41" fmla="*/ 138023 h 483079"/>
                <a:gd name="connsiteX42" fmla="*/ 1846052 w 8663886"/>
                <a:gd name="connsiteY42" fmla="*/ 129396 h 483079"/>
                <a:gd name="connsiteX43" fmla="*/ 1751162 w 8663886"/>
                <a:gd name="connsiteY43" fmla="*/ 138023 h 483079"/>
                <a:gd name="connsiteX44" fmla="*/ 1725283 w 8663886"/>
                <a:gd name="connsiteY44" fmla="*/ 86264 h 483079"/>
                <a:gd name="connsiteX45" fmla="*/ 1725283 w 8663886"/>
                <a:gd name="connsiteY45" fmla="*/ 86264 h 483079"/>
                <a:gd name="connsiteX46" fmla="*/ 1544128 w 8663886"/>
                <a:gd name="connsiteY46" fmla="*/ 120770 h 483079"/>
                <a:gd name="connsiteX47" fmla="*/ 1466490 w 8663886"/>
                <a:gd name="connsiteY47" fmla="*/ 129396 h 483079"/>
                <a:gd name="connsiteX48" fmla="*/ 1380226 w 8663886"/>
                <a:gd name="connsiteY48" fmla="*/ 94891 h 483079"/>
                <a:gd name="connsiteX49" fmla="*/ 1259456 w 8663886"/>
                <a:gd name="connsiteY49" fmla="*/ 34506 h 483079"/>
                <a:gd name="connsiteX50" fmla="*/ 1173192 w 8663886"/>
                <a:gd name="connsiteY50" fmla="*/ 51759 h 483079"/>
                <a:gd name="connsiteX51" fmla="*/ 957532 w 8663886"/>
                <a:gd name="connsiteY51" fmla="*/ 0 h 483079"/>
                <a:gd name="connsiteX52" fmla="*/ 483079 w 8663886"/>
                <a:gd name="connsiteY52" fmla="*/ 8626 h 483079"/>
                <a:gd name="connsiteX53" fmla="*/ 0 w 8663886"/>
                <a:gd name="connsiteY53" fmla="*/ 17253 h 483079"/>
                <a:gd name="connsiteX54" fmla="*/ 0 w 8663886"/>
                <a:gd name="connsiteY54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7200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19245 w 8663886"/>
                <a:gd name="connsiteY30" fmla="*/ 163902 h 483079"/>
                <a:gd name="connsiteX31" fmla="*/ 2915728 w 8663886"/>
                <a:gd name="connsiteY31" fmla="*/ 120770 h 483079"/>
                <a:gd name="connsiteX32" fmla="*/ 2915728 w 8663886"/>
                <a:gd name="connsiteY32" fmla="*/ 120770 h 483079"/>
                <a:gd name="connsiteX33" fmla="*/ 2665562 w 8663886"/>
                <a:gd name="connsiteY33" fmla="*/ 163902 h 483079"/>
                <a:gd name="connsiteX34" fmla="*/ 2570671 w 8663886"/>
                <a:gd name="connsiteY34" fmla="*/ 146649 h 483079"/>
                <a:gd name="connsiteX35" fmla="*/ 2570671 w 8663886"/>
                <a:gd name="connsiteY35" fmla="*/ 146649 h 483079"/>
                <a:gd name="connsiteX36" fmla="*/ 2424022 w 8663886"/>
                <a:gd name="connsiteY36" fmla="*/ 146649 h 483079"/>
                <a:gd name="connsiteX37" fmla="*/ 2337758 w 8663886"/>
                <a:gd name="connsiteY37" fmla="*/ 189781 h 483079"/>
                <a:gd name="connsiteX38" fmla="*/ 2208362 w 8663886"/>
                <a:gd name="connsiteY38" fmla="*/ 163902 h 483079"/>
                <a:gd name="connsiteX39" fmla="*/ 2113471 w 8663886"/>
                <a:gd name="connsiteY39" fmla="*/ 163902 h 483079"/>
                <a:gd name="connsiteX40" fmla="*/ 2018581 w 8663886"/>
                <a:gd name="connsiteY40" fmla="*/ 163902 h 483079"/>
                <a:gd name="connsiteX41" fmla="*/ 1940943 w 8663886"/>
                <a:gd name="connsiteY41" fmla="*/ 138023 h 483079"/>
                <a:gd name="connsiteX42" fmla="*/ 1846052 w 8663886"/>
                <a:gd name="connsiteY42" fmla="*/ 129396 h 483079"/>
                <a:gd name="connsiteX43" fmla="*/ 1751162 w 8663886"/>
                <a:gd name="connsiteY43" fmla="*/ 138023 h 483079"/>
                <a:gd name="connsiteX44" fmla="*/ 1725283 w 8663886"/>
                <a:gd name="connsiteY44" fmla="*/ 86264 h 483079"/>
                <a:gd name="connsiteX45" fmla="*/ 1725283 w 8663886"/>
                <a:gd name="connsiteY45" fmla="*/ 86264 h 483079"/>
                <a:gd name="connsiteX46" fmla="*/ 1544128 w 8663886"/>
                <a:gd name="connsiteY46" fmla="*/ 120770 h 483079"/>
                <a:gd name="connsiteX47" fmla="*/ 1466490 w 8663886"/>
                <a:gd name="connsiteY47" fmla="*/ 129396 h 483079"/>
                <a:gd name="connsiteX48" fmla="*/ 1380226 w 8663886"/>
                <a:gd name="connsiteY48" fmla="*/ 94891 h 483079"/>
                <a:gd name="connsiteX49" fmla="*/ 1259456 w 8663886"/>
                <a:gd name="connsiteY49" fmla="*/ 34506 h 483079"/>
                <a:gd name="connsiteX50" fmla="*/ 1173192 w 8663886"/>
                <a:gd name="connsiteY50" fmla="*/ 51759 h 483079"/>
                <a:gd name="connsiteX51" fmla="*/ 957532 w 8663886"/>
                <a:gd name="connsiteY51" fmla="*/ 0 h 483079"/>
                <a:gd name="connsiteX52" fmla="*/ 483079 w 8663886"/>
                <a:gd name="connsiteY52" fmla="*/ 8626 h 483079"/>
                <a:gd name="connsiteX53" fmla="*/ 0 w 8663886"/>
                <a:gd name="connsiteY53" fmla="*/ 17253 h 483079"/>
                <a:gd name="connsiteX54" fmla="*/ 0 w 8663886"/>
                <a:gd name="connsiteY54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19245 w 8663886"/>
                <a:gd name="connsiteY30" fmla="*/ 163902 h 483079"/>
                <a:gd name="connsiteX31" fmla="*/ 2915728 w 8663886"/>
                <a:gd name="connsiteY31" fmla="*/ 120770 h 483079"/>
                <a:gd name="connsiteX32" fmla="*/ 2915728 w 8663886"/>
                <a:gd name="connsiteY32" fmla="*/ 120770 h 483079"/>
                <a:gd name="connsiteX33" fmla="*/ 2665562 w 8663886"/>
                <a:gd name="connsiteY33" fmla="*/ 163902 h 483079"/>
                <a:gd name="connsiteX34" fmla="*/ 2570671 w 8663886"/>
                <a:gd name="connsiteY34" fmla="*/ 146649 h 483079"/>
                <a:gd name="connsiteX35" fmla="*/ 2570671 w 8663886"/>
                <a:gd name="connsiteY35" fmla="*/ 146649 h 483079"/>
                <a:gd name="connsiteX36" fmla="*/ 2424022 w 8663886"/>
                <a:gd name="connsiteY36" fmla="*/ 146649 h 483079"/>
                <a:gd name="connsiteX37" fmla="*/ 2337758 w 8663886"/>
                <a:gd name="connsiteY37" fmla="*/ 189781 h 483079"/>
                <a:gd name="connsiteX38" fmla="*/ 2208362 w 8663886"/>
                <a:gd name="connsiteY38" fmla="*/ 163902 h 483079"/>
                <a:gd name="connsiteX39" fmla="*/ 2113471 w 8663886"/>
                <a:gd name="connsiteY39" fmla="*/ 163902 h 483079"/>
                <a:gd name="connsiteX40" fmla="*/ 2018581 w 8663886"/>
                <a:gd name="connsiteY40" fmla="*/ 163902 h 483079"/>
                <a:gd name="connsiteX41" fmla="*/ 1940943 w 8663886"/>
                <a:gd name="connsiteY41" fmla="*/ 138023 h 483079"/>
                <a:gd name="connsiteX42" fmla="*/ 1846052 w 8663886"/>
                <a:gd name="connsiteY42" fmla="*/ 129396 h 483079"/>
                <a:gd name="connsiteX43" fmla="*/ 1751162 w 8663886"/>
                <a:gd name="connsiteY43" fmla="*/ 138023 h 483079"/>
                <a:gd name="connsiteX44" fmla="*/ 1725283 w 8663886"/>
                <a:gd name="connsiteY44" fmla="*/ 86264 h 483079"/>
                <a:gd name="connsiteX45" fmla="*/ 1725283 w 8663886"/>
                <a:gd name="connsiteY45" fmla="*/ 86264 h 483079"/>
                <a:gd name="connsiteX46" fmla="*/ 1544128 w 8663886"/>
                <a:gd name="connsiteY46" fmla="*/ 120770 h 483079"/>
                <a:gd name="connsiteX47" fmla="*/ 1466490 w 8663886"/>
                <a:gd name="connsiteY47" fmla="*/ 129396 h 483079"/>
                <a:gd name="connsiteX48" fmla="*/ 1380226 w 8663886"/>
                <a:gd name="connsiteY48" fmla="*/ 94891 h 483079"/>
                <a:gd name="connsiteX49" fmla="*/ 1259456 w 8663886"/>
                <a:gd name="connsiteY49" fmla="*/ 34506 h 483079"/>
                <a:gd name="connsiteX50" fmla="*/ 1173192 w 8663886"/>
                <a:gd name="connsiteY50" fmla="*/ 51759 h 483079"/>
                <a:gd name="connsiteX51" fmla="*/ 957532 w 8663886"/>
                <a:gd name="connsiteY51" fmla="*/ 0 h 483079"/>
                <a:gd name="connsiteX52" fmla="*/ 483079 w 8663886"/>
                <a:gd name="connsiteY52" fmla="*/ 8626 h 483079"/>
                <a:gd name="connsiteX53" fmla="*/ 0 w 8663886"/>
                <a:gd name="connsiteY53" fmla="*/ 17253 h 483079"/>
                <a:gd name="connsiteX54" fmla="*/ 0 w 8663886"/>
                <a:gd name="connsiteY54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93064 w 8663886"/>
                <a:gd name="connsiteY30" fmla="*/ 147233 h 483079"/>
                <a:gd name="connsiteX31" fmla="*/ 2915728 w 8663886"/>
                <a:gd name="connsiteY31" fmla="*/ 120770 h 483079"/>
                <a:gd name="connsiteX32" fmla="*/ 2915728 w 8663886"/>
                <a:gd name="connsiteY32" fmla="*/ 120770 h 483079"/>
                <a:gd name="connsiteX33" fmla="*/ 2665562 w 8663886"/>
                <a:gd name="connsiteY33" fmla="*/ 163902 h 483079"/>
                <a:gd name="connsiteX34" fmla="*/ 2570671 w 8663886"/>
                <a:gd name="connsiteY34" fmla="*/ 146649 h 483079"/>
                <a:gd name="connsiteX35" fmla="*/ 2570671 w 8663886"/>
                <a:gd name="connsiteY35" fmla="*/ 146649 h 483079"/>
                <a:gd name="connsiteX36" fmla="*/ 2424022 w 8663886"/>
                <a:gd name="connsiteY36" fmla="*/ 146649 h 483079"/>
                <a:gd name="connsiteX37" fmla="*/ 2337758 w 8663886"/>
                <a:gd name="connsiteY37" fmla="*/ 189781 h 483079"/>
                <a:gd name="connsiteX38" fmla="*/ 2208362 w 8663886"/>
                <a:gd name="connsiteY38" fmla="*/ 163902 h 483079"/>
                <a:gd name="connsiteX39" fmla="*/ 2113471 w 8663886"/>
                <a:gd name="connsiteY39" fmla="*/ 163902 h 483079"/>
                <a:gd name="connsiteX40" fmla="*/ 2018581 w 8663886"/>
                <a:gd name="connsiteY40" fmla="*/ 163902 h 483079"/>
                <a:gd name="connsiteX41" fmla="*/ 1940943 w 8663886"/>
                <a:gd name="connsiteY41" fmla="*/ 138023 h 483079"/>
                <a:gd name="connsiteX42" fmla="*/ 1846052 w 8663886"/>
                <a:gd name="connsiteY42" fmla="*/ 129396 h 483079"/>
                <a:gd name="connsiteX43" fmla="*/ 1751162 w 8663886"/>
                <a:gd name="connsiteY43" fmla="*/ 138023 h 483079"/>
                <a:gd name="connsiteX44" fmla="*/ 1725283 w 8663886"/>
                <a:gd name="connsiteY44" fmla="*/ 86264 h 483079"/>
                <a:gd name="connsiteX45" fmla="*/ 1725283 w 8663886"/>
                <a:gd name="connsiteY45" fmla="*/ 86264 h 483079"/>
                <a:gd name="connsiteX46" fmla="*/ 1544128 w 8663886"/>
                <a:gd name="connsiteY46" fmla="*/ 120770 h 483079"/>
                <a:gd name="connsiteX47" fmla="*/ 1466490 w 8663886"/>
                <a:gd name="connsiteY47" fmla="*/ 129396 h 483079"/>
                <a:gd name="connsiteX48" fmla="*/ 1380226 w 8663886"/>
                <a:gd name="connsiteY48" fmla="*/ 94891 h 483079"/>
                <a:gd name="connsiteX49" fmla="*/ 1259456 w 8663886"/>
                <a:gd name="connsiteY49" fmla="*/ 34506 h 483079"/>
                <a:gd name="connsiteX50" fmla="*/ 1173192 w 8663886"/>
                <a:gd name="connsiteY50" fmla="*/ 51759 h 483079"/>
                <a:gd name="connsiteX51" fmla="*/ 957532 w 8663886"/>
                <a:gd name="connsiteY51" fmla="*/ 0 h 483079"/>
                <a:gd name="connsiteX52" fmla="*/ 483079 w 8663886"/>
                <a:gd name="connsiteY52" fmla="*/ 8626 h 483079"/>
                <a:gd name="connsiteX53" fmla="*/ 0 w 8663886"/>
                <a:gd name="connsiteY53" fmla="*/ 17253 h 483079"/>
                <a:gd name="connsiteX54" fmla="*/ 0 w 8663886"/>
                <a:gd name="connsiteY54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93064 w 8663886"/>
                <a:gd name="connsiteY30" fmla="*/ 147233 h 483079"/>
                <a:gd name="connsiteX31" fmla="*/ 2956479 w 8663886"/>
                <a:gd name="connsiteY31" fmla="*/ 144987 h 483079"/>
                <a:gd name="connsiteX32" fmla="*/ 2915728 w 8663886"/>
                <a:gd name="connsiteY32" fmla="*/ 120770 h 483079"/>
                <a:gd name="connsiteX33" fmla="*/ 2915728 w 8663886"/>
                <a:gd name="connsiteY33" fmla="*/ 120770 h 483079"/>
                <a:gd name="connsiteX34" fmla="*/ 2665562 w 8663886"/>
                <a:gd name="connsiteY34" fmla="*/ 163902 h 483079"/>
                <a:gd name="connsiteX35" fmla="*/ 2570671 w 8663886"/>
                <a:gd name="connsiteY35" fmla="*/ 146649 h 483079"/>
                <a:gd name="connsiteX36" fmla="*/ 2570671 w 8663886"/>
                <a:gd name="connsiteY36" fmla="*/ 146649 h 483079"/>
                <a:gd name="connsiteX37" fmla="*/ 2424022 w 8663886"/>
                <a:gd name="connsiteY37" fmla="*/ 146649 h 483079"/>
                <a:gd name="connsiteX38" fmla="*/ 2337758 w 8663886"/>
                <a:gd name="connsiteY38" fmla="*/ 189781 h 483079"/>
                <a:gd name="connsiteX39" fmla="*/ 2208362 w 8663886"/>
                <a:gd name="connsiteY39" fmla="*/ 163902 h 483079"/>
                <a:gd name="connsiteX40" fmla="*/ 2113471 w 8663886"/>
                <a:gd name="connsiteY40" fmla="*/ 163902 h 483079"/>
                <a:gd name="connsiteX41" fmla="*/ 2018581 w 8663886"/>
                <a:gd name="connsiteY41" fmla="*/ 163902 h 483079"/>
                <a:gd name="connsiteX42" fmla="*/ 1940943 w 8663886"/>
                <a:gd name="connsiteY42" fmla="*/ 138023 h 483079"/>
                <a:gd name="connsiteX43" fmla="*/ 1846052 w 8663886"/>
                <a:gd name="connsiteY43" fmla="*/ 129396 h 483079"/>
                <a:gd name="connsiteX44" fmla="*/ 1751162 w 8663886"/>
                <a:gd name="connsiteY44" fmla="*/ 138023 h 483079"/>
                <a:gd name="connsiteX45" fmla="*/ 1725283 w 8663886"/>
                <a:gd name="connsiteY45" fmla="*/ 86264 h 483079"/>
                <a:gd name="connsiteX46" fmla="*/ 1725283 w 8663886"/>
                <a:gd name="connsiteY46" fmla="*/ 86264 h 483079"/>
                <a:gd name="connsiteX47" fmla="*/ 1544128 w 8663886"/>
                <a:gd name="connsiteY47" fmla="*/ 120770 h 483079"/>
                <a:gd name="connsiteX48" fmla="*/ 1466490 w 8663886"/>
                <a:gd name="connsiteY48" fmla="*/ 129396 h 483079"/>
                <a:gd name="connsiteX49" fmla="*/ 1380226 w 8663886"/>
                <a:gd name="connsiteY49" fmla="*/ 94891 h 483079"/>
                <a:gd name="connsiteX50" fmla="*/ 1259456 w 8663886"/>
                <a:gd name="connsiteY50" fmla="*/ 34506 h 483079"/>
                <a:gd name="connsiteX51" fmla="*/ 1173192 w 8663886"/>
                <a:gd name="connsiteY51" fmla="*/ 51759 h 483079"/>
                <a:gd name="connsiteX52" fmla="*/ 957532 w 8663886"/>
                <a:gd name="connsiteY52" fmla="*/ 0 h 483079"/>
                <a:gd name="connsiteX53" fmla="*/ 483079 w 8663886"/>
                <a:gd name="connsiteY53" fmla="*/ 8626 h 483079"/>
                <a:gd name="connsiteX54" fmla="*/ 0 w 8663886"/>
                <a:gd name="connsiteY54" fmla="*/ 17253 h 483079"/>
                <a:gd name="connsiteX55" fmla="*/ 0 w 8663886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93064 w 8663886"/>
                <a:gd name="connsiteY30" fmla="*/ 147233 h 483079"/>
                <a:gd name="connsiteX31" fmla="*/ 2956479 w 8663886"/>
                <a:gd name="connsiteY31" fmla="*/ 144987 h 483079"/>
                <a:gd name="connsiteX32" fmla="*/ 2915728 w 8663886"/>
                <a:gd name="connsiteY32" fmla="*/ 120770 h 483079"/>
                <a:gd name="connsiteX33" fmla="*/ 2889534 w 8663886"/>
                <a:gd name="connsiteY33" fmla="*/ 135057 h 483079"/>
                <a:gd name="connsiteX34" fmla="*/ 2665562 w 8663886"/>
                <a:gd name="connsiteY34" fmla="*/ 163902 h 483079"/>
                <a:gd name="connsiteX35" fmla="*/ 2570671 w 8663886"/>
                <a:gd name="connsiteY35" fmla="*/ 146649 h 483079"/>
                <a:gd name="connsiteX36" fmla="*/ 2570671 w 8663886"/>
                <a:gd name="connsiteY36" fmla="*/ 146649 h 483079"/>
                <a:gd name="connsiteX37" fmla="*/ 2424022 w 8663886"/>
                <a:gd name="connsiteY37" fmla="*/ 146649 h 483079"/>
                <a:gd name="connsiteX38" fmla="*/ 2337758 w 8663886"/>
                <a:gd name="connsiteY38" fmla="*/ 189781 h 483079"/>
                <a:gd name="connsiteX39" fmla="*/ 2208362 w 8663886"/>
                <a:gd name="connsiteY39" fmla="*/ 163902 h 483079"/>
                <a:gd name="connsiteX40" fmla="*/ 2113471 w 8663886"/>
                <a:gd name="connsiteY40" fmla="*/ 163902 h 483079"/>
                <a:gd name="connsiteX41" fmla="*/ 2018581 w 8663886"/>
                <a:gd name="connsiteY41" fmla="*/ 163902 h 483079"/>
                <a:gd name="connsiteX42" fmla="*/ 1940943 w 8663886"/>
                <a:gd name="connsiteY42" fmla="*/ 138023 h 483079"/>
                <a:gd name="connsiteX43" fmla="*/ 1846052 w 8663886"/>
                <a:gd name="connsiteY43" fmla="*/ 129396 h 483079"/>
                <a:gd name="connsiteX44" fmla="*/ 1751162 w 8663886"/>
                <a:gd name="connsiteY44" fmla="*/ 138023 h 483079"/>
                <a:gd name="connsiteX45" fmla="*/ 1725283 w 8663886"/>
                <a:gd name="connsiteY45" fmla="*/ 86264 h 483079"/>
                <a:gd name="connsiteX46" fmla="*/ 1725283 w 8663886"/>
                <a:gd name="connsiteY46" fmla="*/ 86264 h 483079"/>
                <a:gd name="connsiteX47" fmla="*/ 1544128 w 8663886"/>
                <a:gd name="connsiteY47" fmla="*/ 120770 h 483079"/>
                <a:gd name="connsiteX48" fmla="*/ 1466490 w 8663886"/>
                <a:gd name="connsiteY48" fmla="*/ 129396 h 483079"/>
                <a:gd name="connsiteX49" fmla="*/ 1380226 w 8663886"/>
                <a:gd name="connsiteY49" fmla="*/ 94891 h 483079"/>
                <a:gd name="connsiteX50" fmla="*/ 1259456 w 8663886"/>
                <a:gd name="connsiteY50" fmla="*/ 34506 h 483079"/>
                <a:gd name="connsiteX51" fmla="*/ 1173192 w 8663886"/>
                <a:gd name="connsiteY51" fmla="*/ 51759 h 483079"/>
                <a:gd name="connsiteX52" fmla="*/ 957532 w 8663886"/>
                <a:gd name="connsiteY52" fmla="*/ 0 h 483079"/>
                <a:gd name="connsiteX53" fmla="*/ 483079 w 8663886"/>
                <a:gd name="connsiteY53" fmla="*/ 8626 h 483079"/>
                <a:gd name="connsiteX54" fmla="*/ 0 w 8663886"/>
                <a:gd name="connsiteY54" fmla="*/ 17253 h 483079"/>
                <a:gd name="connsiteX55" fmla="*/ 0 w 8663886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93064 w 8663886"/>
                <a:gd name="connsiteY30" fmla="*/ 147233 h 483079"/>
                <a:gd name="connsiteX31" fmla="*/ 2956479 w 8663886"/>
                <a:gd name="connsiteY31" fmla="*/ 144987 h 483079"/>
                <a:gd name="connsiteX32" fmla="*/ 2915728 w 8663886"/>
                <a:gd name="connsiteY32" fmla="*/ 120770 h 483079"/>
                <a:gd name="connsiteX33" fmla="*/ 2782377 w 8663886"/>
                <a:gd name="connsiteY33" fmla="*/ 149345 h 483079"/>
                <a:gd name="connsiteX34" fmla="*/ 2665562 w 8663886"/>
                <a:gd name="connsiteY34" fmla="*/ 163902 h 483079"/>
                <a:gd name="connsiteX35" fmla="*/ 2570671 w 8663886"/>
                <a:gd name="connsiteY35" fmla="*/ 146649 h 483079"/>
                <a:gd name="connsiteX36" fmla="*/ 2570671 w 8663886"/>
                <a:gd name="connsiteY36" fmla="*/ 146649 h 483079"/>
                <a:gd name="connsiteX37" fmla="*/ 2424022 w 8663886"/>
                <a:gd name="connsiteY37" fmla="*/ 146649 h 483079"/>
                <a:gd name="connsiteX38" fmla="*/ 2337758 w 8663886"/>
                <a:gd name="connsiteY38" fmla="*/ 189781 h 483079"/>
                <a:gd name="connsiteX39" fmla="*/ 2208362 w 8663886"/>
                <a:gd name="connsiteY39" fmla="*/ 163902 h 483079"/>
                <a:gd name="connsiteX40" fmla="*/ 2113471 w 8663886"/>
                <a:gd name="connsiteY40" fmla="*/ 163902 h 483079"/>
                <a:gd name="connsiteX41" fmla="*/ 2018581 w 8663886"/>
                <a:gd name="connsiteY41" fmla="*/ 163902 h 483079"/>
                <a:gd name="connsiteX42" fmla="*/ 1940943 w 8663886"/>
                <a:gd name="connsiteY42" fmla="*/ 138023 h 483079"/>
                <a:gd name="connsiteX43" fmla="*/ 1846052 w 8663886"/>
                <a:gd name="connsiteY43" fmla="*/ 129396 h 483079"/>
                <a:gd name="connsiteX44" fmla="*/ 1751162 w 8663886"/>
                <a:gd name="connsiteY44" fmla="*/ 138023 h 483079"/>
                <a:gd name="connsiteX45" fmla="*/ 1725283 w 8663886"/>
                <a:gd name="connsiteY45" fmla="*/ 86264 h 483079"/>
                <a:gd name="connsiteX46" fmla="*/ 1725283 w 8663886"/>
                <a:gd name="connsiteY46" fmla="*/ 86264 h 483079"/>
                <a:gd name="connsiteX47" fmla="*/ 1544128 w 8663886"/>
                <a:gd name="connsiteY47" fmla="*/ 120770 h 483079"/>
                <a:gd name="connsiteX48" fmla="*/ 1466490 w 8663886"/>
                <a:gd name="connsiteY48" fmla="*/ 129396 h 483079"/>
                <a:gd name="connsiteX49" fmla="*/ 1380226 w 8663886"/>
                <a:gd name="connsiteY49" fmla="*/ 94891 h 483079"/>
                <a:gd name="connsiteX50" fmla="*/ 1259456 w 8663886"/>
                <a:gd name="connsiteY50" fmla="*/ 34506 h 483079"/>
                <a:gd name="connsiteX51" fmla="*/ 1173192 w 8663886"/>
                <a:gd name="connsiteY51" fmla="*/ 51759 h 483079"/>
                <a:gd name="connsiteX52" fmla="*/ 957532 w 8663886"/>
                <a:gd name="connsiteY52" fmla="*/ 0 h 483079"/>
                <a:gd name="connsiteX53" fmla="*/ 483079 w 8663886"/>
                <a:gd name="connsiteY53" fmla="*/ 8626 h 483079"/>
                <a:gd name="connsiteX54" fmla="*/ 0 w 8663886"/>
                <a:gd name="connsiteY54" fmla="*/ 17253 h 483079"/>
                <a:gd name="connsiteX55" fmla="*/ 0 w 8663886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295559 w 8663886"/>
                <a:gd name="connsiteY29" fmla="*/ 124050 h 483079"/>
                <a:gd name="connsiteX30" fmla="*/ 3093064 w 8663886"/>
                <a:gd name="connsiteY30" fmla="*/ 147233 h 483079"/>
                <a:gd name="connsiteX31" fmla="*/ 2956479 w 8663886"/>
                <a:gd name="connsiteY31" fmla="*/ 144987 h 483079"/>
                <a:gd name="connsiteX32" fmla="*/ 2887153 w 8663886"/>
                <a:gd name="connsiteY32" fmla="*/ 135057 h 483079"/>
                <a:gd name="connsiteX33" fmla="*/ 2782377 w 8663886"/>
                <a:gd name="connsiteY33" fmla="*/ 149345 h 483079"/>
                <a:gd name="connsiteX34" fmla="*/ 2665562 w 8663886"/>
                <a:gd name="connsiteY34" fmla="*/ 163902 h 483079"/>
                <a:gd name="connsiteX35" fmla="*/ 2570671 w 8663886"/>
                <a:gd name="connsiteY35" fmla="*/ 146649 h 483079"/>
                <a:gd name="connsiteX36" fmla="*/ 2570671 w 8663886"/>
                <a:gd name="connsiteY36" fmla="*/ 146649 h 483079"/>
                <a:gd name="connsiteX37" fmla="*/ 2424022 w 8663886"/>
                <a:gd name="connsiteY37" fmla="*/ 146649 h 483079"/>
                <a:gd name="connsiteX38" fmla="*/ 2337758 w 8663886"/>
                <a:gd name="connsiteY38" fmla="*/ 189781 h 483079"/>
                <a:gd name="connsiteX39" fmla="*/ 2208362 w 8663886"/>
                <a:gd name="connsiteY39" fmla="*/ 163902 h 483079"/>
                <a:gd name="connsiteX40" fmla="*/ 2113471 w 8663886"/>
                <a:gd name="connsiteY40" fmla="*/ 163902 h 483079"/>
                <a:gd name="connsiteX41" fmla="*/ 2018581 w 8663886"/>
                <a:gd name="connsiteY41" fmla="*/ 163902 h 483079"/>
                <a:gd name="connsiteX42" fmla="*/ 1940943 w 8663886"/>
                <a:gd name="connsiteY42" fmla="*/ 138023 h 483079"/>
                <a:gd name="connsiteX43" fmla="*/ 1846052 w 8663886"/>
                <a:gd name="connsiteY43" fmla="*/ 129396 h 483079"/>
                <a:gd name="connsiteX44" fmla="*/ 1751162 w 8663886"/>
                <a:gd name="connsiteY44" fmla="*/ 138023 h 483079"/>
                <a:gd name="connsiteX45" fmla="*/ 1725283 w 8663886"/>
                <a:gd name="connsiteY45" fmla="*/ 86264 h 483079"/>
                <a:gd name="connsiteX46" fmla="*/ 1725283 w 8663886"/>
                <a:gd name="connsiteY46" fmla="*/ 86264 h 483079"/>
                <a:gd name="connsiteX47" fmla="*/ 1544128 w 8663886"/>
                <a:gd name="connsiteY47" fmla="*/ 120770 h 483079"/>
                <a:gd name="connsiteX48" fmla="*/ 1466490 w 8663886"/>
                <a:gd name="connsiteY48" fmla="*/ 129396 h 483079"/>
                <a:gd name="connsiteX49" fmla="*/ 1380226 w 8663886"/>
                <a:gd name="connsiteY49" fmla="*/ 94891 h 483079"/>
                <a:gd name="connsiteX50" fmla="*/ 1259456 w 8663886"/>
                <a:gd name="connsiteY50" fmla="*/ 34506 h 483079"/>
                <a:gd name="connsiteX51" fmla="*/ 1173192 w 8663886"/>
                <a:gd name="connsiteY51" fmla="*/ 51759 h 483079"/>
                <a:gd name="connsiteX52" fmla="*/ 957532 w 8663886"/>
                <a:gd name="connsiteY52" fmla="*/ 0 h 483079"/>
                <a:gd name="connsiteX53" fmla="*/ 483079 w 8663886"/>
                <a:gd name="connsiteY53" fmla="*/ 8626 h 483079"/>
                <a:gd name="connsiteX54" fmla="*/ 0 w 8663886"/>
                <a:gd name="connsiteY54" fmla="*/ 17253 h 483079"/>
                <a:gd name="connsiteX55" fmla="*/ 0 w 8663886"/>
                <a:gd name="connsiteY55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093064 w 8663886"/>
                <a:gd name="connsiteY31" fmla="*/ 147233 h 483079"/>
                <a:gd name="connsiteX32" fmla="*/ 2956479 w 8663886"/>
                <a:gd name="connsiteY32" fmla="*/ 144987 h 483079"/>
                <a:gd name="connsiteX33" fmla="*/ 2887153 w 8663886"/>
                <a:gd name="connsiteY33" fmla="*/ 135057 h 483079"/>
                <a:gd name="connsiteX34" fmla="*/ 2782377 w 8663886"/>
                <a:gd name="connsiteY34" fmla="*/ 149345 h 483079"/>
                <a:gd name="connsiteX35" fmla="*/ 2665562 w 8663886"/>
                <a:gd name="connsiteY35" fmla="*/ 163902 h 483079"/>
                <a:gd name="connsiteX36" fmla="*/ 2570671 w 8663886"/>
                <a:gd name="connsiteY36" fmla="*/ 146649 h 483079"/>
                <a:gd name="connsiteX37" fmla="*/ 2570671 w 8663886"/>
                <a:gd name="connsiteY37" fmla="*/ 146649 h 483079"/>
                <a:gd name="connsiteX38" fmla="*/ 2424022 w 8663886"/>
                <a:gd name="connsiteY38" fmla="*/ 146649 h 483079"/>
                <a:gd name="connsiteX39" fmla="*/ 2337758 w 8663886"/>
                <a:gd name="connsiteY39" fmla="*/ 189781 h 483079"/>
                <a:gd name="connsiteX40" fmla="*/ 2208362 w 8663886"/>
                <a:gd name="connsiteY40" fmla="*/ 163902 h 483079"/>
                <a:gd name="connsiteX41" fmla="*/ 2113471 w 8663886"/>
                <a:gd name="connsiteY41" fmla="*/ 163902 h 483079"/>
                <a:gd name="connsiteX42" fmla="*/ 2018581 w 8663886"/>
                <a:gd name="connsiteY42" fmla="*/ 163902 h 483079"/>
                <a:gd name="connsiteX43" fmla="*/ 1940943 w 8663886"/>
                <a:gd name="connsiteY43" fmla="*/ 138023 h 483079"/>
                <a:gd name="connsiteX44" fmla="*/ 1846052 w 8663886"/>
                <a:gd name="connsiteY44" fmla="*/ 129396 h 483079"/>
                <a:gd name="connsiteX45" fmla="*/ 1751162 w 8663886"/>
                <a:gd name="connsiteY45" fmla="*/ 138023 h 483079"/>
                <a:gd name="connsiteX46" fmla="*/ 1725283 w 8663886"/>
                <a:gd name="connsiteY46" fmla="*/ 86264 h 483079"/>
                <a:gd name="connsiteX47" fmla="*/ 1725283 w 8663886"/>
                <a:gd name="connsiteY47" fmla="*/ 86264 h 483079"/>
                <a:gd name="connsiteX48" fmla="*/ 1544128 w 8663886"/>
                <a:gd name="connsiteY48" fmla="*/ 120770 h 483079"/>
                <a:gd name="connsiteX49" fmla="*/ 1466490 w 8663886"/>
                <a:gd name="connsiteY49" fmla="*/ 129396 h 483079"/>
                <a:gd name="connsiteX50" fmla="*/ 1380226 w 8663886"/>
                <a:gd name="connsiteY50" fmla="*/ 94891 h 483079"/>
                <a:gd name="connsiteX51" fmla="*/ 1259456 w 8663886"/>
                <a:gd name="connsiteY51" fmla="*/ 34506 h 483079"/>
                <a:gd name="connsiteX52" fmla="*/ 1173192 w 8663886"/>
                <a:gd name="connsiteY52" fmla="*/ 51759 h 483079"/>
                <a:gd name="connsiteX53" fmla="*/ 957532 w 8663886"/>
                <a:gd name="connsiteY53" fmla="*/ 0 h 483079"/>
                <a:gd name="connsiteX54" fmla="*/ 483079 w 8663886"/>
                <a:gd name="connsiteY54" fmla="*/ 8626 h 483079"/>
                <a:gd name="connsiteX55" fmla="*/ 0 w 8663886"/>
                <a:gd name="connsiteY55" fmla="*/ 17253 h 483079"/>
                <a:gd name="connsiteX56" fmla="*/ 0 w 8663886"/>
                <a:gd name="connsiteY56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82377 w 8663886"/>
                <a:gd name="connsiteY35" fmla="*/ 149345 h 483079"/>
                <a:gd name="connsiteX36" fmla="*/ 2665562 w 8663886"/>
                <a:gd name="connsiteY36" fmla="*/ 163902 h 483079"/>
                <a:gd name="connsiteX37" fmla="*/ 2570671 w 8663886"/>
                <a:gd name="connsiteY37" fmla="*/ 146649 h 483079"/>
                <a:gd name="connsiteX38" fmla="*/ 2570671 w 8663886"/>
                <a:gd name="connsiteY38" fmla="*/ 146649 h 483079"/>
                <a:gd name="connsiteX39" fmla="*/ 2424022 w 8663886"/>
                <a:gd name="connsiteY39" fmla="*/ 146649 h 483079"/>
                <a:gd name="connsiteX40" fmla="*/ 2337758 w 8663886"/>
                <a:gd name="connsiteY40" fmla="*/ 189781 h 483079"/>
                <a:gd name="connsiteX41" fmla="*/ 2208362 w 8663886"/>
                <a:gd name="connsiteY41" fmla="*/ 163902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82377 w 8663886"/>
                <a:gd name="connsiteY35" fmla="*/ 149345 h 483079"/>
                <a:gd name="connsiteX36" fmla="*/ 2675087 w 8663886"/>
                <a:gd name="connsiteY36" fmla="*/ 166283 h 483079"/>
                <a:gd name="connsiteX37" fmla="*/ 2570671 w 8663886"/>
                <a:gd name="connsiteY37" fmla="*/ 146649 h 483079"/>
                <a:gd name="connsiteX38" fmla="*/ 2570671 w 8663886"/>
                <a:gd name="connsiteY38" fmla="*/ 146649 h 483079"/>
                <a:gd name="connsiteX39" fmla="*/ 2424022 w 8663886"/>
                <a:gd name="connsiteY39" fmla="*/ 146649 h 483079"/>
                <a:gd name="connsiteX40" fmla="*/ 2337758 w 8663886"/>
                <a:gd name="connsiteY40" fmla="*/ 189781 h 483079"/>
                <a:gd name="connsiteX41" fmla="*/ 2208362 w 8663886"/>
                <a:gd name="connsiteY41" fmla="*/ 163902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70671 w 8663886"/>
                <a:gd name="connsiteY37" fmla="*/ 146649 h 483079"/>
                <a:gd name="connsiteX38" fmla="*/ 2570671 w 8663886"/>
                <a:gd name="connsiteY38" fmla="*/ 146649 h 483079"/>
                <a:gd name="connsiteX39" fmla="*/ 2424022 w 8663886"/>
                <a:gd name="connsiteY39" fmla="*/ 146649 h 483079"/>
                <a:gd name="connsiteX40" fmla="*/ 2337758 w 8663886"/>
                <a:gd name="connsiteY40" fmla="*/ 189781 h 483079"/>
                <a:gd name="connsiteX41" fmla="*/ 2208362 w 8663886"/>
                <a:gd name="connsiteY41" fmla="*/ 163902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70671 w 8663886"/>
                <a:gd name="connsiteY37" fmla="*/ 146649 h 483079"/>
                <a:gd name="connsiteX38" fmla="*/ 2551621 w 8663886"/>
                <a:gd name="connsiteY38" fmla="*/ 146649 h 483079"/>
                <a:gd name="connsiteX39" fmla="*/ 2424022 w 8663886"/>
                <a:gd name="connsiteY39" fmla="*/ 146649 h 483079"/>
                <a:gd name="connsiteX40" fmla="*/ 2337758 w 8663886"/>
                <a:gd name="connsiteY40" fmla="*/ 189781 h 483079"/>
                <a:gd name="connsiteX41" fmla="*/ 2208362 w 8663886"/>
                <a:gd name="connsiteY41" fmla="*/ 163902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51621 w 8663886"/>
                <a:gd name="connsiteY37" fmla="*/ 146649 h 483079"/>
                <a:gd name="connsiteX38" fmla="*/ 2424022 w 8663886"/>
                <a:gd name="connsiteY38" fmla="*/ 146649 h 483079"/>
                <a:gd name="connsiteX39" fmla="*/ 2337758 w 8663886"/>
                <a:gd name="connsiteY39" fmla="*/ 189781 h 483079"/>
                <a:gd name="connsiteX40" fmla="*/ 2208362 w 8663886"/>
                <a:gd name="connsiteY40" fmla="*/ 163902 h 483079"/>
                <a:gd name="connsiteX41" fmla="*/ 2113471 w 8663886"/>
                <a:gd name="connsiteY41" fmla="*/ 163902 h 483079"/>
                <a:gd name="connsiteX42" fmla="*/ 2018581 w 8663886"/>
                <a:gd name="connsiteY42" fmla="*/ 163902 h 483079"/>
                <a:gd name="connsiteX43" fmla="*/ 1940943 w 8663886"/>
                <a:gd name="connsiteY43" fmla="*/ 138023 h 483079"/>
                <a:gd name="connsiteX44" fmla="*/ 1846052 w 8663886"/>
                <a:gd name="connsiteY44" fmla="*/ 129396 h 483079"/>
                <a:gd name="connsiteX45" fmla="*/ 1751162 w 8663886"/>
                <a:gd name="connsiteY45" fmla="*/ 138023 h 483079"/>
                <a:gd name="connsiteX46" fmla="*/ 1725283 w 8663886"/>
                <a:gd name="connsiteY46" fmla="*/ 86264 h 483079"/>
                <a:gd name="connsiteX47" fmla="*/ 1725283 w 8663886"/>
                <a:gd name="connsiteY47" fmla="*/ 86264 h 483079"/>
                <a:gd name="connsiteX48" fmla="*/ 1544128 w 8663886"/>
                <a:gd name="connsiteY48" fmla="*/ 120770 h 483079"/>
                <a:gd name="connsiteX49" fmla="*/ 1466490 w 8663886"/>
                <a:gd name="connsiteY49" fmla="*/ 129396 h 483079"/>
                <a:gd name="connsiteX50" fmla="*/ 1380226 w 8663886"/>
                <a:gd name="connsiteY50" fmla="*/ 94891 h 483079"/>
                <a:gd name="connsiteX51" fmla="*/ 1259456 w 8663886"/>
                <a:gd name="connsiteY51" fmla="*/ 34506 h 483079"/>
                <a:gd name="connsiteX52" fmla="*/ 1173192 w 8663886"/>
                <a:gd name="connsiteY52" fmla="*/ 51759 h 483079"/>
                <a:gd name="connsiteX53" fmla="*/ 957532 w 8663886"/>
                <a:gd name="connsiteY53" fmla="*/ 0 h 483079"/>
                <a:gd name="connsiteX54" fmla="*/ 483079 w 8663886"/>
                <a:gd name="connsiteY54" fmla="*/ 8626 h 483079"/>
                <a:gd name="connsiteX55" fmla="*/ 0 w 8663886"/>
                <a:gd name="connsiteY55" fmla="*/ 17253 h 483079"/>
                <a:gd name="connsiteX56" fmla="*/ 0 w 8663886"/>
                <a:gd name="connsiteY56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51621 w 8663886"/>
                <a:gd name="connsiteY37" fmla="*/ 146649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7758 w 8663886"/>
                <a:gd name="connsiteY40" fmla="*/ 189781 h 483079"/>
                <a:gd name="connsiteX41" fmla="*/ 2208362 w 8663886"/>
                <a:gd name="connsiteY41" fmla="*/ 163902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7758 w 8663886"/>
                <a:gd name="connsiteY40" fmla="*/ 189781 h 483079"/>
                <a:gd name="connsiteX41" fmla="*/ 2208362 w 8663886"/>
                <a:gd name="connsiteY41" fmla="*/ 163902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47283 w 8663886"/>
                <a:gd name="connsiteY40" fmla="*/ 187400 h 483079"/>
                <a:gd name="connsiteX41" fmla="*/ 2208362 w 8663886"/>
                <a:gd name="connsiteY41" fmla="*/ 163902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47283 w 8663886"/>
                <a:gd name="connsiteY40" fmla="*/ 187400 h 483079"/>
                <a:gd name="connsiteX41" fmla="*/ 2194075 w 8663886"/>
                <a:gd name="connsiteY41" fmla="*/ 156758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13471 w 8663886"/>
                <a:gd name="connsiteY42" fmla="*/ 163902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40943 w 8663886"/>
                <a:gd name="connsiteY44" fmla="*/ 138023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46052 w 8663886"/>
                <a:gd name="connsiteY45" fmla="*/ 129396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751162 w 8663886"/>
                <a:gd name="connsiteY46" fmla="*/ 138023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25283 w 8663886"/>
                <a:gd name="connsiteY47" fmla="*/ 86264 h 483079"/>
                <a:gd name="connsiteX48" fmla="*/ 1725283 w 8663886"/>
                <a:gd name="connsiteY48" fmla="*/ 86264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25283 w 8663886"/>
                <a:gd name="connsiteY47" fmla="*/ 86264 h 483079"/>
                <a:gd name="connsiteX48" fmla="*/ 1687183 w 8663886"/>
                <a:gd name="connsiteY48" fmla="*/ 81501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46714 w 8663886"/>
                <a:gd name="connsiteY47" fmla="*/ 86264 h 483079"/>
                <a:gd name="connsiteX48" fmla="*/ 1687183 w 8663886"/>
                <a:gd name="connsiteY48" fmla="*/ 81501 h 483079"/>
                <a:gd name="connsiteX49" fmla="*/ 1544128 w 8663886"/>
                <a:gd name="connsiteY49" fmla="*/ 120770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46714 w 8663886"/>
                <a:gd name="connsiteY47" fmla="*/ 86264 h 483079"/>
                <a:gd name="connsiteX48" fmla="*/ 1687183 w 8663886"/>
                <a:gd name="connsiteY48" fmla="*/ 81501 h 483079"/>
                <a:gd name="connsiteX49" fmla="*/ 1544128 w 8663886"/>
                <a:gd name="connsiteY49" fmla="*/ 132677 h 483079"/>
                <a:gd name="connsiteX50" fmla="*/ 1466490 w 8663886"/>
                <a:gd name="connsiteY50" fmla="*/ 129396 h 483079"/>
                <a:gd name="connsiteX51" fmla="*/ 1380226 w 8663886"/>
                <a:gd name="connsiteY51" fmla="*/ 94891 h 483079"/>
                <a:gd name="connsiteX52" fmla="*/ 1259456 w 8663886"/>
                <a:gd name="connsiteY52" fmla="*/ 34506 h 483079"/>
                <a:gd name="connsiteX53" fmla="*/ 1173192 w 8663886"/>
                <a:gd name="connsiteY53" fmla="*/ 51759 h 483079"/>
                <a:gd name="connsiteX54" fmla="*/ 957532 w 8663886"/>
                <a:gd name="connsiteY54" fmla="*/ 0 h 483079"/>
                <a:gd name="connsiteX55" fmla="*/ 483079 w 8663886"/>
                <a:gd name="connsiteY55" fmla="*/ 8626 h 483079"/>
                <a:gd name="connsiteX56" fmla="*/ 0 w 8663886"/>
                <a:gd name="connsiteY56" fmla="*/ 17253 h 483079"/>
                <a:gd name="connsiteX57" fmla="*/ 0 w 8663886"/>
                <a:gd name="connsiteY57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46714 w 8663886"/>
                <a:gd name="connsiteY47" fmla="*/ 86264 h 483079"/>
                <a:gd name="connsiteX48" fmla="*/ 1687183 w 8663886"/>
                <a:gd name="connsiteY48" fmla="*/ 81501 h 483079"/>
                <a:gd name="connsiteX49" fmla="*/ 1622979 w 8663886"/>
                <a:gd name="connsiteY49" fmla="*/ 92599 h 483079"/>
                <a:gd name="connsiteX50" fmla="*/ 1544128 w 8663886"/>
                <a:gd name="connsiteY50" fmla="*/ 132677 h 483079"/>
                <a:gd name="connsiteX51" fmla="*/ 1466490 w 8663886"/>
                <a:gd name="connsiteY51" fmla="*/ 129396 h 483079"/>
                <a:gd name="connsiteX52" fmla="*/ 1380226 w 8663886"/>
                <a:gd name="connsiteY52" fmla="*/ 94891 h 483079"/>
                <a:gd name="connsiteX53" fmla="*/ 1259456 w 8663886"/>
                <a:gd name="connsiteY53" fmla="*/ 34506 h 483079"/>
                <a:gd name="connsiteX54" fmla="*/ 1173192 w 8663886"/>
                <a:gd name="connsiteY54" fmla="*/ 51759 h 483079"/>
                <a:gd name="connsiteX55" fmla="*/ 957532 w 8663886"/>
                <a:gd name="connsiteY55" fmla="*/ 0 h 483079"/>
                <a:gd name="connsiteX56" fmla="*/ 483079 w 8663886"/>
                <a:gd name="connsiteY56" fmla="*/ 8626 h 483079"/>
                <a:gd name="connsiteX57" fmla="*/ 0 w 8663886"/>
                <a:gd name="connsiteY57" fmla="*/ 17253 h 483079"/>
                <a:gd name="connsiteX58" fmla="*/ 0 w 8663886"/>
                <a:gd name="connsiteY58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46714 w 8663886"/>
                <a:gd name="connsiteY47" fmla="*/ 86264 h 483079"/>
                <a:gd name="connsiteX48" fmla="*/ 1687183 w 8663886"/>
                <a:gd name="connsiteY48" fmla="*/ 81501 h 483079"/>
                <a:gd name="connsiteX49" fmla="*/ 1622979 w 8663886"/>
                <a:gd name="connsiteY49" fmla="*/ 92599 h 483079"/>
                <a:gd name="connsiteX50" fmla="*/ 1544128 w 8663886"/>
                <a:gd name="connsiteY50" fmla="*/ 132677 h 483079"/>
                <a:gd name="connsiteX51" fmla="*/ 1468871 w 8663886"/>
                <a:gd name="connsiteY51" fmla="*/ 138921 h 483079"/>
                <a:gd name="connsiteX52" fmla="*/ 1380226 w 8663886"/>
                <a:gd name="connsiteY52" fmla="*/ 94891 h 483079"/>
                <a:gd name="connsiteX53" fmla="*/ 1259456 w 8663886"/>
                <a:gd name="connsiteY53" fmla="*/ 34506 h 483079"/>
                <a:gd name="connsiteX54" fmla="*/ 1173192 w 8663886"/>
                <a:gd name="connsiteY54" fmla="*/ 51759 h 483079"/>
                <a:gd name="connsiteX55" fmla="*/ 957532 w 8663886"/>
                <a:gd name="connsiteY55" fmla="*/ 0 h 483079"/>
                <a:gd name="connsiteX56" fmla="*/ 483079 w 8663886"/>
                <a:gd name="connsiteY56" fmla="*/ 8626 h 483079"/>
                <a:gd name="connsiteX57" fmla="*/ 0 w 8663886"/>
                <a:gd name="connsiteY57" fmla="*/ 17253 h 483079"/>
                <a:gd name="connsiteX58" fmla="*/ 0 w 8663886"/>
                <a:gd name="connsiteY58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46714 w 8663886"/>
                <a:gd name="connsiteY47" fmla="*/ 86264 h 483079"/>
                <a:gd name="connsiteX48" fmla="*/ 1687183 w 8663886"/>
                <a:gd name="connsiteY48" fmla="*/ 81501 h 483079"/>
                <a:gd name="connsiteX49" fmla="*/ 1622979 w 8663886"/>
                <a:gd name="connsiteY49" fmla="*/ 92599 h 483079"/>
                <a:gd name="connsiteX50" fmla="*/ 1544128 w 8663886"/>
                <a:gd name="connsiteY50" fmla="*/ 132677 h 483079"/>
                <a:gd name="connsiteX51" fmla="*/ 1468871 w 8663886"/>
                <a:gd name="connsiteY51" fmla="*/ 138921 h 483079"/>
                <a:gd name="connsiteX52" fmla="*/ 1380226 w 8663886"/>
                <a:gd name="connsiteY52" fmla="*/ 82985 h 483079"/>
                <a:gd name="connsiteX53" fmla="*/ 1259456 w 8663886"/>
                <a:gd name="connsiteY53" fmla="*/ 34506 h 483079"/>
                <a:gd name="connsiteX54" fmla="*/ 1173192 w 8663886"/>
                <a:gd name="connsiteY54" fmla="*/ 51759 h 483079"/>
                <a:gd name="connsiteX55" fmla="*/ 957532 w 8663886"/>
                <a:gd name="connsiteY55" fmla="*/ 0 h 483079"/>
                <a:gd name="connsiteX56" fmla="*/ 483079 w 8663886"/>
                <a:gd name="connsiteY56" fmla="*/ 8626 h 483079"/>
                <a:gd name="connsiteX57" fmla="*/ 0 w 8663886"/>
                <a:gd name="connsiteY57" fmla="*/ 17253 h 483079"/>
                <a:gd name="connsiteX58" fmla="*/ 0 w 8663886"/>
                <a:gd name="connsiteY58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46714 w 8663886"/>
                <a:gd name="connsiteY47" fmla="*/ 86264 h 483079"/>
                <a:gd name="connsiteX48" fmla="*/ 1687183 w 8663886"/>
                <a:gd name="connsiteY48" fmla="*/ 81501 h 483079"/>
                <a:gd name="connsiteX49" fmla="*/ 1622979 w 8663886"/>
                <a:gd name="connsiteY49" fmla="*/ 92599 h 483079"/>
                <a:gd name="connsiteX50" fmla="*/ 1544128 w 8663886"/>
                <a:gd name="connsiteY50" fmla="*/ 132677 h 483079"/>
                <a:gd name="connsiteX51" fmla="*/ 1468871 w 8663886"/>
                <a:gd name="connsiteY51" fmla="*/ 138921 h 483079"/>
                <a:gd name="connsiteX52" fmla="*/ 1380226 w 8663886"/>
                <a:gd name="connsiteY52" fmla="*/ 82985 h 483079"/>
                <a:gd name="connsiteX53" fmla="*/ 1304700 w 8663886"/>
                <a:gd name="connsiteY53" fmla="*/ 39269 h 483079"/>
                <a:gd name="connsiteX54" fmla="*/ 1173192 w 8663886"/>
                <a:gd name="connsiteY54" fmla="*/ 51759 h 483079"/>
                <a:gd name="connsiteX55" fmla="*/ 957532 w 8663886"/>
                <a:gd name="connsiteY55" fmla="*/ 0 h 483079"/>
                <a:gd name="connsiteX56" fmla="*/ 483079 w 8663886"/>
                <a:gd name="connsiteY56" fmla="*/ 8626 h 483079"/>
                <a:gd name="connsiteX57" fmla="*/ 0 w 8663886"/>
                <a:gd name="connsiteY57" fmla="*/ 17253 h 483079"/>
                <a:gd name="connsiteX58" fmla="*/ 0 w 8663886"/>
                <a:gd name="connsiteY58" fmla="*/ 155276 h 483079"/>
                <a:gd name="connsiteX0" fmla="*/ 0 w 8663886"/>
                <a:gd name="connsiteY0" fmla="*/ 155276 h 483079"/>
                <a:gd name="connsiteX1" fmla="*/ 215660 w 8663886"/>
                <a:gd name="connsiteY1" fmla="*/ 172528 h 483079"/>
                <a:gd name="connsiteX2" fmla="*/ 517585 w 8663886"/>
                <a:gd name="connsiteY2" fmla="*/ 181155 h 483079"/>
                <a:gd name="connsiteX3" fmla="*/ 836762 w 8663886"/>
                <a:gd name="connsiteY3" fmla="*/ 215660 h 483079"/>
                <a:gd name="connsiteX4" fmla="*/ 1285335 w 8663886"/>
                <a:gd name="connsiteY4" fmla="*/ 370936 h 483079"/>
                <a:gd name="connsiteX5" fmla="*/ 1630392 w 8663886"/>
                <a:gd name="connsiteY5" fmla="*/ 431321 h 483079"/>
                <a:gd name="connsiteX6" fmla="*/ 1940943 w 8663886"/>
                <a:gd name="connsiteY6" fmla="*/ 483079 h 483079"/>
                <a:gd name="connsiteX7" fmla="*/ 2622430 w 8663886"/>
                <a:gd name="connsiteY7" fmla="*/ 450057 h 483079"/>
                <a:gd name="connsiteX8" fmla="*/ 3019245 w 8663886"/>
                <a:gd name="connsiteY8" fmla="*/ 431321 h 483079"/>
                <a:gd name="connsiteX9" fmla="*/ 3245958 w 8663886"/>
                <a:gd name="connsiteY9" fmla="*/ 418515 h 483079"/>
                <a:gd name="connsiteX10" fmla="*/ 3743864 w 8663886"/>
                <a:gd name="connsiteY10" fmla="*/ 379562 h 483079"/>
                <a:gd name="connsiteX11" fmla="*/ 3946809 w 8663886"/>
                <a:gd name="connsiteY11" fmla="*/ 358131 h 483079"/>
                <a:gd name="connsiteX12" fmla="*/ 4261449 w 8663886"/>
                <a:gd name="connsiteY12" fmla="*/ 336430 h 483079"/>
                <a:gd name="connsiteX13" fmla="*/ 5007229 w 8663886"/>
                <a:gd name="connsiteY13" fmla="*/ 283773 h 483079"/>
                <a:gd name="connsiteX14" fmla="*/ 5461554 w 8663886"/>
                <a:gd name="connsiteY14" fmla="*/ 244999 h 483079"/>
                <a:gd name="connsiteX15" fmla="*/ 5979004 w 8663886"/>
                <a:gd name="connsiteY15" fmla="*/ 203170 h 483079"/>
                <a:gd name="connsiteX16" fmla="*/ 6614394 w 8663886"/>
                <a:gd name="connsiteY16" fmla="*/ 174011 h 483079"/>
                <a:gd name="connsiteX17" fmla="*/ 7220309 w 8663886"/>
                <a:gd name="connsiteY17" fmla="*/ 155276 h 483079"/>
                <a:gd name="connsiteX18" fmla="*/ 7742836 w 8663886"/>
                <a:gd name="connsiteY18" fmla="*/ 135058 h 483079"/>
                <a:gd name="connsiteX19" fmla="*/ 8089511 w 8663886"/>
                <a:gd name="connsiteY19" fmla="*/ 137124 h 483079"/>
                <a:gd name="connsiteX20" fmla="*/ 8655844 w 8663886"/>
                <a:gd name="connsiteY20" fmla="*/ 131777 h 483079"/>
                <a:gd name="connsiteX21" fmla="*/ 8663886 w 8663886"/>
                <a:gd name="connsiteY21" fmla="*/ 21117 h 483079"/>
                <a:gd name="connsiteX22" fmla="*/ 7845275 w 8663886"/>
                <a:gd name="connsiteY22" fmla="*/ 22600 h 483079"/>
                <a:gd name="connsiteX23" fmla="*/ 7003165 w 8663886"/>
                <a:gd name="connsiteY23" fmla="*/ 24397 h 483079"/>
                <a:gd name="connsiteX24" fmla="*/ 6595118 w 8663886"/>
                <a:gd name="connsiteY24" fmla="*/ 28845 h 483079"/>
                <a:gd name="connsiteX25" fmla="*/ 5454006 w 8663886"/>
                <a:gd name="connsiteY25" fmla="*/ 51444 h 483079"/>
                <a:gd name="connsiteX26" fmla="*/ 4813539 w 8663886"/>
                <a:gd name="connsiteY26" fmla="*/ 69011 h 483079"/>
                <a:gd name="connsiteX27" fmla="*/ 4297123 w 8663886"/>
                <a:gd name="connsiteY27" fmla="*/ 92510 h 483079"/>
                <a:gd name="connsiteX28" fmla="*/ 3704910 w 8663886"/>
                <a:gd name="connsiteY28" fmla="*/ 121354 h 483079"/>
                <a:gd name="connsiteX29" fmla="*/ 3494641 w 8663886"/>
                <a:gd name="connsiteY29" fmla="*/ 125937 h 483079"/>
                <a:gd name="connsiteX30" fmla="*/ 3295559 w 8663886"/>
                <a:gd name="connsiteY30" fmla="*/ 124050 h 483079"/>
                <a:gd name="connsiteX31" fmla="*/ 3177935 w 8663886"/>
                <a:gd name="connsiteY31" fmla="*/ 128318 h 483079"/>
                <a:gd name="connsiteX32" fmla="*/ 3093064 w 8663886"/>
                <a:gd name="connsiteY32" fmla="*/ 147233 h 483079"/>
                <a:gd name="connsiteX33" fmla="*/ 2956479 w 8663886"/>
                <a:gd name="connsiteY33" fmla="*/ 144987 h 483079"/>
                <a:gd name="connsiteX34" fmla="*/ 2887153 w 8663886"/>
                <a:gd name="connsiteY34" fmla="*/ 135057 h 483079"/>
                <a:gd name="connsiteX35" fmla="*/ 2779996 w 8663886"/>
                <a:gd name="connsiteY35" fmla="*/ 158870 h 483079"/>
                <a:gd name="connsiteX36" fmla="*/ 2675087 w 8663886"/>
                <a:gd name="connsiteY36" fmla="*/ 166283 h 483079"/>
                <a:gd name="connsiteX37" fmla="*/ 2582577 w 8663886"/>
                <a:gd name="connsiteY37" fmla="*/ 158555 h 483079"/>
                <a:gd name="connsiteX38" fmla="*/ 2482610 w 8663886"/>
                <a:gd name="connsiteY38" fmla="*/ 152131 h 483079"/>
                <a:gd name="connsiteX39" fmla="*/ 2424022 w 8663886"/>
                <a:gd name="connsiteY39" fmla="*/ 146649 h 483079"/>
                <a:gd name="connsiteX40" fmla="*/ 2332996 w 8663886"/>
                <a:gd name="connsiteY40" fmla="*/ 182637 h 483079"/>
                <a:gd name="connsiteX41" fmla="*/ 2194075 w 8663886"/>
                <a:gd name="connsiteY41" fmla="*/ 156758 h 483079"/>
                <a:gd name="connsiteX42" fmla="*/ 2144428 w 8663886"/>
                <a:gd name="connsiteY42" fmla="*/ 154377 h 483079"/>
                <a:gd name="connsiteX43" fmla="*/ 2018581 w 8663886"/>
                <a:gd name="connsiteY43" fmla="*/ 163902 h 483079"/>
                <a:gd name="connsiteX44" fmla="*/ 1933800 w 8663886"/>
                <a:gd name="connsiteY44" fmla="*/ 128498 h 483079"/>
                <a:gd name="connsiteX45" fmla="*/ 1898439 w 8663886"/>
                <a:gd name="connsiteY45" fmla="*/ 127015 h 483079"/>
                <a:gd name="connsiteX46" fmla="*/ 1817837 w 8663886"/>
                <a:gd name="connsiteY46" fmla="*/ 135642 h 483079"/>
                <a:gd name="connsiteX47" fmla="*/ 1746714 w 8663886"/>
                <a:gd name="connsiteY47" fmla="*/ 86264 h 483079"/>
                <a:gd name="connsiteX48" fmla="*/ 1687183 w 8663886"/>
                <a:gd name="connsiteY48" fmla="*/ 81501 h 483079"/>
                <a:gd name="connsiteX49" fmla="*/ 1622979 w 8663886"/>
                <a:gd name="connsiteY49" fmla="*/ 92599 h 483079"/>
                <a:gd name="connsiteX50" fmla="*/ 1544128 w 8663886"/>
                <a:gd name="connsiteY50" fmla="*/ 132677 h 483079"/>
                <a:gd name="connsiteX51" fmla="*/ 1468871 w 8663886"/>
                <a:gd name="connsiteY51" fmla="*/ 138921 h 483079"/>
                <a:gd name="connsiteX52" fmla="*/ 1380226 w 8663886"/>
                <a:gd name="connsiteY52" fmla="*/ 82985 h 483079"/>
                <a:gd name="connsiteX53" fmla="*/ 1304700 w 8663886"/>
                <a:gd name="connsiteY53" fmla="*/ 39269 h 483079"/>
                <a:gd name="connsiteX54" fmla="*/ 1111279 w 8663886"/>
                <a:gd name="connsiteY54" fmla="*/ 56521 h 483079"/>
                <a:gd name="connsiteX55" fmla="*/ 957532 w 8663886"/>
                <a:gd name="connsiteY55" fmla="*/ 0 h 483079"/>
                <a:gd name="connsiteX56" fmla="*/ 483079 w 8663886"/>
                <a:gd name="connsiteY56" fmla="*/ 8626 h 483079"/>
                <a:gd name="connsiteX57" fmla="*/ 0 w 8663886"/>
                <a:gd name="connsiteY57" fmla="*/ 17253 h 483079"/>
                <a:gd name="connsiteX58" fmla="*/ 0 w 8663886"/>
                <a:gd name="connsiteY58" fmla="*/ 155276 h 483079"/>
                <a:gd name="connsiteX0" fmla="*/ 0 w 8663886"/>
                <a:gd name="connsiteY0" fmla="*/ 146650 h 474453"/>
                <a:gd name="connsiteX1" fmla="*/ 215660 w 8663886"/>
                <a:gd name="connsiteY1" fmla="*/ 163902 h 474453"/>
                <a:gd name="connsiteX2" fmla="*/ 517585 w 8663886"/>
                <a:gd name="connsiteY2" fmla="*/ 172529 h 474453"/>
                <a:gd name="connsiteX3" fmla="*/ 836762 w 8663886"/>
                <a:gd name="connsiteY3" fmla="*/ 207034 h 474453"/>
                <a:gd name="connsiteX4" fmla="*/ 1285335 w 8663886"/>
                <a:gd name="connsiteY4" fmla="*/ 362310 h 474453"/>
                <a:gd name="connsiteX5" fmla="*/ 1630392 w 8663886"/>
                <a:gd name="connsiteY5" fmla="*/ 422695 h 474453"/>
                <a:gd name="connsiteX6" fmla="*/ 1940943 w 8663886"/>
                <a:gd name="connsiteY6" fmla="*/ 474453 h 474453"/>
                <a:gd name="connsiteX7" fmla="*/ 2622430 w 8663886"/>
                <a:gd name="connsiteY7" fmla="*/ 441431 h 474453"/>
                <a:gd name="connsiteX8" fmla="*/ 3019245 w 8663886"/>
                <a:gd name="connsiteY8" fmla="*/ 422695 h 474453"/>
                <a:gd name="connsiteX9" fmla="*/ 3245958 w 8663886"/>
                <a:gd name="connsiteY9" fmla="*/ 409889 h 474453"/>
                <a:gd name="connsiteX10" fmla="*/ 3743864 w 8663886"/>
                <a:gd name="connsiteY10" fmla="*/ 370936 h 474453"/>
                <a:gd name="connsiteX11" fmla="*/ 3946809 w 8663886"/>
                <a:gd name="connsiteY11" fmla="*/ 349505 h 474453"/>
                <a:gd name="connsiteX12" fmla="*/ 4261449 w 8663886"/>
                <a:gd name="connsiteY12" fmla="*/ 327804 h 474453"/>
                <a:gd name="connsiteX13" fmla="*/ 5007229 w 8663886"/>
                <a:gd name="connsiteY13" fmla="*/ 275147 h 474453"/>
                <a:gd name="connsiteX14" fmla="*/ 5461554 w 8663886"/>
                <a:gd name="connsiteY14" fmla="*/ 236373 h 474453"/>
                <a:gd name="connsiteX15" fmla="*/ 5979004 w 8663886"/>
                <a:gd name="connsiteY15" fmla="*/ 194544 h 474453"/>
                <a:gd name="connsiteX16" fmla="*/ 6614394 w 8663886"/>
                <a:gd name="connsiteY16" fmla="*/ 165385 h 474453"/>
                <a:gd name="connsiteX17" fmla="*/ 7220309 w 8663886"/>
                <a:gd name="connsiteY17" fmla="*/ 146650 h 474453"/>
                <a:gd name="connsiteX18" fmla="*/ 7742836 w 8663886"/>
                <a:gd name="connsiteY18" fmla="*/ 126432 h 474453"/>
                <a:gd name="connsiteX19" fmla="*/ 8089511 w 8663886"/>
                <a:gd name="connsiteY19" fmla="*/ 128498 h 474453"/>
                <a:gd name="connsiteX20" fmla="*/ 8655844 w 8663886"/>
                <a:gd name="connsiteY20" fmla="*/ 123151 h 474453"/>
                <a:gd name="connsiteX21" fmla="*/ 8663886 w 8663886"/>
                <a:gd name="connsiteY21" fmla="*/ 12491 h 474453"/>
                <a:gd name="connsiteX22" fmla="*/ 7845275 w 8663886"/>
                <a:gd name="connsiteY22" fmla="*/ 13974 h 474453"/>
                <a:gd name="connsiteX23" fmla="*/ 7003165 w 8663886"/>
                <a:gd name="connsiteY23" fmla="*/ 15771 h 474453"/>
                <a:gd name="connsiteX24" fmla="*/ 6595118 w 8663886"/>
                <a:gd name="connsiteY24" fmla="*/ 20219 h 474453"/>
                <a:gd name="connsiteX25" fmla="*/ 5454006 w 8663886"/>
                <a:gd name="connsiteY25" fmla="*/ 42818 h 474453"/>
                <a:gd name="connsiteX26" fmla="*/ 4813539 w 8663886"/>
                <a:gd name="connsiteY26" fmla="*/ 60385 h 474453"/>
                <a:gd name="connsiteX27" fmla="*/ 4297123 w 8663886"/>
                <a:gd name="connsiteY27" fmla="*/ 83884 h 474453"/>
                <a:gd name="connsiteX28" fmla="*/ 3704910 w 8663886"/>
                <a:gd name="connsiteY28" fmla="*/ 112728 h 474453"/>
                <a:gd name="connsiteX29" fmla="*/ 3494641 w 8663886"/>
                <a:gd name="connsiteY29" fmla="*/ 117311 h 474453"/>
                <a:gd name="connsiteX30" fmla="*/ 3295559 w 8663886"/>
                <a:gd name="connsiteY30" fmla="*/ 115424 h 474453"/>
                <a:gd name="connsiteX31" fmla="*/ 3177935 w 8663886"/>
                <a:gd name="connsiteY31" fmla="*/ 119692 h 474453"/>
                <a:gd name="connsiteX32" fmla="*/ 3093064 w 8663886"/>
                <a:gd name="connsiteY32" fmla="*/ 138607 h 474453"/>
                <a:gd name="connsiteX33" fmla="*/ 2956479 w 8663886"/>
                <a:gd name="connsiteY33" fmla="*/ 136361 h 474453"/>
                <a:gd name="connsiteX34" fmla="*/ 2887153 w 8663886"/>
                <a:gd name="connsiteY34" fmla="*/ 126431 h 474453"/>
                <a:gd name="connsiteX35" fmla="*/ 2779996 w 8663886"/>
                <a:gd name="connsiteY35" fmla="*/ 150244 h 474453"/>
                <a:gd name="connsiteX36" fmla="*/ 2675087 w 8663886"/>
                <a:gd name="connsiteY36" fmla="*/ 157657 h 474453"/>
                <a:gd name="connsiteX37" fmla="*/ 2582577 w 8663886"/>
                <a:gd name="connsiteY37" fmla="*/ 149929 h 474453"/>
                <a:gd name="connsiteX38" fmla="*/ 2482610 w 8663886"/>
                <a:gd name="connsiteY38" fmla="*/ 143505 h 474453"/>
                <a:gd name="connsiteX39" fmla="*/ 2424022 w 8663886"/>
                <a:gd name="connsiteY39" fmla="*/ 138023 h 474453"/>
                <a:gd name="connsiteX40" fmla="*/ 2332996 w 8663886"/>
                <a:gd name="connsiteY40" fmla="*/ 174011 h 474453"/>
                <a:gd name="connsiteX41" fmla="*/ 2194075 w 8663886"/>
                <a:gd name="connsiteY41" fmla="*/ 148132 h 474453"/>
                <a:gd name="connsiteX42" fmla="*/ 2144428 w 8663886"/>
                <a:gd name="connsiteY42" fmla="*/ 145751 h 474453"/>
                <a:gd name="connsiteX43" fmla="*/ 2018581 w 8663886"/>
                <a:gd name="connsiteY43" fmla="*/ 155276 h 474453"/>
                <a:gd name="connsiteX44" fmla="*/ 1933800 w 8663886"/>
                <a:gd name="connsiteY44" fmla="*/ 119872 h 474453"/>
                <a:gd name="connsiteX45" fmla="*/ 1898439 w 8663886"/>
                <a:gd name="connsiteY45" fmla="*/ 118389 h 474453"/>
                <a:gd name="connsiteX46" fmla="*/ 1817837 w 8663886"/>
                <a:gd name="connsiteY46" fmla="*/ 127016 h 474453"/>
                <a:gd name="connsiteX47" fmla="*/ 1746714 w 8663886"/>
                <a:gd name="connsiteY47" fmla="*/ 77638 h 474453"/>
                <a:gd name="connsiteX48" fmla="*/ 1687183 w 8663886"/>
                <a:gd name="connsiteY48" fmla="*/ 72875 h 474453"/>
                <a:gd name="connsiteX49" fmla="*/ 1622979 w 8663886"/>
                <a:gd name="connsiteY49" fmla="*/ 83973 h 474453"/>
                <a:gd name="connsiteX50" fmla="*/ 1544128 w 8663886"/>
                <a:gd name="connsiteY50" fmla="*/ 124051 h 474453"/>
                <a:gd name="connsiteX51" fmla="*/ 1468871 w 8663886"/>
                <a:gd name="connsiteY51" fmla="*/ 130295 h 474453"/>
                <a:gd name="connsiteX52" fmla="*/ 1380226 w 8663886"/>
                <a:gd name="connsiteY52" fmla="*/ 74359 h 474453"/>
                <a:gd name="connsiteX53" fmla="*/ 1304700 w 8663886"/>
                <a:gd name="connsiteY53" fmla="*/ 30643 h 474453"/>
                <a:gd name="connsiteX54" fmla="*/ 1111279 w 8663886"/>
                <a:gd name="connsiteY54" fmla="*/ 47895 h 474453"/>
                <a:gd name="connsiteX55" fmla="*/ 945625 w 8663886"/>
                <a:gd name="connsiteY55" fmla="*/ 3280 h 474453"/>
                <a:gd name="connsiteX56" fmla="*/ 483079 w 8663886"/>
                <a:gd name="connsiteY56" fmla="*/ 0 h 474453"/>
                <a:gd name="connsiteX57" fmla="*/ 0 w 8663886"/>
                <a:gd name="connsiteY57" fmla="*/ 8627 h 474453"/>
                <a:gd name="connsiteX58" fmla="*/ 0 w 8663886"/>
                <a:gd name="connsiteY58" fmla="*/ 146650 h 474453"/>
                <a:gd name="connsiteX0" fmla="*/ 0 w 8663886"/>
                <a:gd name="connsiteY0" fmla="*/ 146650 h 474453"/>
                <a:gd name="connsiteX1" fmla="*/ 215660 w 8663886"/>
                <a:gd name="connsiteY1" fmla="*/ 163902 h 474453"/>
                <a:gd name="connsiteX2" fmla="*/ 517585 w 8663886"/>
                <a:gd name="connsiteY2" fmla="*/ 172529 h 474453"/>
                <a:gd name="connsiteX3" fmla="*/ 836762 w 8663886"/>
                <a:gd name="connsiteY3" fmla="*/ 207034 h 474453"/>
                <a:gd name="connsiteX4" fmla="*/ 1285335 w 8663886"/>
                <a:gd name="connsiteY4" fmla="*/ 362310 h 474453"/>
                <a:gd name="connsiteX5" fmla="*/ 1630392 w 8663886"/>
                <a:gd name="connsiteY5" fmla="*/ 422695 h 474453"/>
                <a:gd name="connsiteX6" fmla="*/ 1940943 w 8663886"/>
                <a:gd name="connsiteY6" fmla="*/ 474453 h 474453"/>
                <a:gd name="connsiteX7" fmla="*/ 2622430 w 8663886"/>
                <a:gd name="connsiteY7" fmla="*/ 441431 h 474453"/>
                <a:gd name="connsiteX8" fmla="*/ 3019245 w 8663886"/>
                <a:gd name="connsiteY8" fmla="*/ 422695 h 474453"/>
                <a:gd name="connsiteX9" fmla="*/ 3245958 w 8663886"/>
                <a:gd name="connsiteY9" fmla="*/ 409889 h 474453"/>
                <a:gd name="connsiteX10" fmla="*/ 3743864 w 8663886"/>
                <a:gd name="connsiteY10" fmla="*/ 370936 h 474453"/>
                <a:gd name="connsiteX11" fmla="*/ 3946809 w 8663886"/>
                <a:gd name="connsiteY11" fmla="*/ 349505 h 474453"/>
                <a:gd name="connsiteX12" fmla="*/ 4261449 w 8663886"/>
                <a:gd name="connsiteY12" fmla="*/ 327804 h 474453"/>
                <a:gd name="connsiteX13" fmla="*/ 5007229 w 8663886"/>
                <a:gd name="connsiteY13" fmla="*/ 275147 h 474453"/>
                <a:gd name="connsiteX14" fmla="*/ 5461554 w 8663886"/>
                <a:gd name="connsiteY14" fmla="*/ 236373 h 474453"/>
                <a:gd name="connsiteX15" fmla="*/ 5979004 w 8663886"/>
                <a:gd name="connsiteY15" fmla="*/ 194544 h 474453"/>
                <a:gd name="connsiteX16" fmla="*/ 6614394 w 8663886"/>
                <a:gd name="connsiteY16" fmla="*/ 165385 h 474453"/>
                <a:gd name="connsiteX17" fmla="*/ 7220309 w 8663886"/>
                <a:gd name="connsiteY17" fmla="*/ 146650 h 474453"/>
                <a:gd name="connsiteX18" fmla="*/ 7742836 w 8663886"/>
                <a:gd name="connsiteY18" fmla="*/ 126432 h 474453"/>
                <a:gd name="connsiteX19" fmla="*/ 8089511 w 8663886"/>
                <a:gd name="connsiteY19" fmla="*/ 128498 h 474453"/>
                <a:gd name="connsiteX20" fmla="*/ 8655844 w 8663886"/>
                <a:gd name="connsiteY20" fmla="*/ 123151 h 474453"/>
                <a:gd name="connsiteX21" fmla="*/ 8663886 w 8663886"/>
                <a:gd name="connsiteY21" fmla="*/ 12491 h 474453"/>
                <a:gd name="connsiteX22" fmla="*/ 7845275 w 8663886"/>
                <a:gd name="connsiteY22" fmla="*/ 13974 h 474453"/>
                <a:gd name="connsiteX23" fmla="*/ 7003165 w 8663886"/>
                <a:gd name="connsiteY23" fmla="*/ 15771 h 474453"/>
                <a:gd name="connsiteX24" fmla="*/ 6595118 w 8663886"/>
                <a:gd name="connsiteY24" fmla="*/ 20219 h 474453"/>
                <a:gd name="connsiteX25" fmla="*/ 5454006 w 8663886"/>
                <a:gd name="connsiteY25" fmla="*/ 42818 h 474453"/>
                <a:gd name="connsiteX26" fmla="*/ 4813539 w 8663886"/>
                <a:gd name="connsiteY26" fmla="*/ 60385 h 474453"/>
                <a:gd name="connsiteX27" fmla="*/ 4297123 w 8663886"/>
                <a:gd name="connsiteY27" fmla="*/ 83884 h 474453"/>
                <a:gd name="connsiteX28" fmla="*/ 3704910 w 8663886"/>
                <a:gd name="connsiteY28" fmla="*/ 112728 h 474453"/>
                <a:gd name="connsiteX29" fmla="*/ 3494641 w 8663886"/>
                <a:gd name="connsiteY29" fmla="*/ 117311 h 474453"/>
                <a:gd name="connsiteX30" fmla="*/ 3295559 w 8663886"/>
                <a:gd name="connsiteY30" fmla="*/ 115424 h 474453"/>
                <a:gd name="connsiteX31" fmla="*/ 3177935 w 8663886"/>
                <a:gd name="connsiteY31" fmla="*/ 119692 h 474453"/>
                <a:gd name="connsiteX32" fmla="*/ 3093064 w 8663886"/>
                <a:gd name="connsiteY32" fmla="*/ 138607 h 474453"/>
                <a:gd name="connsiteX33" fmla="*/ 2956479 w 8663886"/>
                <a:gd name="connsiteY33" fmla="*/ 136361 h 474453"/>
                <a:gd name="connsiteX34" fmla="*/ 2887153 w 8663886"/>
                <a:gd name="connsiteY34" fmla="*/ 126431 h 474453"/>
                <a:gd name="connsiteX35" fmla="*/ 2779996 w 8663886"/>
                <a:gd name="connsiteY35" fmla="*/ 150244 h 474453"/>
                <a:gd name="connsiteX36" fmla="*/ 2675087 w 8663886"/>
                <a:gd name="connsiteY36" fmla="*/ 157657 h 474453"/>
                <a:gd name="connsiteX37" fmla="*/ 2582577 w 8663886"/>
                <a:gd name="connsiteY37" fmla="*/ 149929 h 474453"/>
                <a:gd name="connsiteX38" fmla="*/ 2482610 w 8663886"/>
                <a:gd name="connsiteY38" fmla="*/ 143505 h 474453"/>
                <a:gd name="connsiteX39" fmla="*/ 2424022 w 8663886"/>
                <a:gd name="connsiteY39" fmla="*/ 138023 h 474453"/>
                <a:gd name="connsiteX40" fmla="*/ 2332996 w 8663886"/>
                <a:gd name="connsiteY40" fmla="*/ 174011 h 474453"/>
                <a:gd name="connsiteX41" fmla="*/ 2194075 w 8663886"/>
                <a:gd name="connsiteY41" fmla="*/ 148132 h 474453"/>
                <a:gd name="connsiteX42" fmla="*/ 2144428 w 8663886"/>
                <a:gd name="connsiteY42" fmla="*/ 145751 h 474453"/>
                <a:gd name="connsiteX43" fmla="*/ 2018581 w 8663886"/>
                <a:gd name="connsiteY43" fmla="*/ 155276 h 474453"/>
                <a:gd name="connsiteX44" fmla="*/ 1933800 w 8663886"/>
                <a:gd name="connsiteY44" fmla="*/ 119872 h 474453"/>
                <a:gd name="connsiteX45" fmla="*/ 1898439 w 8663886"/>
                <a:gd name="connsiteY45" fmla="*/ 118389 h 474453"/>
                <a:gd name="connsiteX46" fmla="*/ 1817837 w 8663886"/>
                <a:gd name="connsiteY46" fmla="*/ 127016 h 474453"/>
                <a:gd name="connsiteX47" fmla="*/ 1746714 w 8663886"/>
                <a:gd name="connsiteY47" fmla="*/ 77638 h 474453"/>
                <a:gd name="connsiteX48" fmla="*/ 1687183 w 8663886"/>
                <a:gd name="connsiteY48" fmla="*/ 72875 h 474453"/>
                <a:gd name="connsiteX49" fmla="*/ 1622979 w 8663886"/>
                <a:gd name="connsiteY49" fmla="*/ 83973 h 474453"/>
                <a:gd name="connsiteX50" fmla="*/ 1544128 w 8663886"/>
                <a:gd name="connsiteY50" fmla="*/ 124051 h 474453"/>
                <a:gd name="connsiteX51" fmla="*/ 1468871 w 8663886"/>
                <a:gd name="connsiteY51" fmla="*/ 130295 h 474453"/>
                <a:gd name="connsiteX52" fmla="*/ 1380226 w 8663886"/>
                <a:gd name="connsiteY52" fmla="*/ 74359 h 474453"/>
                <a:gd name="connsiteX53" fmla="*/ 1304700 w 8663886"/>
                <a:gd name="connsiteY53" fmla="*/ 30643 h 474453"/>
                <a:gd name="connsiteX54" fmla="*/ 1111279 w 8663886"/>
                <a:gd name="connsiteY54" fmla="*/ 47895 h 474453"/>
                <a:gd name="connsiteX55" fmla="*/ 1056241 w 8663886"/>
                <a:gd name="connsiteY55" fmla="*/ 19680 h 474453"/>
                <a:gd name="connsiteX56" fmla="*/ 945625 w 8663886"/>
                <a:gd name="connsiteY56" fmla="*/ 3280 h 474453"/>
                <a:gd name="connsiteX57" fmla="*/ 483079 w 8663886"/>
                <a:gd name="connsiteY57" fmla="*/ 0 h 474453"/>
                <a:gd name="connsiteX58" fmla="*/ 0 w 8663886"/>
                <a:gd name="connsiteY58" fmla="*/ 8627 h 474453"/>
                <a:gd name="connsiteX59" fmla="*/ 0 w 8663886"/>
                <a:gd name="connsiteY59" fmla="*/ 146650 h 474453"/>
                <a:gd name="connsiteX0" fmla="*/ 0 w 8663886"/>
                <a:gd name="connsiteY0" fmla="*/ 155545 h 483348"/>
                <a:gd name="connsiteX1" fmla="*/ 215660 w 8663886"/>
                <a:gd name="connsiteY1" fmla="*/ 172797 h 483348"/>
                <a:gd name="connsiteX2" fmla="*/ 517585 w 8663886"/>
                <a:gd name="connsiteY2" fmla="*/ 181424 h 483348"/>
                <a:gd name="connsiteX3" fmla="*/ 836762 w 8663886"/>
                <a:gd name="connsiteY3" fmla="*/ 215929 h 483348"/>
                <a:gd name="connsiteX4" fmla="*/ 1285335 w 8663886"/>
                <a:gd name="connsiteY4" fmla="*/ 371205 h 483348"/>
                <a:gd name="connsiteX5" fmla="*/ 1630392 w 8663886"/>
                <a:gd name="connsiteY5" fmla="*/ 431590 h 483348"/>
                <a:gd name="connsiteX6" fmla="*/ 1940943 w 8663886"/>
                <a:gd name="connsiteY6" fmla="*/ 483348 h 483348"/>
                <a:gd name="connsiteX7" fmla="*/ 2622430 w 8663886"/>
                <a:gd name="connsiteY7" fmla="*/ 450326 h 483348"/>
                <a:gd name="connsiteX8" fmla="*/ 3019245 w 8663886"/>
                <a:gd name="connsiteY8" fmla="*/ 431590 h 483348"/>
                <a:gd name="connsiteX9" fmla="*/ 3245958 w 8663886"/>
                <a:gd name="connsiteY9" fmla="*/ 418784 h 483348"/>
                <a:gd name="connsiteX10" fmla="*/ 3743864 w 8663886"/>
                <a:gd name="connsiteY10" fmla="*/ 379831 h 483348"/>
                <a:gd name="connsiteX11" fmla="*/ 3946809 w 8663886"/>
                <a:gd name="connsiteY11" fmla="*/ 358400 h 483348"/>
                <a:gd name="connsiteX12" fmla="*/ 4261449 w 8663886"/>
                <a:gd name="connsiteY12" fmla="*/ 336699 h 483348"/>
                <a:gd name="connsiteX13" fmla="*/ 5007229 w 8663886"/>
                <a:gd name="connsiteY13" fmla="*/ 284042 h 483348"/>
                <a:gd name="connsiteX14" fmla="*/ 5461554 w 8663886"/>
                <a:gd name="connsiteY14" fmla="*/ 245268 h 483348"/>
                <a:gd name="connsiteX15" fmla="*/ 5979004 w 8663886"/>
                <a:gd name="connsiteY15" fmla="*/ 203439 h 483348"/>
                <a:gd name="connsiteX16" fmla="*/ 6614394 w 8663886"/>
                <a:gd name="connsiteY16" fmla="*/ 174280 h 483348"/>
                <a:gd name="connsiteX17" fmla="*/ 7220309 w 8663886"/>
                <a:gd name="connsiteY17" fmla="*/ 155545 h 483348"/>
                <a:gd name="connsiteX18" fmla="*/ 7742836 w 8663886"/>
                <a:gd name="connsiteY18" fmla="*/ 135327 h 483348"/>
                <a:gd name="connsiteX19" fmla="*/ 8089511 w 8663886"/>
                <a:gd name="connsiteY19" fmla="*/ 137393 h 483348"/>
                <a:gd name="connsiteX20" fmla="*/ 8655844 w 8663886"/>
                <a:gd name="connsiteY20" fmla="*/ 132046 h 483348"/>
                <a:gd name="connsiteX21" fmla="*/ 8663886 w 8663886"/>
                <a:gd name="connsiteY21" fmla="*/ 21386 h 483348"/>
                <a:gd name="connsiteX22" fmla="*/ 7845275 w 8663886"/>
                <a:gd name="connsiteY22" fmla="*/ 22869 h 483348"/>
                <a:gd name="connsiteX23" fmla="*/ 7003165 w 8663886"/>
                <a:gd name="connsiteY23" fmla="*/ 24666 h 483348"/>
                <a:gd name="connsiteX24" fmla="*/ 6595118 w 8663886"/>
                <a:gd name="connsiteY24" fmla="*/ 29114 h 483348"/>
                <a:gd name="connsiteX25" fmla="*/ 5454006 w 8663886"/>
                <a:gd name="connsiteY25" fmla="*/ 51713 h 483348"/>
                <a:gd name="connsiteX26" fmla="*/ 4813539 w 8663886"/>
                <a:gd name="connsiteY26" fmla="*/ 69280 h 483348"/>
                <a:gd name="connsiteX27" fmla="*/ 4297123 w 8663886"/>
                <a:gd name="connsiteY27" fmla="*/ 92779 h 483348"/>
                <a:gd name="connsiteX28" fmla="*/ 3704910 w 8663886"/>
                <a:gd name="connsiteY28" fmla="*/ 121623 h 483348"/>
                <a:gd name="connsiteX29" fmla="*/ 3494641 w 8663886"/>
                <a:gd name="connsiteY29" fmla="*/ 126206 h 483348"/>
                <a:gd name="connsiteX30" fmla="*/ 3295559 w 8663886"/>
                <a:gd name="connsiteY30" fmla="*/ 124319 h 483348"/>
                <a:gd name="connsiteX31" fmla="*/ 3177935 w 8663886"/>
                <a:gd name="connsiteY31" fmla="*/ 128587 h 483348"/>
                <a:gd name="connsiteX32" fmla="*/ 3093064 w 8663886"/>
                <a:gd name="connsiteY32" fmla="*/ 147502 h 483348"/>
                <a:gd name="connsiteX33" fmla="*/ 2956479 w 8663886"/>
                <a:gd name="connsiteY33" fmla="*/ 145256 h 483348"/>
                <a:gd name="connsiteX34" fmla="*/ 2887153 w 8663886"/>
                <a:gd name="connsiteY34" fmla="*/ 135326 h 483348"/>
                <a:gd name="connsiteX35" fmla="*/ 2779996 w 8663886"/>
                <a:gd name="connsiteY35" fmla="*/ 159139 h 483348"/>
                <a:gd name="connsiteX36" fmla="*/ 2675087 w 8663886"/>
                <a:gd name="connsiteY36" fmla="*/ 166552 h 483348"/>
                <a:gd name="connsiteX37" fmla="*/ 2582577 w 8663886"/>
                <a:gd name="connsiteY37" fmla="*/ 158824 h 483348"/>
                <a:gd name="connsiteX38" fmla="*/ 2482610 w 8663886"/>
                <a:gd name="connsiteY38" fmla="*/ 152400 h 483348"/>
                <a:gd name="connsiteX39" fmla="*/ 2424022 w 8663886"/>
                <a:gd name="connsiteY39" fmla="*/ 146918 h 483348"/>
                <a:gd name="connsiteX40" fmla="*/ 2332996 w 8663886"/>
                <a:gd name="connsiteY40" fmla="*/ 182906 h 483348"/>
                <a:gd name="connsiteX41" fmla="*/ 2194075 w 8663886"/>
                <a:gd name="connsiteY41" fmla="*/ 157027 h 483348"/>
                <a:gd name="connsiteX42" fmla="*/ 2144428 w 8663886"/>
                <a:gd name="connsiteY42" fmla="*/ 154646 h 483348"/>
                <a:gd name="connsiteX43" fmla="*/ 2018581 w 8663886"/>
                <a:gd name="connsiteY43" fmla="*/ 164171 h 483348"/>
                <a:gd name="connsiteX44" fmla="*/ 1933800 w 8663886"/>
                <a:gd name="connsiteY44" fmla="*/ 128767 h 483348"/>
                <a:gd name="connsiteX45" fmla="*/ 1898439 w 8663886"/>
                <a:gd name="connsiteY45" fmla="*/ 127284 h 483348"/>
                <a:gd name="connsiteX46" fmla="*/ 1817837 w 8663886"/>
                <a:gd name="connsiteY46" fmla="*/ 135911 h 483348"/>
                <a:gd name="connsiteX47" fmla="*/ 1746714 w 8663886"/>
                <a:gd name="connsiteY47" fmla="*/ 86533 h 483348"/>
                <a:gd name="connsiteX48" fmla="*/ 1687183 w 8663886"/>
                <a:gd name="connsiteY48" fmla="*/ 81770 h 483348"/>
                <a:gd name="connsiteX49" fmla="*/ 1622979 w 8663886"/>
                <a:gd name="connsiteY49" fmla="*/ 92868 h 483348"/>
                <a:gd name="connsiteX50" fmla="*/ 1544128 w 8663886"/>
                <a:gd name="connsiteY50" fmla="*/ 132946 h 483348"/>
                <a:gd name="connsiteX51" fmla="*/ 1468871 w 8663886"/>
                <a:gd name="connsiteY51" fmla="*/ 139190 h 483348"/>
                <a:gd name="connsiteX52" fmla="*/ 1380226 w 8663886"/>
                <a:gd name="connsiteY52" fmla="*/ 83254 h 483348"/>
                <a:gd name="connsiteX53" fmla="*/ 1304700 w 8663886"/>
                <a:gd name="connsiteY53" fmla="*/ 39538 h 483348"/>
                <a:gd name="connsiteX54" fmla="*/ 1111279 w 8663886"/>
                <a:gd name="connsiteY54" fmla="*/ 56790 h 483348"/>
                <a:gd name="connsiteX55" fmla="*/ 1056241 w 8663886"/>
                <a:gd name="connsiteY55" fmla="*/ 28575 h 483348"/>
                <a:gd name="connsiteX56" fmla="*/ 945625 w 8663886"/>
                <a:gd name="connsiteY56" fmla="*/ 12175 h 483348"/>
                <a:gd name="connsiteX57" fmla="*/ 815735 w 8663886"/>
                <a:gd name="connsiteY57" fmla="*/ 0 h 483348"/>
                <a:gd name="connsiteX58" fmla="*/ 483079 w 8663886"/>
                <a:gd name="connsiteY58" fmla="*/ 8895 h 483348"/>
                <a:gd name="connsiteX59" fmla="*/ 0 w 8663886"/>
                <a:gd name="connsiteY59" fmla="*/ 17522 h 483348"/>
                <a:gd name="connsiteX60" fmla="*/ 0 w 8663886"/>
                <a:gd name="connsiteY60" fmla="*/ 155545 h 483348"/>
                <a:gd name="connsiteX0" fmla="*/ 0 w 8663886"/>
                <a:gd name="connsiteY0" fmla="*/ 155545 h 483348"/>
                <a:gd name="connsiteX1" fmla="*/ 215660 w 8663886"/>
                <a:gd name="connsiteY1" fmla="*/ 172797 h 483348"/>
                <a:gd name="connsiteX2" fmla="*/ 517585 w 8663886"/>
                <a:gd name="connsiteY2" fmla="*/ 181424 h 483348"/>
                <a:gd name="connsiteX3" fmla="*/ 836762 w 8663886"/>
                <a:gd name="connsiteY3" fmla="*/ 223072 h 483348"/>
                <a:gd name="connsiteX4" fmla="*/ 1285335 w 8663886"/>
                <a:gd name="connsiteY4" fmla="*/ 371205 h 483348"/>
                <a:gd name="connsiteX5" fmla="*/ 1630392 w 8663886"/>
                <a:gd name="connsiteY5" fmla="*/ 431590 h 483348"/>
                <a:gd name="connsiteX6" fmla="*/ 1940943 w 8663886"/>
                <a:gd name="connsiteY6" fmla="*/ 483348 h 483348"/>
                <a:gd name="connsiteX7" fmla="*/ 2622430 w 8663886"/>
                <a:gd name="connsiteY7" fmla="*/ 450326 h 483348"/>
                <a:gd name="connsiteX8" fmla="*/ 3019245 w 8663886"/>
                <a:gd name="connsiteY8" fmla="*/ 431590 h 483348"/>
                <a:gd name="connsiteX9" fmla="*/ 3245958 w 8663886"/>
                <a:gd name="connsiteY9" fmla="*/ 418784 h 483348"/>
                <a:gd name="connsiteX10" fmla="*/ 3743864 w 8663886"/>
                <a:gd name="connsiteY10" fmla="*/ 379831 h 483348"/>
                <a:gd name="connsiteX11" fmla="*/ 3946809 w 8663886"/>
                <a:gd name="connsiteY11" fmla="*/ 358400 h 483348"/>
                <a:gd name="connsiteX12" fmla="*/ 4261449 w 8663886"/>
                <a:gd name="connsiteY12" fmla="*/ 336699 h 483348"/>
                <a:gd name="connsiteX13" fmla="*/ 5007229 w 8663886"/>
                <a:gd name="connsiteY13" fmla="*/ 284042 h 483348"/>
                <a:gd name="connsiteX14" fmla="*/ 5461554 w 8663886"/>
                <a:gd name="connsiteY14" fmla="*/ 245268 h 483348"/>
                <a:gd name="connsiteX15" fmla="*/ 5979004 w 8663886"/>
                <a:gd name="connsiteY15" fmla="*/ 203439 h 483348"/>
                <a:gd name="connsiteX16" fmla="*/ 6614394 w 8663886"/>
                <a:gd name="connsiteY16" fmla="*/ 174280 h 483348"/>
                <a:gd name="connsiteX17" fmla="*/ 7220309 w 8663886"/>
                <a:gd name="connsiteY17" fmla="*/ 155545 h 483348"/>
                <a:gd name="connsiteX18" fmla="*/ 7742836 w 8663886"/>
                <a:gd name="connsiteY18" fmla="*/ 135327 h 483348"/>
                <a:gd name="connsiteX19" fmla="*/ 8089511 w 8663886"/>
                <a:gd name="connsiteY19" fmla="*/ 137393 h 483348"/>
                <a:gd name="connsiteX20" fmla="*/ 8655844 w 8663886"/>
                <a:gd name="connsiteY20" fmla="*/ 132046 h 483348"/>
                <a:gd name="connsiteX21" fmla="*/ 8663886 w 8663886"/>
                <a:gd name="connsiteY21" fmla="*/ 21386 h 483348"/>
                <a:gd name="connsiteX22" fmla="*/ 7845275 w 8663886"/>
                <a:gd name="connsiteY22" fmla="*/ 22869 h 483348"/>
                <a:gd name="connsiteX23" fmla="*/ 7003165 w 8663886"/>
                <a:gd name="connsiteY23" fmla="*/ 24666 h 483348"/>
                <a:gd name="connsiteX24" fmla="*/ 6595118 w 8663886"/>
                <a:gd name="connsiteY24" fmla="*/ 29114 h 483348"/>
                <a:gd name="connsiteX25" fmla="*/ 5454006 w 8663886"/>
                <a:gd name="connsiteY25" fmla="*/ 51713 h 483348"/>
                <a:gd name="connsiteX26" fmla="*/ 4813539 w 8663886"/>
                <a:gd name="connsiteY26" fmla="*/ 69280 h 483348"/>
                <a:gd name="connsiteX27" fmla="*/ 4297123 w 8663886"/>
                <a:gd name="connsiteY27" fmla="*/ 92779 h 483348"/>
                <a:gd name="connsiteX28" fmla="*/ 3704910 w 8663886"/>
                <a:gd name="connsiteY28" fmla="*/ 121623 h 483348"/>
                <a:gd name="connsiteX29" fmla="*/ 3494641 w 8663886"/>
                <a:gd name="connsiteY29" fmla="*/ 126206 h 483348"/>
                <a:gd name="connsiteX30" fmla="*/ 3295559 w 8663886"/>
                <a:gd name="connsiteY30" fmla="*/ 124319 h 483348"/>
                <a:gd name="connsiteX31" fmla="*/ 3177935 w 8663886"/>
                <a:gd name="connsiteY31" fmla="*/ 128587 h 483348"/>
                <a:gd name="connsiteX32" fmla="*/ 3093064 w 8663886"/>
                <a:gd name="connsiteY32" fmla="*/ 147502 h 483348"/>
                <a:gd name="connsiteX33" fmla="*/ 2956479 w 8663886"/>
                <a:gd name="connsiteY33" fmla="*/ 145256 h 483348"/>
                <a:gd name="connsiteX34" fmla="*/ 2887153 w 8663886"/>
                <a:gd name="connsiteY34" fmla="*/ 135326 h 483348"/>
                <a:gd name="connsiteX35" fmla="*/ 2779996 w 8663886"/>
                <a:gd name="connsiteY35" fmla="*/ 159139 h 483348"/>
                <a:gd name="connsiteX36" fmla="*/ 2675087 w 8663886"/>
                <a:gd name="connsiteY36" fmla="*/ 166552 h 483348"/>
                <a:gd name="connsiteX37" fmla="*/ 2582577 w 8663886"/>
                <a:gd name="connsiteY37" fmla="*/ 158824 h 483348"/>
                <a:gd name="connsiteX38" fmla="*/ 2482610 w 8663886"/>
                <a:gd name="connsiteY38" fmla="*/ 152400 h 483348"/>
                <a:gd name="connsiteX39" fmla="*/ 2424022 w 8663886"/>
                <a:gd name="connsiteY39" fmla="*/ 146918 h 483348"/>
                <a:gd name="connsiteX40" fmla="*/ 2332996 w 8663886"/>
                <a:gd name="connsiteY40" fmla="*/ 182906 h 483348"/>
                <a:gd name="connsiteX41" fmla="*/ 2194075 w 8663886"/>
                <a:gd name="connsiteY41" fmla="*/ 157027 h 483348"/>
                <a:gd name="connsiteX42" fmla="*/ 2144428 w 8663886"/>
                <a:gd name="connsiteY42" fmla="*/ 154646 h 483348"/>
                <a:gd name="connsiteX43" fmla="*/ 2018581 w 8663886"/>
                <a:gd name="connsiteY43" fmla="*/ 164171 h 483348"/>
                <a:gd name="connsiteX44" fmla="*/ 1933800 w 8663886"/>
                <a:gd name="connsiteY44" fmla="*/ 128767 h 483348"/>
                <a:gd name="connsiteX45" fmla="*/ 1898439 w 8663886"/>
                <a:gd name="connsiteY45" fmla="*/ 127284 h 483348"/>
                <a:gd name="connsiteX46" fmla="*/ 1817837 w 8663886"/>
                <a:gd name="connsiteY46" fmla="*/ 135911 h 483348"/>
                <a:gd name="connsiteX47" fmla="*/ 1746714 w 8663886"/>
                <a:gd name="connsiteY47" fmla="*/ 86533 h 483348"/>
                <a:gd name="connsiteX48" fmla="*/ 1687183 w 8663886"/>
                <a:gd name="connsiteY48" fmla="*/ 81770 h 483348"/>
                <a:gd name="connsiteX49" fmla="*/ 1622979 w 8663886"/>
                <a:gd name="connsiteY49" fmla="*/ 92868 h 483348"/>
                <a:gd name="connsiteX50" fmla="*/ 1544128 w 8663886"/>
                <a:gd name="connsiteY50" fmla="*/ 132946 h 483348"/>
                <a:gd name="connsiteX51" fmla="*/ 1468871 w 8663886"/>
                <a:gd name="connsiteY51" fmla="*/ 139190 h 483348"/>
                <a:gd name="connsiteX52" fmla="*/ 1380226 w 8663886"/>
                <a:gd name="connsiteY52" fmla="*/ 83254 h 483348"/>
                <a:gd name="connsiteX53" fmla="*/ 1304700 w 8663886"/>
                <a:gd name="connsiteY53" fmla="*/ 39538 h 483348"/>
                <a:gd name="connsiteX54" fmla="*/ 1111279 w 8663886"/>
                <a:gd name="connsiteY54" fmla="*/ 56790 h 483348"/>
                <a:gd name="connsiteX55" fmla="*/ 1056241 w 8663886"/>
                <a:gd name="connsiteY55" fmla="*/ 28575 h 483348"/>
                <a:gd name="connsiteX56" fmla="*/ 945625 w 8663886"/>
                <a:gd name="connsiteY56" fmla="*/ 12175 h 483348"/>
                <a:gd name="connsiteX57" fmla="*/ 815735 w 8663886"/>
                <a:gd name="connsiteY57" fmla="*/ 0 h 483348"/>
                <a:gd name="connsiteX58" fmla="*/ 483079 w 8663886"/>
                <a:gd name="connsiteY58" fmla="*/ 8895 h 483348"/>
                <a:gd name="connsiteX59" fmla="*/ 0 w 8663886"/>
                <a:gd name="connsiteY59" fmla="*/ 17522 h 483348"/>
                <a:gd name="connsiteX60" fmla="*/ 0 w 8663886"/>
                <a:gd name="connsiteY60" fmla="*/ 155545 h 483348"/>
                <a:gd name="connsiteX0" fmla="*/ 0 w 8663886"/>
                <a:gd name="connsiteY0" fmla="*/ 155545 h 483348"/>
                <a:gd name="connsiteX1" fmla="*/ 215660 w 8663886"/>
                <a:gd name="connsiteY1" fmla="*/ 172797 h 483348"/>
                <a:gd name="connsiteX2" fmla="*/ 517585 w 8663886"/>
                <a:gd name="connsiteY2" fmla="*/ 181424 h 483348"/>
                <a:gd name="connsiteX3" fmla="*/ 836762 w 8663886"/>
                <a:gd name="connsiteY3" fmla="*/ 223072 h 483348"/>
                <a:gd name="connsiteX4" fmla="*/ 1385347 w 8663886"/>
                <a:gd name="connsiteY4" fmla="*/ 380730 h 483348"/>
                <a:gd name="connsiteX5" fmla="*/ 1630392 w 8663886"/>
                <a:gd name="connsiteY5" fmla="*/ 431590 h 483348"/>
                <a:gd name="connsiteX6" fmla="*/ 1940943 w 8663886"/>
                <a:gd name="connsiteY6" fmla="*/ 483348 h 483348"/>
                <a:gd name="connsiteX7" fmla="*/ 2622430 w 8663886"/>
                <a:gd name="connsiteY7" fmla="*/ 450326 h 483348"/>
                <a:gd name="connsiteX8" fmla="*/ 3019245 w 8663886"/>
                <a:gd name="connsiteY8" fmla="*/ 431590 h 483348"/>
                <a:gd name="connsiteX9" fmla="*/ 3245958 w 8663886"/>
                <a:gd name="connsiteY9" fmla="*/ 418784 h 483348"/>
                <a:gd name="connsiteX10" fmla="*/ 3743864 w 8663886"/>
                <a:gd name="connsiteY10" fmla="*/ 379831 h 483348"/>
                <a:gd name="connsiteX11" fmla="*/ 3946809 w 8663886"/>
                <a:gd name="connsiteY11" fmla="*/ 358400 h 483348"/>
                <a:gd name="connsiteX12" fmla="*/ 4261449 w 8663886"/>
                <a:gd name="connsiteY12" fmla="*/ 336699 h 483348"/>
                <a:gd name="connsiteX13" fmla="*/ 5007229 w 8663886"/>
                <a:gd name="connsiteY13" fmla="*/ 284042 h 483348"/>
                <a:gd name="connsiteX14" fmla="*/ 5461554 w 8663886"/>
                <a:gd name="connsiteY14" fmla="*/ 245268 h 483348"/>
                <a:gd name="connsiteX15" fmla="*/ 5979004 w 8663886"/>
                <a:gd name="connsiteY15" fmla="*/ 203439 h 483348"/>
                <a:gd name="connsiteX16" fmla="*/ 6614394 w 8663886"/>
                <a:gd name="connsiteY16" fmla="*/ 174280 h 483348"/>
                <a:gd name="connsiteX17" fmla="*/ 7220309 w 8663886"/>
                <a:gd name="connsiteY17" fmla="*/ 155545 h 483348"/>
                <a:gd name="connsiteX18" fmla="*/ 7742836 w 8663886"/>
                <a:gd name="connsiteY18" fmla="*/ 135327 h 483348"/>
                <a:gd name="connsiteX19" fmla="*/ 8089511 w 8663886"/>
                <a:gd name="connsiteY19" fmla="*/ 137393 h 483348"/>
                <a:gd name="connsiteX20" fmla="*/ 8655844 w 8663886"/>
                <a:gd name="connsiteY20" fmla="*/ 132046 h 483348"/>
                <a:gd name="connsiteX21" fmla="*/ 8663886 w 8663886"/>
                <a:gd name="connsiteY21" fmla="*/ 21386 h 483348"/>
                <a:gd name="connsiteX22" fmla="*/ 7845275 w 8663886"/>
                <a:gd name="connsiteY22" fmla="*/ 22869 h 483348"/>
                <a:gd name="connsiteX23" fmla="*/ 7003165 w 8663886"/>
                <a:gd name="connsiteY23" fmla="*/ 24666 h 483348"/>
                <a:gd name="connsiteX24" fmla="*/ 6595118 w 8663886"/>
                <a:gd name="connsiteY24" fmla="*/ 29114 h 483348"/>
                <a:gd name="connsiteX25" fmla="*/ 5454006 w 8663886"/>
                <a:gd name="connsiteY25" fmla="*/ 51713 h 483348"/>
                <a:gd name="connsiteX26" fmla="*/ 4813539 w 8663886"/>
                <a:gd name="connsiteY26" fmla="*/ 69280 h 483348"/>
                <a:gd name="connsiteX27" fmla="*/ 4297123 w 8663886"/>
                <a:gd name="connsiteY27" fmla="*/ 92779 h 483348"/>
                <a:gd name="connsiteX28" fmla="*/ 3704910 w 8663886"/>
                <a:gd name="connsiteY28" fmla="*/ 121623 h 483348"/>
                <a:gd name="connsiteX29" fmla="*/ 3494641 w 8663886"/>
                <a:gd name="connsiteY29" fmla="*/ 126206 h 483348"/>
                <a:gd name="connsiteX30" fmla="*/ 3295559 w 8663886"/>
                <a:gd name="connsiteY30" fmla="*/ 124319 h 483348"/>
                <a:gd name="connsiteX31" fmla="*/ 3177935 w 8663886"/>
                <a:gd name="connsiteY31" fmla="*/ 128587 h 483348"/>
                <a:gd name="connsiteX32" fmla="*/ 3093064 w 8663886"/>
                <a:gd name="connsiteY32" fmla="*/ 147502 h 483348"/>
                <a:gd name="connsiteX33" fmla="*/ 2956479 w 8663886"/>
                <a:gd name="connsiteY33" fmla="*/ 145256 h 483348"/>
                <a:gd name="connsiteX34" fmla="*/ 2887153 w 8663886"/>
                <a:gd name="connsiteY34" fmla="*/ 135326 h 483348"/>
                <a:gd name="connsiteX35" fmla="*/ 2779996 w 8663886"/>
                <a:gd name="connsiteY35" fmla="*/ 159139 h 483348"/>
                <a:gd name="connsiteX36" fmla="*/ 2675087 w 8663886"/>
                <a:gd name="connsiteY36" fmla="*/ 166552 h 483348"/>
                <a:gd name="connsiteX37" fmla="*/ 2582577 w 8663886"/>
                <a:gd name="connsiteY37" fmla="*/ 158824 h 483348"/>
                <a:gd name="connsiteX38" fmla="*/ 2482610 w 8663886"/>
                <a:gd name="connsiteY38" fmla="*/ 152400 h 483348"/>
                <a:gd name="connsiteX39" fmla="*/ 2424022 w 8663886"/>
                <a:gd name="connsiteY39" fmla="*/ 146918 h 483348"/>
                <a:gd name="connsiteX40" fmla="*/ 2332996 w 8663886"/>
                <a:gd name="connsiteY40" fmla="*/ 182906 h 483348"/>
                <a:gd name="connsiteX41" fmla="*/ 2194075 w 8663886"/>
                <a:gd name="connsiteY41" fmla="*/ 157027 h 483348"/>
                <a:gd name="connsiteX42" fmla="*/ 2144428 w 8663886"/>
                <a:gd name="connsiteY42" fmla="*/ 154646 h 483348"/>
                <a:gd name="connsiteX43" fmla="*/ 2018581 w 8663886"/>
                <a:gd name="connsiteY43" fmla="*/ 164171 h 483348"/>
                <a:gd name="connsiteX44" fmla="*/ 1933800 w 8663886"/>
                <a:gd name="connsiteY44" fmla="*/ 128767 h 483348"/>
                <a:gd name="connsiteX45" fmla="*/ 1898439 w 8663886"/>
                <a:gd name="connsiteY45" fmla="*/ 127284 h 483348"/>
                <a:gd name="connsiteX46" fmla="*/ 1817837 w 8663886"/>
                <a:gd name="connsiteY46" fmla="*/ 135911 h 483348"/>
                <a:gd name="connsiteX47" fmla="*/ 1746714 w 8663886"/>
                <a:gd name="connsiteY47" fmla="*/ 86533 h 483348"/>
                <a:gd name="connsiteX48" fmla="*/ 1687183 w 8663886"/>
                <a:gd name="connsiteY48" fmla="*/ 81770 h 483348"/>
                <a:gd name="connsiteX49" fmla="*/ 1622979 w 8663886"/>
                <a:gd name="connsiteY49" fmla="*/ 92868 h 483348"/>
                <a:gd name="connsiteX50" fmla="*/ 1544128 w 8663886"/>
                <a:gd name="connsiteY50" fmla="*/ 132946 h 483348"/>
                <a:gd name="connsiteX51" fmla="*/ 1468871 w 8663886"/>
                <a:gd name="connsiteY51" fmla="*/ 139190 h 483348"/>
                <a:gd name="connsiteX52" fmla="*/ 1380226 w 8663886"/>
                <a:gd name="connsiteY52" fmla="*/ 83254 h 483348"/>
                <a:gd name="connsiteX53" fmla="*/ 1304700 w 8663886"/>
                <a:gd name="connsiteY53" fmla="*/ 39538 h 483348"/>
                <a:gd name="connsiteX54" fmla="*/ 1111279 w 8663886"/>
                <a:gd name="connsiteY54" fmla="*/ 56790 h 483348"/>
                <a:gd name="connsiteX55" fmla="*/ 1056241 w 8663886"/>
                <a:gd name="connsiteY55" fmla="*/ 28575 h 483348"/>
                <a:gd name="connsiteX56" fmla="*/ 945625 w 8663886"/>
                <a:gd name="connsiteY56" fmla="*/ 12175 h 483348"/>
                <a:gd name="connsiteX57" fmla="*/ 815735 w 8663886"/>
                <a:gd name="connsiteY57" fmla="*/ 0 h 483348"/>
                <a:gd name="connsiteX58" fmla="*/ 483079 w 8663886"/>
                <a:gd name="connsiteY58" fmla="*/ 8895 h 483348"/>
                <a:gd name="connsiteX59" fmla="*/ 0 w 8663886"/>
                <a:gd name="connsiteY59" fmla="*/ 17522 h 483348"/>
                <a:gd name="connsiteX60" fmla="*/ 0 w 8663886"/>
                <a:gd name="connsiteY60" fmla="*/ 155545 h 483348"/>
                <a:gd name="connsiteX0" fmla="*/ 0 w 8663886"/>
                <a:gd name="connsiteY0" fmla="*/ 155545 h 483348"/>
                <a:gd name="connsiteX1" fmla="*/ 215660 w 8663886"/>
                <a:gd name="connsiteY1" fmla="*/ 172797 h 483348"/>
                <a:gd name="connsiteX2" fmla="*/ 517585 w 8663886"/>
                <a:gd name="connsiteY2" fmla="*/ 181424 h 483348"/>
                <a:gd name="connsiteX3" fmla="*/ 836762 w 8663886"/>
                <a:gd name="connsiteY3" fmla="*/ 223072 h 483348"/>
                <a:gd name="connsiteX4" fmla="*/ 1258648 w 8663886"/>
                <a:gd name="connsiteY4" fmla="*/ 330993 h 483348"/>
                <a:gd name="connsiteX5" fmla="*/ 1385347 w 8663886"/>
                <a:gd name="connsiteY5" fmla="*/ 380730 h 483348"/>
                <a:gd name="connsiteX6" fmla="*/ 1630392 w 8663886"/>
                <a:gd name="connsiteY6" fmla="*/ 431590 h 483348"/>
                <a:gd name="connsiteX7" fmla="*/ 1940943 w 8663886"/>
                <a:gd name="connsiteY7" fmla="*/ 483348 h 483348"/>
                <a:gd name="connsiteX8" fmla="*/ 2622430 w 8663886"/>
                <a:gd name="connsiteY8" fmla="*/ 450326 h 483348"/>
                <a:gd name="connsiteX9" fmla="*/ 3019245 w 8663886"/>
                <a:gd name="connsiteY9" fmla="*/ 431590 h 483348"/>
                <a:gd name="connsiteX10" fmla="*/ 3245958 w 8663886"/>
                <a:gd name="connsiteY10" fmla="*/ 418784 h 483348"/>
                <a:gd name="connsiteX11" fmla="*/ 3743864 w 8663886"/>
                <a:gd name="connsiteY11" fmla="*/ 379831 h 483348"/>
                <a:gd name="connsiteX12" fmla="*/ 3946809 w 8663886"/>
                <a:gd name="connsiteY12" fmla="*/ 358400 h 483348"/>
                <a:gd name="connsiteX13" fmla="*/ 4261449 w 8663886"/>
                <a:gd name="connsiteY13" fmla="*/ 336699 h 483348"/>
                <a:gd name="connsiteX14" fmla="*/ 5007229 w 8663886"/>
                <a:gd name="connsiteY14" fmla="*/ 284042 h 483348"/>
                <a:gd name="connsiteX15" fmla="*/ 5461554 w 8663886"/>
                <a:gd name="connsiteY15" fmla="*/ 245268 h 483348"/>
                <a:gd name="connsiteX16" fmla="*/ 5979004 w 8663886"/>
                <a:gd name="connsiteY16" fmla="*/ 203439 h 483348"/>
                <a:gd name="connsiteX17" fmla="*/ 6614394 w 8663886"/>
                <a:gd name="connsiteY17" fmla="*/ 174280 h 483348"/>
                <a:gd name="connsiteX18" fmla="*/ 7220309 w 8663886"/>
                <a:gd name="connsiteY18" fmla="*/ 155545 h 483348"/>
                <a:gd name="connsiteX19" fmla="*/ 7742836 w 8663886"/>
                <a:gd name="connsiteY19" fmla="*/ 135327 h 483348"/>
                <a:gd name="connsiteX20" fmla="*/ 8089511 w 8663886"/>
                <a:gd name="connsiteY20" fmla="*/ 137393 h 483348"/>
                <a:gd name="connsiteX21" fmla="*/ 8655844 w 8663886"/>
                <a:gd name="connsiteY21" fmla="*/ 132046 h 483348"/>
                <a:gd name="connsiteX22" fmla="*/ 8663886 w 8663886"/>
                <a:gd name="connsiteY22" fmla="*/ 21386 h 483348"/>
                <a:gd name="connsiteX23" fmla="*/ 7845275 w 8663886"/>
                <a:gd name="connsiteY23" fmla="*/ 22869 h 483348"/>
                <a:gd name="connsiteX24" fmla="*/ 7003165 w 8663886"/>
                <a:gd name="connsiteY24" fmla="*/ 24666 h 483348"/>
                <a:gd name="connsiteX25" fmla="*/ 6595118 w 8663886"/>
                <a:gd name="connsiteY25" fmla="*/ 29114 h 483348"/>
                <a:gd name="connsiteX26" fmla="*/ 5454006 w 8663886"/>
                <a:gd name="connsiteY26" fmla="*/ 51713 h 483348"/>
                <a:gd name="connsiteX27" fmla="*/ 4813539 w 8663886"/>
                <a:gd name="connsiteY27" fmla="*/ 69280 h 483348"/>
                <a:gd name="connsiteX28" fmla="*/ 4297123 w 8663886"/>
                <a:gd name="connsiteY28" fmla="*/ 92779 h 483348"/>
                <a:gd name="connsiteX29" fmla="*/ 3704910 w 8663886"/>
                <a:gd name="connsiteY29" fmla="*/ 121623 h 483348"/>
                <a:gd name="connsiteX30" fmla="*/ 3494641 w 8663886"/>
                <a:gd name="connsiteY30" fmla="*/ 126206 h 483348"/>
                <a:gd name="connsiteX31" fmla="*/ 3295559 w 8663886"/>
                <a:gd name="connsiteY31" fmla="*/ 124319 h 483348"/>
                <a:gd name="connsiteX32" fmla="*/ 3177935 w 8663886"/>
                <a:gd name="connsiteY32" fmla="*/ 128587 h 483348"/>
                <a:gd name="connsiteX33" fmla="*/ 3093064 w 8663886"/>
                <a:gd name="connsiteY33" fmla="*/ 147502 h 483348"/>
                <a:gd name="connsiteX34" fmla="*/ 2956479 w 8663886"/>
                <a:gd name="connsiteY34" fmla="*/ 145256 h 483348"/>
                <a:gd name="connsiteX35" fmla="*/ 2887153 w 8663886"/>
                <a:gd name="connsiteY35" fmla="*/ 135326 h 483348"/>
                <a:gd name="connsiteX36" fmla="*/ 2779996 w 8663886"/>
                <a:gd name="connsiteY36" fmla="*/ 159139 h 483348"/>
                <a:gd name="connsiteX37" fmla="*/ 2675087 w 8663886"/>
                <a:gd name="connsiteY37" fmla="*/ 166552 h 483348"/>
                <a:gd name="connsiteX38" fmla="*/ 2582577 w 8663886"/>
                <a:gd name="connsiteY38" fmla="*/ 158824 h 483348"/>
                <a:gd name="connsiteX39" fmla="*/ 2482610 w 8663886"/>
                <a:gd name="connsiteY39" fmla="*/ 152400 h 483348"/>
                <a:gd name="connsiteX40" fmla="*/ 2424022 w 8663886"/>
                <a:gd name="connsiteY40" fmla="*/ 146918 h 483348"/>
                <a:gd name="connsiteX41" fmla="*/ 2332996 w 8663886"/>
                <a:gd name="connsiteY41" fmla="*/ 182906 h 483348"/>
                <a:gd name="connsiteX42" fmla="*/ 2194075 w 8663886"/>
                <a:gd name="connsiteY42" fmla="*/ 157027 h 483348"/>
                <a:gd name="connsiteX43" fmla="*/ 2144428 w 8663886"/>
                <a:gd name="connsiteY43" fmla="*/ 154646 h 483348"/>
                <a:gd name="connsiteX44" fmla="*/ 2018581 w 8663886"/>
                <a:gd name="connsiteY44" fmla="*/ 164171 h 483348"/>
                <a:gd name="connsiteX45" fmla="*/ 1933800 w 8663886"/>
                <a:gd name="connsiteY45" fmla="*/ 128767 h 483348"/>
                <a:gd name="connsiteX46" fmla="*/ 1898439 w 8663886"/>
                <a:gd name="connsiteY46" fmla="*/ 127284 h 483348"/>
                <a:gd name="connsiteX47" fmla="*/ 1817837 w 8663886"/>
                <a:gd name="connsiteY47" fmla="*/ 135911 h 483348"/>
                <a:gd name="connsiteX48" fmla="*/ 1746714 w 8663886"/>
                <a:gd name="connsiteY48" fmla="*/ 86533 h 483348"/>
                <a:gd name="connsiteX49" fmla="*/ 1687183 w 8663886"/>
                <a:gd name="connsiteY49" fmla="*/ 81770 h 483348"/>
                <a:gd name="connsiteX50" fmla="*/ 1622979 w 8663886"/>
                <a:gd name="connsiteY50" fmla="*/ 92868 h 483348"/>
                <a:gd name="connsiteX51" fmla="*/ 1544128 w 8663886"/>
                <a:gd name="connsiteY51" fmla="*/ 132946 h 483348"/>
                <a:gd name="connsiteX52" fmla="*/ 1468871 w 8663886"/>
                <a:gd name="connsiteY52" fmla="*/ 139190 h 483348"/>
                <a:gd name="connsiteX53" fmla="*/ 1380226 w 8663886"/>
                <a:gd name="connsiteY53" fmla="*/ 83254 h 483348"/>
                <a:gd name="connsiteX54" fmla="*/ 1304700 w 8663886"/>
                <a:gd name="connsiteY54" fmla="*/ 39538 h 483348"/>
                <a:gd name="connsiteX55" fmla="*/ 1111279 w 8663886"/>
                <a:gd name="connsiteY55" fmla="*/ 56790 h 483348"/>
                <a:gd name="connsiteX56" fmla="*/ 1056241 w 8663886"/>
                <a:gd name="connsiteY56" fmla="*/ 28575 h 483348"/>
                <a:gd name="connsiteX57" fmla="*/ 945625 w 8663886"/>
                <a:gd name="connsiteY57" fmla="*/ 12175 h 483348"/>
                <a:gd name="connsiteX58" fmla="*/ 815735 w 8663886"/>
                <a:gd name="connsiteY58" fmla="*/ 0 h 483348"/>
                <a:gd name="connsiteX59" fmla="*/ 483079 w 8663886"/>
                <a:gd name="connsiteY59" fmla="*/ 8895 h 483348"/>
                <a:gd name="connsiteX60" fmla="*/ 0 w 8663886"/>
                <a:gd name="connsiteY60" fmla="*/ 17522 h 483348"/>
                <a:gd name="connsiteX61" fmla="*/ 0 w 8663886"/>
                <a:gd name="connsiteY61" fmla="*/ 155545 h 483348"/>
                <a:gd name="connsiteX0" fmla="*/ 0 w 8663886"/>
                <a:gd name="connsiteY0" fmla="*/ 155545 h 483348"/>
                <a:gd name="connsiteX1" fmla="*/ 215660 w 8663886"/>
                <a:gd name="connsiteY1" fmla="*/ 172797 h 483348"/>
                <a:gd name="connsiteX2" fmla="*/ 517585 w 8663886"/>
                <a:gd name="connsiteY2" fmla="*/ 181424 h 483348"/>
                <a:gd name="connsiteX3" fmla="*/ 836762 w 8663886"/>
                <a:gd name="connsiteY3" fmla="*/ 223072 h 483348"/>
                <a:gd name="connsiteX4" fmla="*/ 1008616 w 8663886"/>
                <a:gd name="connsiteY4" fmla="*/ 259556 h 483348"/>
                <a:gd name="connsiteX5" fmla="*/ 1258648 w 8663886"/>
                <a:gd name="connsiteY5" fmla="*/ 330993 h 483348"/>
                <a:gd name="connsiteX6" fmla="*/ 1385347 w 8663886"/>
                <a:gd name="connsiteY6" fmla="*/ 380730 h 483348"/>
                <a:gd name="connsiteX7" fmla="*/ 1630392 w 8663886"/>
                <a:gd name="connsiteY7" fmla="*/ 431590 h 483348"/>
                <a:gd name="connsiteX8" fmla="*/ 1940943 w 8663886"/>
                <a:gd name="connsiteY8" fmla="*/ 483348 h 483348"/>
                <a:gd name="connsiteX9" fmla="*/ 2622430 w 8663886"/>
                <a:gd name="connsiteY9" fmla="*/ 450326 h 483348"/>
                <a:gd name="connsiteX10" fmla="*/ 3019245 w 8663886"/>
                <a:gd name="connsiteY10" fmla="*/ 431590 h 483348"/>
                <a:gd name="connsiteX11" fmla="*/ 3245958 w 8663886"/>
                <a:gd name="connsiteY11" fmla="*/ 418784 h 483348"/>
                <a:gd name="connsiteX12" fmla="*/ 3743864 w 8663886"/>
                <a:gd name="connsiteY12" fmla="*/ 379831 h 483348"/>
                <a:gd name="connsiteX13" fmla="*/ 3946809 w 8663886"/>
                <a:gd name="connsiteY13" fmla="*/ 358400 h 483348"/>
                <a:gd name="connsiteX14" fmla="*/ 4261449 w 8663886"/>
                <a:gd name="connsiteY14" fmla="*/ 336699 h 483348"/>
                <a:gd name="connsiteX15" fmla="*/ 5007229 w 8663886"/>
                <a:gd name="connsiteY15" fmla="*/ 284042 h 483348"/>
                <a:gd name="connsiteX16" fmla="*/ 5461554 w 8663886"/>
                <a:gd name="connsiteY16" fmla="*/ 245268 h 483348"/>
                <a:gd name="connsiteX17" fmla="*/ 5979004 w 8663886"/>
                <a:gd name="connsiteY17" fmla="*/ 203439 h 483348"/>
                <a:gd name="connsiteX18" fmla="*/ 6614394 w 8663886"/>
                <a:gd name="connsiteY18" fmla="*/ 174280 h 483348"/>
                <a:gd name="connsiteX19" fmla="*/ 7220309 w 8663886"/>
                <a:gd name="connsiteY19" fmla="*/ 155545 h 483348"/>
                <a:gd name="connsiteX20" fmla="*/ 7742836 w 8663886"/>
                <a:gd name="connsiteY20" fmla="*/ 135327 h 483348"/>
                <a:gd name="connsiteX21" fmla="*/ 8089511 w 8663886"/>
                <a:gd name="connsiteY21" fmla="*/ 137393 h 483348"/>
                <a:gd name="connsiteX22" fmla="*/ 8655844 w 8663886"/>
                <a:gd name="connsiteY22" fmla="*/ 132046 h 483348"/>
                <a:gd name="connsiteX23" fmla="*/ 8663886 w 8663886"/>
                <a:gd name="connsiteY23" fmla="*/ 21386 h 483348"/>
                <a:gd name="connsiteX24" fmla="*/ 7845275 w 8663886"/>
                <a:gd name="connsiteY24" fmla="*/ 22869 h 483348"/>
                <a:gd name="connsiteX25" fmla="*/ 7003165 w 8663886"/>
                <a:gd name="connsiteY25" fmla="*/ 24666 h 483348"/>
                <a:gd name="connsiteX26" fmla="*/ 6595118 w 8663886"/>
                <a:gd name="connsiteY26" fmla="*/ 29114 h 483348"/>
                <a:gd name="connsiteX27" fmla="*/ 5454006 w 8663886"/>
                <a:gd name="connsiteY27" fmla="*/ 51713 h 483348"/>
                <a:gd name="connsiteX28" fmla="*/ 4813539 w 8663886"/>
                <a:gd name="connsiteY28" fmla="*/ 69280 h 483348"/>
                <a:gd name="connsiteX29" fmla="*/ 4297123 w 8663886"/>
                <a:gd name="connsiteY29" fmla="*/ 92779 h 483348"/>
                <a:gd name="connsiteX30" fmla="*/ 3704910 w 8663886"/>
                <a:gd name="connsiteY30" fmla="*/ 121623 h 483348"/>
                <a:gd name="connsiteX31" fmla="*/ 3494641 w 8663886"/>
                <a:gd name="connsiteY31" fmla="*/ 126206 h 483348"/>
                <a:gd name="connsiteX32" fmla="*/ 3295559 w 8663886"/>
                <a:gd name="connsiteY32" fmla="*/ 124319 h 483348"/>
                <a:gd name="connsiteX33" fmla="*/ 3177935 w 8663886"/>
                <a:gd name="connsiteY33" fmla="*/ 128587 h 483348"/>
                <a:gd name="connsiteX34" fmla="*/ 3093064 w 8663886"/>
                <a:gd name="connsiteY34" fmla="*/ 147502 h 483348"/>
                <a:gd name="connsiteX35" fmla="*/ 2956479 w 8663886"/>
                <a:gd name="connsiteY35" fmla="*/ 145256 h 483348"/>
                <a:gd name="connsiteX36" fmla="*/ 2887153 w 8663886"/>
                <a:gd name="connsiteY36" fmla="*/ 135326 h 483348"/>
                <a:gd name="connsiteX37" fmla="*/ 2779996 w 8663886"/>
                <a:gd name="connsiteY37" fmla="*/ 159139 h 483348"/>
                <a:gd name="connsiteX38" fmla="*/ 2675087 w 8663886"/>
                <a:gd name="connsiteY38" fmla="*/ 166552 h 483348"/>
                <a:gd name="connsiteX39" fmla="*/ 2582577 w 8663886"/>
                <a:gd name="connsiteY39" fmla="*/ 158824 h 483348"/>
                <a:gd name="connsiteX40" fmla="*/ 2482610 w 8663886"/>
                <a:gd name="connsiteY40" fmla="*/ 152400 h 483348"/>
                <a:gd name="connsiteX41" fmla="*/ 2424022 w 8663886"/>
                <a:gd name="connsiteY41" fmla="*/ 146918 h 483348"/>
                <a:gd name="connsiteX42" fmla="*/ 2332996 w 8663886"/>
                <a:gd name="connsiteY42" fmla="*/ 182906 h 483348"/>
                <a:gd name="connsiteX43" fmla="*/ 2194075 w 8663886"/>
                <a:gd name="connsiteY43" fmla="*/ 157027 h 483348"/>
                <a:gd name="connsiteX44" fmla="*/ 2144428 w 8663886"/>
                <a:gd name="connsiteY44" fmla="*/ 154646 h 483348"/>
                <a:gd name="connsiteX45" fmla="*/ 2018581 w 8663886"/>
                <a:gd name="connsiteY45" fmla="*/ 164171 h 483348"/>
                <a:gd name="connsiteX46" fmla="*/ 1933800 w 8663886"/>
                <a:gd name="connsiteY46" fmla="*/ 128767 h 483348"/>
                <a:gd name="connsiteX47" fmla="*/ 1898439 w 8663886"/>
                <a:gd name="connsiteY47" fmla="*/ 127284 h 483348"/>
                <a:gd name="connsiteX48" fmla="*/ 1817837 w 8663886"/>
                <a:gd name="connsiteY48" fmla="*/ 135911 h 483348"/>
                <a:gd name="connsiteX49" fmla="*/ 1746714 w 8663886"/>
                <a:gd name="connsiteY49" fmla="*/ 86533 h 483348"/>
                <a:gd name="connsiteX50" fmla="*/ 1687183 w 8663886"/>
                <a:gd name="connsiteY50" fmla="*/ 81770 h 483348"/>
                <a:gd name="connsiteX51" fmla="*/ 1622979 w 8663886"/>
                <a:gd name="connsiteY51" fmla="*/ 92868 h 483348"/>
                <a:gd name="connsiteX52" fmla="*/ 1544128 w 8663886"/>
                <a:gd name="connsiteY52" fmla="*/ 132946 h 483348"/>
                <a:gd name="connsiteX53" fmla="*/ 1468871 w 8663886"/>
                <a:gd name="connsiteY53" fmla="*/ 139190 h 483348"/>
                <a:gd name="connsiteX54" fmla="*/ 1380226 w 8663886"/>
                <a:gd name="connsiteY54" fmla="*/ 83254 h 483348"/>
                <a:gd name="connsiteX55" fmla="*/ 1304700 w 8663886"/>
                <a:gd name="connsiteY55" fmla="*/ 39538 h 483348"/>
                <a:gd name="connsiteX56" fmla="*/ 1111279 w 8663886"/>
                <a:gd name="connsiteY56" fmla="*/ 56790 h 483348"/>
                <a:gd name="connsiteX57" fmla="*/ 1056241 w 8663886"/>
                <a:gd name="connsiteY57" fmla="*/ 28575 h 483348"/>
                <a:gd name="connsiteX58" fmla="*/ 945625 w 8663886"/>
                <a:gd name="connsiteY58" fmla="*/ 12175 h 483348"/>
                <a:gd name="connsiteX59" fmla="*/ 815735 w 8663886"/>
                <a:gd name="connsiteY59" fmla="*/ 0 h 483348"/>
                <a:gd name="connsiteX60" fmla="*/ 483079 w 8663886"/>
                <a:gd name="connsiteY60" fmla="*/ 8895 h 483348"/>
                <a:gd name="connsiteX61" fmla="*/ 0 w 8663886"/>
                <a:gd name="connsiteY61" fmla="*/ 17522 h 483348"/>
                <a:gd name="connsiteX62" fmla="*/ 0 w 8663886"/>
                <a:gd name="connsiteY62" fmla="*/ 155545 h 483348"/>
                <a:gd name="connsiteX0" fmla="*/ 0 w 8663886"/>
                <a:gd name="connsiteY0" fmla="*/ 155545 h 483348"/>
                <a:gd name="connsiteX1" fmla="*/ 215660 w 8663886"/>
                <a:gd name="connsiteY1" fmla="*/ 172797 h 483348"/>
                <a:gd name="connsiteX2" fmla="*/ 517585 w 8663886"/>
                <a:gd name="connsiteY2" fmla="*/ 181424 h 483348"/>
                <a:gd name="connsiteX3" fmla="*/ 836762 w 8663886"/>
                <a:gd name="connsiteY3" fmla="*/ 223072 h 483348"/>
                <a:gd name="connsiteX4" fmla="*/ 1008616 w 8663886"/>
                <a:gd name="connsiteY4" fmla="*/ 259556 h 483348"/>
                <a:gd name="connsiteX5" fmla="*/ 1258648 w 8663886"/>
                <a:gd name="connsiteY5" fmla="*/ 330993 h 483348"/>
                <a:gd name="connsiteX6" fmla="*/ 1385347 w 8663886"/>
                <a:gd name="connsiteY6" fmla="*/ 380730 h 483348"/>
                <a:gd name="connsiteX7" fmla="*/ 1749455 w 8663886"/>
                <a:gd name="connsiteY7" fmla="*/ 441115 h 483348"/>
                <a:gd name="connsiteX8" fmla="*/ 1940943 w 8663886"/>
                <a:gd name="connsiteY8" fmla="*/ 483348 h 483348"/>
                <a:gd name="connsiteX9" fmla="*/ 2622430 w 8663886"/>
                <a:gd name="connsiteY9" fmla="*/ 450326 h 483348"/>
                <a:gd name="connsiteX10" fmla="*/ 3019245 w 8663886"/>
                <a:gd name="connsiteY10" fmla="*/ 431590 h 483348"/>
                <a:gd name="connsiteX11" fmla="*/ 3245958 w 8663886"/>
                <a:gd name="connsiteY11" fmla="*/ 418784 h 483348"/>
                <a:gd name="connsiteX12" fmla="*/ 3743864 w 8663886"/>
                <a:gd name="connsiteY12" fmla="*/ 379831 h 483348"/>
                <a:gd name="connsiteX13" fmla="*/ 3946809 w 8663886"/>
                <a:gd name="connsiteY13" fmla="*/ 358400 h 483348"/>
                <a:gd name="connsiteX14" fmla="*/ 4261449 w 8663886"/>
                <a:gd name="connsiteY14" fmla="*/ 336699 h 483348"/>
                <a:gd name="connsiteX15" fmla="*/ 5007229 w 8663886"/>
                <a:gd name="connsiteY15" fmla="*/ 284042 h 483348"/>
                <a:gd name="connsiteX16" fmla="*/ 5461554 w 8663886"/>
                <a:gd name="connsiteY16" fmla="*/ 245268 h 483348"/>
                <a:gd name="connsiteX17" fmla="*/ 5979004 w 8663886"/>
                <a:gd name="connsiteY17" fmla="*/ 203439 h 483348"/>
                <a:gd name="connsiteX18" fmla="*/ 6614394 w 8663886"/>
                <a:gd name="connsiteY18" fmla="*/ 174280 h 483348"/>
                <a:gd name="connsiteX19" fmla="*/ 7220309 w 8663886"/>
                <a:gd name="connsiteY19" fmla="*/ 155545 h 483348"/>
                <a:gd name="connsiteX20" fmla="*/ 7742836 w 8663886"/>
                <a:gd name="connsiteY20" fmla="*/ 135327 h 483348"/>
                <a:gd name="connsiteX21" fmla="*/ 8089511 w 8663886"/>
                <a:gd name="connsiteY21" fmla="*/ 137393 h 483348"/>
                <a:gd name="connsiteX22" fmla="*/ 8655844 w 8663886"/>
                <a:gd name="connsiteY22" fmla="*/ 132046 h 483348"/>
                <a:gd name="connsiteX23" fmla="*/ 8663886 w 8663886"/>
                <a:gd name="connsiteY23" fmla="*/ 21386 h 483348"/>
                <a:gd name="connsiteX24" fmla="*/ 7845275 w 8663886"/>
                <a:gd name="connsiteY24" fmla="*/ 22869 h 483348"/>
                <a:gd name="connsiteX25" fmla="*/ 7003165 w 8663886"/>
                <a:gd name="connsiteY25" fmla="*/ 24666 h 483348"/>
                <a:gd name="connsiteX26" fmla="*/ 6595118 w 8663886"/>
                <a:gd name="connsiteY26" fmla="*/ 29114 h 483348"/>
                <a:gd name="connsiteX27" fmla="*/ 5454006 w 8663886"/>
                <a:gd name="connsiteY27" fmla="*/ 51713 h 483348"/>
                <a:gd name="connsiteX28" fmla="*/ 4813539 w 8663886"/>
                <a:gd name="connsiteY28" fmla="*/ 69280 h 483348"/>
                <a:gd name="connsiteX29" fmla="*/ 4297123 w 8663886"/>
                <a:gd name="connsiteY29" fmla="*/ 92779 h 483348"/>
                <a:gd name="connsiteX30" fmla="*/ 3704910 w 8663886"/>
                <a:gd name="connsiteY30" fmla="*/ 121623 h 483348"/>
                <a:gd name="connsiteX31" fmla="*/ 3494641 w 8663886"/>
                <a:gd name="connsiteY31" fmla="*/ 126206 h 483348"/>
                <a:gd name="connsiteX32" fmla="*/ 3295559 w 8663886"/>
                <a:gd name="connsiteY32" fmla="*/ 124319 h 483348"/>
                <a:gd name="connsiteX33" fmla="*/ 3177935 w 8663886"/>
                <a:gd name="connsiteY33" fmla="*/ 128587 h 483348"/>
                <a:gd name="connsiteX34" fmla="*/ 3093064 w 8663886"/>
                <a:gd name="connsiteY34" fmla="*/ 147502 h 483348"/>
                <a:gd name="connsiteX35" fmla="*/ 2956479 w 8663886"/>
                <a:gd name="connsiteY35" fmla="*/ 145256 h 483348"/>
                <a:gd name="connsiteX36" fmla="*/ 2887153 w 8663886"/>
                <a:gd name="connsiteY36" fmla="*/ 135326 h 483348"/>
                <a:gd name="connsiteX37" fmla="*/ 2779996 w 8663886"/>
                <a:gd name="connsiteY37" fmla="*/ 159139 h 483348"/>
                <a:gd name="connsiteX38" fmla="*/ 2675087 w 8663886"/>
                <a:gd name="connsiteY38" fmla="*/ 166552 h 483348"/>
                <a:gd name="connsiteX39" fmla="*/ 2582577 w 8663886"/>
                <a:gd name="connsiteY39" fmla="*/ 158824 h 483348"/>
                <a:gd name="connsiteX40" fmla="*/ 2482610 w 8663886"/>
                <a:gd name="connsiteY40" fmla="*/ 152400 h 483348"/>
                <a:gd name="connsiteX41" fmla="*/ 2424022 w 8663886"/>
                <a:gd name="connsiteY41" fmla="*/ 146918 h 483348"/>
                <a:gd name="connsiteX42" fmla="*/ 2332996 w 8663886"/>
                <a:gd name="connsiteY42" fmla="*/ 182906 h 483348"/>
                <a:gd name="connsiteX43" fmla="*/ 2194075 w 8663886"/>
                <a:gd name="connsiteY43" fmla="*/ 157027 h 483348"/>
                <a:gd name="connsiteX44" fmla="*/ 2144428 w 8663886"/>
                <a:gd name="connsiteY44" fmla="*/ 154646 h 483348"/>
                <a:gd name="connsiteX45" fmla="*/ 2018581 w 8663886"/>
                <a:gd name="connsiteY45" fmla="*/ 164171 h 483348"/>
                <a:gd name="connsiteX46" fmla="*/ 1933800 w 8663886"/>
                <a:gd name="connsiteY46" fmla="*/ 128767 h 483348"/>
                <a:gd name="connsiteX47" fmla="*/ 1898439 w 8663886"/>
                <a:gd name="connsiteY47" fmla="*/ 127284 h 483348"/>
                <a:gd name="connsiteX48" fmla="*/ 1817837 w 8663886"/>
                <a:gd name="connsiteY48" fmla="*/ 135911 h 483348"/>
                <a:gd name="connsiteX49" fmla="*/ 1746714 w 8663886"/>
                <a:gd name="connsiteY49" fmla="*/ 86533 h 483348"/>
                <a:gd name="connsiteX50" fmla="*/ 1687183 w 8663886"/>
                <a:gd name="connsiteY50" fmla="*/ 81770 h 483348"/>
                <a:gd name="connsiteX51" fmla="*/ 1622979 w 8663886"/>
                <a:gd name="connsiteY51" fmla="*/ 92868 h 483348"/>
                <a:gd name="connsiteX52" fmla="*/ 1544128 w 8663886"/>
                <a:gd name="connsiteY52" fmla="*/ 132946 h 483348"/>
                <a:gd name="connsiteX53" fmla="*/ 1468871 w 8663886"/>
                <a:gd name="connsiteY53" fmla="*/ 139190 h 483348"/>
                <a:gd name="connsiteX54" fmla="*/ 1380226 w 8663886"/>
                <a:gd name="connsiteY54" fmla="*/ 83254 h 483348"/>
                <a:gd name="connsiteX55" fmla="*/ 1304700 w 8663886"/>
                <a:gd name="connsiteY55" fmla="*/ 39538 h 483348"/>
                <a:gd name="connsiteX56" fmla="*/ 1111279 w 8663886"/>
                <a:gd name="connsiteY56" fmla="*/ 56790 h 483348"/>
                <a:gd name="connsiteX57" fmla="*/ 1056241 w 8663886"/>
                <a:gd name="connsiteY57" fmla="*/ 28575 h 483348"/>
                <a:gd name="connsiteX58" fmla="*/ 945625 w 8663886"/>
                <a:gd name="connsiteY58" fmla="*/ 12175 h 483348"/>
                <a:gd name="connsiteX59" fmla="*/ 815735 w 8663886"/>
                <a:gd name="connsiteY59" fmla="*/ 0 h 483348"/>
                <a:gd name="connsiteX60" fmla="*/ 483079 w 8663886"/>
                <a:gd name="connsiteY60" fmla="*/ 8895 h 483348"/>
                <a:gd name="connsiteX61" fmla="*/ 0 w 8663886"/>
                <a:gd name="connsiteY61" fmla="*/ 17522 h 483348"/>
                <a:gd name="connsiteX62" fmla="*/ 0 w 8663886"/>
                <a:gd name="connsiteY62" fmla="*/ 155545 h 483348"/>
                <a:gd name="connsiteX0" fmla="*/ 0 w 8663886"/>
                <a:gd name="connsiteY0" fmla="*/ 155545 h 471442"/>
                <a:gd name="connsiteX1" fmla="*/ 215660 w 8663886"/>
                <a:gd name="connsiteY1" fmla="*/ 172797 h 471442"/>
                <a:gd name="connsiteX2" fmla="*/ 517585 w 8663886"/>
                <a:gd name="connsiteY2" fmla="*/ 181424 h 471442"/>
                <a:gd name="connsiteX3" fmla="*/ 836762 w 8663886"/>
                <a:gd name="connsiteY3" fmla="*/ 223072 h 471442"/>
                <a:gd name="connsiteX4" fmla="*/ 1008616 w 8663886"/>
                <a:gd name="connsiteY4" fmla="*/ 259556 h 471442"/>
                <a:gd name="connsiteX5" fmla="*/ 1258648 w 8663886"/>
                <a:gd name="connsiteY5" fmla="*/ 330993 h 471442"/>
                <a:gd name="connsiteX6" fmla="*/ 1385347 w 8663886"/>
                <a:gd name="connsiteY6" fmla="*/ 380730 h 471442"/>
                <a:gd name="connsiteX7" fmla="*/ 1749455 w 8663886"/>
                <a:gd name="connsiteY7" fmla="*/ 441115 h 471442"/>
                <a:gd name="connsiteX8" fmla="*/ 1943324 w 8663886"/>
                <a:gd name="connsiteY8" fmla="*/ 471442 h 471442"/>
                <a:gd name="connsiteX9" fmla="*/ 2622430 w 8663886"/>
                <a:gd name="connsiteY9" fmla="*/ 450326 h 471442"/>
                <a:gd name="connsiteX10" fmla="*/ 3019245 w 8663886"/>
                <a:gd name="connsiteY10" fmla="*/ 431590 h 471442"/>
                <a:gd name="connsiteX11" fmla="*/ 3245958 w 8663886"/>
                <a:gd name="connsiteY11" fmla="*/ 418784 h 471442"/>
                <a:gd name="connsiteX12" fmla="*/ 3743864 w 8663886"/>
                <a:gd name="connsiteY12" fmla="*/ 379831 h 471442"/>
                <a:gd name="connsiteX13" fmla="*/ 3946809 w 8663886"/>
                <a:gd name="connsiteY13" fmla="*/ 358400 h 471442"/>
                <a:gd name="connsiteX14" fmla="*/ 4261449 w 8663886"/>
                <a:gd name="connsiteY14" fmla="*/ 336699 h 471442"/>
                <a:gd name="connsiteX15" fmla="*/ 5007229 w 8663886"/>
                <a:gd name="connsiteY15" fmla="*/ 284042 h 471442"/>
                <a:gd name="connsiteX16" fmla="*/ 5461554 w 8663886"/>
                <a:gd name="connsiteY16" fmla="*/ 245268 h 471442"/>
                <a:gd name="connsiteX17" fmla="*/ 5979004 w 8663886"/>
                <a:gd name="connsiteY17" fmla="*/ 203439 h 471442"/>
                <a:gd name="connsiteX18" fmla="*/ 6614394 w 8663886"/>
                <a:gd name="connsiteY18" fmla="*/ 174280 h 471442"/>
                <a:gd name="connsiteX19" fmla="*/ 7220309 w 8663886"/>
                <a:gd name="connsiteY19" fmla="*/ 155545 h 471442"/>
                <a:gd name="connsiteX20" fmla="*/ 7742836 w 8663886"/>
                <a:gd name="connsiteY20" fmla="*/ 135327 h 471442"/>
                <a:gd name="connsiteX21" fmla="*/ 8089511 w 8663886"/>
                <a:gd name="connsiteY21" fmla="*/ 137393 h 471442"/>
                <a:gd name="connsiteX22" fmla="*/ 8655844 w 8663886"/>
                <a:gd name="connsiteY22" fmla="*/ 132046 h 471442"/>
                <a:gd name="connsiteX23" fmla="*/ 8663886 w 8663886"/>
                <a:gd name="connsiteY23" fmla="*/ 21386 h 471442"/>
                <a:gd name="connsiteX24" fmla="*/ 7845275 w 8663886"/>
                <a:gd name="connsiteY24" fmla="*/ 22869 h 471442"/>
                <a:gd name="connsiteX25" fmla="*/ 7003165 w 8663886"/>
                <a:gd name="connsiteY25" fmla="*/ 24666 h 471442"/>
                <a:gd name="connsiteX26" fmla="*/ 6595118 w 8663886"/>
                <a:gd name="connsiteY26" fmla="*/ 29114 h 471442"/>
                <a:gd name="connsiteX27" fmla="*/ 5454006 w 8663886"/>
                <a:gd name="connsiteY27" fmla="*/ 51713 h 471442"/>
                <a:gd name="connsiteX28" fmla="*/ 4813539 w 8663886"/>
                <a:gd name="connsiteY28" fmla="*/ 69280 h 471442"/>
                <a:gd name="connsiteX29" fmla="*/ 4297123 w 8663886"/>
                <a:gd name="connsiteY29" fmla="*/ 92779 h 471442"/>
                <a:gd name="connsiteX30" fmla="*/ 3704910 w 8663886"/>
                <a:gd name="connsiteY30" fmla="*/ 121623 h 471442"/>
                <a:gd name="connsiteX31" fmla="*/ 3494641 w 8663886"/>
                <a:gd name="connsiteY31" fmla="*/ 126206 h 471442"/>
                <a:gd name="connsiteX32" fmla="*/ 3295559 w 8663886"/>
                <a:gd name="connsiteY32" fmla="*/ 124319 h 471442"/>
                <a:gd name="connsiteX33" fmla="*/ 3177935 w 8663886"/>
                <a:gd name="connsiteY33" fmla="*/ 128587 h 471442"/>
                <a:gd name="connsiteX34" fmla="*/ 3093064 w 8663886"/>
                <a:gd name="connsiteY34" fmla="*/ 147502 h 471442"/>
                <a:gd name="connsiteX35" fmla="*/ 2956479 w 8663886"/>
                <a:gd name="connsiteY35" fmla="*/ 145256 h 471442"/>
                <a:gd name="connsiteX36" fmla="*/ 2887153 w 8663886"/>
                <a:gd name="connsiteY36" fmla="*/ 135326 h 471442"/>
                <a:gd name="connsiteX37" fmla="*/ 2779996 w 8663886"/>
                <a:gd name="connsiteY37" fmla="*/ 159139 h 471442"/>
                <a:gd name="connsiteX38" fmla="*/ 2675087 w 8663886"/>
                <a:gd name="connsiteY38" fmla="*/ 166552 h 471442"/>
                <a:gd name="connsiteX39" fmla="*/ 2582577 w 8663886"/>
                <a:gd name="connsiteY39" fmla="*/ 158824 h 471442"/>
                <a:gd name="connsiteX40" fmla="*/ 2482610 w 8663886"/>
                <a:gd name="connsiteY40" fmla="*/ 152400 h 471442"/>
                <a:gd name="connsiteX41" fmla="*/ 2424022 w 8663886"/>
                <a:gd name="connsiteY41" fmla="*/ 146918 h 471442"/>
                <a:gd name="connsiteX42" fmla="*/ 2332996 w 8663886"/>
                <a:gd name="connsiteY42" fmla="*/ 182906 h 471442"/>
                <a:gd name="connsiteX43" fmla="*/ 2194075 w 8663886"/>
                <a:gd name="connsiteY43" fmla="*/ 157027 h 471442"/>
                <a:gd name="connsiteX44" fmla="*/ 2144428 w 8663886"/>
                <a:gd name="connsiteY44" fmla="*/ 154646 h 471442"/>
                <a:gd name="connsiteX45" fmla="*/ 2018581 w 8663886"/>
                <a:gd name="connsiteY45" fmla="*/ 164171 h 471442"/>
                <a:gd name="connsiteX46" fmla="*/ 1933800 w 8663886"/>
                <a:gd name="connsiteY46" fmla="*/ 128767 h 471442"/>
                <a:gd name="connsiteX47" fmla="*/ 1898439 w 8663886"/>
                <a:gd name="connsiteY47" fmla="*/ 127284 h 471442"/>
                <a:gd name="connsiteX48" fmla="*/ 1817837 w 8663886"/>
                <a:gd name="connsiteY48" fmla="*/ 135911 h 471442"/>
                <a:gd name="connsiteX49" fmla="*/ 1746714 w 8663886"/>
                <a:gd name="connsiteY49" fmla="*/ 86533 h 471442"/>
                <a:gd name="connsiteX50" fmla="*/ 1687183 w 8663886"/>
                <a:gd name="connsiteY50" fmla="*/ 81770 h 471442"/>
                <a:gd name="connsiteX51" fmla="*/ 1622979 w 8663886"/>
                <a:gd name="connsiteY51" fmla="*/ 92868 h 471442"/>
                <a:gd name="connsiteX52" fmla="*/ 1544128 w 8663886"/>
                <a:gd name="connsiteY52" fmla="*/ 132946 h 471442"/>
                <a:gd name="connsiteX53" fmla="*/ 1468871 w 8663886"/>
                <a:gd name="connsiteY53" fmla="*/ 139190 h 471442"/>
                <a:gd name="connsiteX54" fmla="*/ 1380226 w 8663886"/>
                <a:gd name="connsiteY54" fmla="*/ 83254 h 471442"/>
                <a:gd name="connsiteX55" fmla="*/ 1304700 w 8663886"/>
                <a:gd name="connsiteY55" fmla="*/ 39538 h 471442"/>
                <a:gd name="connsiteX56" fmla="*/ 1111279 w 8663886"/>
                <a:gd name="connsiteY56" fmla="*/ 56790 h 471442"/>
                <a:gd name="connsiteX57" fmla="*/ 1056241 w 8663886"/>
                <a:gd name="connsiteY57" fmla="*/ 28575 h 471442"/>
                <a:gd name="connsiteX58" fmla="*/ 945625 w 8663886"/>
                <a:gd name="connsiteY58" fmla="*/ 12175 h 471442"/>
                <a:gd name="connsiteX59" fmla="*/ 815735 w 8663886"/>
                <a:gd name="connsiteY59" fmla="*/ 0 h 471442"/>
                <a:gd name="connsiteX60" fmla="*/ 483079 w 8663886"/>
                <a:gd name="connsiteY60" fmla="*/ 8895 h 471442"/>
                <a:gd name="connsiteX61" fmla="*/ 0 w 8663886"/>
                <a:gd name="connsiteY61" fmla="*/ 17522 h 471442"/>
                <a:gd name="connsiteX62" fmla="*/ 0 w 8663886"/>
                <a:gd name="connsiteY62" fmla="*/ 155545 h 471442"/>
                <a:gd name="connsiteX0" fmla="*/ 0 w 8663886"/>
                <a:gd name="connsiteY0" fmla="*/ 155545 h 474354"/>
                <a:gd name="connsiteX1" fmla="*/ 215660 w 8663886"/>
                <a:gd name="connsiteY1" fmla="*/ 172797 h 474354"/>
                <a:gd name="connsiteX2" fmla="*/ 517585 w 8663886"/>
                <a:gd name="connsiteY2" fmla="*/ 181424 h 474354"/>
                <a:gd name="connsiteX3" fmla="*/ 836762 w 8663886"/>
                <a:gd name="connsiteY3" fmla="*/ 223072 h 474354"/>
                <a:gd name="connsiteX4" fmla="*/ 1008616 w 8663886"/>
                <a:gd name="connsiteY4" fmla="*/ 259556 h 474354"/>
                <a:gd name="connsiteX5" fmla="*/ 1258648 w 8663886"/>
                <a:gd name="connsiteY5" fmla="*/ 330993 h 474354"/>
                <a:gd name="connsiteX6" fmla="*/ 1385347 w 8663886"/>
                <a:gd name="connsiteY6" fmla="*/ 380730 h 474354"/>
                <a:gd name="connsiteX7" fmla="*/ 1749455 w 8663886"/>
                <a:gd name="connsiteY7" fmla="*/ 441115 h 474354"/>
                <a:gd name="connsiteX8" fmla="*/ 1943324 w 8663886"/>
                <a:gd name="connsiteY8" fmla="*/ 471442 h 474354"/>
                <a:gd name="connsiteX9" fmla="*/ 2187335 w 8663886"/>
                <a:gd name="connsiteY9" fmla="*/ 473868 h 474354"/>
                <a:gd name="connsiteX10" fmla="*/ 2622430 w 8663886"/>
                <a:gd name="connsiteY10" fmla="*/ 450326 h 474354"/>
                <a:gd name="connsiteX11" fmla="*/ 3019245 w 8663886"/>
                <a:gd name="connsiteY11" fmla="*/ 431590 h 474354"/>
                <a:gd name="connsiteX12" fmla="*/ 3245958 w 8663886"/>
                <a:gd name="connsiteY12" fmla="*/ 418784 h 474354"/>
                <a:gd name="connsiteX13" fmla="*/ 3743864 w 8663886"/>
                <a:gd name="connsiteY13" fmla="*/ 379831 h 474354"/>
                <a:gd name="connsiteX14" fmla="*/ 3946809 w 8663886"/>
                <a:gd name="connsiteY14" fmla="*/ 358400 h 474354"/>
                <a:gd name="connsiteX15" fmla="*/ 4261449 w 8663886"/>
                <a:gd name="connsiteY15" fmla="*/ 336699 h 474354"/>
                <a:gd name="connsiteX16" fmla="*/ 5007229 w 8663886"/>
                <a:gd name="connsiteY16" fmla="*/ 284042 h 474354"/>
                <a:gd name="connsiteX17" fmla="*/ 5461554 w 8663886"/>
                <a:gd name="connsiteY17" fmla="*/ 245268 h 474354"/>
                <a:gd name="connsiteX18" fmla="*/ 5979004 w 8663886"/>
                <a:gd name="connsiteY18" fmla="*/ 203439 h 474354"/>
                <a:gd name="connsiteX19" fmla="*/ 6614394 w 8663886"/>
                <a:gd name="connsiteY19" fmla="*/ 174280 h 474354"/>
                <a:gd name="connsiteX20" fmla="*/ 7220309 w 8663886"/>
                <a:gd name="connsiteY20" fmla="*/ 155545 h 474354"/>
                <a:gd name="connsiteX21" fmla="*/ 7742836 w 8663886"/>
                <a:gd name="connsiteY21" fmla="*/ 135327 h 474354"/>
                <a:gd name="connsiteX22" fmla="*/ 8089511 w 8663886"/>
                <a:gd name="connsiteY22" fmla="*/ 137393 h 474354"/>
                <a:gd name="connsiteX23" fmla="*/ 8655844 w 8663886"/>
                <a:gd name="connsiteY23" fmla="*/ 132046 h 474354"/>
                <a:gd name="connsiteX24" fmla="*/ 8663886 w 8663886"/>
                <a:gd name="connsiteY24" fmla="*/ 21386 h 474354"/>
                <a:gd name="connsiteX25" fmla="*/ 7845275 w 8663886"/>
                <a:gd name="connsiteY25" fmla="*/ 22869 h 474354"/>
                <a:gd name="connsiteX26" fmla="*/ 7003165 w 8663886"/>
                <a:gd name="connsiteY26" fmla="*/ 24666 h 474354"/>
                <a:gd name="connsiteX27" fmla="*/ 6595118 w 8663886"/>
                <a:gd name="connsiteY27" fmla="*/ 29114 h 474354"/>
                <a:gd name="connsiteX28" fmla="*/ 5454006 w 8663886"/>
                <a:gd name="connsiteY28" fmla="*/ 51713 h 474354"/>
                <a:gd name="connsiteX29" fmla="*/ 4813539 w 8663886"/>
                <a:gd name="connsiteY29" fmla="*/ 69280 h 474354"/>
                <a:gd name="connsiteX30" fmla="*/ 4297123 w 8663886"/>
                <a:gd name="connsiteY30" fmla="*/ 92779 h 474354"/>
                <a:gd name="connsiteX31" fmla="*/ 3704910 w 8663886"/>
                <a:gd name="connsiteY31" fmla="*/ 121623 h 474354"/>
                <a:gd name="connsiteX32" fmla="*/ 3494641 w 8663886"/>
                <a:gd name="connsiteY32" fmla="*/ 126206 h 474354"/>
                <a:gd name="connsiteX33" fmla="*/ 3295559 w 8663886"/>
                <a:gd name="connsiteY33" fmla="*/ 124319 h 474354"/>
                <a:gd name="connsiteX34" fmla="*/ 3177935 w 8663886"/>
                <a:gd name="connsiteY34" fmla="*/ 128587 h 474354"/>
                <a:gd name="connsiteX35" fmla="*/ 3093064 w 8663886"/>
                <a:gd name="connsiteY35" fmla="*/ 147502 h 474354"/>
                <a:gd name="connsiteX36" fmla="*/ 2956479 w 8663886"/>
                <a:gd name="connsiteY36" fmla="*/ 145256 h 474354"/>
                <a:gd name="connsiteX37" fmla="*/ 2887153 w 8663886"/>
                <a:gd name="connsiteY37" fmla="*/ 135326 h 474354"/>
                <a:gd name="connsiteX38" fmla="*/ 2779996 w 8663886"/>
                <a:gd name="connsiteY38" fmla="*/ 159139 h 474354"/>
                <a:gd name="connsiteX39" fmla="*/ 2675087 w 8663886"/>
                <a:gd name="connsiteY39" fmla="*/ 166552 h 474354"/>
                <a:gd name="connsiteX40" fmla="*/ 2582577 w 8663886"/>
                <a:gd name="connsiteY40" fmla="*/ 158824 h 474354"/>
                <a:gd name="connsiteX41" fmla="*/ 2482610 w 8663886"/>
                <a:gd name="connsiteY41" fmla="*/ 152400 h 474354"/>
                <a:gd name="connsiteX42" fmla="*/ 2424022 w 8663886"/>
                <a:gd name="connsiteY42" fmla="*/ 146918 h 474354"/>
                <a:gd name="connsiteX43" fmla="*/ 2332996 w 8663886"/>
                <a:gd name="connsiteY43" fmla="*/ 182906 h 474354"/>
                <a:gd name="connsiteX44" fmla="*/ 2194075 w 8663886"/>
                <a:gd name="connsiteY44" fmla="*/ 157027 h 474354"/>
                <a:gd name="connsiteX45" fmla="*/ 2144428 w 8663886"/>
                <a:gd name="connsiteY45" fmla="*/ 154646 h 474354"/>
                <a:gd name="connsiteX46" fmla="*/ 2018581 w 8663886"/>
                <a:gd name="connsiteY46" fmla="*/ 164171 h 474354"/>
                <a:gd name="connsiteX47" fmla="*/ 1933800 w 8663886"/>
                <a:gd name="connsiteY47" fmla="*/ 128767 h 474354"/>
                <a:gd name="connsiteX48" fmla="*/ 1898439 w 8663886"/>
                <a:gd name="connsiteY48" fmla="*/ 127284 h 474354"/>
                <a:gd name="connsiteX49" fmla="*/ 1817837 w 8663886"/>
                <a:gd name="connsiteY49" fmla="*/ 135911 h 474354"/>
                <a:gd name="connsiteX50" fmla="*/ 1746714 w 8663886"/>
                <a:gd name="connsiteY50" fmla="*/ 86533 h 474354"/>
                <a:gd name="connsiteX51" fmla="*/ 1687183 w 8663886"/>
                <a:gd name="connsiteY51" fmla="*/ 81770 h 474354"/>
                <a:gd name="connsiteX52" fmla="*/ 1622979 w 8663886"/>
                <a:gd name="connsiteY52" fmla="*/ 92868 h 474354"/>
                <a:gd name="connsiteX53" fmla="*/ 1544128 w 8663886"/>
                <a:gd name="connsiteY53" fmla="*/ 132946 h 474354"/>
                <a:gd name="connsiteX54" fmla="*/ 1468871 w 8663886"/>
                <a:gd name="connsiteY54" fmla="*/ 139190 h 474354"/>
                <a:gd name="connsiteX55" fmla="*/ 1380226 w 8663886"/>
                <a:gd name="connsiteY55" fmla="*/ 83254 h 474354"/>
                <a:gd name="connsiteX56" fmla="*/ 1304700 w 8663886"/>
                <a:gd name="connsiteY56" fmla="*/ 39538 h 474354"/>
                <a:gd name="connsiteX57" fmla="*/ 1111279 w 8663886"/>
                <a:gd name="connsiteY57" fmla="*/ 56790 h 474354"/>
                <a:gd name="connsiteX58" fmla="*/ 1056241 w 8663886"/>
                <a:gd name="connsiteY58" fmla="*/ 28575 h 474354"/>
                <a:gd name="connsiteX59" fmla="*/ 945625 w 8663886"/>
                <a:gd name="connsiteY59" fmla="*/ 12175 h 474354"/>
                <a:gd name="connsiteX60" fmla="*/ 815735 w 8663886"/>
                <a:gd name="connsiteY60" fmla="*/ 0 h 474354"/>
                <a:gd name="connsiteX61" fmla="*/ 483079 w 8663886"/>
                <a:gd name="connsiteY61" fmla="*/ 8895 h 474354"/>
                <a:gd name="connsiteX62" fmla="*/ 0 w 8663886"/>
                <a:gd name="connsiteY62" fmla="*/ 17522 h 474354"/>
                <a:gd name="connsiteX63" fmla="*/ 0 w 8663886"/>
                <a:gd name="connsiteY63" fmla="*/ 155545 h 474354"/>
                <a:gd name="connsiteX0" fmla="*/ 0 w 8671030"/>
                <a:gd name="connsiteY0" fmla="*/ 172214 h 474354"/>
                <a:gd name="connsiteX1" fmla="*/ 222804 w 8671030"/>
                <a:gd name="connsiteY1" fmla="*/ 172797 h 474354"/>
                <a:gd name="connsiteX2" fmla="*/ 524729 w 8671030"/>
                <a:gd name="connsiteY2" fmla="*/ 181424 h 474354"/>
                <a:gd name="connsiteX3" fmla="*/ 843906 w 8671030"/>
                <a:gd name="connsiteY3" fmla="*/ 223072 h 474354"/>
                <a:gd name="connsiteX4" fmla="*/ 1015760 w 8671030"/>
                <a:gd name="connsiteY4" fmla="*/ 259556 h 474354"/>
                <a:gd name="connsiteX5" fmla="*/ 1265792 w 8671030"/>
                <a:gd name="connsiteY5" fmla="*/ 330993 h 474354"/>
                <a:gd name="connsiteX6" fmla="*/ 1392491 w 8671030"/>
                <a:gd name="connsiteY6" fmla="*/ 380730 h 474354"/>
                <a:gd name="connsiteX7" fmla="*/ 1756599 w 8671030"/>
                <a:gd name="connsiteY7" fmla="*/ 441115 h 474354"/>
                <a:gd name="connsiteX8" fmla="*/ 1950468 w 8671030"/>
                <a:gd name="connsiteY8" fmla="*/ 471442 h 474354"/>
                <a:gd name="connsiteX9" fmla="*/ 2194479 w 8671030"/>
                <a:gd name="connsiteY9" fmla="*/ 473868 h 474354"/>
                <a:gd name="connsiteX10" fmla="*/ 2629574 w 8671030"/>
                <a:gd name="connsiteY10" fmla="*/ 450326 h 474354"/>
                <a:gd name="connsiteX11" fmla="*/ 3026389 w 8671030"/>
                <a:gd name="connsiteY11" fmla="*/ 431590 h 474354"/>
                <a:gd name="connsiteX12" fmla="*/ 3253102 w 8671030"/>
                <a:gd name="connsiteY12" fmla="*/ 418784 h 474354"/>
                <a:gd name="connsiteX13" fmla="*/ 3751008 w 8671030"/>
                <a:gd name="connsiteY13" fmla="*/ 379831 h 474354"/>
                <a:gd name="connsiteX14" fmla="*/ 3953953 w 8671030"/>
                <a:gd name="connsiteY14" fmla="*/ 358400 h 474354"/>
                <a:gd name="connsiteX15" fmla="*/ 4268593 w 8671030"/>
                <a:gd name="connsiteY15" fmla="*/ 336699 h 474354"/>
                <a:gd name="connsiteX16" fmla="*/ 5014373 w 8671030"/>
                <a:gd name="connsiteY16" fmla="*/ 284042 h 474354"/>
                <a:gd name="connsiteX17" fmla="*/ 5468698 w 8671030"/>
                <a:gd name="connsiteY17" fmla="*/ 245268 h 474354"/>
                <a:gd name="connsiteX18" fmla="*/ 5986148 w 8671030"/>
                <a:gd name="connsiteY18" fmla="*/ 203439 h 474354"/>
                <a:gd name="connsiteX19" fmla="*/ 6621538 w 8671030"/>
                <a:gd name="connsiteY19" fmla="*/ 174280 h 474354"/>
                <a:gd name="connsiteX20" fmla="*/ 7227453 w 8671030"/>
                <a:gd name="connsiteY20" fmla="*/ 155545 h 474354"/>
                <a:gd name="connsiteX21" fmla="*/ 7749980 w 8671030"/>
                <a:gd name="connsiteY21" fmla="*/ 135327 h 474354"/>
                <a:gd name="connsiteX22" fmla="*/ 8096655 w 8671030"/>
                <a:gd name="connsiteY22" fmla="*/ 137393 h 474354"/>
                <a:gd name="connsiteX23" fmla="*/ 8662988 w 8671030"/>
                <a:gd name="connsiteY23" fmla="*/ 132046 h 474354"/>
                <a:gd name="connsiteX24" fmla="*/ 8671030 w 8671030"/>
                <a:gd name="connsiteY24" fmla="*/ 21386 h 474354"/>
                <a:gd name="connsiteX25" fmla="*/ 7852419 w 8671030"/>
                <a:gd name="connsiteY25" fmla="*/ 22869 h 474354"/>
                <a:gd name="connsiteX26" fmla="*/ 7010309 w 8671030"/>
                <a:gd name="connsiteY26" fmla="*/ 24666 h 474354"/>
                <a:gd name="connsiteX27" fmla="*/ 6602262 w 8671030"/>
                <a:gd name="connsiteY27" fmla="*/ 29114 h 474354"/>
                <a:gd name="connsiteX28" fmla="*/ 5461150 w 8671030"/>
                <a:gd name="connsiteY28" fmla="*/ 51713 h 474354"/>
                <a:gd name="connsiteX29" fmla="*/ 4820683 w 8671030"/>
                <a:gd name="connsiteY29" fmla="*/ 69280 h 474354"/>
                <a:gd name="connsiteX30" fmla="*/ 4304267 w 8671030"/>
                <a:gd name="connsiteY30" fmla="*/ 92779 h 474354"/>
                <a:gd name="connsiteX31" fmla="*/ 3712054 w 8671030"/>
                <a:gd name="connsiteY31" fmla="*/ 121623 h 474354"/>
                <a:gd name="connsiteX32" fmla="*/ 3501785 w 8671030"/>
                <a:gd name="connsiteY32" fmla="*/ 126206 h 474354"/>
                <a:gd name="connsiteX33" fmla="*/ 3302703 w 8671030"/>
                <a:gd name="connsiteY33" fmla="*/ 124319 h 474354"/>
                <a:gd name="connsiteX34" fmla="*/ 3185079 w 8671030"/>
                <a:gd name="connsiteY34" fmla="*/ 128587 h 474354"/>
                <a:gd name="connsiteX35" fmla="*/ 3100208 w 8671030"/>
                <a:gd name="connsiteY35" fmla="*/ 147502 h 474354"/>
                <a:gd name="connsiteX36" fmla="*/ 2963623 w 8671030"/>
                <a:gd name="connsiteY36" fmla="*/ 145256 h 474354"/>
                <a:gd name="connsiteX37" fmla="*/ 2894297 w 8671030"/>
                <a:gd name="connsiteY37" fmla="*/ 135326 h 474354"/>
                <a:gd name="connsiteX38" fmla="*/ 2787140 w 8671030"/>
                <a:gd name="connsiteY38" fmla="*/ 159139 h 474354"/>
                <a:gd name="connsiteX39" fmla="*/ 2682231 w 8671030"/>
                <a:gd name="connsiteY39" fmla="*/ 166552 h 474354"/>
                <a:gd name="connsiteX40" fmla="*/ 2589721 w 8671030"/>
                <a:gd name="connsiteY40" fmla="*/ 158824 h 474354"/>
                <a:gd name="connsiteX41" fmla="*/ 2489754 w 8671030"/>
                <a:gd name="connsiteY41" fmla="*/ 152400 h 474354"/>
                <a:gd name="connsiteX42" fmla="*/ 2431166 w 8671030"/>
                <a:gd name="connsiteY42" fmla="*/ 146918 h 474354"/>
                <a:gd name="connsiteX43" fmla="*/ 2340140 w 8671030"/>
                <a:gd name="connsiteY43" fmla="*/ 182906 h 474354"/>
                <a:gd name="connsiteX44" fmla="*/ 2201219 w 8671030"/>
                <a:gd name="connsiteY44" fmla="*/ 157027 h 474354"/>
                <a:gd name="connsiteX45" fmla="*/ 2151572 w 8671030"/>
                <a:gd name="connsiteY45" fmla="*/ 154646 h 474354"/>
                <a:gd name="connsiteX46" fmla="*/ 2025725 w 8671030"/>
                <a:gd name="connsiteY46" fmla="*/ 164171 h 474354"/>
                <a:gd name="connsiteX47" fmla="*/ 1940944 w 8671030"/>
                <a:gd name="connsiteY47" fmla="*/ 128767 h 474354"/>
                <a:gd name="connsiteX48" fmla="*/ 1905583 w 8671030"/>
                <a:gd name="connsiteY48" fmla="*/ 127284 h 474354"/>
                <a:gd name="connsiteX49" fmla="*/ 1824981 w 8671030"/>
                <a:gd name="connsiteY49" fmla="*/ 135911 h 474354"/>
                <a:gd name="connsiteX50" fmla="*/ 1753858 w 8671030"/>
                <a:gd name="connsiteY50" fmla="*/ 86533 h 474354"/>
                <a:gd name="connsiteX51" fmla="*/ 1694327 w 8671030"/>
                <a:gd name="connsiteY51" fmla="*/ 81770 h 474354"/>
                <a:gd name="connsiteX52" fmla="*/ 1630123 w 8671030"/>
                <a:gd name="connsiteY52" fmla="*/ 92868 h 474354"/>
                <a:gd name="connsiteX53" fmla="*/ 1551272 w 8671030"/>
                <a:gd name="connsiteY53" fmla="*/ 132946 h 474354"/>
                <a:gd name="connsiteX54" fmla="*/ 1476015 w 8671030"/>
                <a:gd name="connsiteY54" fmla="*/ 139190 h 474354"/>
                <a:gd name="connsiteX55" fmla="*/ 1387370 w 8671030"/>
                <a:gd name="connsiteY55" fmla="*/ 83254 h 474354"/>
                <a:gd name="connsiteX56" fmla="*/ 1311844 w 8671030"/>
                <a:gd name="connsiteY56" fmla="*/ 39538 h 474354"/>
                <a:gd name="connsiteX57" fmla="*/ 1118423 w 8671030"/>
                <a:gd name="connsiteY57" fmla="*/ 56790 h 474354"/>
                <a:gd name="connsiteX58" fmla="*/ 1063385 w 8671030"/>
                <a:gd name="connsiteY58" fmla="*/ 28575 h 474354"/>
                <a:gd name="connsiteX59" fmla="*/ 952769 w 8671030"/>
                <a:gd name="connsiteY59" fmla="*/ 12175 h 474354"/>
                <a:gd name="connsiteX60" fmla="*/ 822879 w 8671030"/>
                <a:gd name="connsiteY60" fmla="*/ 0 h 474354"/>
                <a:gd name="connsiteX61" fmla="*/ 490223 w 8671030"/>
                <a:gd name="connsiteY61" fmla="*/ 8895 h 474354"/>
                <a:gd name="connsiteX62" fmla="*/ 7144 w 8671030"/>
                <a:gd name="connsiteY62" fmla="*/ 17522 h 474354"/>
                <a:gd name="connsiteX63" fmla="*/ 0 w 8671030"/>
                <a:gd name="connsiteY63" fmla="*/ 172214 h 474354"/>
                <a:gd name="connsiteX0" fmla="*/ 2381 w 8673411"/>
                <a:gd name="connsiteY0" fmla="*/ 172214 h 474354"/>
                <a:gd name="connsiteX1" fmla="*/ 225185 w 8673411"/>
                <a:gd name="connsiteY1" fmla="*/ 172797 h 474354"/>
                <a:gd name="connsiteX2" fmla="*/ 527110 w 8673411"/>
                <a:gd name="connsiteY2" fmla="*/ 181424 h 474354"/>
                <a:gd name="connsiteX3" fmla="*/ 846287 w 8673411"/>
                <a:gd name="connsiteY3" fmla="*/ 223072 h 474354"/>
                <a:gd name="connsiteX4" fmla="*/ 1018141 w 8673411"/>
                <a:gd name="connsiteY4" fmla="*/ 259556 h 474354"/>
                <a:gd name="connsiteX5" fmla="*/ 1268173 w 8673411"/>
                <a:gd name="connsiteY5" fmla="*/ 330993 h 474354"/>
                <a:gd name="connsiteX6" fmla="*/ 1394872 w 8673411"/>
                <a:gd name="connsiteY6" fmla="*/ 380730 h 474354"/>
                <a:gd name="connsiteX7" fmla="*/ 1758980 w 8673411"/>
                <a:gd name="connsiteY7" fmla="*/ 441115 h 474354"/>
                <a:gd name="connsiteX8" fmla="*/ 1952849 w 8673411"/>
                <a:gd name="connsiteY8" fmla="*/ 471442 h 474354"/>
                <a:gd name="connsiteX9" fmla="*/ 2196860 w 8673411"/>
                <a:gd name="connsiteY9" fmla="*/ 473868 h 474354"/>
                <a:gd name="connsiteX10" fmla="*/ 2631955 w 8673411"/>
                <a:gd name="connsiteY10" fmla="*/ 450326 h 474354"/>
                <a:gd name="connsiteX11" fmla="*/ 3028770 w 8673411"/>
                <a:gd name="connsiteY11" fmla="*/ 431590 h 474354"/>
                <a:gd name="connsiteX12" fmla="*/ 3255483 w 8673411"/>
                <a:gd name="connsiteY12" fmla="*/ 418784 h 474354"/>
                <a:gd name="connsiteX13" fmla="*/ 3753389 w 8673411"/>
                <a:gd name="connsiteY13" fmla="*/ 379831 h 474354"/>
                <a:gd name="connsiteX14" fmla="*/ 3956334 w 8673411"/>
                <a:gd name="connsiteY14" fmla="*/ 358400 h 474354"/>
                <a:gd name="connsiteX15" fmla="*/ 4270974 w 8673411"/>
                <a:gd name="connsiteY15" fmla="*/ 336699 h 474354"/>
                <a:gd name="connsiteX16" fmla="*/ 5016754 w 8673411"/>
                <a:gd name="connsiteY16" fmla="*/ 284042 h 474354"/>
                <a:gd name="connsiteX17" fmla="*/ 5471079 w 8673411"/>
                <a:gd name="connsiteY17" fmla="*/ 245268 h 474354"/>
                <a:gd name="connsiteX18" fmla="*/ 5988529 w 8673411"/>
                <a:gd name="connsiteY18" fmla="*/ 203439 h 474354"/>
                <a:gd name="connsiteX19" fmla="*/ 6623919 w 8673411"/>
                <a:gd name="connsiteY19" fmla="*/ 174280 h 474354"/>
                <a:gd name="connsiteX20" fmla="*/ 7229834 w 8673411"/>
                <a:gd name="connsiteY20" fmla="*/ 155545 h 474354"/>
                <a:gd name="connsiteX21" fmla="*/ 7752361 w 8673411"/>
                <a:gd name="connsiteY21" fmla="*/ 135327 h 474354"/>
                <a:gd name="connsiteX22" fmla="*/ 8099036 w 8673411"/>
                <a:gd name="connsiteY22" fmla="*/ 137393 h 474354"/>
                <a:gd name="connsiteX23" fmla="*/ 8665369 w 8673411"/>
                <a:gd name="connsiteY23" fmla="*/ 132046 h 474354"/>
                <a:gd name="connsiteX24" fmla="*/ 8673411 w 8673411"/>
                <a:gd name="connsiteY24" fmla="*/ 21386 h 474354"/>
                <a:gd name="connsiteX25" fmla="*/ 7854800 w 8673411"/>
                <a:gd name="connsiteY25" fmla="*/ 22869 h 474354"/>
                <a:gd name="connsiteX26" fmla="*/ 7012690 w 8673411"/>
                <a:gd name="connsiteY26" fmla="*/ 24666 h 474354"/>
                <a:gd name="connsiteX27" fmla="*/ 6604643 w 8673411"/>
                <a:gd name="connsiteY27" fmla="*/ 29114 h 474354"/>
                <a:gd name="connsiteX28" fmla="*/ 5463531 w 8673411"/>
                <a:gd name="connsiteY28" fmla="*/ 51713 h 474354"/>
                <a:gd name="connsiteX29" fmla="*/ 4823064 w 8673411"/>
                <a:gd name="connsiteY29" fmla="*/ 69280 h 474354"/>
                <a:gd name="connsiteX30" fmla="*/ 4306648 w 8673411"/>
                <a:gd name="connsiteY30" fmla="*/ 92779 h 474354"/>
                <a:gd name="connsiteX31" fmla="*/ 3714435 w 8673411"/>
                <a:gd name="connsiteY31" fmla="*/ 121623 h 474354"/>
                <a:gd name="connsiteX32" fmla="*/ 3504166 w 8673411"/>
                <a:gd name="connsiteY32" fmla="*/ 126206 h 474354"/>
                <a:gd name="connsiteX33" fmla="*/ 3305084 w 8673411"/>
                <a:gd name="connsiteY33" fmla="*/ 124319 h 474354"/>
                <a:gd name="connsiteX34" fmla="*/ 3187460 w 8673411"/>
                <a:gd name="connsiteY34" fmla="*/ 128587 h 474354"/>
                <a:gd name="connsiteX35" fmla="*/ 3102589 w 8673411"/>
                <a:gd name="connsiteY35" fmla="*/ 147502 h 474354"/>
                <a:gd name="connsiteX36" fmla="*/ 2966004 w 8673411"/>
                <a:gd name="connsiteY36" fmla="*/ 145256 h 474354"/>
                <a:gd name="connsiteX37" fmla="*/ 2896678 w 8673411"/>
                <a:gd name="connsiteY37" fmla="*/ 135326 h 474354"/>
                <a:gd name="connsiteX38" fmla="*/ 2789521 w 8673411"/>
                <a:gd name="connsiteY38" fmla="*/ 159139 h 474354"/>
                <a:gd name="connsiteX39" fmla="*/ 2684612 w 8673411"/>
                <a:gd name="connsiteY39" fmla="*/ 166552 h 474354"/>
                <a:gd name="connsiteX40" fmla="*/ 2592102 w 8673411"/>
                <a:gd name="connsiteY40" fmla="*/ 158824 h 474354"/>
                <a:gd name="connsiteX41" fmla="*/ 2492135 w 8673411"/>
                <a:gd name="connsiteY41" fmla="*/ 152400 h 474354"/>
                <a:gd name="connsiteX42" fmla="*/ 2433547 w 8673411"/>
                <a:gd name="connsiteY42" fmla="*/ 146918 h 474354"/>
                <a:gd name="connsiteX43" fmla="*/ 2342521 w 8673411"/>
                <a:gd name="connsiteY43" fmla="*/ 182906 h 474354"/>
                <a:gd name="connsiteX44" fmla="*/ 2203600 w 8673411"/>
                <a:gd name="connsiteY44" fmla="*/ 157027 h 474354"/>
                <a:gd name="connsiteX45" fmla="*/ 2153953 w 8673411"/>
                <a:gd name="connsiteY45" fmla="*/ 154646 h 474354"/>
                <a:gd name="connsiteX46" fmla="*/ 2028106 w 8673411"/>
                <a:gd name="connsiteY46" fmla="*/ 164171 h 474354"/>
                <a:gd name="connsiteX47" fmla="*/ 1943325 w 8673411"/>
                <a:gd name="connsiteY47" fmla="*/ 128767 h 474354"/>
                <a:gd name="connsiteX48" fmla="*/ 1907964 w 8673411"/>
                <a:gd name="connsiteY48" fmla="*/ 127284 h 474354"/>
                <a:gd name="connsiteX49" fmla="*/ 1827362 w 8673411"/>
                <a:gd name="connsiteY49" fmla="*/ 135911 h 474354"/>
                <a:gd name="connsiteX50" fmla="*/ 1756239 w 8673411"/>
                <a:gd name="connsiteY50" fmla="*/ 86533 h 474354"/>
                <a:gd name="connsiteX51" fmla="*/ 1696708 w 8673411"/>
                <a:gd name="connsiteY51" fmla="*/ 81770 h 474354"/>
                <a:gd name="connsiteX52" fmla="*/ 1632504 w 8673411"/>
                <a:gd name="connsiteY52" fmla="*/ 92868 h 474354"/>
                <a:gd name="connsiteX53" fmla="*/ 1553653 w 8673411"/>
                <a:gd name="connsiteY53" fmla="*/ 132946 h 474354"/>
                <a:gd name="connsiteX54" fmla="*/ 1478396 w 8673411"/>
                <a:gd name="connsiteY54" fmla="*/ 139190 h 474354"/>
                <a:gd name="connsiteX55" fmla="*/ 1389751 w 8673411"/>
                <a:gd name="connsiteY55" fmla="*/ 83254 h 474354"/>
                <a:gd name="connsiteX56" fmla="*/ 1314225 w 8673411"/>
                <a:gd name="connsiteY56" fmla="*/ 39538 h 474354"/>
                <a:gd name="connsiteX57" fmla="*/ 1120804 w 8673411"/>
                <a:gd name="connsiteY57" fmla="*/ 56790 h 474354"/>
                <a:gd name="connsiteX58" fmla="*/ 1065766 w 8673411"/>
                <a:gd name="connsiteY58" fmla="*/ 28575 h 474354"/>
                <a:gd name="connsiteX59" fmla="*/ 955150 w 8673411"/>
                <a:gd name="connsiteY59" fmla="*/ 12175 h 474354"/>
                <a:gd name="connsiteX60" fmla="*/ 825260 w 8673411"/>
                <a:gd name="connsiteY60" fmla="*/ 0 h 474354"/>
                <a:gd name="connsiteX61" fmla="*/ 492604 w 8673411"/>
                <a:gd name="connsiteY61" fmla="*/ 8895 h 474354"/>
                <a:gd name="connsiteX62" fmla="*/ 0 w 8673411"/>
                <a:gd name="connsiteY62" fmla="*/ 7997 h 474354"/>
                <a:gd name="connsiteX63" fmla="*/ 2381 w 8673411"/>
                <a:gd name="connsiteY63" fmla="*/ 172214 h 474354"/>
                <a:gd name="connsiteX0" fmla="*/ 2381 w 8673411"/>
                <a:gd name="connsiteY0" fmla="*/ 172844 h 474984"/>
                <a:gd name="connsiteX1" fmla="*/ 225185 w 8673411"/>
                <a:gd name="connsiteY1" fmla="*/ 173427 h 474984"/>
                <a:gd name="connsiteX2" fmla="*/ 527110 w 8673411"/>
                <a:gd name="connsiteY2" fmla="*/ 182054 h 474984"/>
                <a:gd name="connsiteX3" fmla="*/ 846287 w 8673411"/>
                <a:gd name="connsiteY3" fmla="*/ 223702 h 474984"/>
                <a:gd name="connsiteX4" fmla="*/ 1018141 w 8673411"/>
                <a:gd name="connsiteY4" fmla="*/ 260186 h 474984"/>
                <a:gd name="connsiteX5" fmla="*/ 1268173 w 8673411"/>
                <a:gd name="connsiteY5" fmla="*/ 331623 h 474984"/>
                <a:gd name="connsiteX6" fmla="*/ 1394872 w 8673411"/>
                <a:gd name="connsiteY6" fmla="*/ 381360 h 474984"/>
                <a:gd name="connsiteX7" fmla="*/ 1758980 w 8673411"/>
                <a:gd name="connsiteY7" fmla="*/ 441745 h 474984"/>
                <a:gd name="connsiteX8" fmla="*/ 1952849 w 8673411"/>
                <a:gd name="connsiteY8" fmla="*/ 472072 h 474984"/>
                <a:gd name="connsiteX9" fmla="*/ 2196860 w 8673411"/>
                <a:gd name="connsiteY9" fmla="*/ 474498 h 474984"/>
                <a:gd name="connsiteX10" fmla="*/ 2631955 w 8673411"/>
                <a:gd name="connsiteY10" fmla="*/ 450956 h 474984"/>
                <a:gd name="connsiteX11" fmla="*/ 3028770 w 8673411"/>
                <a:gd name="connsiteY11" fmla="*/ 432220 h 474984"/>
                <a:gd name="connsiteX12" fmla="*/ 3255483 w 8673411"/>
                <a:gd name="connsiteY12" fmla="*/ 419414 h 474984"/>
                <a:gd name="connsiteX13" fmla="*/ 3753389 w 8673411"/>
                <a:gd name="connsiteY13" fmla="*/ 380461 h 474984"/>
                <a:gd name="connsiteX14" fmla="*/ 3956334 w 8673411"/>
                <a:gd name="connsiteY14" fmla="*/ 359030 h 474984"/>
                <a:gd name="connsiteX15" fmla="*/ 4270974 w 8673411"/>
                <a:gd name="connsiteY15" fmla="*/ 337329 h 474984"/>
                <a:gd name="connsiteX16" fmla="*/ 5016754 w 8673411"/>
                <a:gd name="connsiteY16" fmla="*/ 284672 h 474984"/>
                <a:gd name="connsiteX17" fmla="*/ 5471079 w 8673411"/>
                <a:gd name="connsiteY17" fmla="*/ 245898 h 474984"/>
                <a:gd name="connsiteX18" fmla="*/ 5988529 w 8673411"/>
                <a:gd name="connsiteY18" fmla="*/ 204069 h 474984"/>
                <a:gd name="connsiteX19" fmla="*/ 6623919 w 8673411"/>
                <a:gd name="connsiteY19" fmla="*/ 174910 h 474984"/>
                <a:gd name="connsiteX20" fmla="*/ 7229834 w 8673411"/>
                <a:gd name="connsiteY20" fmla="*/ 156175 h 474984"/>
                <a:gd name="connsiteX21" fmla="*/ 7752361 w 8673411"/>
                <a:gd name="connsiteY21" fmla="*/ 135957 h 474984"/>
                <a:gd name="connsiteX22" fmla="*/ 8099036 w 8673411"/>
                <a:gd name="connsiteY22" fmla="*/ 138023 h 474984"/>
                <a:gd name="connsiteX23" fmla="*/ 8665369 w 8673411"/>
                <a:gd name="connsiteY23" fmla="*/ 132676 h 474984"/>
                <a:gd name="connsiteX24" fmla="*/ 8673411 w 8673411"/>
                <a:gd name="connsiteY24" fmla="*/ 22016 h 474984"/>
                <a:gd name="connsiteX25" fmla="*/ 7854800 w 8673411"/>
                <a:gd name="connsiteY25" fmla="*/ 23499 h 474984"/>
                <a:gd name="connsiteX26" fmla="*/ 7012690 w 8673411"/>
                <a:gd name="connsiteY26" fmla="*/ 25296 h 474984"/>
                <a:gd name="connsiteX27" fmla="*/ 6604643 w 8673411"/>
                <a:gd name="connsiteY27" fmla="*/ 29744 h 474984"/>
                <a:gd name="connsiteX28" fmla="*/ 5463531 w 8673411"/>
                <a:gd name="connsiteY28" fmla="*/ 52343 h 474984"/>
                <a:gd name="connsiteX29" fmla="*/ 4823064 w 8673411"/>
                <a:gd name="connsiteY29" fmla="*/ 69910 h 474984"/>
                <a:gd name="connsiteX30" fmla="*/ 4306648 w 8673411"/>
                <a:gd name="connsiteY30" fmla="*/ 93409 h 474984"/>
                <a:gd name="connsiteX31" fmla="*/ 3714435 w 8673411"/>
                <a:gd name="connsiteY31" fmla="*/ 122253 h 474984"/>
                <a:gd name="connsiteX32" fmla="*/ 3504166 w 8673411"/>
                <a:gd name="connsiteY32" fmla="*/ 126836 h 474984"/>
                <a:gd name="connsiteX33" fmla="*/ 3305084 w 8673411"/>
                <a:gd name="connsiteY33" fmla="*/ 124949 h 474984"/>
                <a:gd name="connsiteX34" fmla="*/ 3187460 w 8673411"/>
                <a:gd name="connsiteY34" fmla="*/ 129217 h 474984"/>
                <a:gd name="connsiteX35" fmla="*/ 3102589 w 8673411"/>
                <a:gd name="connsiteY35" fmla="*/ 148132 h 474984"/>
                <a:gd name="connsiteX36" fmla="*/ 2966004 w 8673411"/>
                <a:gd name="connsiteY36" fmla="*/ 145886 h 474984"/>
                <a:gd name="connsiteX37" fmla="*/ 2896678 w 8673411"/>
                <a:gd name="connsiteY37" fmla="*/ 135956 h 474984"/>
                <a:gd name="connsiteX38" fmla="*/ 2789521 w 8673411"/>
                <a:gd name="connsiteY38" fmla="*/ 159769 h 474984"/>
                <a:gd name="connsiteX39" fmla="*/ 2684612 w 8673411"/>
                <a:gd name="connsiteY39" fmla="*/ 167182 h 474984"/>
                <a:gd name="connsiteX40" fmla="*/ 2592102 w 8673411"/>
                <a:gd name="connsiteY40" fmla="*/ 159454 h 474984"/>
                <a:gd name="connsiteX41" fmla="*/ 2492135 w 8673411"/>
                <a:gd name="connsiteY41" fmla="*/ 153030 h 474984"/>
                <a:gd name="connsiteX42" fmla="*/ 2433547 w 8673411"/>
                <a:gd name="connsiteY42" fmla="*/ 147548 h 474984"/>
                <a:gd name="connsiteX43" fmla="*/ 2342521 w 8673411"/>
                <a:gd name="connsiteY43" fmla="*/ 183536 h 474984"/>
                <a:gd name="connsiteX44" fmla="*/ 2203600 w 8673411"/>
                <a:gd name="connsiteY44" fmla="*/ 157657 h 474984"/>
                <a:gd name="connsiteX45" fmla="*/ 2153953 w 8673411"/>
                <a:gd name="connsiteY45" fmla="*/ 155276 h 474984"/>
                <a:gd name="connsiteX46" fmla="*/ 2028106 w 8673411"/>
                <a:gd name="connsiteY46" fmla="*/ 164801 h 474984"/>
                <a:gd name="connsiteX47" fmla="*/ 1943325 w 8673411"/>
                <a:gd name="connsiteY47" fmla="*/ 129397 h 474984"/>
                <a:gd name="connsiteX48" fmla="*/ 1907964 w 8673411"/>
                <a:gd name="connsiteY48" fmla="*/ 127914 h 474984"/>
                <a:gd name="connsiteX49" fmla="*/ 1827362 w 8673411"/>
                <a:gd name="connsiteY49" fmla="*/ 136541 h 474984"/>
                <a:gd name="connsiteX50" fmla="*/ 1756239 w 8673411"/>
                <a:gd name="connsiteY50" fmla="*/ 87163 h 474984"/>
                <a:gd name="connsiteX51" fmla="*/ 1696708 w 8673411"/>
                <a:gd name="connsiteY51" fmla="*/ 82400 h 474984"/>
                <a:gd name="connsiteX52" fmla="*/ 1632504 w 8673411"/>
                <a:gd name="connsiteY52" fmla="*/ 93498 h 474984"/>
                <a:gd name="connsiteX53" fmla="*/ 1553653 w 8673411"/>
                <a:gd name="connsiteY53" fmla="*/ 133576 h 474984"/>
                <a:gd name="connsiteX54" fmla="*/ 1478396 w 8673411"/>
                <a:gd name="connsiteY54" fmla="*/ 139820 h 474984"/>
                <a:gd name="connsiteX55" fmla="*/ 1389751 w 8673411"/>
                <a:gd name="connsiteY55" fmla="*/ 83884 h 474984"/>
                <a:gd name="connsiteX56" fmla="*/ 1314225 w 8673411"/>
                <a:gd name="connsiteY56" fmla="*/ 40168 h 474984"/>
                <a:gd name="connsiteX57" fmla="*/ 1120804 w 8673411"/>
                <a:gd name="connsiteY57" fmla="*/ 57420 h 474984"/>
                <a:gd name="connsiteX58" fmla="*/ 1065766 w 8673411"/>
                <a:gd name="connsiteY58" fmla="*/ 29205 h 474984"/>
                <a:gd name="connsiteX59" fmla="*/ 955150 w 8673411"/>
                <a:gd name="connsiteY59" fmla="*/ 12805 h 474984"/>
                <a:gd name="connsiteX60" fmla="*/ 825260 w 8673411"/>
                <a:gd name="connsiteY60" fmla="*/ 630 h 474984"/>
                <a:gd name="connsiteX61" fmla="*/ 466410 w 8673411"/>
                <a:gd name="connsiteY61" fmla="*/ 0 h 474984"/>
                <a:gd name="connsiteX62" fmla="*/ 0 w 8673411"/>
                <a:gd name="connsiteY62" fmla="*/ 8627 h 474984"/>
                <a:gd name="connsiteX63" fmla="*/ 2381 w 8673411"/>
                <a:gd name="connsiteY63" fmla="*/ 172844 h 474984"/>
                <a:gd name="connsiteX0" fmla="*/ 2381 w 8673411"/>
                <a:gd name="connsiteY0" fmla="*/ 172844 h 474984"/>
                <a:gd name="connsiteX1" fmla="*/ 225185 w 8673411"/>
                <a:gd name="connsiteY1" fmla="*/ 173427 h 474984"/>
                <a:gd name="connsiteX2" fmla="*/ 527110 w 8673411"/>
                <a:gd name="connsiteY2" fmla="*/ 182054 h 474984"/>
                <a:gd name="connsiteX3" fmla="*/ 846287 w 8673411"/>
                <a:gd name="connsiteY3" fmla="*/ 223702 h 474984"/>
                <a:gd name="connsiteX4" fmla="*/ 1018141 w 8673411"/>
                <a:gd name="connsiteY4" fmla="*/ 260186 h 474984"/>
                <a:gd name="connsiteX5" fmla="*/ 1268173 w 8673411"/>
                <a:gd name="connsiteY5" fmla="*/ 331623 h 474984"/>
                <a:gd name="connsiteX6" fmla="*/ 1394872 w 8673411"/>
                <a:gd name="connsiteY6" fmla="*/ 381360 h 474984"/>
                <a:gd name="connsiteX7" fmla="*/ 1758980 w 8673411"/>
                <a:gd name="connsiteY7" fmla="*/ 441745 h 474984"/>
                <a:gd name="connsiteX8" fmla="*/ 1952849 w 8673411"/>
                <a:gd name="connsiteY8" fmla="*/ 472072 h 474984"/>
                <a:gd name="connsiteX9" fmla="*/ 2196860 w 8673411"/>
                <a:gd name="connsiteY9" fmla="*/ 474498 h 474984"/>
                <a:gd name="connsiteX10" fmla="*/ 2631955 w 8673411"/>
                <a:gd name="connsiteY10" fmla="*/ 450956 h 474984"/>
                <a:gd name="connsiteX11" fmla="*/ 3028770 w 8673411"/>
                <a:gd name="connsiteY11" fmla="*/ 432220 h 474984"/>
                <a:gd name="connsiteX12" fmla="*/ 3255483 w 8673411"/>
                <a:gd name="connsiteY12" fmla="*/ 419414 h 474984"/>
                <a:gd name="connsiteX13" fmla="*/ 3753389 w 8673411"/>
                <a:gd name="connsiteY13" fmla="*/ 380461 h 474984"/>
                <a:gd name="connsiteX14" fmla="*/ 3956334 w 8673411"/>
                <a:gd name="connsiteY14" fmla="*/ 359030 h 474984"/>
                <a:gd name="connsiteX15" fmla="*/ 4270974 w 8673411"/>
                <a:gd name="connsiteY15" fmla="*/ 337329 h 474984"/>
                <a:gd name="connsiteX16" fmla="*/ 5016754 w 8673411"/>
                <a:gd name="connsiteY16" fmla="*/ 284672 h 474984"/>
                <a:gd name="connsiteX17" fmla="*/ 5471079 w 8673411"/>
                <a:gd name="connsiteY17" fmla="*/ 245898 h 474984"/>
                <a:gd name="connsiteX18" fmla="*/ 5988529 w 8673411"/>
                <a:gd name="connsiteY18" fmla="*/ 204069 h 474984"/>
                <a:gd name="connsiteX19" fmla="*/ 6623919 w 8673411"/>
                <a:gd name="connsiteY19" fmla="*/ 174910 h 474984"/>
                <a:gd name="connsiteX20" fmla="*/ 7229834 w 8673411"/>
                <a:gd name="connsiteY20" fmla="*/ 156175 h 474984"/>
                <a:gd name="connsiteX21" fmla="*/ 7752361 w 8673411"/>
                <a:gd name="connsiteY21" fmla="*/ 135957 h 474984"/>
                <a:gd name="connsiteX22" fmla="*/ 8099036 w 8673411"/>
                <a:gd name="connsiteY22" fmla="*/ 138023 h 474984"/>
                <a:gd name="connsiteX23" fmla="*/ 8665369 w 8673411"/>
                <a:gd name="connsiteY23" fmla="*/ 132676 h 474984"/>
                <a:gd name="connsiteX24" fmla="*/ 8673411 w 8673411"/>
                <a:gd name="connsiteY24" fmla="*/ 22016 h 474984"/>
                <a:gd name="connsiteX25" fmla="*/ 7854800 w 8673411"/>
                <a:gd name="connsiteY25" fmla="*/ 23499 h 474984"/>
                <a:gd name="connsiteX26" fmla="*/ 7012690 w 8673411"/>
                <a:gd name="connsiteY26" fmla="*/ 25296 h 474984"/>
                <a:gd name="connsiteX27" fmla="*/ 6604643 w 8673411"/>
                <a:gd name="connsiteY27" fmla="*/ 29744 h 474984"/>
                <a:gd name="connsiteX28" fmla="*/ 5463531 w 8673411"/>
                <a:gd name="connsiteY28" fmla="*/ 52343 h 474984"/>
                <a:gd name="connsiteX29" fmla="*/ 4823064 w 8673411"/>
                <a:gd name="connsiteY29" fmla="*/ 69910 h 474984"/>
                <a:gd name="connsiteX30" fmla="*/ 4306648 w 8673411"/>
                <a:gd name="connsiteY30" fmla="*/ 93409 h 474984"/>
                <a:gd name="connsiteX31" fmla="*/ 3714435 w 8673411"/>
                <a:gd name="connsiteY31" fmla="*/ 122253 h 474984"/>
                <a:gd name="connsiteX32" fmla="*/ 3504166 w 8673411"/>
                <a:gd name="connsiteY32" fmla="*/ 126836 h 474984"/>
                <a:gd name="connsiteX33" fmla="*/ 3305084 w 8673411"/>
                <a:gd name="connsiteY33" fmla="*/ 124949 h 474984"/>
                <a:gd name="connsiteX34" fmla="*/ 3187460 w 8673411"/>
                <a:gd name="connsiteY34" fmla="*/ 129217 h 474984"/>
                <a:gd name="connsiteX35" fmla="*/ 3102589 w 8673411"/>
                <a:gd name="connsiteY35" fmla="*/ 148132 h 474984"/>
                <a:gd name="connsiteX36" fmla="*/ 2966004 w 8673411"/>
                <a:gd name="connsiteY36" fmla="*/ 145886 h 474984"/>
                <a:gd name="connsiteX37" fmla="*/ 2896678 w 8673411"/>
                <a:gd name="connsiteY37" fmla="*/ 135956 h 474984"/>
                <a:gd name="connsiteX38" fmla="*/ 2789521 w 8673411"/>
                <a:gd name="connsiteY38" fmla="*/ 159769 h 474984"/>
                <a:gd name="connsiteX39" fmla="*/ 2684612 w 8673411"/>
                <a:gd name="connsiteY39" fmla="*/ 167182 h 474984"/>
                <a:gd name="connsiteX40" fmla="*/ 2592102 w 8673411"/>
                <a:gd name="connsiteY40" fmla="*/ 159454 h 474984"/>
                <a:gd name="connsiteX41" fmla="*/ 2492135 w 8673411"/>
                <a:gd name="connsiteY41" fmla="*/ 153030 h 474984"/>
                <a:gd name="connsiteX42" fmla="*/ 2433547 w 8673411"/>
                <a:gd name="connsiteY42" fmla="*/ 147548 h 474984"/>
                <a:gd name="connsiteX43" fmla="*/ 2342521 w 8673411"/>
                <a:gd name="connsiteY43" fmla="*/ 183536 h 474984"/>
                <a:gd name="connsiteX44" fmla="*/ 2203600 w 8673411"/>
                <a:gd name="connsiteY44" fmla="*/ 157657 h 474984"/>
                <a:gd name="connsiteX45" fmla="*/ 2153953 w 8673411"/>
                <a:gd name="connsiteY45" fmla="*/ 155276 h 474984"/>
                <a:gd name="connsiteX46" fmla="*/ 2028106 w 8673411"/>
                <a:gd name="connsiteY46" fmla="*/ 164801 h 474984"/>
                <a:gd name="connsiteX47" fmla="*/ 1943325 w 8673411"/>
                <a:gd name="connsiteY47" fmla="*/ 129397 h 474984"/>
                <a:gd name="connsiteX48" fmla="*/ 1907964 w 8673411"/>
                <a:gd name="connsiteY48" fmla="*/ 127914 h 474984"/>
                <a:gd name="connsiteX49" fmla="*/ 1827362 w 8673411"/>
                <a:gd name="connsiteY49" fmla="*/ 136541 h 474984"/>
                <a:gd name="connsiteX50" fmla="*/ 1756239 w 8673411"/>
                <a:gd name="connsiteY50" fmla="*/ 87163 h 474984"/>
                <a:gd name="connsiteX51" fmla="*/ 1696708 w 8673411"/>
                <a:gd name="connsiteY51" fmla="*/ 82400 h 474984"/>
                <a:gd name="connsiteX52" fmla="*/ 1632504 w 8673411"/>
                <a:gd name="connsiteY52" fmla="*/ 93498 h 474984"/>
                <a:gd name="connsiteX53" fmla="*/ 1553653 w 8673411"/>
                <a:gd name="connsiteY53" fmla="*/ 133576 h 474984"/>
                <a:gd name="connsiteX54" fmla="*/ 1478396 w 8673411"/>
                <a:gd name="connsiteY54" fmla="*/ 139820 h 474984"/>
                <a:gd name="connsiteX55" fmla="*/ 1389751 w 8673411"/>
                <a:gd name="connsiteY55" fmla="*/ 83884 h 474984"/>
                <a:gd name="connsiteX56" fmla="*/ 1314225 w 8673411"/>
                <a:gd name="connsiteY56" fmla="*/ 40168 h 474984"/>
                <a:gd name="connsiteX57" fmla="*/ 1120804 w 8673411"/>
                <a:gd name="connsiteY57" fmla="*/ 57420 h 474984"/>
                <a:gd name="connsiteX58" fmla="*/ 1065766 w 8673411"/>
                <a:gd name="connsiteY58" fmla="*/ 29205 h 474984"/>
                <a:gd name="connsiteX59" fmla="*/ 955150 w 8673411"/>
                <a:gd name="connsiteY59" fmla="*/ 12805 h 474984"/>
                <a:gd name="connsiteX60" fmla="*/ 825260 w 8673411"/>
                <a:gd name="connsiteY60" fmla="*/ 630 h 474984"/>
                <a:gd name="connsiteX61" fmla="*/ 466410 w 8673411"/>
                <a:gd name="connsiteY61" fmla="*/ 0 h 474984"/>
                <a:gd name="connsiteX62" fmla="*/ 301386 w 8673411"/>
                <a:gd name="connsiteY62" fmla="*/ 10155 h 474984"/>
                <a:gd name="connsiteX63" fmla="*/ 0 w 8673411"/>
                <a:gd name="connsiteY63" fmla="*/ 8627 h 474984"/>
                <a:gd name="connsiteX64" fmla="*/ 2381 w 8673411"/>
                <a:gd name="connsiteY64" fmla="*/ 172844 h 474984"/>
                <a:gd name="connsiteX0" fmla="*/ 2381 w 8673411"/>
                <a:gd name="connsiteY0" fmla="*/ 172844 h 474984"/>
                <a:gd name="connsiteX1" fmla="*/ 225185 w 8673411"/>
                <a:gd name="connsiteY1" fmla="*/ 173427 h 474984"/>
                <a:gd name="connsiteX2" fmla="*/ 527110 w 8673411"/>
                <a:gd name="connsiteY2" fmla="*/ 182054 h 474984"/>
                <a:gd name="connsiteX3" fmla="*/ 846287 w 8673411"/>
                <a:gd name="connsiteY3" fmla="*/ 223702 h 474984"/>
                <a:gd name="connsiteX4" fmla="*/ 1018141 w 8673411"/>
                <a:gd name="connsiteY4" fmla="*/ 260186 h 474984"/>
                <a:gd name="connsiteX5" fmla="*/ 1268173 w 8673411"/>
                <a:gd name="connsiteY5" fmla="*/ 331623 h 474984"/>
                <a:gd name="connsiteX6" fmla="*/ 1394872 w 8673411"/>
                <a:gd name="connsiteY6" fmla="*/ 381360 h 474984"/>
                <a:gd name="connsiteX7" fmla="*/ 1758980 w 8673411"/>
                <a:gd name="connsiteY7" fmla="*/ 441745 h 474984"/>
                <a:gd name="connsiteX8" fmla="*/ 1952849 w 8673411"/>
                <a:gd name="connsiteY8" fmla="*/ 472072 h 474984"/>
                <a:gd name="connsiteX9" fmla="*/ 2196860 w 8673411"/>
                <a:gd name="connsiteY9" fmla="*/ 474498 h 474984"/>
                <a:gd name="connsiteX10" fmla="*/ 2631955 w 8673411"/>
                <a:gd name="connsiteY10" fmla="*/ 450956 h 474984"/>
                <a:gd name="connsiteX11" fmla="*/ 3028770 w 8673411"/>
                <a:gd name="connsiteY11" fmla="*/ 432220 h 474984"/>
                <a:gd name="connsiteX12" fmla="*/ 3255483 w 8673411"/>
                <a:gd name="connsiteY12" fmla="*/ 419414 h 474984"/>
                <a:gd name="connsiteX13" fmla="*/ 3753389 w 8673411"/>
                <a:gd name="connsiteY13" fmla="*/ 380461 h 474984"/>
                <a:gd name="connsiteX14" fmla="*/ 3956334 w 8673411"/>
                <a:gd name="connsiteY14" fmla="*/ 359030 h 474984"/>
                <a:gd name="connsiteX15" fmla="*/ 4270974 w 8673411"/>
                <a:gd name="connsiteY15" fmla="*/ 337329 h 474984"/>
                <a:gd name="connsiteX16" fmla="*/ 5016754 w 8673411"/>
                <a:gd name="connsiteY16" fmla="*/ 284672 h 474984"/>
                <a:gd name="connsiteX17" fmla="*/ 5471079 w 8673411"/>
                <a:gd name="connsiteY17" fmla="*/ 245898 h 474984"/>
                <a:gd name="connsiteX18" fmla="*/ 5988529 w 8673411"/>
                <a:gd name="connsiteY18" fmla="*/ 204069 h 474984"/>
                <a:gd name="connsiteX19" fmla="*/ 6623919 w 8673411"/>
                <a:gd name="connsiteY19" fmla="*/ 174910 h 474984"/>
                <a:gd name="connsiteX20" fmla="*/ 7229834 w 8673411"/>
                <a:gd name="connsiteY20" fmla="*/ 156175 h 474984"/>
                <a:gd name="connsiteX21" fmla="*/ 7752361 w 8673411"/>
                <a:gd name="connsiteY21" fmla="*/ 135957 h 474984"/>
                <a:gd name="connsiteX22" fmla="*/ 8099036 w 8673411"/>
                <a:gd name="connsiteY22" fmla="*/ 138023 h 474984"/>
                <a:gd name="connsiteX23" fmla="*/ 8665369 w 8673411"/>
                <a:gd name="connsiteY23" fmla="*/ 132676 h 474984"/>
                <a:gd name="connsiteX24" fmla="*/ 8673411 w 8673411"/>
                <a:gd name="connsiteY24" fmla="*/ 22016 h 474984"/>
                <a:gd name="connsiteX25" fmla="*/ 7854800 w 8673411"/>
                <a:gd name="connsiteY25" fmla="*/ 23499 h 474984"/>
                <a:gd name="connsiteX26" fmla="*/ 7012690 w 8673411"/>
                <a:gd name="connsiteY26" fmla="*/ 25296 h 474984"/>
                <a:gd name="connsiteX27" fmla="*/ 6604643 w 8673411"/>
                <a:gd name="connsiteY27" fmla="*/ 29744 h 474984"/>
                <a:gd name="connsiteX28" fmla="*/ 5463531 w 8673411"/>
                <a:gd name="connsiteY28" fmla="*/ 52343 h 474984"/>
                <a:gd name="connsiteX29" fmla="*/ 4823064 w 8673411"/>
                <a:gd name="connsiteY29" fmla="*/ 69910 h 474984"/>
                <a:gd name="connsiteX30" fmla="*/ 4306648 w 8673411"/>
                <a:gd name="connsiteY30" fmla="*/ 93409 h 474984"/>
                <a:gd name="connsiteX31" fmla="*/ 3714435 w 8673411"/>
                <a:gd name="connsiteY31" fmla="*/ 122253 h 474984"/>
                <a:gd name="connsiteX32" fmla="*/ 3504166 w 8673411"/>
                <a:gd name="connsiteY32" fmla="*/ 126836 h 474984"/>
                <a:gd name="connsiteX33" fmla="*/ 3305084 w 8673411"/>
                <a:gd name="connsiteY33" fmla="*/ 124949 h 474984"/>
                <a:gd name="connsiteX34" fmla="*/ 3187460 w 8673411"/>
                <a:gd name="connsiteY34" fmla="*/ 129217 h 474984"/>
                <a:gd name="connsiteX35" fmla="*/ 3102589 w 8673411"/>
                <a:gd name="connsiteY35" fmla="*/ 148132 h 474984"/>
                <a:gd name="connsiteX36" fmla="*/ 2966004 w 8673411"/>
                <a:gd name="connsiteY36" fmla="*/ 145886 h 474984"/>
                <a:gd name="connsiteX37" fmla="*/ 2896678 w 8673411"/>
                <a:gd name="connsiteY37" fmla="*/ 135956 h 474984"/>
                <a:gd name="connsiteX38" fmla="*/ 2789521 w 8673411"/>
                <a:gd name="connsiteY38" fmla="*/ 159769 h 474984"/>
                <a:gd name="connsiteX39" fmla="*/ 2684612 w 8673411"/>
                <a:gd name="connsiteY39" fmla="*/ 167182 h 474984"/>
                <a:gd name="connsiteX40" fmla="*/ 2592102 w 8673411"/>
                <a:gd name="connsiteY40" fmla="*/ 159454 h 474984"/>
                <a:gd name="connsiteX41" fmla="*/ 2492135 w 8673411"/>
                <a:gd name="connsiteY41" fmla="*/ 153030 h 474984"/>
                <a:gd name="connsiteX42" fmla="*/ 2433547 w 8673411"/>
                <a:gd name="connsiteY42" fmla="*/ 147548 h 474984"/>
                <a:gd name="connsiteX43" fmla="*/ 2342521 w 8673411"/>
                <a:gd name="connsiteY43" fmla="*/ 183536 h 474984"/>
                <a:gd name="connsiteX44" fmla="*/ 2203600 w 8673411"/>
                <a:gd name="connsiteY44" fmla="*/ 157657 h 474984"/>
                <a:gd name="connsiteX45" fmla="*/ 2153953 w 8673411"/>
                <a:gd name="connsiteY45" fmla="*/ 155276 h 474984"/>
                <a:gd name="connsiteX46" fmla="*/ 2028106 w 8673411"/>
                <a:gd name="connsiteY46" fmla="*/ 164801 h 474984"/>
                <a:gd name="connsiteX47" fmla="*/ 1943325 w 8673411"/>
                <a:gd name="connsiteY47" fmla="*/ 129397 h 474984"/>
                <a:gd name="connsiteX48" fmla="*/ 1907964 w 8673411"/>
                <a:gd name="connsiteY48" fmla="*/ 127914 h 474984"/>
                <a:gd name="connsiteX49" fmla="*/ 1827362 w 8673411"/>
                <a:gd name="connsiteY49" fmla="*/ 136541 h 474984"/>
                <a:gd name="connsiteX50" fmla="*/ 1756239 w 8673411"/>
                <a:gd name="connsiteY50" fmla="*/ 87163 h 474984"/>
                <a:gd name="connsiteX51" fmla="*/ 1696708 w 8673411"/>
                <a:gd name="connsiteY51" fmla="*/ 82400 h 474984"/>
                <a:gd name="connsiteX52" fmla="*/ 1632504 w 8673411"/>
                <a:gd name="connsiteY52" fmla="*/ 93498 h 474984"/>
                <a:gd name="connsiteX53" fmla="*/ 1553653 w 8673411"/>
                <a:gd name="connsiteY53" fmla="*/ 133576 h 474984"/>
                <a:gd name="connsiteX54" fmla="*/ 1478396 w 8673411"/>
                <a:gd name="connsiteY54" fmla="*/ 139820 h 474984"/>
                <a:gd name="connsiteX55" fmla="*/ 1389751 w 8673411"/>
                <a:gd name="connsiteY55" fmla="*/ 83884 h 474984"/>
                <a:gd name="connsiteX56" fmla="*/ 1314225 w 8673411"/>
                <a:gd name="connsiteY56" fmla="*/ 40168 h 474984"/>
                <a:gd name="connsiteX57" fmla="*/ 1120804 w 8673411"/>
                <a:gd name="connsiteY57" fmla="*/ 57420 h 474984"/>
                <a:gd name="connsiteX58" fmla="*/ 1065766 w 8673411"/>
                <a:gd name="connsiteY58" fmla="*/ 29205 h 474984"/>
                <a:gd name="connsiteX59" fmla="*/ 955150 w 8673411"/>
                <a:gd name="connsiteY59" fmla="*/ 12805 h 474984"/>
                <a:gd name="connsiteX60" fmla="*/ 825260 w 8673411"/>
                <a:gd name="connsiteY60" fmla="*/ 630 h 474984"/>
                <a:gd name="connsiteX61" fmla="*/ 603805 w 8673411"/>
                <a:gd name="connsiteY61" fmla="*/ 14917 h 474984"/>
                <a:gd name="connsiteX62" fmla="*/ 466410 w 8673411"/>
                <a:gd name="connsiteY62" fmla="*/ 0 h 474984"/>
                <a:gd name="connsiteX63" fmla="*/ 301386 w 8673411"/>
                <a:gd name="connsiteY63" fmla="*/ 10155 h 474984"/>
                <a:gd name="connsiteX64" fmla="*/ 0 w 8673411"/>
                <a:gd name="connsiteY64" fmla="*/ 8627 h 474984"/>
                <a:gd name="connsiteX65" fmla="*/ 2381 w 8673411"/>
                <a:gd name="connsiteY65" fmla="*/ 172844 h 474984"/>
                <a:gd name="connsiteX0" fmla="*/ 2381 w 8673411"/>
                <a:gd name="connsiteY0" fmla="*/ 172844 h 474984"/>
                <a:gd name="connsiteX1" fmla="*/ 225185 w 8673411"/>
                <a:gd name="connsiteY1" fmla="*/ 173427 h 474984"/>
                <a:gd name="connsiteX2" fmla="*/ 527110 w 8673411"/>
                <a:gd name="connsiteY2" fmla="*/ 182054 h 474984"/>
                <a:gd name="connsiteX3" fmla="*/ 846287 w 8673411"/>
                <a:gd name="connsiteY3" fmla="*/ 223702 h 474984"/>
                <a:gd name="connsiteX4" fmla="*/ 1018141 w 8673411"/>
                <a:gd name="connsiteY4" fmla="*/ 260186 h 474984"/>
                <a:gd name="connsiteX5" fmla="*/ 1268173 w 8673411"/>
                <a:gd name="connsiteY5" fmla="*/ 331623 h 474984"/>
                <a:gd name="connsiteX6" fmla="*/ 1394872 w 8673411"/>
                <a:gd name="connsiteY6" fmla="*/ 381360 h 474984"/>
                <a:gd name="connsiteX7" fmla="*/ 1758980 w 8673411"/>
                <a:gd name="connsiteY7" fmla="*/ 441745 h 474984"/>
                <a:gd name="connsiteX8" fmla="*/ 1952849 w 8673411"/>
                <a:gd name="connsiteY8" fmla="*/ 472072 h 474984"/>
                <a:gd name="connsiteX9" fmla="*/ 2196860 w 8673411"/>
                <a:gd name="connsiteY9" fmla="*/ 474498 h 474984"/>
                <a:gd name="connsiteX10" fmla="*/ 2631955 w 8673411"/>
                <a:gd name="connsiteY10" fmla="*/ 450956 h 474984"/>
                <a:gd name="connsiteX11" fmla="*/ 3028770 w 8673411"/>
                <a:gd name="connsiteY11" fmla="*/ 432220 h 474984"/>
                <a:gd name="connsiteX12" fmla="*/ 3255483 w 8673411"/>
                <a:gd name="connsiteY12" fmla="*/ 419414 h 474984"/>
                <a:gd name="connsiteX13" fmla="*/ 3753389 w 8673411"/>
                <a:gd name="connsiteY13" fmla="*/ 380461 h 474984"/>
                <a:gd name="connsiteX14" fmla="*/ 3956334 w 8673411"/>
                <a:gd name="connsiteY14" fmla="*/ 359030 h 474984"/>
                <a:gd name="connsiteX15" fmla="*/ 4270974 w 8673411"/>
                <a:gd name="connsiteY15" fmla="*/ 337329 h 474984"/>
                <a:gd name="connsiteX16" fmla="*/ 5016754 w 8673411"/>
                <a:gd name="connsiteY16" fmla="*/ 284672 h 474984"/>
                <a:gd name="connsiteX17" fmla="*/ 5471079 w 8673411"/>
                <a:gd name="connsiteY17" fmla="*/ 245898 h 474984"/>
                <a:gd name="connsiteX18" fmla="*/ 5988529 w 8673411"/>
                <a:gd name="connsiteY18" fmla="*/ 204069 h 474984"/>
                <a:gd name="connsiteX19" fmla="*/ 6623919 w 8673411"/>
                <a:gd name="connsiteY19" fmla="*/ 174910 h 474984"/>
                <a:gd name="connsiteX20" fmla="*/ 7229834 w 8673411"/>
                <a:gd name="connsiteY20" fmla="*/ 156175 h 474984"/>
                <a:gd name="connsiteX21" fmla="*/ 7752361 w 8673411"/>
                <a:gd name="connsiteY21" fmla="*/ 135957 h 474984"/>
                <a:gd name="connsiteX22" fmla="*/ 8099036 w 8673411"/>
                <a:gd name="connsiteY22" fmla="*/ 138023 h 474984"/>
                <a:gd name="connsiteX23" fmla="*/ 8665369 w 8673411"/>
                <a:gd name="connsiteY23" fmla="*/ 132676 h 474984"/>
                <a:gd name="connsiteX24" fmla="*/ 8673411 w 8673411"/>
                <a:gd name="connsiteY24" fmla="*/ 22016 h 474984"/>
                <a:gd name="connsiteX25" fmla="*/ 7854800 w 8673411"/>
                <a:gd name="connsiteY25" fmla="*/ 23499 h 474984"/>
                <a:gd name="connsiteX26" fmla="*/ 7012690 w 8673411"/>
                <a:gd name="connsiteY26" fmla="*/ 25296 h 474984"/>
                <a:gd name="connsiteX27" fmla="*/ 6604643 w 8673411"/>
                <a:gd name="connsiteY27" fmla="*/ 29744 h 474984"/>
                <a:gd name="connsiteX28" fmla="*/ 5463531 w 8673411"/>
                <a:gd name="connsiteY28" fmla="*/ 52343 h 474984"/>
                <a:gd name="connsiteX29" fmla="*/ 4823064 w 8673411"/>
                <a:gd name="connsiteY29" fmla="*/ 69910 h 474984"/>
                <a:gd name="connsiteX30" fmla="*/ 4306648 w 8673411"/>
                <a:gd name="connsiteY30" fmla="*/ 93409 h 474984"/>
                <a:gd name="connsiteX31" fmla="*/ 3714435 w 8673411"/>
                <a:gd name="connsiteY31" fmla="*/ 122253 h 474984"/>
                <a:gd name="connsiteX32" fmla="*/ 3504166 w 8673411"/>
                <a:gd name="connsiteY32" fmla="*/ 126836 h 474984"/>
                <a:gd name="connsiteX33" fmla="*/ 3305084 w 8673411"/>
                <a:gd name="connsiteY33" fmla="*/ 124949 h 474984"/>
                <a:gd name="connsiteX34" fmla="*/ 3187460 w 8673411"/>
                <a:gd name="connsiteY34" fmla="*/ 129217 h 474984"/>
                <a:gd name="connsiteX35" fmla="*/ 3102589 w 8673411"/>
                <a:gd name="connsiteY35" fmla="*/ 148132 h 474984"/>
                <a:gd name="connsiteX36" fmla="*/ 2966004 w 8673411"/>
                <a:gd name="connsiteY36" fmla="*/ 145886 h 474984"/>
                <a:gd name="connsiteX37" fmla="*/ 2896678 w 8673411"/>
                <a:gd name="connsiteY37" fmla="*/ 135956 h 474984"/>
                <a:gd name="connsiteX38" fmla="*/ 2789521 w 8673411"/>
                <a:gd name="connsiteY38" fmla="*/ 159769 h 474984"/>
                <a:gd name="connsiteX39" fmla="*/ 2684612 w 8673411"/>
                <a:gd name="connsiteY39" fmla="*/ 167182 h 474984"/>
                <a:gd name="connsiteX40" fmla="*/ 2592102 w 8673411"/>
                <a:gd name="connsiteY40" fmla="*/ 159454 h 474984"/>
                <a:gd name="connsiteX41" fmla="*/ 2492135 w 8673411"/>
                <a:gd name="connsiteY41" fmla="*/ 153030 h 474984"/>
                <a:gd name="connsiteX42" fmla="*/ 2433547 w 8673411"/>
                <a:gd name="connsiteY42" fmla="*/ 147548 h 474984"/>
                <a:gd name="connsiteX43" fmla="*/ 2342521 w 8673411"/>
                <a:gd name="connsiteY43" fmla="*/ 183536 h 474984"/>
                <a:gd name="connsiteX44" fmla="*/ 2203600 w 8673411"/>
                <a:gd name="connsiteY44" fmla="*/ 157657 h 474984"/>
                <a:gd name="connsiteX45" fmla="*/ 2153953 w 8673411"/>
                <a:gd name="connsiteY45" fmla="*/ 155276 h 474984"/>
                <a:gd name="connsiteX46" fmla="*/ 2028106 w 8673411"/>
                <a:gd name="connsiteY46" fmla="*/ 164801 h 474984"/>
                <a:gd name="connsiteX47" fmla="*/ 1943325 w 8673411"/>
                <a:gd name="connsiteY47" fmla="*/ 129397 h 474984"/>
                <a:gd name="connsiteX48" fmla="*/ 1907964 w 8673411"/>
                <a:gd name="connsiteY48" fmla="*/ 127914 h 474984"/>
                <a:gd name="connsiteX49" fmla="*/ 1827362 w 8673411"/>
                <a:gd name="connsiteY49" fmla="*/ 136541 h 474984"/>
                <a:gd name="connsiteX50" fmla="*/ 1756239 w 8673411"/>
                <a:gd name="connsiteY50" fmla="*/ 87163 h 474984"/>
                <a:gd name="connsiteX51" fmla="*/ 1696708 w 8673411"/>
                <a:gd name="connsiteY51" fmla="*/ 82400 h 474984"/>
                <a:gd name="connsiteX52" fmla="*/ 1632504 w 8673411"/>
                <a:gd name="connsiteY52" fmla="*/ 93498 h 474984"/>
                <a:gd name="connsiteX53" fmla="*/ 1553653 w 8673411"/>
                <a:gd name="connsiteY53" fmla="*/ 133576 h 474984"/>
                <a:gd name="connsiteX54" fmla="*/ 1478396 w 8673411"/>
                <a:gd name="connsiteY54" fmla="*/ 139820 h 474984"/>
                <a:gd name="connsiteX55" fmla="*/ 1389751 w 8673411"/>
                <a:gd name="connsiteY55" fmla="*/ 83884 h 474984"/>
                <a:gd name="connsiteX56" fmla="*/ 1314225 w 8673411"/>
                <a:gd name="connsiteY56" fmla="*/ 40168 h 474984"/>
                <a:gd name="connsiteX57" fmla="*/ 1137473 w 8673411"/>
                <a:gd name="connsiteY57" fmla="*/ 59801 h 474984"/>
                <a:gd name="connsiteX58" fmla="*/ 1065766 w 8673411"/>
                <a:gd name="connsiteY58" fmla="*/ 29205 h 474984"/>
                <a:gd name="connsiteX59" fmla="*/ 955150 w 8673411"/>
                <a:gd name="connsiteY59" fmla="*/ 12805 h 474984"/>
                <a:gd name="connsiteX60" fmla="*/ 825260 w 8673411"/>
                <a:gd name="connsiteY60" fmla="*/ 630 h 474984"/>
                <a:gd name="connsiteX61" fmla="*/ 603805 w 8673411"/>
                <a:gd name="connsiteY61" fmla="*/ 14917 h 474984"/>
                <a:gd name="connsiteX62" fmla="*/ 466410 w 8673411"/>
                <a:gd name="connsiteY62" fmla="*/ 0 h 474984"/>
                <a:gd name="connsiteX63" fmla="*/ 301386 w 8673411"/>
                <a:gd name="connsiteY63" fmla="*/ 10155 h 474984"/>
                <a:gd name="connsiteX64" fmla="*/ 0 w 8673411"/>
                <a:gd name="connsiteY64" fmla="*/ 8627 h 474984"/>
                <a:gd name="connsiteX65" fmla="*/ 2381 w 8673411"/>
                <a:gd name="connsiteY65" fmla="*/ 172844 h 474984"/>
                <a:gd name="connsiteX0" fmla="*/ 2381 w 8673411"/>
                <a:gd name="connsiteY0" fmla="*/ 172844 h 474984"/>
                <a:gd name="connsiteX1" fmla="*/ 225185 w 8673411"/>
                <a:gd name="connsiteY1" fmla="*/ 173427 h 474984"/>
                <a:gd name="connsiteX2" fmla="*/ 527110 w 8673411"/>
                <a:gd name="connsiteY2" fmla="*/ 182054 h 474984"/>
                <a:gd name="connsiteX3" fmla="*/ 846287 w 8673411"/>
                <a:gd name="connsiteY3" fmla="*/ 223702 h 474984"/>
                <a:gd name="connsiteX4" fmla="*/ 1018141 w 8673411"/>
                <a:gd name="connsiteY4" fmla="*/ 260186 h 474984"/>
                <a:gd name="connsiteX5" fmla="*/ 1268173 w 8673411"/>
                <a:gd name="connsiteY5" fmla="*/ 331623 h 474984"/>
                <a:gd name="connsiteX6" fmla="*/ 1394872 w 8673411"/>
                <a:gd name="connsiteY6" fmla="*/ 381360 h 474984"/>
                <a:gd name="connsiteX7" fmla="*/ 1758980 w 8673411"/>
                <a:gd name="connsiteY7" fmla="*/ 441745 h 474984"/>
                <a:gd name="connsiteX8" fmla="*/ 1952849 w 8673411"/>
                <a:gd name="connsiteY8" fmla="*/ 472072 h 474984"/>
                <a:gd name="connsiteX9" fmla="*/ 2196860 w 8673411"/>
                <a:gd name="connsiteY9" fmla="*/ 474498 h 474984"/>
                <a:gd name="connsiteX10" fmla="*/ 2631955 w 8673411"/>
                <a:gd name="connsiteY10" fmla="*/ 450956 h 474984"/>
                <a:gd name="connsiteX11" fmla="*/ 3028770 w 8673411"/>
                <a:gd name="connsiteY11" fmla="*/ 432220 h 474984"/>
                <a:gd name="connsiteX12" fmla="*/ 3255483 w 8673411"/>
                <a:gd name="connsiteY12" fmla="*/ 419414 h 474984"/>
                <a:gd name="connsiteX13" fmla="*/ 3753389 w 8673411"/>
                <a:gd name="connsiteY13" fmla="*/ 380461 h 474984"/>
                <a:gd name="connsiteX14" fmla="*/ 3956334 w 8673411"/>
                <a:gd name="connsiteY14" fmla="*/ 359030 h 474984"/>
                <a:gd name="connsiteX15" fmla="*/ 4270974 w 8673411"/>
                <a:gd name="connsiteY15" fmla="*/ 337329 h 474984"/>
                <a:gd name="connsiteX16" fmla="*/ 5016754 w 8673411"/>
                <a:gd name="connsiteY16" fmla="*/ 284672 h 474984"/>
                <a:gd name="connsiteX17" fmla="*/ 5471079 w 8673411"/>
                <a:gd name="connsiteY17" fmla="*/ 245898 h 474984"/>
                <a:gd name="connsiteX18" fmla="*/ 5988529 w 8673411"/>
                <a:gd name="connsiteY18" fmla="*/ 204069 h 474984"/>
                <a:gd name="connsiteX19" fmla="*/ 6623919 w 8673411"/>
                <a:gd name="connsiteY19" fmla="*/ 174910 h 474984"/>
                <a:gd name="connsiteX20" fmla="*/ 7229834 w 8673411"/>
                <a:gd name="connsiteY20" fmla="*/ 156175 h 474984"/>
                <a:gd name="connsiteX21" fmla="*/ 7752361 w 8673411"/>
                <a:gd name="connsiteY21" fmla="*/ 135957 h 474984"/>
                <a:gd name="connsiteX22" fmla="*/ 8099036 w 8673411"/>
                <a:gd name="connsiteY22" fmla="*/ 138023 h 474984"/>
                <a:gd name="connsiteX23" fmla="*/ 8665369 w 8673411"/>
                <a:gd name="connsiteY23" fmla="*/ 132676 h 474984"/>
                <a:gd name="connsiteX24" fmla="*/ 8673411 w 8673411"/>
                <a:gd name="connsiteY24" fmla="*/ 22016 h 474984"/>
                <a:gd name="connsiteX25" fmla="*/ 7854800 w 8673411"/>
                <a:gd name="connsiteY25" fmla="*/ 23499 h 474984"/>
                <a:gd name="connsiteX26" fmla="*/ 7012690 w 8673411"/>
                <a:gd name="connsiteY26" fmla="*/ 25296 h 474984"/>
                <a:gd name="connsiteX27" fmla="*/ 6604643 w 8673411"/>
                <a:gd name="connsiteY27" fmla="*/ 29744 h 474984"/>
                <a:gd name="connsiteX28" fmla="*/ 5463531 w 8673411"/>
                <a:gd name="connsiteY28" fmla="*/ 52343 h 474984"/>
                <a:gd name="connsiteX29" fmla="*/ 4823064 w 8673411"/>
                <a:gd name="connsiteY29" fmla="*/ 69910 h 474984"/>
                <a:gd name="connsiteX30" fmla="*/ 4306648 w 8673411"/>
                <a:gd name="connsiteY30" fmla="*/ 93409 h 474984"/>
                <a:gd name="connsiteX31" fmla="*/ 3714435 w 8673411"/>
                <a:gd name="connsiteY31" fmla="*/ 122253 h 474984"/>
                <a:gd name="connsiteX32" fmla="*/ 3504166 w 8673411"/>
                <a:gd name="connsiteY32" fmla="*/ 126836 h 474984"/>
                <a:gd name="connsiteX33" fmla="*/ 3305084 w 8673411"/>
                <a:gd name="connsiteY33" fmla="*/ 124949 h 474984"/>
                <a:gd name="connsiteX34" fmla="*/ 3187460 w 8673411"/>
                <a:gd name="connsiteY34" fmla="*/ 129217 h 474984"/>
                <a:gd name="connsiteX35" fmla="*/ 3102589 w 8673411"/>
                <a:gd name="connsiteY35" fmla="*/ 148132 h 474984"/>
                <a:gd name="connsiteX36" fmla="*/ 2966004 w 8673411"/>
                <a:gd name="connsiteY36" fmla="*/ 145886 h 474984"/>
                <a:gd name="connsiteX37" fmla="*/ 2896678 w 8673411"/>
                <a:gd name="connsiteY37" fmla="*/ 135956 h 474984"/>
                <a:gd name="connsiteX38" fmla="*/ 2789521 w 8673411"/>
                <a:gd name="connsiteY38" fmla="*/ 159769 h 474984"/>
                <a:gd name="connsiteX39" fmla="*/ 2684612 w 8673411"/>
                <a:gd name="connsiteY39" fmla="*/ 167182 h 474984"/>
                <a:gd name="connsiteX40" fmla="*/ 2592102 w 8673411"/>
                <a:gd name="connsiteY40" fmla="*/ 159454 h 474984"/>
                <a:gd name="connsiteX41" fmla="*/ 2492135 w 8673411"/>
                <a:gd name="connsiteY41" fmla="*/ 153030 h 474984"/>
                <a:gd name="connsiteX42" fmla="*/ 2433547 w 8673411"/>
                <a:gd name="connsiteY42" fmla="*/ 147548 h 474984"/>
                <a:gd name="connsiteX43" fmla="*/ 2342521 w 8673411"/>
                <a:gd name="connsiteY43" fmla="*/ 183536 h 474984"/>
                <a:gd name="connsiteX44" fmla="*/ 2203600 w 8673411"/>
                <a:gd name="connsiteY44" fmla="*/ 157657 h 474984"/>
                <a:gd name="connsiteX45" fmla="*/ 2153953 w 8673411"/>
                <a:gd name="connsiteY45" fmla="*/ 155276 h 474984"/>
                <a:gd name="connsiteX46" fmla="*/ 2028106 w 8673411"/>
                <a:gd name="connsiteY46" fmla="*/ 164801 h 474984"/>
                <a:gd name="connsiteX47" fmla="*/ 1943325 w 8673411"/>
                <a:gd name="connsiteY47" fmla="*/ 129397 h 474984"/>
                <a:gd name="connsiteX48" fmla="*/ 1907964 w 8673411"/>
                <a:gd name="connsiteY48" fmla="*/ 127914 h 474984"/>
                <a:gd name="connsiteX49" fmla="*/ 1827362 w 8673411"/>
                <a:gd name="connsiteY49" fmla="*/ 136541 h 474984"/>
                <a:gd name="connsiteX50" fmla="*/ 1756239 w 8673411"/>
                <a:gd name="connsiteY50" fmla="*/ 87163 h 474984"/>
                <a:gd name="connsiteX51" fmla="*/ 1696708 w 8673411"/>
                <a:gd name="connsiteY51" fmla="*/ 82400 h 474984"/>
                <a:gd name="connsiteX52" fmla="*/ 1632504 w 8673411"/>
                <a:gd name="connsiteY52" fmla="*/ 93498 h 474984"/>
                <a:gd name="connsiteX53" fmla="*/ 1553653 w 8673411"/>
                <a:gd name="connsiteY53" fmla="*/ 133576 h 474984"/>
                <a:gd name="connsiteX54" fmla="*/ 1478396 w 8673411"/>
                <a:gd name="connsiteY54" fmla="*/ 139820 h 474984"/>
                <a:gd name="connsiteX55" fmla="*/ 1389751 w 8673411"/>
                <a:gd name="connsiteY55" fmla="*/ 83884 h 474984"/>
                <a:gd name="connsiteX56" fmla="*/ 1314225 w 8673411"/>
                <a:gd name="connsiteY56" fmla="*/ 40168 h 474984"/>
                <a:gd name="connsiteX57" fmla="*/ 1211024 w 8673411"/>
                <a:gd name="connsiteY57" fmla="*/ 43492 h 474984"/>
                <a:gd name="connsiteX58" fmla="*/ 1137473 w 8673411"/>
                <a:gd name="connsiteY58" fmla="*/ 59801 h 474984"/>
                <a:gd name="connsiteX59" fmla="*/ 1065766 w 8673411"/>
                <a:gd name="connsiteY59" fmla="*/ 29205 h 474984"/>
                <a:gd name="connsiteX60" fmla="*/ 955150 w 8673411"/>
                <a:gd name="connsiteY60" fmla="*/ 12805 h 474984"/>
                <a:gd name="connsiteX61" fmla="*/ 825260 w 8673411"/>
                <a:gd name="connsiteY61" fmla="*/ 630 h 474984"/>
                <a:gd name="connsiteX62" fmla="*/ 603805 w 8673411"/>
                <a:gd name="connsiteY62" fmla="*/ 14917 h 474984"/>
                <a:gd name="connsiteX63" fmla="*/ 466410 w 8673411"/>
                <a:gd name="connsiteY63" fmla="*/ 0 h 474984"/>
                <a:gd name="connsiteX64" fmla="*/ 301386 w 8673411"/>
                <a:gd name="connsiteY64" fmla="*/ 10155 h 474984"/>
                <a:gd name="connsiteX65" fmla="*/ 0 w 8673411"/>
                <a:gd name="connsiteY65" fmla="*/ 8627 h 474984"/>
                <a:gd name="connsiteX66" fmla="*/ 2381 w 8673411"/>
                <a:gd name="connsiteY66" fmla="*/ 172844 h 474984"/>
                <a:gd name="connsiteX0" fmla="*/ 2381 w 8673411"/>
                <a:gd name="connsiteY0" fmla="*/ 172844 h 474984"/>
                <a:gd name="connsiteX1" fmla="*/ 225185 w 8673411"/>
                <a:gd name="connsiteY1" fmla="*/ 173427 h 474984"/>
                <a:gd name="connsiteX2" fmla="*/ 527110 w 8673411"/>
                <a:gd name="connsiteY2" fmla="*/ 182054 h 474984"/>
                <a:gd name="connsiteX3" fmla="*/ 846287 w 8673411"/>
                <a:gd name="connsiteY3" fmla="*/ 223702 h 474984"/>
                <a:gd name="connsiteX4" fmla="*/ 1018141 w 8673411"/>
                <a:gd name="connsiteY4" fmla="*/ 260186 h 474984"/>
                <a:gd name="connsiteX5" fmla="*/ 1268173 w 8673411"/>
                <a:gd name="connsiteY5" fmla="*/ 331623 h 474984"/>
                <a:gd name="connsiteX6" fmla="*/ 1394872 w 8673411"/>
                <a:gd name="connsiteY6" fmla="*/ 381360 h 474984"/>
                <a:gd name="connsiteX7" fmla="*/ 1758980 w 8673411"/>
                <a:gd name="connsiteY7" fmla="*/ 441745 h 474984"/>
                <a:gd name="connsiteX8" fmla="*/ 1952849 w 8673411"/>
                <a:gd name="connsiteY8" fmla="*/ 472072 h 474984"/>
                <a:gd name="connsiteX9" fmla="*/ 2196860 w 8673411"/>
                <a:gd name="connsiteY9" fmla="*/ 474498 h 474984"/>
                <a:gd name="connsiteX10" fmla="*/ 2631955 w 8673411"/>
                <a:gd name="connsiteY10" fmla="*/ 450956 h 474984"/>
                <a:gd name="connsiteX11" fmla="*/ 3028770 w 8673411"/>
                <a:gd name="connsiteY11" fmla="*/ 432220 h 474984"/>
                <a:gd name="connsiteX12" fmla="*/ 3255483 w 8673411"/>
                <a:gd name="connsiteY12" fmla="*/ 419414 h 474984"/>
                <a:gd name="connsiteX13" fmla="*/ 3753389 w 8673411"/>
                <a:gd name="connsiteY13" fmla="*/ 380461 h 474984"/>
                <a:gd name="connsiteX14" fmla="*/ 3956334 w 8673411"/>
                <a:gd name="connsiteY14" fmla="*/ 359030 h 474984"/>
                <a:gd name="connsiteX15" fmla="*/ 4270974 w 8673411"/>
                <a:gd name="connsiteY15" fmla="*/ 337329 h 474984"/>
                <a:gd name="connsiteX16" fmla="*/ 5016754 w 8673411"/>
                <a:gd name="connsiteY16" fmla="*/ 284672 h 474984"/>
                <a:gd name="connsiteX17" fmla="*/ 5471079 w 8673411"/>
                <a:gd name="connsiteY17" fmla="*/ 245898 h 474984"/>
                <a:gd name="connsiteX18" fmla="*/ 5988529 w 8673411"/>
                <a:gd name="connsiteY18" fmla="*/ 204069 h 474984"/>
                <a:gd name="connsiteX19" fmla="*/ 6623919 w 8673411"/>
                <a:gd name="connsiteY19" fmla="*/ 174910 h 474984"/>
                <a:gd name="connsiteX20" fmla="*/ 7229834 w 8673411"/>
                <a:gd name="connsiteY20" fmla="*/ 156175 h 474984"/>
                <a:gd name="connsiteX21" fmla="*/ 7752361 w 8673411"/>
                <a:gd name="connsiteY21" fmla="*/ 135957 h 474984"/>
                <a:gd name="connsiteX22" fmla="*/ 8099036 w 8673411"/>
                <a:gd name="connsiteY22" fmla="*/ 138023 h 474984"/>
                <a:gd name="connsiteX23" fmla="*/ 8665369 w 8673411"/>
                <a:gd name="connsiteY23" fmla="*/ 132676 h 474984"/>
                <a:gd name="connsiteX24" fmla="*/ 8673411 w 8673411"/>
                <a:gd name="connsiteY24" fmla="*/ 22016 h 474984"/>
                <a:gd name="connsiteX25" fmla="*/ 7854800 w 8673411"/>
                <a:gd name="connsiteY25" fmla="*/ 23499 h 474984"/>
                <a:gd name="connsiteX26" fmla="*/ 7012690 w 8673411"/>
                <a:gd name="connsiteY26" fmla="*/ 25296 h 474984"/>
                <a:gd name="connsiteX27" fmla="*/ 6604643 w 8673411"/>
                <a:gd name="connsiteY27" fmla="*/ 29744 h 474984"/>
                <a:gd name="connsiteX28" fmla="*/ 5463531 w 8673411"/>
                <a:gd name="connsiteY28" fmla="*/ 52343 h 474984"/>
                <a:gd name="connsiteX29" fmla="*/ 4823064 w 8673411"/>
                <a:gd name="connsiteY29" fmla="*/ 69910 h 474984"/>
                <a:gd name="connsiteX30" fmla="*/ 4306648 w 8673411"/>
                <a:gd name="connsiteY30" fmla="*/ 93409 h 474984"/>
                <a:gd name="connsiteX31" fmla="*/ 3714435 w 8673411"/>
                <a:gd name="connsiteY31" fmla="*/ 122253 h 474984"/>
                <a:gd name="connsiteX32" fmla="*/ 3504166 w 8673411"/>
                <a:gd name="connsiteY32" fmla="*/ 126836 h 474984"/>
                <a:gd name="connsiteX33" fmla="*/ 3305084 w 8673411"/>
                <a:gd name="connsiteY33" fmla="*/ 124949 h 474984"/>
                <a:gd name="connsiteX34" fmla="*/ 3187460 w 8673411"/>
                <a:gd name="connsiteY34" fmla="*/ 129217 h 474984"/>
                <a:gd name="connsiteX35" fmla="*/ 3102589 w 8673411"/>
                <a:gd name="connsiteY35" fmla="*/ 148132 h 474984"/>
                <a:gd name="connsiteX36" fmla="*/ 2966004 w 8673411"/>
                <a:gd name="connsiteY36" fmla="*/ 145886 h 474984"/>
                <a:gd name="connsiteX37" fmla="*/ 2896678 w 8673411"/>
                <a:gd name="connsiteY37" fmla="*/ 135956 h 474984"/>
                <a:gd name="connsiteX38" fmla="*/ 2789521 w 8673411"/>
                <a:gd name="connsiteY38" fmla="*/ 159769 h 474984"/>
                <a:gd name="connsiteX39" fmla="*/ 2684612 w 8673411"/>
                <a:gd name="connsiteY39" fmla="*/ 167182 h 474984"/>
                <a:gd name="connsiteX40" fmla="*/ 2592102 w 8673411"/>
                <a:gd name="connsiteY40" fmla="*/ 159454 h 474984"/>
                <a:gd name="connsiteX41" fmla="*/ 2492135 w 8673411"/>
                <a:gd name="connsiteY41" fmla="*/ 153030 h 474984"/>
                <a:gd name="connsiteX42" fmla="*/ 2433547 w 8673411"/>
                <a:gd name="connsiteY42" fmla="*/ 147548 h 474984"/>
                <a:gd name="connsiteX43" fmla="*/ 2342521 w 8673411"/>
                <a:gd name="connsiteY43" fmla="*/ 183536 h 474984"/>
                <a:gd name="connsiteX44" fmla="*/ 2203600 w 8673411"/>
                <a:gd name="connsiteY44" fmla="*/ 157657 h 474984"/>
                <a:gd name="connsiteX45" fmla="*/ 2153953 w 8673411"/>
                <a:gd name="connsiteY45" fmla="*/ 155276 h 474984"/>
                <a:gd name="connsiteX46" fmla="*/ 2028106 w 8673411"/>
                <a:gd name="connsiteY46" fmla="*/ 164801 h 474984"/>
                <a:gd name="connsiteX47" fmla="*/ 1943325 w 8673411"/>
                <a:gd name="connsiteY47" fmla="*/ 129397 h 474984"/>
                <a:gd name="connsiteX48" fmla="*/ 1907964 w 8673411"/>
                <a:gd name="connsiteY48" fmla="*/ 127914 h 474984"/>
                <a:gd name="connsiteX49" fmla="*/ 1827362 w 8673411"/>
                <a:gd name="connsiteY49" fmla="*/ 136541 h 474984"/>
                <a:gd name="connsiteX50" fmla="*/ 1756239 w 8673411"/>
                <a:gd name="connsiteY50" fmla="*/ 87163 h 474984"/>
                <a:gd name="connsiteX51" fmla="*/ 1696708 w 8673411"/>
                <a:gd name="connsiteY51" fmla="*/ 82400 h 474984"/>
                <a:gd name="connsiteX52" fmla="*/ 1632504 w 8673411"/>
                <a:gd name="connsiteY52" fmla="*/ 93498 h 474984"/>
                <a:gd name="connsiteX53" fmla="*/ 1553653 w 8673411"/>
                <a:gd name="connsiteY53" fmla="*/ 133576 h 474984"/>
                <a:gd name="connsiteX54" fmla="*/ 1478396 w 8673411"/>
                <a:gd name="connsiteY54" fmla="*/ 139820 h 474984"/>
                <a:gd name="connsiteX55" fmla="*/ 1389751 w 8673411"/>
                <a:gd name="connsiteY55" fmla="*/ 83884 h 474984"/>
                <a:gd name="connsiteX56" fmla="*/ 1314225 w 8673411"/>
                <a:gd name="connsiteY56" fmla="*/ 40168 h 474984"/>
                <a:gd name="connsiteX57" fmla="*/ 1211024 w 8673411"/>
                <a:gd name="connsiteY57" fmla="*/ 43492 h 474984"/>
                <a:gd name="connsiteX58" fmla="*/ 1142235 w 8673411"/>
                <a:gd name="connsiteY58" fmla="*/ 52658 h 474984"/>
                <a:gd name="connsiteX59" fmla="*/ 1065766 w 8673411"/>
                <a:gd name="connsiteY59" fmla="*/ 29205 h 474984"/>
                <a:gd name="connsiteX60" fmla="*/ 955150 w 8673411"/>
                <a:gd name="connsiteY60" fmla="*/ 12805 h 474984"/>
                <a:gd name="connsiteX61" fmla="*/ 825260 w 8673411"/>
                <a:gd name="connsiteY61" fmla="*/ 630 h 474984"/>
                <a:gd name="connsiteX62" fmla="*/ 603805 w 8673411"/>
                <a:gd name="connsiteY62" fmla="*/ 14917 h 474984"/>
                <a:gd name="connsiteX63" fmla="*/ 466410 w 8673411"/>
                <a:gd name="connsiteY63" fmla="*/ 0 h 474984"/>
                <a:gd name="connsiteX64" fmla="*/ 301386 w 8673411"/>
                <a:gd name="connsiteY64" fmla="*/ 10155 h 474984"/>
                <a:gd name="connsiteX65" fmla="*/ 0 w 8673411"/>
                <a:gd name="connsiteY65" fmla="*/ 8627 h 474984"/>
                <a:gd name="connsiteX66" fmla="*/ 2381 w 8673411"/>
                <a:gd name="connsiteY66" fmla="*/ 172844 h 47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8673411" h="474984">
                  <a:moveTo>
                    <a:pt x="2381" y="172844"/>
                  </a:moveTo>
                  <a:lnTo>
                    <a:pt x="225185" y="173427"/>
                  </a:lnTo>
                  <a:lnTo>
                    <a:pt x="527110" y="182054"/>
                  </a:lnTo>
                  <a:lnTo>
                    <a:pt x="846287" y="223702"/>
                  </a:lnTo>
                  <a:cubicBezTo>
                    <a:pt x="928919" y="237915"/>
                    <a:pt x="947827" y="242199"/>
                    <a:pt x="1018141" y="260186"/>
                  </a:cubicBezTo>
                  <a:cubicBezTo>
                    <a:pt x="1088455" y="278173"/>
                    <a:pt x="1206178" y="312618"/>
                    <a:pt x="1268173" y="331623"/>
                  </a:cubicBezTo>
                  <a:lnTo>
                    <a:pt x="1394872" y="381360"/>
                  </a:lnTo>
                  <a:cubicBezTo>
                    <a:pt x="1476554" y="398313"/>
                    <a:pt x="1665984" y="426626"/>
                    <a:pt x="1758980" y="441745"/>
                  </a:cubicBezTo>
                  <a:cubicBezTo>
                    <a:pt x="1851976" y="456864"/>
                    <a:pt x="1877885" y="468201"/>
                    <a:pt x="1952849" y="472072"/>
                  </a:cubicBezTo>
                  <a:cubicBezTo>
                    <a:pt x="2038155" y="469706"/>
                    <a:pt x="2111554" y="476864"/>
                    <a:pt x="2196860" y="474498"/>
                  </a:cubicBezTo>
                  <a:lnTo>
                    <a:pt x="2631955" y="450956"/>
                  </a:lnTo>
                  <a:lnTo>
                    <a:pt x="3028770" y="432220"/>
                  </a:lnTo>
                  <a:lnTo>
                    <a:pt x="3255483" y="419414"/>
                  </a:lnTo>
                  <a:lnTo>
                    <a:pt x="3753389" y="380461"/>
                  </a:lnTo>
                  <a:lnTo>
                    <a:pt x="3956334" y="359030"/>
                  </a:lnTo>
                  <a:lnTo>
                    <a:pt x="4270974" y="337329"/>
                  </a:lnTo>
                  <a:lnTo>
                    <a:pt x="5016754" y="284672"/>
                  </a:lnTo>
                  <a:lnTo>
                    <a:pt x="5471079" y="245898"/>
                  </a:lnTo>
                  <a:lnTo>
                    <a:pt x="5988529" y="204069"/>
                  </a:lnTo>
                  <a:lnTo>
                    <a:pt x="6623919" y="174910"/>
                  </a:lnTo>
                  <a:lnTo>
                    <a:pt x="7229834" y="156175"/>
                  </a:lnTo>
                  <a:lnTo>
                    <a:pt x="7752361" y="135957"/>
                  </a:lnTo>
                  <a:lnTo>
                    <a:pt x="8099036" y="138023"/>
                  </a:lnTo>
                  <a:lnTo>
                    <a:pt x="8665369" y="132676"/>
                  </a:lnTo>
                  <a:lnTo>
                    <a:pt x="8673411" y="22016"/>
                  </a:lnTo>
                  <a:lnTo>
                    <a:pt x="7854800" y="23499"/>
                  </a:lnTo>
                  <a:lnTo>
                    <a:pt x="7012690" y="25296"/>
                  </a:lnTo>
                  <a:cubicBezTo>
                    <a:pt x="6840162" y="33922"/>
                    <a:pt x="6862836" y="25236"/>
                    <a:pt x="6604643" y="29744"/>
                  </a:cubicBezTo>
                  <a:lnTo>
                    <a:pt x="5463531" y="52343"/>
                  </a:lnTo>
                  <a:lnTo>
                    <a:pt x="4823064" y="69910"/>
                  </a:lnTo>
                  <a:lnTo>
                    <a:pt x="4306648" y="93409"/>
                  </a:lnTo>
                  <a:lnTo>
                    <a:pt x="3714435" y="122253"/>
                  </a:lnTo>
                  <a:cubicBezTo>
                    <a:pt x="3649902" y="122193"/>
                    <a:pt x="3568699" y="126896"/>
                    <a:pt x="3504166" y="126836"/>
                  </a:cubicBezTo>
                  <a:lnTo>
                    <a:pt x="3305084" y="124949"/>
                  </a:lnTo>
                  <a:cubicBezTo>
                    <a:pt x="3273020" y="128753"/>
                    <a:pt x="3219524" y="125413"/>
                    <a:pt x="3187460" y="129217"/>
                  </a:cubicBezTo>
                  <a:lnTo>
                    <a:pt x="3102589" y="148132"/>
                  </a:lnTo>
                  <a:cubicBezTo>
                    <a:pt x="3064204" y="141033"/>
                    <a:pt x="3004389" y="152985"/>
                    <a:pt x="2966004" y="145886"/>
                  </a:cubicBezTo>
                  <a:cubicBezTo>
                    <a:pt x="2952420" y="137814"/>
                    <a:pt x="2926092" y="133642"/>
                    <a:pt x="2896678" y="135956"/>
                  </a:cubicBezTo>
                  <a:cubicBezTo>
                    <a:pt x="2867264" y="138270"/>
                    <a:pt x="2824865" y="154565"/>
                    <a:pt x="2789521" y="159769"/>
                  </a:cubicBezTo>
                  <a:cubicBezTo>
                    <a:pt x="2754177" y="164973"/>
                    <a:pt x="2720375" y="161536"/>
                    <a:pt x="2684612" y="167182"/>
                  </a:cubicBezTo>
                  <a:cubicBezTo>
                    <a:pt x="2643457" y="160637"/>
                    <a:pt x="2624182" y="161813"/>
                    <a:pt x="2592102" y="159454"/>
                  </a:cubicBezTo>
                  <a:cubicBezTo>
                    <a:pt x="2560023" y="157095"/>
                    <a:pt x="2513551" y="153584"/>
                    <a:pt x="2492135" y="153030"/>
                  </a:cubicBezTo>
                  <a:lnTo>
                    <a:pt x="2433547" y="147548"/>
                  </a:lnTo>
                  <a:lnTo>
                    <a:pt x="2342521" y="183536"/>
                  </a:lnTo>
                  <a:cubicBezTo>
                    <a:pt x="2305739" y="170148"/>
                    <a:pt x="2249907" y="166283"/>
                    <a:pt x="2203600" y="157657"/>
                  </a:cubicBezTo>
                  <a:cubicBezTo>
                    <a:pt x="2176732" y="160038"/>
                    <a:pt x="2183202" y="154085"/>
                    <a:pt x="2153953" y="155276"/>
                  </a:cubicBezTo>
                  <a:cubicBezTo>
                    <a:pt x="2124704" y="156467"/>
                    <a:pt x="2059736" y="164801"/>
                    <a:pt x="2028106" y="164801"/>
                  </a:cubicBezTo>
                  <a:lnTo>
                    <a:pt x="1943325" y="129397"/>
                  </a:lnTo>
                  <a:lnTo>
                    <a:pt x="1907964" y="127914"/>
                  </a:lnTo>
                  <a:lnTo>
                    <a:pt x="1827362" y="136541"/>
                  </a:lnTo>
                  <a:cubicBezTo>
                    <a:pt x="1796511" y="120082"/>
                    <a:pt x="1778015" y="96186"/>
                    <a:pt x="1756239" y="87163"/>
                  </a:cubicBezTo>
                  <a:cubicBezTo>
                    <a:pt x="1734463" y="78140"/>
                    <a:pt x="1717330" y="81344"/>
                    <a:pt x="1696708" y="82400"/>
                  </a:cubicBezTo>
                  <a:cubicBezTo>
                    <a:pt x="1676086" y="83456"/>
                    <a:pt x="1656347" y="84969"/>
                    <a:pt x="1632504" y="93498"/>
                  </a:cubicBezTo>
                  <a:cubicBezTo>
                    <a:pt x="1608662" y="102027"/>
                    <a:pt x="1580528" y="128634"/>
                    <a:pt x="1553653" y="133576"/>
                  </a:cubicBezTo>
                  <a:lnTo>
                    <a:pt x="1478396" y="139820"/>
                  </a:lnTo>
                  <a:lnTo>
                    <a:pt x="1389751" y="83884"/>
                  </a:lnTo>
                  <a:cubicBezTo>
                    <a:pt x="1349494" y="67724"/>
                    <a:pt x="1344013" y="46900"/>
                    <a:pt x="1314225" y="40168"/>
                  </a:cubicBezTo>
                  <a:cubicBezTo>
                    <a:pt x="1284437" y="33436"/>
                    <a:pt x="1240483" y="40220"/>
                    <a:pt x="1211024" y="43492"/>
                  </a:cubicBezTo>
                  <a:cubicBezTo>
                    <a:pt x="1181565" y="46764"/>
                    <a:pt x="1168826" y="56230"/>
                    <a:pt x="1142235" y="52658"/>
                  </a:cubicBezTo>
                  <a:cubicBezTo>
                    <a:pt x="1119127" y="48015"/>
                    <a:pt x="1088874" y="33848"/>
                    <a:pt x="1065766" y="29205"/>
                  </a:cubicBezTo>
                  <a:lnTo>
                    <a:pt x="955150" y="12805"/>
                  </a:lnTo>
                  <a:cubicBezTo>
                    <a:pt x="913441" y="11128"/>
                    <a:pt x="866969" y="2307"/>
                    <a:pt x="825260" y="630"/>
                  </a:cubicBezTo>
                  <a:cubicBezTo>
                    <a:pt x="752235" y="630"/>
                    <a:pt x="676830" y="14917"/>
                    <a:pt x="603805" y="14917"/>
                  </a:cubicBezTo>
                  <a:lnTo>
                    <a:pt x="466410" y="0"/>
                  </a:lnTo>
                  <a:cubicBezTo>
                    <a:pt x="391558" y="1797"/>
                    <a:pt x="376238" y="8358"/>
                    <a:pt x="301386" y="10155"/>
                  </a:cubicBezTo>
                  <a:lnTo>
                    <a:pt x="0" y="8627"/>
                  </a:lnTo>
                  <a:cubicBezTo>
                    <a:pt x="794" y="63366"/>
                    <a:pt x="1587" y="118105"/>
                    <a:pt x="2381" y="172844"/>
                  </a:cubicBezTo>
                  <a:close/>
                </a:path>
              </a:pathLst>
            </a:custGeom>
            <a:solidFill>
              <a:srgbClr val="33C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7" name="Freeform 35">
              <a:extLst>
                <a:ext uri="{FF2B5EF4-FFF2-40B4-BE49-F238E27FC236}">
                  <a16:creationId xmlns:a16="http://schemas.microsoft.com/office/drawing/2014/main" id="{37DD075D-1278-4BB5-A1B9-09D6CFAF2F94}"/>
                </a:ext>
              </a:extLst>
            </p:cNvPr>
            <p:cNvSpPr/>
            <p:nvPr/>
          </p:nvSpPr>
          <p:spPr>
            <a:xfrm>
              <a:off x="230847" y="4591636"/>
              <a:ext cx="8665053" cy="207932"/>
            </a:xfrm>
            <a:custGeom>
              <a:avLst/>
              <a:gdLst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51162 w 8712679"/>
                <a:gd name="connsiteY19" fmla="*/ 146649 h 215661"/>
                <a:gd name="connsiteX20" fmla="*/ 1639019 w 8712679"/>
                <a:gd name="connsiteY20" fmla="*/ 138023 h 215661"/>
                <a:gd name="connsiteX21" fmla="*/ 1544128 w 8712679"/>
                <a:gd name="connsiteY21" fmla="*/ 163902 h 215661"/>
                <a:gd name="connsiteX22" fmla="*/ 1354347 w 8712679"/>
                <a:gd name="connsiteY22" fmla="*/ 86265 h 215661"/>
                <a:gd name="connsiteX23" fmla="*/ 1354347 w 8712679"/>
                <a:gd name="connsiteY23" fmla="*/ 86265 h 215661"/>
                <a:gd name="connsiteX24" fmla="*/ 1181819 w 8712679"/>
                <a:gd name="connsiteY24" fmla="*/ 94891 h 215661"/>
                <a:gd name="connsiteX25" fmla="*/ 1181819 w 8712679"/>
                <a:gd name="connsiteY25" fmla="*/ 94891 h 215661"/>
                <a:gd name="connsiteX26" fmla="*/ 983411 w 8712679"/>
                <a:gd name="connsiteY26" fmla="*/ 43132 h 215661"/>
                <a:gd name="connsiteX27" fmla="*/ 569343 w 8712679"/>
                <a:gd name="connsiteY27" fmla="*/ 51759 h 215661"/>
                <a:gd name="connsiteX28" fmla="*/ 34506 w 8712679"/>
                <a:gd name="connsiteY28" fmla="*/ 51759 h 215661"/>
                <a:gd name="connsiteX29" fmla="*/ 0 w 8712679"/>
                <a:gd name="connsiteY29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51162 w 8712679"/>
                <a:gd name="connsiteY19" fmla="*/ 146649 h 215661"/>
                <a:gd name="connsiteX20" fmla="*/ 1639019 w 8712679"/>
                <a:gd name="connsiteY20" fmla="*/ 138023 h 215661"/>
                <a:gd name="connsiteX21" fmla="*/ 1544128 w 8712679"/>
                <a:gd name="connsiteY21" fmla="*/ 163902 h 215661"/>
                <a:gd name="connsiteX22" fmla="*/ 1354347 w 8712679"/>
                <a:gd name="connsiteY22" fmla="*/ 86265 h 215661"/>
                <a:gd name="connsiteX23" fmla="*/ 1328153 w 8712679"/>
                <a:gd name="connsiteY23" fmla="*/ 57690 h 215661"/>
                <a:gd name="connsiteX24" fmla="*/ 1181819 w 8712679"/>
                <a:gd name="connsiteY24" fmla="*/ 94891 h 215661"/>
                <a:gd name="connsiteX25" fmla="*/ 1181819 w 8712679"/>
                <a:gd name="connsiteY25" fmla="*/ 94891 h 215661"/>
                <a:gd name="connsiteX26" fmla="*/ 983411 w 8712679"/>
                <a:gd name="connsiteY26" fmla="*/ 43132 h 215661"/>
                <a:gd name="connsiteX27" fmla="*/ 569343 w 8712679"/>
                <a:gd name="connsiteY27" fmla="*/ 51759 h 215661"/>
                <a:gd name="connsiteX28" fmla="*/ 34506 w 8712679"/>
                <a:gd name="connsiteY28" fmla="*/ 51759 h 215661"/>
                <a:gd name="connsiteX29" fmla="*/ 0 w 8712679"/>
                <a:gd name="connsiteY29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51162 w 8712679"/>
                <a:gd name="connsiteY19" fmla="*/ 146649 h 215661"/>
                <a:gd name="connsiteX20" fmla="*/ 1639019 w 8712679"/>
                <a:gd name="connsiteY20" fmla="*/ 138023 h 215661"/>
                <a:gd name="connsiteX21" fmla="*/ 1544128 w 8712679"/>
                <a:gd name="connsiteY21" fmla="*/ 163902 h 215661"/>
                <a:gd name="connsiteX22" fmla="*/ 1354347 w 8712679"/>
                <a:gd name="connsiteY22" fmla="*/ 86265 h 215661"/>
                <a:gd name="connsiteX23" fmla="*/ 1280528 w 8712679"/>
                <a:gd name="connsiteY23" fmla="*/ 62452 h 215661"/>
                <a:gd name="connsiteX24" fmla="*/ 1181819 w 8712679"/>
                <a:gd name="connsiteY24" fmla="*/ 94891 h 215661"/>
                <a:gd name="connsiteX25" fmla="*/ 1181819 w 8712679"/>
                <a:gd name="connsiteY25" fmla="*/ 94891 h 215661"/>
                <a:gd name="connsiteX26" fmla="*/ 983411 w 8712679"/>
                <a:gd name="connsiteY26" fmla="*/ 43132 h 215661"/>
                <a:gd name="connsiteX27" fmla="*/ 569343 w 8712679"/>
                <a:gd name="connsiteY27" fmla="*/ 51759 h 215661"/>
                <a:gd name="connsiteX28" fmla="*/ 34506 w 8712679"/>
                <a:gd name="connsiteY28" fmla="*/ 51759 h 215661"/>
                <a:gd name="connsiteX29" fmla="*/ 0 w 8712679"/>
                <a:gd name="connsiteY29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51162 w 8712679"/>
                <a:gd name="connsiteY19" fmla="*/ 146649 h 215661"/>
                <a:gd name="connsiteX20" fmla="*/ 1639019 w 8712679"/>
                <a:gd name="connsiteY20" fmla="*/ 138023 h 215661"/>
                <a:gd name="connsiteX21" fmla="*/ 1544128 w 8712679"/>
                <a:gd name="connsiteY21" fmla="*/ 163902 h 215661"/>
                <a:gd name="connsiteX22" fmla="*/ 1332916 w 8712679"/>
                <a:gd name="connsiteY22" fmla="*/ 76740 h 215661"/>
                <a:gd name="connsiteX23" fmla="*/ 1280528 w 8712679"/>
                <a:gd name="connsiteY23" fmla="*/ 62452 h 215661"/>
                <a:gd name="connsiteX24" fmla="*/ 1181819 w 8712679"/>
                <a:gd name="connsiteY24" fmla="*/ 94891 h 215661"/>
                <a:gd name="connsiteX25" fmla="*/ 1181819 w 8712679"/>
                <a:gd name="connsiteY25" fmla="*/ 94891 h 215661"/>
                <a:gd name="connsiteX26" fmla="*/ 983411 w 8712679"/>
                <a:gd name="connsiteY26" fmla="*/ 43132 h 215661"/>
                <a:gd name="connsiteX27" fmla="*/ 569343 w 8712679"/>
                <a:gd name="connsiteY27" fmla="*/ 51759 h 215661"/>
                <a:gd name="connsiteX28" fmla="*/ 34506 w 8712679"/>
                <a:gd name="connsiteY28" fmla="*/ 51759 h 215661"/>
                <a:gd name="connsiteX29" fmla="*/ 0 w 8712679"/>
                <a:gd name="connsiteY29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51162 w 8712679"/>
                <a:gd name="connsiteY19" fmla="*/ 146649 h 215661"/>
                <a:gd name="connsiteX20" fmla="*/ 1639019 w 8712679"/>
                <a:gd name="connsiteY20" fmla="*/ 138023 h 215661"/>
                <a:gd name="connsiteX21" fmla="*/ 1544128 w 8712679"/>
                <a:gd name="connsiteY21" fmla="*/ 163902 h 215661"/>
                <a:gd name="connsiteX22" fmla="*/ 1433647 w 8712679"/>
                <a:gd name="connsiteY22" fmla="*/ 117580 h 215661"/>
                <a:gd name="connsiteX23" fmla="*/ 1332916 w 8712679"/>
                <a:gd name="connsiteY23" fmla="*/ 76740 h 215661"/>
                <a:gd name="connsiteX24" fmla="*/ 1280528 w 8712679"/>
                <a:gd name="connsiteY24" fmla="*/ 62452 h 215661"/>
                <a:gd name="connsiteX25" fmla="*/ 1181819 w 8712679"/>
                <a:gd name="connsiteY25" fmla="*/ 94891 h 215661"/>
                <a:gd name="connsiteX26" fmla="*/ 1181819 w 8712679"/>
                <a:gd name="connsiteY26" fmla="*/ 94891 h 215661"/>
                <a:gd name="connsiteX27" fmla="*/ 983411 w 8712679"/>
                <a:gd name="connsiteY27" fmla="*/ 43132 h 215661"/>
                <a:gd name="connsiteX28" fmla="*/ 569343 w 8712679"/>
                <a:gd name="connsiteY28" fmla="*/ 51759 h 215661"/>
                <a:gd name="connsiteX29" fmla="*/ 34506 w 8712679"/>
                <a:gd name="connsiteY29" fmla="*/ 51759 h 215661"/>
                <a:gd name="connsiteX30" fmla="*/ 0 w 8712679"/>
                <a:gd name="connsiteY30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51162 w 8712679"/>
                <a:gd name="connsiteY19" fmla="*/ 146649 h 215661"/>
                <a:gd name="connsiteX20" fmla="*/ 1639019 w 8712679"/>
                <a:gd name="connsiteY20" fmla="*/ 138023 h 215661"/>
                <a:gd name="connsiteX21" fmla="*/ 1489359 w 8712679"/>
                <a:gd name="connsiteY21" fmla="*/ 159139 h 215661"/>
                <a:gd name="connsiteX22" fmla="*/ 1433647 w 8712679"/>
                <a:gd name="connsiteY22" fmla="*/ 117580 h 215661"/>
                <a:gd name="connsiteX23" fmla="*/ 1332916 w 8712679"/>
                <a:gd name="connsiteY23" fmla="*/ 76740 h 215661"/>
                <a:gd name="connsiteX24" fmla="*/ 1280528 w 8712679"/>
                <a:gd name="connsiteY24" fmla="*/ 62452 h 215661"/>
                <a:gd name="connsiteX25" fmla="*/ 1181819 w 8712679"/>
                <a:gd name="connsiteY25" fmla="*/ 94891 h 215661"/>
                <a:gd name="connsiteX26" fmla="*/ 1181819 w 8712679"/>
                <a:gd name="connsiteY26" fmla="*/ 94891 h 215661"/>
                <a:gd name="connsiteX27" fmla="*/ 983411 w 8712679"/>
                <a:gd name="connsiteY27" fmla="*/ 43132 h 215661"/>
                <a:gd name="connsiteX28" fmla="*/ 569343 w 8712679"/>
                <a:gd name="connsiteY28" fmla="*/ 51759 h 215661"/>
                <a:gd name="connsiteX29" fmla="*/ 34506 w 8712679"/>
                <a:gd name="connsiteY29" fmla="*/ 51759 h 215661"/>
                <a:gd name="connsiteX30" fmla="*/ 0 w 8712679"/>
                <a:gd name="connsiteY30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51162 w 8712679"/>
                <a:gd name="connsiteY19" fmla="*/ 146649 h 215661"/>
                <a:gd name="connsiteX20" fmla="*/ 1639019 w 8712679"/>
                <a:gd name="connsiteY20" fmla="*/ 138023 h 215661"/>
                <a:gd name="connsiteX21" fmla="*/ 1564616 w 8712679"/>
                <a:gd name="connsiteY21" fmla="*/ 167587 h 215661"/>
                <a:gd name="connsiteX22" fmla="*/ 1489359 w 8712679"/>
                <a:gd name="connsiteY22" fmla="*/ 159139 h 215661"/>
                <a:gd name="connsiteX23" fmla="*/ 1433647 w 8712679"/>
                <a:gd name="connsiteY23" fmla="*/ 117580 h 215661"/>
                <a:gd name="connsiteX24" fmla="*/ 1332916 w 8712679"/>
                <a:gd name="connsiteY24" fmla="*/ 76740 h 215661"/>
                <a:gd name="connsiteX25" fmla="*/ 1280528 w 8712679"/>
                <a:gd name="connsiteY25" fmla="*/ 62452 h 215661"/>
                <a:gd name="connsiteX26" fmla="*/ 1181819 w 8712679"/>
                <a:gd name="connsiteY26" fmla="*/ 94891 h 215661"/>
                <a:gd name="connsiteX27" fmla="*/ 1181819 w 8712679"/>
                <a:gd name="connsiteY27" fmla="*/ 94891 h 215661"/>
                <a:gd name="connsiteX28" fmla="*/ 983411 w 8712679"/>
                <a:gd name="connsiteY28" fmla="*/ 43132 h 215661"/>
                <a:gd name="connsiteX29" fmla="*/ 569343 w 8712679"/>
                <a:gd name="connsiteY29" fmla="*/ 51759 h 215661"/>
                <a:gd name="connsiteX30" fmla="*/ 34506 w 8712679"/>
                <a:gd name="connsiteY30" fmla="*/ 51759 h 215661"/>
                <a:gd name="connsiteX31" fmla="*/ 0 w 8712679"/>
                <a:gd name="connsiteY31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22587 w 8712679"/>
                <a:gd name="connsiteY19" fmla="*/ 108549 h 215661"/>
                <a:gd name="connsiteX20" fmla="*/ 1639019 w 8712679"/>
                <a:gd name="connsiteY20" fmla="*/ 138023 h 215661"/>
                <a:gd name="connsiteX21" fmla="*/ 1564616 w 8712679"/>
                <a:gd name="connsiteY21" fmla="*/ 167587 h 215661"/>
                <a:gd name="connsiteX22" fmla="*/ 1489359 w 8712679"/>
                <a:gd name="connsiteY22" fmla="*/ 159139 h 215661"/>
                <a:gd name="connsiteX23" fmla="*/ 1433647 w 8712679"/>
                <a:gd name="connsiteY23" fmla="*/ 117580 h 215661"/>
                <a:gd name="connsiteX24" fmla="*/ 1332916 w 8712679"/>
                <a:gd name="connsiteY24" fmla="*/ 76740 h 215661"/>
                <a:gd name="connsiteX25" fmla="*/ 1280528 w 8712679"/>
                <a:gd name="connsiteY25" fmla="*/ 62452 h 215661"/>
                <a:gd name="connsiteX26" fmla="*/ 1181819 w 8712679"/>
                <a:gd name="connsiteY26" fmla="*/ 94891 h 215661"/>
                <a:gd name="connsiteX27" fmla="*/ 1181819 w 8712679"/>
                <a:gd name="connsiteY27" fmla="*/ 94891 h 215661"/>
                <a:gd name="connsiteX28" fmla="*/ 983411 w 8712679"/>
                <a:gd name="connsiteY28" fmla="*/ 43132 h 215661"/>
                <a:gd name="connsiteX29" fmla="*/ 569343 w 8712679"/>
                <a:gd name="connsiteY29" fmla="*/ 51759 h 215661"/>
                <a:gd name="connsiteX30" fmla="*/ 34506 w 8712679"/>
                <a:gd name="connsiteY30" fmla="*/ 51759 h 215661"/>
                <a:gd name="connsiteX31" fmla="*/ 0 w 8712679"/>
                <a:gd name="connsiteY31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86072 w 8712679"/>
                <a:gd name="connsiteY19" fmla="*/ 129487 h 215661"/>
                <a:gd name="connsiteX20" fmla="*/ 1722587 w 8712679"/>
                <a:gd name="connsiteY20" fmla="*/ 108549 h 215661"/>
                <a:gd name="connsiteX21" fmla="*/ 1639019 w 8712679"/>
                <a:gd name="connsiteY21" fmla="*/ 138023 h 215661"/>
                <a:gd name="connsiteX22" fmla="*/ 1564616 w 8712679"/>
                <a:gd name="connsiteY22" fmla="*/ 167587 h 215661"/>
                <a:gd name="connsiteX23" fmla="*/ 1489359 w 8712679"/>
                <a:gd name="connsiteY23" fmla="*/ 159139 h 215661"/>
                <a:gd name="connsiteX24" fmla="*/ 1433647 w 8712679"/>
                <a:gd name="connsiteY24" fmla="*/ 117580 h 215661"/>
                <a:gd name="connsiteX25" fmla="*/ 1332916 w 8712679"/>
                <a:gd name="connsiteY25" fmla="*/ 76740 h 215661"/>
                <a:gd name="connsiteX26" fmla="*/ 1280528 w 8712679"/>
                <a:gd name="connsiteY26" fmla="*/ 62452 h 215661"/>
                <a:gd name="connsiteX27" fmla="*/ 1181819 w 8712679"/>
                <a:gd name="connsiteY27" fmla="*/ 94891 h 215661"/>
                <a:gd name="connsiteX28" fmla="*/ 1181819 w 8712679"/>
                <a:gd name="connsiteY28" fmla="*/ 94891 h 215661"/>
                <a:gd name="connsiteX29" fmla="*/ 983411 w 8712679"/>
                <a:gd name="connsiteY29" fmla="*/ 43132 h 215661"/>
                <a:gd name="connsiteX30" fmla="*/ 569343 w 8712679"/>
                <a:gd name="connsiteY30" fmla="*/ 51759 h 215661"/>
                <a:gd name="connsiteX31" fmla="*/ 34506 w 8712679"/>
                <a:gd name="connsiteY31" fmla="*/ 51759 h 215661"/>
                <a:gd name="connsiteX32" fmla="*/ 0 w 8712679"/>
                <a:gd name="connsiteY32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80558 w 8712679"/>
                <a:gd name="connsiteY18" fmla="*/ 181155 h 215661"/>
                <a:gd name="connsiteX19" fmla="*/ 1786072 w 8712679"/>
                <a:gd name="connsiteY19" fmla="*/ 129487 h 215661"/>
                <a:gd name="connsiteX20" fmla="*/ 1722587 w 8712679"/>
                <a:gd name="connsiteY20" fmla="*/ 108549 h 215661"/>
                <a:gd name="connsiteX21" fmla="*/ 1646163 w 8712679"/>
                <a:gd name="connsiteY21" fmla="*/ 128498 h 215661"/>
                <a:gd name="connsiteX22" fmla="*/ 1564616 w 8712679"/>
                <a:gd name="connsiteY22" fmla="*/ 167587 h 215661"/>
                <a:gd name="connsiteX23" fmla="*/ 1489359 w 8712679"/>
                <a:gd name="connsiteY23" fmla="*/ 159139 h 215661"/>
                <a:gd name="connsiteX24" fmla="*/ 1433647 w 8712679"/>
                <a:gd name="connsiteY24" fmla="*/ 117580 h 215661"/>
                <a:gd name="connsiteX25" fmla="*/ 1332916 w 8712679"/>
                <a:gd name="connsiteY25" fmla="*/ 76740 h 215661"/>
                <a:gd name="connsiteX26" fmla="*/ 1280528 w 8712679"/>
                <a:gd name="connsiteY26" fmla="*/ 62452 h 215661"/>
                <a:gd name="connsiteX27" fmla="*/ 1181819 w 8712679"/>
                <a:gd name="connsiteY27" fmla="*/ 94891 h 215661"/>
                <a:gd name="connsiteX28" fmla="*/ 1181819 w 8712679"/>
                <a:gd name="connsiteY28" fmla="*/ 94891 h 215661"/>
                <a:gd name="connsiteX29" fmla="*/ 983411 w 8712679"/>
                <a:gd name="connsiteY29" fmla="*/ 43132 h 215661"/>
                <a:gd name="connsiteX30" fmla="*/ 569343 w 8712679"/>
                <a:gd name="connsiteY30" fmla="*/ 51759 h 215661"/>
                <a:gd name="connsiteX31" fmla="*/ 34506 w 8712679"/>
                <a:gd name="connsiteY31" fmla="*/ 51759 h 215661"/>
                <a:gd name="connsiteX32" fmla="*/ 0 w 8712679"/>
                <a:gd name="connsiteY32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40943 w 8712679"/>
                <a:gd name="connsiteY17" fmla="*/ 172529 h 215661"/>
                <a:gd name="connsiteX18" fmla="*/ 1851983 w 8712679"/>
                <a:gd name="connsiteY18" fmla="*/ 176393 h 215661"/>
                <a:gd name="connsiteX19" fmla="*/ 1786072 w 8712679"/>
                <a:gd name="connsiteY19" fmla="*/ 129487 h 215661"/>
                <a:gd name="connsiteX20" fmla="*/ 1722587 w 8712679"/>
                <a:gd name="connsiteY20" fmla="*/ 108549 h 215661"/>
                <a:gd name="connsiteX21" fmla="*/ 1646163 w 8712679"/>
                <a:gd name="connsiteY21" fmla="*/ 128498 h 215661"/>
                <a:gd name="connsiteX22" fmla="*/ 1564616 w 8712679"/>
                <a:gd name="connsiteY22" fmla="*/ 167587 h 215661"/>
                <a:gd name="connsiteX23" fmla="*/ 1489359 w 8712679"/>
                <a:gd name="connsiteY23" fmla="*/ 159139 h 215661"/>
                <a:gd name="connsiteX24" fmla="*/ 1433647 w 8712679"/>
                <a:gd name="connsiteY24" fmla="*/ 117580 h 215661"/>
                <a:gd name="connsiteX25" fmla="*/ 1332916 w 8712679"/>
                <a:gd name="connsiteY25" fmla="*/ 76740 h 215661"/>
                <a:gd name="connsiteX26" fmla="*/ 1280528 w 8712679"/>
                <a:gd name="connsiteY26" fmla="*/ 62452 h 215661"/>
                <a:gd name="connsiteX27" fmla="*/ 1181819 w 8712679"/>
                <a:gd name="connsiteY27" fmla="*/ 94891 h 215661"/>
                <a:gd name="connsiteX28" fmla="*/ 1181819 w 8712679"/>
                <a:gd name="connsiteY28" fmla="*/ 94891 h 215661"/>
                <a:gd name="connsiteX29" fmla="*/ 983411 w 8712679"/>
                <a:gd name="connsiteY29" fmla="*/ 43132 h 215661"/>
                <a:gd name="connsiteX30" fmla="*/ 569343 w 8712679"/>
                <a:gd name="connsiteY30" fmla="*/ 51759 h 215661"/>
                <a:gd name="connsiteX31" fmla="*/ 34506 w 8712679"/>
                <a:gd name="connsiteY31" fmla="*/ 51759 h 215661"/>
                <a:gd name="connsiteX32" fmla="*/ 0 w 8712679"/>
                <a:gd name="connsiteY32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36181 w 8712679"/>
                <a:gd name="connsiteY17" fmla="*/ 153479 h 215661"/>
                <a:gd name="connsiteX18" fmla="*/ 1851983 w 8712679"/>
                <a:gd name="connsiteY18" fmla="*/ 176393 h 215661"/>
                <a:gd name="connsiteX19" fmla="*/ 1786072 w 8712679"/>
                <a:gd name="connsiteY19" fmla="*/ 129487 h 215661"/>
                <a:gd name="connsiteX20" fmla="*/ 1722587 w 8712679"/>
                <a:gd name="connsiteY20" fmla="*/ 108549 h 215661"/>
                <a:gd name="connsiteX21" fmla="*/ 1646163 w 8712679"/>
                <a:gd name="connsiteY21" fmla="*/ 128498 h 215661"/>
                <a:gd name="connsiteX22" fmla="*/ 1564616 w 8712679"/>
                <a:gd name="connsiteY22" fmla="*/ 167587 h 215661"/>
                <a:gd name="connsiteX23" fmla="*/ 1489359 w 8712679"/>
                <a:gd name="connsiteY23" fmla="*/ 159139 h 215661"/>
                <a:gd name="connsiteX24" fmla="*/ 1433647 w 8712679"/>
                <a:gd name="connsiteY24" fmla="*/ 117580 h 215661"/>
                <a:gd name="connsiteX25" fmla="*/ 1332916 w 8712679"/>
                <a:gd name="connsiteY25" fmla="*/ 76740 h 215661"/>
                <a:gd name="connsiteX26" fmla="*/ 1280528 w 8712679"/>
                <a:gd name="connsiteY26" fmla="*/ 62452 h 215661"/>
                <a:gd name="connsiteX27" fmla="*/ 1181819 w 8712679"/>
                <a:gd name="connsiteY27" fmla="*/ 94891 h 215661"/>
                <a:gd name="connsiteX28" fmla="*/ 1181819 w 8712679"/>
                <a:gd name="connsiteY28" fmla="*/ 94891 h 215661"/>
                <a:gd name="connsiteX29" fmla="*/ 983411 w 8712679"/>
                <a:gd name="connsiteY29" fmla="*/ 43132 h 215661"/>
                <a:gd name="connsiteX30" fmla="*/ 569343 w 8712679"/>
                <a:gd name="connsiteY30" fmla="*/ 51759 h 215661"/>
                <a:gd name="connsiteX31" fmla="*/ 34506 w 8712679"/>
                <a:gd name="connsiteY31" fmla="*/ 51759 h 215661"/>
                <a:gd name="connsiteX32" fmla="*/ 0 w 8712679"/>
                <a:gd name="connsiteY32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234241 w 8712679"/>
                <a:gd name="connsiteY15" fmla="*/ 189782 h 215661"/>
                <a:gd name="connsiteX16" fmla="*/ 2061713 w 8712679"/>
                <a:gd name="connsiteY16" fmla="*/ 198408 h 215661"/>
                <a:gd name="connsiteX17" fmla="*/ 1936181 w 8712679"/>
                <a:gd name="connsiteY17" fmla="*/ 153479 h 215661"/>
                <a:gd name="connsiteX18" fmla="*/ 1856746 w 8712679"/>
                <a:gd name="connsiteY18" fmla="*/ 166868 h 215661"/>
                <a:gd name="connsiteX19" fmla="*/ 1786072 w 8712679"/>
                <a:gd name="connsiteY19" fmla="*/ 129487 h 215661"/>
                <a:gd name="connsiteX20" fmla="*/ 1722587 w 8712679"/>
                <a:gd name="connsiteY20" fmla="*/ 108549 h 215661"/>
                <a:gd name="connsiteX21" fmla="*/ 1646163 w 8712679"/>
                <a:gd name="connsiteY21" fmla="*/ 128498 h 215661"/>
                <a:gd name="connsiteX22" fmla="*/ 1564616 w 8712679"/>
                <a:gd name="connsiteY22" fmla="*/ 167587 h 215661"/>
                <a:gd name="connsiteX23" fmla="*/ 1489359 w 8712679"/>
                <a:gd name="connsiteY23" fmla="*/ 159139 h 215661"/>
                <a:gd name="connsiteX24" fmla="*/ 1433647 w 8712679"/>
                <a:gd name="connsiteY24" fmla="*/ 117580 h 215661"/>
                <a:gd name="connsiteX25" fmla="*/ 1332916 w 8712679"/>
                <a:gd name="connsiteY25" fmla="*/ 76740 h 215661"/>
                <a:gd name="connsiteX26" fmla="*/ 1280528 w 8712679"/>
                <a:gd name="connsiteY26" fmla="*/ 62452 h 215661"/>
                <a:gd name="connsiteX27" fmla="*/ 1181819 w 8712679"/>
                <a:gd name="connsiteY27" fmla="*/ 94891 h 215661"/>
                <a:gd name="connsiteX28" fmla="*/ 1181819 w 8712679"/>
                <a:gd name="connsiteY28" fmla="*/ 94891 h 215661"/>
                <a:gd name="connsiteX29" fmla="*/ 983411 w 8712679"/>
                <a:gd name="connsiteY29" fmla="*/ 43132 h 215661"/>
                <a:gd name="connsiteX30" fmla="*/ 569343 w 8712679"/>
                <a:gd name="connsiteY30" fmla="*/ 51759 h 215661"/>
                <a:gd name="connsiteX31" fmla="*/ 34506 w 8712679"/>
                <a:gd name="connsiteY31" fmla="*/ 51759 h 215661"/>
                <a:gd name="connsiteX32" fmla="*/ 0 w 8712679"/>
                <a:gd name="connsiteY32" fmla="*/ 0 h 215661"/>
                <a:gd name="connsiteX0" fmla="*/ 0 w 8712679"/>
                <a:gd name="connsiteY0" fmla="*/ 0 h 215661"/>
                <a:gd name="connsiteX1" fmla="*/ 8712679 w 8712679"/>
                <a:gd name="connsiteY1" fmla="*/ 8627 h 215661"/>
                <a:gd name="connsiteX2" fmla="*/ 8686800 w 8712679"/>
                <a:gd name="connsiteY2" fmla="*/ 51759 h 215661"/>
                <a:gd name="connsiteX3" fmla="*/ 7884543 w 8712679"/>
                <a:gd name="connsiteY3" fmla="*/ 43132 h 215661"/>
                <a:gd name="connsiteX4" fmla="*/ 6435306 w 8712679"/>
                <a:gd name="connsiteY4" fmla="*/ 69012 h 215661"/>
                <a:gd name="connsiteX5" fmla="*/ 5124091 w 8712679"/>
                <a:gd name="connsiteY5" fmla="*/ 94891 h 215661"/>
                <a:gd name="connsiteX6" fmla="*/ 4045789 w 8712679"/>
                <a:gd name="connsiteY6" fmla="*/ 138023 h 215661"/>
                <a:gd name="connsiteX7" fmla="*/ 3347049 w 8712679"/>
                <a:gd name="connsiteY7" fmla="*/ 172529 h 215661"/>
                <a:gd name="connsiteX8" fmla="*/ 3105509 w 8712679"/>
                <a:gd name="connsiteY8" fmla="*/ 172529 h 215661"/>
                <a:gd name="connsiteX9" fmla="*/ 2993366 w 8712679"/>
                <a:gd name="connsiteY9" fmla="*/ 189782 h 215661"/>
                <a:gd name="connsiteX10" fmla="*/ 2838091 w 8712679"/>
                <a:gd name="connsiteY10" fmla="*/ 155276 h 215661"/>
                <a:gd name="connsiteX11" fmla="*/ 2794958 w 8712679"/>
                <a:gd name="connsiteY11" fmla="*/ 215661 h 215661"/>
                <a:gd name="connsiteX12" fmla="*/ 2648309 w 8712679"/>
                <a:gd name="connsiteY12" fmla="*/ 207034 h 215661"/>
                <a:gd name="connsiteX13" fmla="*/ 2544792 w 8712679"/>
                <a:gd name="connsiteY13" fmla="*/ 181155 h 215661"/>
                <a:gd name="connsiteX14" fmla="*/ 2363638 w 8712679"/>
                <a:gd name="connsiteY14" fmla="*/ 207034 h 215661"/>
                <a:gd name="connsiteX15" fmla="*/ 2198522 w 8712679"/>
                <a:gd name="connsiteY15" fmla="*/ 182638 h 215661"/>
                <a:gd name="connsiteX16" fmla="*/ 2061713 w 8712679"/>
                <a:gd name="connsiteY16" fmla="*/ 198408 h 215661"/>
                <a:gd name="connsiteX17" fmla="*/ 1936181 w 8712679"/>
                <a:gd name="connsiteY17" fmla="*/ 153479 h 215661"/>
                <a:gd name="connsiteX18" fmla="*/ 1856746 w 8712679"/>
                <a:gd name="connsiteY18" fmla="*/ 166868 h 215661"/>
                <a:gd name="connsiteX19" fmla="*/ 1786072 w 8712679"/>
                <a:gd name="connsiteY19" fmla="*/ 129487 h 215661"/>
                <a:gd name="connsiteX20" fmla="*/ 1722587 w 8712679"/>
                <a:gd name="connsiteY20" fmla="*/ 108549 h 215661"/>
                <a:gd name="connsiteX21" fmla="*/ 1646163 w 8712679"/>
                <a:gd name="connsiteY21" fmla="*/ 128498 h 215661"/>
                <a:gd name="connsiteX22" fmla="*/ 1564616 w 8712679"/>
                <a:gd name="connsiteY22" fmla="*/ 167587 h 215661"/>
                <a:gd name="connsiteX23" fmla="*/ 1489359 w 8712679"/>
                <a:gd name="connsiteY23" fmla="*/ 159139 h 215661"/>
                <a:gd name="connsiteX24" fmla="*/ 1433647 w 8712679"/>
                <a:gd name="connsiteY24" fmla="*/ 117580 h 215661"/>
                <a:gd name="connsiteX25" fmla="*/ 1332916 w 8712679"/>
                <a:gd name="connsiteY25" fmla="*/ 76740 h 215661"/>
                <a:gd name="connsiteX26" fmla="*/ 1280528 w 8712679"/>
                <a:gd name="connsiteY26" fmla="*/ 62452 h 215661"/>
                <a:gd name="connsiteX27" fmla="*/ 1181819 w 8712679"/>
                <a:gd name="connsiteY27" fmla="*/ 94891 h 215661"/>
                <a:gd name="connsiteX28" fmla="*/ 1181819 w 8712679"/>
                <a:gd name="connsiteY28" fmla="*/ 94891 h 215661"/>
                <a:gd name="connsiteX29" fmla="*/ 983411 w 8712679"/>
                <a:gd name="connsiteY29" fmla="*/ 43132 h 215661"/>
                <a:gd name="connsiteX30" fmla="*/ 569343 w 8712679"/>
                <a:gd name="connsiteY30" fmla="*/ 51759 h 215661"/>
                <a:gd name="connsiteX31" fmla="*/ 34506 w 8712679"/>
                <a:gd name="connsiteY31" fmla="*/ 51759 h 215661"/>
                <a:gd name="connsiteX32" fmla="*/ 0 w 8712679"/>
                <a:gd name="connsiteY32" fmla="*/ 0 h 215661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48309 w 8712679"/>
                <a:gd name="connsiteY12" fmla="*/ 207034 h 218940"/>
                <a:gd name="connsiteX13" fmla="*/ 2544792 w 8712679"/>
                <a:gd name="connsiteY13" fmla="*/ 181155 h 218940"/>
                <a:gd name="connsiteX14" fmla="*/ 2375544 w 8712679"/>
                <a:gd name="connsiteY14" fmla="*/ 218940 h 218940"/>
                <a:gd name="connsiteX15" fmla="*/ 2198522 w 8712679"/>
                <a:gd name="connsiteY15" fmla="*/ 182638 h 218940"/>
                <a:gd name="connsiteX16" fmla="*/ 2061713 w 8712679"/>
                <a:gd name="connsiteY16" fmla="*/ 198408 h 218940"/>
                <a:gd name="connsiteX17" fmla="*/ 1936181 w 8712679"/>
                <a:gd name="connsiteY17" fmla="*/ 153479 h 218940"/>
                <a:gd name="connsiteX18" fmla="*/ 1856746 w 8712679"/>
                <a:gd name="connsiteY18" fmla="*/ 166868 h 218940"/>
                <a:gd name="connsiteX19" fmla="*/ 1786072 w 8712679"/>
                <a:gd name="connsiteY19" fmla="*/ 129487 h 218940"/>
                <a:gd name="connsiteX20" fmla="*/ 1722587 w 8712679"/>
                <a:gd name="connsiteY20" fmla="*/ 108549 h 218940"/>
                <a:gd name="connsiteX21" fmla="*/ 1646163 w 8712679"/>
                <a:gd name="connsiteY21" fmla="*/ 128498 h 218940"/>
                <a:gd name="connsiteX22" fmla="*/ 1564616 w 8712679"/>
                <a:gd name="connsiteY22" fmla="*/ 167587 h 218940"/>
                <a:gd name="connsiteX23" fmla="*/ 1489359 w 8712679"/>
                <a:gd name="connsiteY23" fmla="*/ 159139 h 218940"/>
                <a:gd name="connsiteX24" fmla="*/ 1433647 w 8712679"/>
                <a:gd name="connsiteY24" fmla="*/ 117580 h 218940"/>
                <a:gd name="connsiteX25" fmla="*/ 1332916 w 8712679"/>
                <a:gd name="connsiteY25" fmla="*/ 76740 h 218940"/>
                <a:gd name="connsiteX26" fmla="*/ 1280528 w 8712679"/>
                <a:gd name="connsiteY26" fmla="*/ 62452 h 218940"/>
                <a:gd name="connsiteX27" fmla="*/ 1181819 w 8712679"/>
                <a:gd name="connsiteY27" fmla="*/ 94891 h 218940"/>
                <a:gd name="connsiteX28" fmla="*/ 1181819 w 8712679"/>
                <a:gd name="connsiteY28" fmla="*/ 94891 h 218940"/>
                <a:gd name="connsiteX29" fmla="*/ 983411 w 8712679"/>
                <a:gd name="connsiteY29" fmla="*/ 43132 h 218940"/>
                <a:gd name="connsiteX30" fmla="*/ 569343 w 8712679"/>
                <a:gd name="connsiteY30" fmla="*/ 51759 h 218940"/>
                <a:gd name="connsiteX31" fmla="*/ 34506 w 8712679"/>
                <a:gd name="connsiteY31" fmla="*/ 51759 h 218940"/>
                <a:gd name="connsiteX32" fmla="*/ 0 w 8712679"/>
                <a:gd name="connsiteY32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48309 w 8712679"/>
                <a:gd name="connsiteY12" fmla="*/ 207034 h 218940"/>
                <a:gd name="connsiteX13" fmla="*/ 2518599 w 8712679"/>
                <a:gd name="connsiteY13" fmla="*/ 178774 h 218940"/>
                <a:gd name="connsiteX14" fmla="*/ 2375544 w 8712679"/>
                <a:gd name="connsiteY14" fmla="*/ 218940 h 218940"/>
                <a:gd name="connsiteX15" fmla="*/ 2198522 w 8712679"/>
                <a:gd name="connsiteY15" fmla="*/ 182638 h 218940"/>
                <a:gd name="connsiteX16" fmla="*/ 2061713 w 8712679"/>
                <a:gd name="connsiteY16" fmla="*/ 198408 h 218940"/>
                <a:gd name="connsiteX17" fmla="*/ 1936181 w 8712679"/>
                <a:gd name="connsiteY17" fmla="*/ 153479 h 218940"/>
                <a:gd name="connsiteX18" fmla="*/ 1856746 w 8712679"/>
                <a:gd name="connsiteY18" fmla="*/ 166868 h 218940"/>
                <a:gd name="connsiteX19" fmla="*/ 1786072 w 8712679"/>
                <a:gd name="connsiteY19" fmla="*/ 129487 h 218940"/>
                <a:gd name="connsiteX20" fmla="*/ 1722587 w 8712679"/>
                <a:gd name="connsiteY20" fmla="*/ 108549 h 218940"/>
                <a:gd name="connsiteX21" fmla="*/ 1646163 w 8712679"/>
                <a:gd name="connsiteY21" fmla="*/ 128498 h 218940"/>
                <a:gd name="connsiteX22" fmla="*/ 1564616 w 8712679"/>
                <a:gd name="connsiteY22" fmla="*/ 167587 h 218940"/>
                <a:gd name="connsiteX23" fmla="*/ 1489359 w 8712679"/>
                <a:gd name="connsiteY23" fmla="*/ 159139 h 218940"/>
                <a:gd name="connsiteX24" fmla="*/ 1433647 w 8712679"/>
                <a:gd name="connsiteY24" fmla="*/ 117580 h 218940"/>
                <a:gd name="connsiteX25" fmla="*/ 1332916 w 8712679"/>
                <a:gd name="connsiteY25" fmla="*/ 76740 h 218940"/>
                <a:gd name="connsiteX26" fmla="*/ 1280528 w 8712679"/>
                <a:gd name="connsiteY26" fmla="*/ 62452 h 218940"/>
                <a:gd name="connsiteX27" fmla="*/ 1181819 w 8712679"/>
                <a:gd name="connsiteY27" fmla="*/ 94891 h 218940"/>
                <a:gd name="connsiteX28" fmla="*/ 1181819 w 8712679"/>
                <a:gd name="connsiteY28" fmla="*/ 94891 h 218940"/>
                <a:gd name="connsiteX29" fmla="*/ 983411 w 8712679"/>
                <a:gd name="connsiteY29" fmla="*/ 43132 h 218940"/>
                <a:gd name="connsiteX30" fmla="*/ 569343 w 8712679"/>
                <a:gd name="connsiteY30" fmla="*/ 51759 h 218940"/>
                <a:gd name="connsiteX31" fmla="*/ 34506 w 8712679"/>
                <a:gd name="connsiteY31" fmla="*/ 51759 h 218940"/>
                <a:gd name="connsiteX32" fmla="*/ 0 w 8712679"/>
                <a:gd name="connsiteY32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48309 w 8712679"/>
                <a:gd name="connsiteY12" fmla="*/ 207034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80528 w 8712679"/>
                <a:gd name="connsiteY27" fmla="*/ 62452 h 218940"/>
                <a:gd name="connsiteX28" fmla="*/ 1181819 w 8712679"/>
                <a:gd name="connsiteY28" fmla="*/ 94891 h 218940"/>
                <a:gd name="connsiteX29" fmla="*/ 1181819 w 8712679"/>
                <a:gd name="connsiteY29" fmla="*/ 94891 h 218940"/>
                <a:gd name="connsiteX30" fmla="*/ 983411 w 8712679"/>
                <a:gd name="connsiteY30" fmla="*/ 43132 h 218940"/>
                <a:gd name="connsiteX31" fmla="*/ 569343 w 8712679"/>
                <a:gd name="connsiteY31" fmla="*/ 51759 h 218940"/>
                <a:gd name="connsiteX32" fmla="*/ 34506 w 8712679"/>
                <a:gd name="connsiteY32" fmla="*/ 51759 h 218940"/>
                <a:gd name="connsiteX33" fmla="*/ 0 w 8712679"/>
                <a:gd name="connsiteY33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62596 w 8712679"/>
                <a:gd name="connsiteY12" fmla="*/ 199890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80528 w 8712679"/>
                <a:gd name="connsiteY27" fmla="*/ 62452 h 218940"/>
                <a:gd name="connsiteX28" fmla="*/ 1181819 w 8712679"/>
                <a:gd name="connsiteY28" fmla="*/ 94891 h 218940"/>
                <a:gd name="connsiteX29" fmla="*/ 1181819 w 8712679"/>
                <a:gd name="connsiteY29" fmla="*/ 94891 h 218940"/>
                <a:gd name="connsiteX30" fmla="*/ 983411 w 8712679"/>
                <a:gd name="connsiteY30" fmla="*/ 43132 h 218940"/>
                <a:gd name="connsiteX31" fmla="*/ 569343 w 8712679"/>
                <a:gd name="connsiteY31" fmla="*/ 51759 h 218940"/>
                <a:gd name="connsiteX32" fmla="*/ 34506 w 8712679"/>
                <a:gd name="connsiteY32" fmla="*/ 51759 h 218940"/>
                <a:gd name="connsiteX33" fmla="*/ 0 w 8712679"/>
                <a:gd name="connsiteY33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62596 w 8712679"/>
                <a:gd name="connsiteY12" fmla="*/ 199890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71003 w 8712679"/>
                <a:gd name="connsiteY27" fmla="*/ 71977 h 218940"/>
                <a:gd name="connsiteX28" fmla="*/ 1181819 w 8712679"/>
                <a:gd name="connsiteY28" fmla="*/ 94891 h 218940"/>
                <a:gd name="connsiteX29" fmla="*/ 1181819 w 8712679"/>
                <a:gd name="connsiteY29" fmla="*/ 94891 h 218940"/>
                <a:gd name="connsiteX30" fmla="*/ 983411 w 8712679"/>
                <a:gd name="connsiteY30" fmla="*/ 43132 h 218940"/>
                <a:gd name="connsiteX31" fmla="*/ 569343 w 8712679"/>
                <a:gd name="connsiteY31" fmla="*/ 51759 h 218940"/>
                <a:gd name="connsiteX32" fmla="*/ 34506 w 8712679"/>
                <a:gd name="connsiteY32" fmla="*/ 51759 h 218940"/>
                <a:gd name="connsiteX33" fmla="*/ 0 w 8712679"/>
                <a:gd name="connsiteY33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62596 w 8712679"/>
                <a:gd name="connsiteY12" fmla="*/ 199890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71003 w 8712679"/>
                <a:gd name="connsiteY27" fmla="*/ 71977 h 218940"/>
                <a:gd name="connsiteX28" fmla="*/ 1181819 w 8712679"/>
                <a:gd name="connsiteY28" fmla="*/ 94891 h 218940"/>
                <a:gd name="connsiteX29" fmla="*/ 1160388 w 8712679"/>
                <a:gd name="connsiteY29" fmla="*/ 85366 h 218940"/>
                <a:gd name="connsiteX30" fmla="*/ 983411 w 8712679"/>
                <a:gd name="connsiteY30" fmla="*/ 43132 h 218940"/>
                <a:gd name="connsiteX31" fmla="*/ 569343 w 8712679"/>
                <a:gd name="connsiteY31" fmla="*/ 51759 h 218940"/>
                <a:gd name="connsiteX32" fmla="*/ 34506 w 8712679"/>
                <a:gd name="connsiteY32" fmla="*/ 51759 h 218940"/>
                <a:gd name="connsiteX33" fmla="*/ 0 w 8712679"/>
                <a:gd name="connsiteY33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62596 w 8712679"/>
                <a:gd name="connsiteY12" fmla="*/ 199890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71003 w 8712679"/>
                <a:gd name="connsiteY27" fmla="*/ 71977 h 218940"/>
                <a:gd name="connsiteX28" fmla="*/ 1181819 w 8712679"/>
                <a:gd name="connsiteY28" fmla="*/ 94891 h 218940"/>
                <a:gd name="connsiteX29" fmla="*/ 1160388 w 8712679"/>
                <a:gd name="connsiteY29" fmla="*/ 85366 h 218940"/>
                <a:gd name="connsiteX30" fmla="*/ 985792 w 8712679"/>
                <a:gd name="connsiteY30" fmla="*/ 35988 h 218940"/>
                <a:gd name="connsiteX31" fmla="*/ 569343 w 8712679"/>
                <a:gd name="connsiteY31" fmla="*/ 51759 h 218940"/>
                <a:gd name="connsiteX32" fmla="*/ 34506 w 8712679"/>
                <a:gd name="connsiteY32" fmla="*/ 51759 h 218940"/>
                <a:gd name="connsiteX33" fmla="*/ 0 w 8712679"/>
                <a:gd name="connsiteY33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62596 w 8712679"/>
                <a:gd name="connsiteY12" fmla="*/ 199890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71003 w 8712679"/>
                <a:gd name="connsiteY27" fmla="*/ 71977 h 218940"/>
                <a:gd name="connsiteX28" fmla="*/ 1181819 w 8712679"/>
                <a:gd name="connsiteY28" fmla="*/ 94891 h 218940"/>
                <a:gd name="connsiteX29" fmla="*/ 1160388 w 8712679"/>
                <a:gd name="connsiteY29" fmla="*/ 85366 h 218940"/>
                <a:gd name="connsiteX30" fmla="*/ 985792 w 8712679"/>
                <a:gd name="connsiteY30" fmla="*/ 35988 h 218940"/>
                <a:gd name="connsiteX31" fmla="*/ 614587 w 8712679"/>
                <a:gd name="connsiteY31" fmla="*/ 35090 h 218940"/>
                <a:gd name="connsiteX32" fmla="*/ 34506 w 8712679"/>
                <a:gd name="connsiteY32" fmla="*/ 51759 h 218940"/>
                <a:gd name="connsiteX33" fmla="*/ 0 w 8712679"/>
                <a:gd name="connsiteY33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62596 w 8712679"/>
                <a:gd name="connsiteY12" fmla="*/ 199890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71003 w 8712679"/>
                <a:gd name="connsiteY27" fmla="*/ 71977 h 218940"/>
                <a:gd name="connsiteX28" fmla="*/ 1181819 w 8712679"/>
                <a:gd name="connsiteY28" fmla="*/ 94891 h 218940"/>
                <a:gd name="connsiteX29" fmla="*/ 1160388 w 8712679"/>
                <a:gd name="connsiteY29" fmla="*/ 85366 h 218940"/>
                <a:gd name="connsiteX30" fmla="*/ 985792 w 8712679"/>
                <a:gd name="connsiteY30" fmla="*/ 35988 h 218940"/>
                <a:gd name="connsiteX31" fmla="*/ 614587 w 8712679"/>
                <a:gd name="connsiteY31" fmla="*/ 35090 h 218940"/>
                <a:gd name="connsiteX32" fmla="*/ 34506 w 8712679"/>
                <a:gd name="connsiteY32" fmla="*/ 51759 h 218940"/>
                <a:gd name="connsiteX33" fmla="*/ 0 w 8712679"/>
                <a:gd name="connsiteY33" fmla="*/ 0 h 218940"/>
                <a:gd name="connsiteX0" fmla="*/ 0 w 8712679"/>
                <a:gd name="connsiteY0" fmla="*/ 0 h 218940"/>
                <a:gd name="connsiteX1" fmla="*/ 8712679 w 8712679"/>
                <a:gd name="connsiteY1" fmla="*/ 8627 h 218940"/>
                <a:gd name="connsiteX2" fmla="*/ 8686800 w 8712679"/>
                <a:gd name="connsiteY2" fmla="*/ 51759 h 218940"/>
                <a:gd name="connsiteX3" fmla="*/ 7884543 w 8712679"/>
                <a:gd name="connsiteY3" fmla="*/ 43132 h 218940"/>
                <a:gd name="connsiteX4" fmla="*/ 6435306 w 8712679"/>
                <a:gd name="connsiteY4" fmla="*/ 69012 h 218940"/>
                <a:gd name="connsiteX5" fmla="*/ 5124091 w 8712679"/>
                <a:gd name="connsiteY5" fmla="*/ 94891 h 218940"/>
                <a:gd name="connsiteX6" fmla="*/ 4045789 w 8712679"/>
                <a:gd name="connsiteY6" fmla="*/ 138023 h 218940"/>
                <a:gd name="connsiteX7" fmla="*/ 3347049 w 8712679"/>
                <a:gd name="connsiteY7" fmla="*/ 172529 h 218940"/>
                <a:gd name="connsiteX8" fmla="*/ 3105509 w 8712679"/>
                <a:gd name="connsiteY8" fmla="*/ 172529 h 218940"/>
                <a:gd name="connsiteX9" fmla="*/ 2993366 w 8712679"/>
                <a:gd name="connsiteY9" fmla="*/ 189782 h 218940"/>
                <a:gd name="connsiteX10" fmla="*/ 2838091 w 8712679"/>
                <a:gd name="connsiteY10" fmla="*/ 155276 h 218940"/>
                <a:gd name="connsiteX11" fmla="*/ 2794958 w 8712679"/>
                <a:gd name="connsiteY11" fmla="*/ 215661 h 218940"/>
                <a:gd name="connsiteX12" fmla="*/ 2662596 w 8712679"/>
                <a:gd name="connsiteY12" fmla="*/ 199890 h 218940"/>
                <a:gd name="connsiteX13" fmla="*/ 2518599 w 8712679"/>
                <a:gd name="connsiteY13" fmla="*/ 178774 h 218940"/>
                <a:gd name="connsiteX14" fmla="*/ 2433772 w 8712679"/>
                <a:gd name="connsiteY14" fmla="*/ 198542 h 218940"/>
                <a:gd name="connsiteX15" fmla="*/ 2375544 w 8712679"/>
                <a:gd name="connsiteY15" fmla="*/ 218940 h 218940"/>
                <a:gd name="connsiteX16" fmla="*/ 2198522 w 8712679"/>
                <a:gd name="connsiteY16" fmla="*/ 182638 h 218940"/>
                <a:gd name="connsiteX17" fmla="*/ 2061713 w 8712679"/>
                <a:gd name="connsiteY17" fmla="*/ 198408 h 218940"/>
                <a:gd name="connsiteX18" fmla="*/ 1936181 w 8712679"/>
                <a:gd name="connsiteY18" fmla="*/ 153479 h 218940"/>
                <a:gd name="connsiteX19" fmla="*/ 1856746 w 8712679"/>
                <a:gd name="connsiteY19" fmla="*/ 166868 h 218940"/>
                <a:gd name="connsiteX20" fmla="*/ 1786072 w 8712679"/>
                <a:gd name="connsiteY20" fmla="*/ 129487 h 218940"/>
                <a:gd name="connsiteX21" fmla="*/ 1722587 w 8712679"/>
                <a:gd name="connsiteY21" fmla="*/ 108549 h 218940"/>
                <a:gd name="connsiteX22" fmla="*/ 1646163 w 8712679"/>
                <a:gd name="connsiteY22" fmla="*/ 128498 h 218940"/>
                <a:gd name="connsiteX23" fmla="*/ 1564616 w 8712679"/>
                <a:gd name="connsiteY23" fmla="*/ 167587 h 218940"/>
                <a:gd name="connsiteX24" fmla="*/ 1489359 w 8712679"/>
                <a:gd name="connsiteY24" fmla="*/ 159139 h 218940"/>
                <a:gd name="connsiteX25" fmla="*/ 1433647 w 8712679"/>
                <a:gd name="connsiteY25" fmla="*/ 117580 h 218940"/>
                <a:gd name="connsiteX26" fmla="*/ 1332916 w 8712679"/>
                <a:gd name="connsiteY26" fmla="*/ 76740 h 218940"/>
                <a:gd name="connsiteX27" fmla="*/ 1271003 w 8712679"/>
                <a:gd name="connsiteY27" fmla="*/ 71977 h 218940"/>
                <a:gd name="connsiteX28" fmla="*/ 1181819 w 8712679"/>
                <a:gd name="connsiteY28" fmla="*/ 94891 h 218940"/>
                <a:gd name="connsiteX29" fmla="*/ 1160388 w 8712679"/>
                <a:gd name="connsiteY29" fmla="*/ 85366 h 218940"/>
                <a:gd name="connsiteX30" fmla="*/ 985792 w 8712679"/>
                <a:gd name="connsiteY30" fmla="*/ 35988 h 218940"/>
                <a:gd name="connsiteX31" fmla="*/ 614587 w 8712679"/>
                <a:gd name="connsiteY31" fmla="*/ 35090 h 218940"/>
                <a:gd name="connsiteX32" fmla="*/ 24981 w 8712679"/>
                <a:gd name="connsiteY32" fmla="*/ 44615 h 218940"/>
                <a:gd name="connsiteX33" fmla="*/ 0 w 8712679"/>
                <a:gd name="connsiteY33" fmla="*/ 0 h 218940"/>
                <a:gd name="connsiteX0" fmla="*/ 0 w 8696010"/>
                <a:gd name="connsiteY0" fmla="*/ 0 h 216558"/>
                <a:gd name="connsiteX1" fmla="*/ 8696010 w 8696010"/>
                <a:gd name="connsiteY1" fmla="*/ 6245 h 216558"/>
                <a:gd name="connsiteX2" fmla="*/ 8670131 w 8696010"/>
                <a:gd name="connsiteY2" fmla="*/ 49377 h 216558"/>
                <a:gd name="connsiteX3" fmla="*/ 7867874 w 8696010"/>
                <a:gd name="connsiteY3" fmla="*/ 40750 h 216558"/>
                <a:gd name="connsiteX4" fmla="*/ 6418637 w 8696010"/>
                <a:gd name="connsiteY4" fmla="*/ 66630 h 216558"/>
                <a:gd name="connsiteX5" fmla="*/ 5107422 w 8696010"/>
                <a:gd name="connsiteY5" fmla="*/ 92509 h 216558"/>
                <a:gd name="connsiteX6" fmla="*/ 4029120 w 8696010"/>
                <a:gd name="connsiteY6" fmla="*/ 135641 h 216558"/>
                <a:gd name="connsiteX7" fmla="*/ 3330380 w 8696010"/>
                <a:gd name="connsiteY7" fmla="*/ 170147 h 216558"/>
                <a:gd name="connsiteX8" fmla="*/ 3088840 w 8696010"/>
                <a:gd name="connsiteY8" fmla="*/ 170147 h 216558"/>
                <a:gd name="connsiteX9" fmla="*/ 2976697 w 8696010"/>
                <a:gd name="connsiteY9" fmla="*/ 187400 h 216558"/>
                <a:gd name="connsiteX10" fmla="*/ 2821422 w 8696010"/>
                <a:gd name="connsiteY10" fmla="*/ 152894 h 216558"/>
                <a:gd name="connsiteX11" fmla="*/ 2778289 w 8696010"/>
                <a:gd name="connsiteY11" fmla="*/ 213279 h 216558"/>
                <a:gd name="connsiteX12" fmla="*/ 2645927 w 8696010"/>
                <a:gd name="connsiteY12" fmla="*/ 197508 h 216558"/>
                <a:gd name="connsiteX13" fmla="*/ 2501930 w 8696010"/>
                <a:gd name="connsiteY13" fmla="*/ 176392 h 216558"/>
                <a:gd name="connsiteX14" fmla="*/ 2417103 w 8696010"/>
                <a:gd name="connsiteY14" fmla="*/ 196160 h 216558"/>
                <a:gd name="connsiteX15" fmla="*/ 2358875 w 8696010"/>
                <a:gd name="connsiteY15" fmla="*/ 216558 h 216558"/>
                <a:gd name="connsiteX16" fmla="*/ 2181853 w 8696010"/>
                <a:gd name="connsiteY16" fmla="*/ 180256 h 216558"/>
                <a:gd name="connsiteX17" fmla="*/ 2045044 w 8696010"/>
                <a:gd name="connsiteY17" fmla="*/ 196026 h 216558"/>
                <a:gd name="connsiteX18" fmla="*/ 1919512 w 8696010"/>
                <a:gd name="connsiteY18" fmla="*/ 151097 h 216558"/>
                <a:gd name="connsiteX19" fmla="*/ 1840077 w 8696010"/>
                <a:gd name="connsiteY19" fmla="*/ 164486 h 216558"/>
                <a:gd name="connsiteX20" fmla="*/ 1769403 w 8696010"/>
                <a:gd name="connsiteY20" fmla="*/ 127105 h 216558"/>
                <a:gd name="connsiteX21" fmla="*/ 1705918 w 8696010"/>
                <a:gd name="connsiteY21" fmla="*/ 106167 h 216558"/>
                <a:gd name="connsiteX22" fmla="*/ 1629494 w 8696010"/>
                <a:gd name="connsiteY22" fmla="*/ 126116 h 216558"/>
                <a:gd name="connsiteX23" fmla="*/ 1547947 w 8696010"/>
                <a:gd name="connsiteY23" fmla="*/ 165205 h 216558"/>
                <a:gd name="connsiteX24" fmla="*/ 1472690 w 8696010"/>
                <a:gd name="connsiteY24" fmla="*/ 156757 h 216558"/>
                <a:gd name="connsiteX25" fmla="*/ 1416978 w 8696010"/>
                <a:gd name="connsiteY25" fmla="*/ 115198 h 216558"/>
                <a:gd name="connsiteX26" fmla="*/ 1316247 w 8696010"/>
                <a:gd name="connsiteY26" fmla="*/ 74358 h 216558"/>
                <a:gd name="connsiteX27" fmla="*/ 1254334 w 8696010"/>
                <a:gd name="connsiteY27" fmla="*/ 69595 h 216558"/>
                <a:gd name="connsiteX28" fmla="*/ 1165150 w 8696010"/>
                <a:gd name="connsiteY28" fmla="*/ 92509 h 216558"/>
                <a:gd name="connsiteX29" fmla="*/ 1143719 w 8696010"/>
                <a:gd name="connsiteY29" fmla="*/ 82984 h 216558"/>
                <a:gd name="connsiteX30" fmla="*/ 969123 w 8696010"/>
                <a:gd name="connsiteY30" fmla="*/ 33606 h 216558"/>
                <a:gd name="connsiteX31" fmla="*/ 597918 w 8696010"/>
                <a:gd name="connsiteY31" fmla="*/ 32708 h 216558"/>
                <a:gd name="connsiteX32" fmla="*/ 8312 w 8696010"/>
                <a:gd name="connsiteY32" fmla="*/ 42233 h 216558"/>
                <a:gd name="connsiteX33" fmla="*/ 0 w 8696010"/>
                <a:gd name="connsiteY33" fmla="*/ 0 h 216558"/>
                <a:gd name="connsiteX0" fmla="*/ 0 w 8688866"/>
                <a:gd name="connsiteY0" fmla="*/ 3280 h 210313"/>
                <a:gd name="connsiteX1" fmla="*/ 8688866 w 8688866"/>
                <a:gd name="connsiteY1" fmla="*/ 0 h 210313"/>
                <a:gd name="connsiteX2" fmla="*/ 8662987 w 8688866"/>
                <a:gd name="connsiteY2" fmla="*/ 43132 h 210313"/>
                <a:gd name="connsiteX3" fmla="*/ 7860730 w 8688866"/>
                <a:gd name="connsiteY3" fmla="*/ 34505 h 210313"/>
                <a:gd name="connsiteX4" fmla="*/ 6411493 w 8688866"/>
                <a:gd name="connsiteY4" fmla="*/ 60385 h 210313"/>
                <a:gd name="connsiteX5" fmla="*/ 5100278 w 8688866"/>
                <a:gd name="connsiteY5" fmla="*/ 86264 h 210313"/>
                <a:gd name="connsiteX6" fmla="*/ 4021976 w 8688866"/>
                <a:gd name="connsiteY6" fmla="*/ 129396 h 210313"/>
                <a:gd name="connsiteX7" fmla="*/ 3323236 w 8688866"/>
                <a:gd name="connsiteY7" fmla="*/ 163902 h 210313"/>
                <a:gd name="connsiteX8" fmla="*/ 3081696 w 8688866"/>
                <a:gd name="connsiteY8" fmla="*/ 163902 h 210313"/>
                <a:gd name="connsiteX9" fmla="*/ 2969553 w 8688866"/>
                <a:gd name="connsiteY9" fmla="*/ 181155 h 210313"/>
                <a:gd name="connsiteX10" fmla="*/ 2814278 w 8688866"/>
                <a:gd name="connsiteY10" fmla="*/ 146649 h 210313"/>
                <a:gd name="connsiteX11" fmla="*/ 2771145 w 8688866"/>
                <a:gd name="connsiteY11" fmla="*/ 207034 h 210313"/>
                <a:gd name="connsiteX12" fmla="*/ 2638783 w 8688866"/>
                <a:gd name="connsiteY12" fmla="*/ 191263 h 210313"/>
                <a:gd name="connsiteX13" fmla="*/ 2494786 w 8688866"/>
                <a:gd name="connsiteY13" fmla="*/ 170147 h 210313"/>
                <a:gd name="connsiteX14" fmla="*/ 2409959 w 8688866"/>
                <a:gd name="connsiteY14" fmla="*/ 189915 h 210313"/>
                <a:gd name="connsiteX15" fmla="*/ 2351731 w 8688866"/>
                <a:gd name="connsiteY15" fmla="*/ 210313 h 210313"/>
                <a:gd name="connsiteX16" fmla="*/ 2174709 w 8688866"/>
                <a:gd name="connsiteY16" fmla="*/ 174011 h 210313"/>
                <a:gd name="connsiteX17" fmla="*/ 2037900 w 8688866"/>
                <a:gd name="connsiteY17" fmla="*/ 189781 h 210313"/>
                <a:gd name="connsiteX18" fmla="*/ 1912368 w 8688866"/>
                <a:gd name="connsiteY18" fmla="*/ 144852 h 210313"/>
                <a:gd name="connsiteX19" fmla="*/ 1832933 w 8688866"/>
                <a:gd name="connsiteY19" fmla="*/ 158241 h 210313"/>
                <a:gd name="connsiteX20" fmla="*/ 1762259 w 8688866"/>
                <a:gd name="connsiteY20" fmla="*/ 120860 h 210313"/>
                <a:gd name="connsiteX21" fmla="*/ 1698774 w 8688866"/>
                <a:gd name="connsiteY21" fmla="*/ 99922 h 210313"/>
                <a:gd name="connsiteX22" fmla="*/ 1622350 w 8688866"/>
                <a:gd name="connsiteY22" fmla="*/ 119871 h 210313"/>
                <a:gd name="connsiteX23" fmla="*/ 1540803 w 8688866"/>
                <a:gd name="connsiteY23" fmla="*/ 158960 h 210313"/>
                <a:gd name="connsiteX24" fmla="*/ 1465546 w 8688866"/>
                <a:gd name="connsiteY24" fmla="*/ 150512 h 210313"/>
                <a:gd name="connsiteX25" fmla="*/ 1409834 w 8688866"/>
                <a:gd name="connsiteY25" fmla="*/ 108953 h 210313"/>
                <a:gd name="connsiteX26" fmla="*/ 1309103 w 8688866"/>
                <a:gd name="connsiteY26" fmla="*/ 68113 h 210313"/>
                <a:gd name="connsiteX27" fmla="*/ 1247190 w 8688866"/>
                <a:gd name="connsiteY27" fmla="*/ 63350 h 210313"/>
                <a:gd name="connsiteX28" fmla="*/ 1158006 w 8688866"/>
                <a:gd name="connsiteY28" fmla="*/ 86264 h 210313"/>
                <a:gd name="connsiteX29" fmla="*/ 1136575 w 8688866"/>
                <a:gd name="connsiteY29" fmla="*/ 76739 h 210313"/>
                <a:gd name="connsiteX30" fmla="*/ 961979 w 8688866"/>
                <a:gd name="connsiteY30" fmla="*/ 27361 h 210313"/>
                <a:gd name="connsiteX31" fmla="*/ 590774 w 8688866"/>
                <a:gd name="connsiteY31" fmla="*/ 26463 h 210313"/>
                <a:gd name="connsiteX32" fmla="*/ 1168 w 8688866"/>
                <a:gd name="connsiteY32" fmla="*/ 35988 h 210313"/>
                <a:gd name="connsiteX33" fmla="*/ 0 w 8688866"/>
                <a:gd name="connsiteY33" fmla="*/ 3280 h 210313"/>
                <a:gd name="connsiteX0" fmla="*/ 0 w 8688866"/>
                <a:gd name="connsiteY0" fmla="*/ 3280 h 210313"/>
                <a:gd name="connsiteX1" fmla="*/ 8688866 w 8688866"/>
                <a:gd name="connsiteY1" fmla="*/ 0 h 210313"/>
                <a:gd name="connsiteX2" fmla="*/ 8662987 w 8688866"/>
                <a:gd name="connsiteY2" fmla="*/ 43132 h 210313"/>
                <a:gd name="connsiteX3" fmla="*/ 7860730 w 8688866"/>
                <a:gd name="connsiteY3" fmla="*/ 44030 h 210313"/>
                <a:gd name="connsiteX4" fmla="*/ 6411493 w 8688866"/>
                <a:gd name="connsiteY4" fmla="*/ 60385 h 210313"/>
                <a:gd name="connsiteX5" fmla="*/ 5100278 w 8688866"/>
                <a:gd name="connsiteY5" fmla="*/ 86264 h 210313"/>
                <a:gd name="connsiteX6" fmla="*/ 4021976 w 8688866"/>
                <a:gd name="connsiteY6" fmla="*/ 129396 h 210313"/>
                <a:gd name="connsiteX7" fmla="*/ 3323236 w 8688866"/>
                <a:gd name="connsiteY7" fmla="*/ 163902 h 210313"/>
                <a:gd name="connsiteX8" fmla="*/ 3081696 w 8688866"/>
                <a:gd name="connsiteY8" fmla="*/ 163902 h 210313"/>
                <a:gd name="connsiteX9" fmla="*/ 2969553 w 8688866"/>
                <a:gd name="connsiteY9" fmla="*/ 181155 h 210313"/>
                <a:gd name="connsiteX10" fmla="*/ 2814278 w 8688866"/>
                <a:gd name="connsiteY10" fmla="*/ 146649 h 210313"/>
                <a:gd name="connsiteX11" fmla="*/ 2771145 w 8688866"/>
                <a:gd name="connsiteY11" fmla="*/ 207034 h 210313"/>
                <a:gd name="connsiteX12" fmla="*/ 2638783 w 8688866"/>
                <a:gd name="connsiteY12" fmla="*/ 191263 h 210313"/>
                <a:gd name="connsiteX13" fmla="*/ 2494786 w 8688866"/>
                <a:gd name="connsiteY13" fmla="*/ 170147 h 210313"/>
                <a:gd name="connsiteX14" fmla="*/ 2409959 w 8688866"/>
                <a:gd name="connsiteY14" fmla="*/ 189915 h 210313"/>
                <a:gd name="connsiteX15" fmla="*/ 2351731 w 8688866"/>
                <a:gd name="connsiteY15" fmla="*/ 210313 h 210313"/>
                <a:gd name="connsiteX16" fmla="*/ 2174709 w 8688866"/>
                <a:gd name="connsiteY16" fmla="*/ 174011 h 210313"/>
                <a:gd name="connsiteX17" fmla="*/ 2037900 w 8688866"/>
                <a:gd name="connsiteY17" fmla="*/ 189781 h 210313"/>
                <a:gd name="connsiteX18" fmla="*/ 1912368 w 8688866"/>
                <a:gd name="connsiteY18" fmla="*/ 144852 h 210313"/>
                <a:gd name="connsiteX19" fmla="*/ 1832933 w 8688866"/>
                <a:gd name="connsiteY19" fmla="*/ 158241 h 210313"/>
                <a:gd name="connsiteX20" fmla="*/ 1762259 w 8688866"/>
                <a:gd name="connsiteY20" fmla="*/ 120860 h 210313"/>
                <a:gd name="connsiteX21" fmla="*/ 1698774 w 8688866"/>
                <a:gd name="connsiteY21" fmla="*/ 99922 h 210313"/>
                <a:gd name="connsiteX22" fmla="*/ 1622350 w 8688866"/>
                <a:gd name="connsiteY22" fmla="*/ 119871 h 210313"/>
                <a:gd name="connsiteX23" fmla="*/ 1540803 w 8688866"/>
                <a:gd name="connsiteY23" fmla="*/ 158960 h 210313"/>
                <a:gd name="connsiteX24" fmla="*/ 1465546 w 8688866"/>
                <a:gd name="connsiteY24" fmla="*/ 150512 h 210313"/>
                <a:gd name="connsiteX25" fmla="*/ 1409834 w 8688866"/>
                <a:gd name="connsiteY25" fmla="*/ 108953 h 210313"/>
                <a:gd name="connsiteX26" fmla="*/ 1309103 w 8688866"/>
                <a:gd name="connsiteY26" fmla="*/ 68113 h 210313"/>
                <a:gd name="connsiteX27" fmla="*/ 1247190 w 8688866"/>
                <a:gd name="connsiteY27" fmla="*/ 63350 h 210313"/>
                <a:gd name="connsiteX28" fmla="*/ 1158006 w 8688866"/>
                <a:gd name="connsiteY28" fmla="*/ 86264 h 210313"/>
                <a:gd name="connsiteX29" fmla="*/ 1136575 w 8688866"/>
                <a:gd name="connsiteY29" fmla="*/ 76739 h 210313"/>
                <a:gd name="connsiteX30" fmla="*/ 961979 w 8688866"/>
                <a:gd name="connsiteY30" fmla="*/ 27361 h 210313"/>
                <a:gd name="connsiteX31" fmla="*/ 590774 w 8688866"/>
                <a:gd name="connsiteY31" fmla="*/ 26463 h 210313"/>
                <a:gd name="connsiteX32" fmla="*/ 1168 w 8688866"/>
                <a:gd name="connsiteY32" fmla="*/ 35988 h 210313"/>
                <a:gd name="connsiteX33" fmla="*/ 0 w 8688866"/>
                <a:gd name="connsiteY33" fmla="*/ 3280 h 210313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23236 w 8665053"/>
                <a:gd name="connsiteY7" fmla="*/ 161521 h 207932"/>
                <a:gd name="connsiteX8" fmla="*/ 3081696 w 8665053"/>
                <a:gd name="connsiteY8" fmla="*/ 161521 h 207932"/>
                <a:gd name="connsiteX9" fmla="*/ 2969553 w 8665053"/>
                <a:gd name="connsiteY9" fmla="*/ 178774 h 207932"/>
                <a:gd name="connsiteX10" fmla="*/ 2814278 w 8665053"/>
                <a:gd name="connsiteY10" fmla="*/ 144268 h 207932"/>
                <a:gd name="connsiteX11" fmla="*/ 2771145 w 8665053"/>
                <a:gd name="connsiteY11" fmla="*/ 204653 h 207932"/>
                <a:gd name="connsiteX12" fmla="*/ 2638783 w 8665053"/>
                <a:gd name="connsiteY12" fmla="*/ 188882 h 207932"/>
                <a:gd name="connsiteX13" fmla="*/ 2494786 w 8665053"/>
                <a:gd name="connsiteY13" fmla="*/ 167766 h 207932"/>
                <a:gd name="connsiteX14" fmla="*/ 2409959 w 8665053"/>
                <a:gd name="connsiteY14" fmla="*/ 187534 h 207932"/>
                <a:gd name="connsiteX15" fmla="*/ 2351731 w 8665053"/>
                <a:gd name="connsiteY15" fmla="*/ 207932 h 207932"/>
                <a:gd name="connsiteX16" fmla="*/ 2174709 w 8665053"/>
                <a:gd name="connsiteY16" fmla="*/ 171630 h 207932"/>
                <a:gd name="connsiteX17" fmla="*/ 2037900 w 8665053"/>
                <a:gd name="connsiteY17" fmla="*/ 187400 h 207932"/>
                <a:gd name="connsiteX18" fmla="*/ 1912368 w 8665053"/>
                <a:gd name="connsiteY18" fmla="*/ 142471 h 207932"/>
                <a:gd name="connsiteX19" fmla="*/ 1832933 w 8665053"/>
                <a:gd name="connsiteY19" fmla="*/ 155860 h 207932"/>
                <a:gd name="connsiteX20" fmla="*/ 1762259 w 8665053"/>
                <a:gd name="connsiteY20" fmla="*/ 118479 h 207932"/>
                <a:gd name="connsiteX21" fmla="*/ 1698774 w 8665053"/>
                <a:gd name="connsiteY21" fmla="*/ 97541 h 207932"/>
                <a:gd name="connsiteX22" fmla="*/ 1622350 w 8665053"/>
                <a:gd name="connsiteY22" fmla="*/ 117490 h 207932"/>
                <a:gd name="connsiteX23" fmla="*/ 1540803 w 8665053"/>
                <a:gd name="connsiteY23" fmla="*/ 156579 h 207932"/>
                <a:gd name="connsiteX24" fmla="*/ 1465546 w 8665053"/>
                <a:gd name="connsiteY24" fmla="*/ 148131 h 207932"/>
                <a:gd name="connsiteX25" fmla="*/ 1409834 w 8665053"/>
                <a:gd name="connsiteY25" fmla="*/ 106572 h 207932"/>
                <a:gd name="connsiteX26" fmla="*/ 1309103 w 8665053"/>
                <a:gd name="connsiteY26" fmla="*/ 65732 h 207932"/>
                <a:gd name="connsiteX27" fmla="*/ 1247190 w 8665053"/>
                <a:gd name="connsiteY27" fmla="*/ 60969 h 207932"/>
                <a:gd name="connsiteX28" fmla="*/ 1158006 w 8665053"/>
                <a:gd name="connsiteY28" fmla="*/ 83883 h 207932"/>
                <a:gd name="connsiteX29" fmla="*/ 1136575 w 8665053"/>
                <a:gd name="connsiteY29" fmla="*/ 74358 h 207932"/>
                <a:gd name="connsiteX30" fmla="*/ 961979 w 8665053"/>
                <a:gd name="connsiteY30" fmla="*/ 24980 h 207932"/>
                <a:gd name="connsiteX31" fmla="*/ 590774 w 8665053"/>
                <a:gd name="connsiteY31" fmla="*/ 24082 h 207932"/>
                <a:gd name="connsiteX32" fmla="*/ 1168 w 8665053"/>
                <a:gd name="connsiteY32" fmla="*/ 33607 h 207932"/>
                <a:gd name="connsiteX33" fmla="*/ 0 w 8665053"/>
                <a:gd name="connsiteY33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27999 w 8665053"/>
                <a:gd name="connsiteY7" fmla="*/ 142471 h 207932"/>
                <a:gd name="connsiteX8" fmla="*/ 3081696 w 8665053"/>
                <a:gd name="connsiteY8" fmla="*/ 161521 h 207932"/>
                <a:gd name="connsiteX9" fmla="*/ 2969553 w 8665053"/>
                <a:gd name="connsiteY9" fmla="*/ 178774 h 207932"/>
                <a:gd name="connsiteX10" fmla="*/ 2814278 w 8665053"/>
                <a:gd name="connsiteY10" fmla="*/ 144268 h 207932"/>
                <a:gd name="connsiteX11" fmla="*/ 2771145 w 8665053"/>
                <a:gd name="connsiteY11" fmla="*/ 204653 h 207932"/>
                <a:gd name="connsiteX12" fmla="*/ 2638783 w 8665053"/>
                <a:gd name="connsiteY12" fmla="*/ 188882 h 207932"/>
                <a:gd name="connsiteX13" fmla="*/ 2494786 w 8665053"/>
                <a:gd name="connsiteY13" fmla="*/ 167766 h 207932"/>
                <a:gd name="connsiteX14" fmla="*/ 2409959 w 8665053"/>
                <a:gd name="connsiteY14" fmla="*/ 187534 h 207932"/>
                <a:gd name="connsiteX15" fmla="*/ 2351731 w 8665053"/>
                <a:gd name="connsiteY15" fmla="*/ 207932 h 207932"/>
                <a:gd name="connsiteX16" fmla="*/ 2174709 w 8665053"/>
                <a:gd name="connsiteY16" fmla="*/ 171630 h 207932"/>
                <a:gd name="connsiteX17" fmla="*/ 2037900 w 8665053"/>
                <a:gd name="connsiteY17" fmla="*/ 187400 h 207932"/>
                <a:gd name="connsiteX18" fmla="*/ 1912368 w 8665053"/>
                <a:gd name="connsiteY18" fmla="*/ 142471 h 207932"/>
                <a:gd name="connsiteX19" fmla="*/ 1832933 w 8665053"/>
                <a:gd name="connsiteY19" fmla="*/ 155860 h 207932"/>
                <a:gd name="connsiteX20" fmla="*/ 1762259 w 8665053"/>
                <a:gd name="connsiteY20" fmla="*/ 118479 h 207932"/>
                <a:gd name="connsiteX21" fmla="*/ 1698774 w 8665053"/>
                <a:gd name="connsiteY21" fmla="*/ 97541 h 207932"/>
                <a:gd name="connsiteX22" fmla="*/ 1622350 w 8665053"/>
                <a:gd name="connsiteY22" fmla="*/ 117490 h 207932"/>
                <a:gd name="connsiteX23" fmla="*/ 1540803 w 8665053"/>
                <a:gd name="connsiteY23" fmla="*/ 156579 h 207932"/>
                <a:gd name="connsiteX24" fmla="*/ 1465546 w 8665053"/>
                <a:gd name="connsiteY24" fmla="*/ 148131 h 207932"/>
                <a:gd name="connsiteX25" fmla="*/ 1409834 w 8665053"/>
                <a:gd name="connsiteY25" fmla="*/ 106572 h 207932"/>
                <a:gd name="connsiteX26" fmla="*/ 1309103 w 8665053"/>
                <a:gd name="connsiteY26" fmla="*/ 65732 h 207932"/>
                <a:gd name="connsiteX27" fmla="*/ 1247190 w 8665053"/>
                <a:gd name="connsiteY27" fmla="*/ 60969 h 207932"/>
                <a:gd name="connsiteX28" fmla="*/ 1158006 w 8665053"/>
                <a:gd name="connsiteY28" fmla="*/ 83883 h 207932"/>
                <a:gd name="connsiteX29" fmla="*/ 1136575 w 8665053"/>
                <a:gd name="connsiteY29" fmla="*/ 74358 h 207932"/>
                <a:gd name="connsiteX30" fmla="*/ 961979 w 8665053"/>
                <a:gd name="connsiteY30" fmla="*/ 24980 h 207932"/>
                <a:gd name="connsiteX31" fmla="*/ 590774 w 8665053"/>
                <a:gd name="connsiteY31" fmla="*/ 24082 h 207932"/>
                <a:gd name="connsiteX32" fmla="*/ 1168 w 8665053"/>
                <a:gd name="connsiteY32" fmla="*/ 33607 h 207932"/>
                <a:gd name="connsiteX33" fmla="*/ 0 w 8665053"/>
                <a:gd name="connsiteY33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27999 w 8665053"/>
                <a:gd name="connsiteY7" fmla="*/ 142471 h 207932"/>
                <a:gd name="connsiteX8" fmla="*/ 3081696 w 8665053"/>
                <a:gd name="connsiteY8" fmla="*/ 161521 h 207932"/>
                <a:gd name="connsiteX9" fmla="*/ 2969553 w 8665053"/>
                <a:gd name="connsiteY9" fmla="*/ 178774 h 207932"/>
                <a:gd name="connsiteX10" fmla="*/ 2814278 w 8665053"/>
                <a:gd name="connsiteY10" fmla="*/ 144268 h 207932"/>
                <a:gd name="connsiteX11" fmla="*/ 2744951 w 8665053"/>
                <a:gd name="connsiteY11" fmla="*/ 190365 h 207932"/>
                <a:gd name="connsiteX12" fmla="*/ 2638783 w 8665053"/>
                <a:gd name="connsiteY12" fmla="*/ 188882 h 207932"/>
                <a:gd name="connsiteX13" fmla="*/ 2494786 w 8665053"/>
                <a:gd name="connsiteY13" fmla="*/ 167766 h 207932"/>
                <a:gd name="connsiteX14" fmla="*/ 2409959 w 8665053"/>
                <a:gd name="connsiteY14" fmla="*/ 187534 h 207932"/>
                <a:gd name="connsiteX15" fmla="*/ 2351731 w 8665053"/>
                <a:gd name="connsiteY15" fmla="*/ 207932 h 207932"/>
                <a:gd name="connsiteX16" fmla="*/ 2174709 w 8665053"/>
                <a:gd name="connsiteY16" fmla="*/ 171630 h 207932"/>
                <a:gd name="connsiteX17" fmla="*/ 2037900 w 8665053"/>
                <a:gd name="connsiteY17" fmla="*/ 187400 h 207932"/>
                <a:gd name="connsiteX18" fmla="*/ 1912368 w 8665053"/>
                <a:gd name="connsiteY18" fmla="*/ 142471 h 207932"/>
                <a:gd name="connsiteX19" fmla="*/ 1832933 w 8665053"/>
                <a:gd name="connsiteY19" fmla="*/ 155860 h 207932"/>
                <a:gd name="connsiteX20" fmla="*/ 1762259 w 8665053"/>
                <a:gd name="connsiteY20" fmla="*/ 118479 h 207932"/>
                <a:gd name="connsiteX21" fmla="*/ 1698774 w 8665053"/>
                <a:gd name="connsiteY21" fmla="*/ 97541 h 207932"/>
                <a:gd name="connsiteX22" fmla="*/ 1622350 w 8665053"/>
                <a:gd name="connsiteY22" fmla="*/ 117490 h 207932"/>
                <a:gd name="connsiteX23" fmla="*/ 1540803 w 8665053"/>
                <a:gd name="connsiteY23" fmla="*/ 156579 h 207932"/>
                <a:gd name="connsiteX24" fmla="*/ 1465546 w 8665053"/>
                <a:gd name="connsiteY24" fmla="*/ 148131 h 207932"/>
                <a:gd name="connsiteX25" fmla="*/ 1409834 w 8665053"/>
                <a:gd name="connsiteY25" fmla="*/ 106572 h 207932"/>
                <a:gd name="connsiteX26" fmla="*/ 1309103 w 8665053"/>
                <a:gd name="connsiteY26" fmla="*/ 65732 h 207932"/>
                <a:gd name="connsiteX27" fmla="*/ 1247190 w 8665053"/>
                <a:gd name="connsiteY27" fmla="*/ 60969 h 207932"/>
                <a:gd name="connsiteX28" fmla="*/ 1158006 w 8665053"/>
                <a:gd name="connsiteY28" fmla="*/ 83883 h 207932"/>
                <a:gd name="connsiteX29" fmla="*/ 1136575 w 8665053"/>
                <a:gd name="connsiteY29" fmla="*/ 74358 h 207932"/>
                <a:gd name="connsiteX30" fmla="*/ 961979 w 8665053"/>
                <a:gd name="connsiteY30" fmla="*/ 24980 h 207932"/>
                <a:gd name="connsiteX31" fmla="*/ 590774 w 8665053"/>
                <a:gd name="connsiteY31" fmla="*/ 24082 h 207932"/>
                <a:gd name="connsiteX32" fmla="*/ 1168 w 8665053"/>
                <a:gd name="connsiteY32" fmla="*/ 33607 h 207932"/>
                <a:gd name="connsiteX33" fmla="*/ 0 w 8665053"/>
                <a:gd name="connsiteY33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27999 w 8665053"/>
                <a:gd name="connsiteY7" fmla="*/ 142471 h 207932"/>
                <a:gd name="connsiteX8" fmla="*/ 3081696 w 8665053"/>
                <a:gd name="connsiteY8" fmla="*/ 161521 h 207932"/>
                <a:gd name="connsiteX9" fmla="*/ 2969553 w 8665053"/>
                <a:gd name="connsiteY9" fmla="*/ 178774 h 207932"/>
                <a:gd name="connsiteX10" fmla="*/ 2814278 w 8665053"/>
                <a:gd name="connsiteY10" fmla="*/ 177605 h 207932"/>
                <a:gd name="connsiteX11" fmla="*/ 2744951 w 8665053"/>
                <a:gd name="connsiteY11" fmla="*/ 190365 h 207932"/>
                <a:gd name="connsiteX12" fmla="*/ 2638783 w 8665053"/>
                <a:gd name="connsiteY12" fmla="*/ 188882 h 207932"/>
                <a:gd name="connsiteX13" fmla="*/ 2494786 w 8665053"/>
                <a:gd name="connsiteY13" fmla="*/ 167766 h 207932"/>
                <a:gd name="connsiteX14" fmla="*/ 2409959 w 8665053"/>
                <a:gd name="connsiteY14" fmla="*/ 187534 h 207932"/>
                <a:gd name="connsiteX15" fmla="*/ 2351731 w 8665053"/>
                <a:gd name="connsiteY15" fmla="*/ 207932 h 207932"/>
                <a:gd name="connsiteX16" fmla="*/ 2174709 w 8665053"/>
                <a:gd name="connsiteY16" fmla="*/ 171630 h 207932"/>
                <a:gd name="connsiteX17" fmla="*/ 2037900 w 8665053"/>
                <a:gd name="connsiteY17" fmla="*/ 187400 h 207932"/>
                <a:gd name="connsiteX18" fmla="*/ 1912368 w 8665053"/>
                <a:gd name="connsiteY18" fmla="*/ 142471 h 207932"/>
                <a:gd name="connsiteX19" fmla="*/ 1832933 w 8665053"/>
                <a:gd name="connsiteY19" fmla="*/ 155860 h 207932"/>
                <a:gd name="connsiteX20" fmla="*/ 1762259 w 8665053"/>
                <a:gd name="connsiteY20" fmla="*/ 118479 h 207932"/>
                <a:gd name="connsiteX21" fmla="*/ 1698774 w 8665053"/>
                <a:gd name="connsiteY21" fmla="*/ 97541 h 207932"/>
                <a:gd name="connsiteX22" fmla="*/ 1622350 w 8665053"/>
                <a:gd name="connsiteY22" fmla="*/ 117490 h 207932"/>
                <a:gd name="connsiteX23" fmla="*/ 1540803 w 8665053"/>
                <a:gd name="connsiteY23" fmla="*/ 156579 h 207932"/>
                <a:gd name="connsiteX24" fmla="*/ 1465546 w 8665053"/>
                <a:gd name="connsiteY24" fmla="*/ 148131 h 207932"/>
                <a:gd name="connsiteX25" fmla="*/ 1409834 w 8665053"/>
                <a:gd name="connsiteY25" fmla="*/ 106572 h 207932"/>
                <a:gd name="connsiteX26" fmla="*/ 1309103 w 8665053"/>
                <a:gd name="connsiteY26" fmla="*/ 65732 h 207932"/>
                <a:gd name="connsiteX27" fmla="*/ 1247190 w 8665053"/>
                <a:gd name="connsiteY27" fmla="*/ 60969 h 207932"/>
                <a:gd name="connsiteX28" fmla="*/ 1158006 w 8665053"/>
                <a:gd name="connsiteY28" fmla="*/ 83883 h 207932"/>
                <a:gd name="connsiteX29" fmla="*/ 1136575 w 8665053"/>
                <a:gd name="connsiteY29" fmla="*/ 74358 h 207932"/>
                <a:gd name="connsiteX30" fmla="*/ 961979 w 8665053"/>
                <a:gd name="connsiteY30" fmla="*/ 24980 h 207932"/>
                <a:gd name="connsiteX31" fmla="*/ 590774 w 8665053"/>
                <a:gd name="connsiteY31" fmla="*/ 24082 h 207932"/>
                <a:gd name="connsiteX32" fmla="*/ 1168 w 8665053"/>
                <a:gd name="connsiteY32" fmla="*/ 33607 h 207932"/>
                <a:gd name="connsiteX33" fmla="*/ 0 w 8665053"/>
                <a:gd name="connsiteY33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27999 w 8665053"/>
                <a:gd name="connsiteY7" fmla="*/ 142471 h 207932"/>
                <a:gd name="connsiteX8" fmla="*/ 3081696 w 8665053"/>
                <a:gd name="connsiteY8" fmla="*/ 161521 h 207932"/>
                <a:gd name="connsiteX9" fmla="*/ 2969553 w 8665053"/>
                <a:gd name="connsiteY9" fmla="*/ 178774 h 207932"/>
                <a:gd name="connsiteX10" fmla="*/ 2898116 w 8665053"/>
                <a:gd name="connsiteY10" fmla="*/ 156577 h 207932"/>
                <a:gd name="connsiteX11" fmla="*/ 2814278 w 8665053"/>
                <a:gd name="connsiteY11" fmla="*/ 177605 h 207932"/>
                <a:gd name="connsiteX12" fmla="*/ 2744951 w 8665053"/>
                <a:gd name="connsiteY12" fmla="*/ 190365 h 207932"/>
                <a:gd name="connsiteX13" fmla="*/ 2638783 w 8665053"/>
                <a:gd name="connsiteY13" fmla="*/ 188882 h 207932"/>
                <a:gd name="connsiteX14" fmla="*/ 2494786 w 8665053"/>
                <a:gd name="connsiteY14" fmla="*/ 167766 h 207932"/>
                <a:gd name="connsiteX15" fmla="*/ 2409959 w 8665053"/>
                <a:gd name="connsiteY15" fmla="*/ 187534 h 207932"/>
                <a:gd name="connsiteX16" fmla="*/ 2351731 w 8665053"/>
                <a:gd name="connsiteY16" fmla="*/ 207932 h 207932"/>
                <a:gd name="connsiteX17" fmla="*/ 2174709 w 8665053"/>
                <a:gd name="connsiteY17" fmla="*/ 171630 h 207932"/>
                <a:gd name="connsiteX18" fmla="*/ 2037900 w 8665053"/>
                <a:gd name="connsiteY18" fmla="*/ 187400 h 207932"/>
                <a:gd name="connsiteX19" fmla="*/ 1912368 w 8665053"/>
                <a:gd name="connsiteY19" fmla="*/ 142471 h 207932"/>
                <a:gd name="connsiteX20" fmla="*/ 1832933 w 8665053"/>
                <a:gd name="connsiteY20" fmla="*/ 155860 h 207932"/>
                <a:gd name="connsiteX21" fmla="*/ 1762259 w 8665053"/>
                <a:gd name="connsiteY21" fmla="*/ 118479 h 207932"/>
                <a:gd name="connsiteX22" fmla="*/ 1698774 w 8665053"/>
                <a:gd name="connsiteY22" fmla="*/ 97541 h 207932"/>
                <a:gd name="connsiteX23" fmla="*/ 1622350 w 8665053"/>
                <a:gd name="connsiteY23" fmla="*/ 117490 h 207932"/>
                <a:gd name="connsiteX24" fmla="*/ 1540803 w 8665053"/>
                <a:gd name="connsiteY24" fmla="*/ 156579 h 207932"/>
                <a:gd name="connsiteX25" fmla="*/ 1465546 w 8665053"/>
                <a:gd name="connsiteY25" fmla="*/ 148131 h 207932"/>
                <a:gd name="connsiteX26" fmla="*/ 1409834 w 8665053"/>
                <a:gd name="connsiteY26" fmla="*/ 106572 h 207932"/>
                <a:gd name="connsiteX27" fmla="*/ 1309103 w 8665053"/>
                <a:gd name="connsiteY27" fmla="*/ 65732 h 207932"/>
                <a:gd name="connsiteX28" fmla="*/ 1247190 w 8665053"/>
                <a:gd name="connsiteY28" fmla="*/ 60969 h 207932"/>
                <a:gd name="connsiteX29" fmla="*/ 1158006 w 8665053"/>
                <a:gd name="connsiteY29" fmla="*/ 83883 h 207932"/>
                <a:gd name="connsiteX30" fmla="*/ 1136575 w 8665053"/>
                <a:gd name="connsiteY30" fmla="*/ 74358 h 207932"/>
                <a:gd name="connsiteX31" fmla="*/ 961979 w 8665053"/>
                <a:gd name="connsiteY31" fmla="*/ 24980 h 207932"/>
                <a:gd name="connsiteX32" fmla="*/ 590774 w 8665053"/>
                <a:gd name="connsiteY32" fmla="*/ 24082 h 207932"/>
                <a:gd name="connsiteX33" fmla="*/ 1168 w 8665053"/>
                <a:gd name="connsiteY33" fmla="*/ 33607 h 207932"/>
                <a:gd name="connsiteX34" fmla="*/ 0 w 8665053"/>
                <a:gd name="connsiteY34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27999 w 8665053"/>
                <a:gd name="connsiteY7" fmla="*/ 142471 h 207932"/>
                <a:gd name="connsiteX8" fmla="*/ 3081696 w 8665053"/>
                <a:gd name="connsiteY8" fmla="*/ 161521 h 207932"/>
                <a:gd name="connsiteX9" fmla="*/ 2986222 w 8665053"/>
                <a:gd name="connsiteY9" fmla="*/ 166867 h 207932"/>
                <a:gd name="connsiteX10" fmla="*/ 2898116 w 8665053"/>
                <a:gd name="connsiteY10" fmla="*/ 156577 h 207932"/>
                <a:gd name="connsiteX11" fmla="*/ 2814278 w 8665053"/>
                <a:gd name="connsiteY11" fmla="*/ 177605 h 207932"/>
                <a:gd name="connsiteX12" fmla="*/ 2744951 w 8665053"/>
                <a:gd name="connsiteY12" fmla="*/ 190365 h 207932"/>
                <a:gd name="connsiteX13" fmla="*/ 2638783 w 8665053"/>
                <a:gd name="connsiteY13" fmla="*/ 188882 h 207932"/>
                <a:gd name="connsiteX14" fmla="*/ 2494786 w 8665053"/>
                <a:gd name="connsiteY14" fmla="*/ 167766 h 207932"/>
                <a:gd name="connsiteX15" fmla="*/ 2409959 w 8665053"/>
                <a:gd name="connsiteY15" fmla="*/ 187534 h 207932"/>
                <a:gd name="connsiteX16" fmla="*/ 2351731 w 8665053"/>
                <a:gd name="connsiteY16" fmla="*/ 207932 h 207932"/>
                <a:gd name="connsiteX17" fmla="*/ 2174709 w 8665053"/>
                <a:gd name="connsiteY17" fmla="*/ 171630 h 207932"/>
                <a:gd name="connsiteX18" fmla="*/ 2037900 w 8665053"/>
                <a:gd name="connsiteY18" fmla="*/ 187400 h 207932"/>
                <a:gd name="connsiteX19" fmla="*/ 1912368 w 8665053"/>
                <a:gd name="connsiteY19" fmla="*/ 142471 h 207932"/>
                <a:gd name="connsiteX20" fmla="*/ 1832933 w 8665053"/>
                <a:gd name="connsiteY20" fmla="*/ 155860 h 207932"/>
                <a:gd name="connsiteX21" fmla="*/ 1762259 w 8665053"/>
                <a:gd name="connsiteY21" fmla="*/ 118479 h 207932"/>
                <a:gd name="connsiteX22" fmla="*/ 1698774 w 8665053"/>
                <a:gd name="connsiteY22" fmla="*/ 97541 h 207932"/>
                <a:gd name="connsiteX23" fmla="*/ 1622350 w 8665053"/>
                <a:gd name="connsiteY23" fmla="*/ 117490 h 207932"/>
                <a:gd name="connsiteX24" fmla="*/ 1540803 w 8665053"/>
                <a:gd name="connsiteY24" fmla="*/ 156579 h 207932"/>
                <a:gd name="connsiteX25" fmla="*/ 1465546 w 8665053"/>
                <a:gd name="connsiteY25" fmla="*/ 148131 h 207932"/>
                <a:gd name="connsiteX26" fmla="*/ 1409834 w 8665053"/>
                <a:gd name="connsiteY26" fmla="*/ 106572 h 207932"/>
                <a:gd name="connsiteX27" fmla="*/ 1309103 w 8665053"/>
                <a:gd name="connsiteY27" fmla="*/ 65732 h 207932"/>
                <a:gd name="connsiteX28" fmla="*/ 1247190 w 8665053"/>
                <a:gd name="connsiteY28" fmla="*/ 60969 h 207932"/>
                <a:gd name="connsiteX29" fmla="*/ 1158006 w 8665053"/>
                <a:gd name="connsiteY29" fmla="*/ 83883 h 207932"/>
                <a:gd name="connsiteX30" fmla="*/ 1136575 w 8665053"/>
                <a:gd name="connsiteY30" fmla="*/ 74358 h 207932"/>
                <a:gd name="connsiteX31" fmla="*/ 961979 w 8665053"/>
                <a:gd name="connsiteY31" fmla="*/ 24980 h 207932"/>
                <a:gd name="connsiteX32" fmla="*/ 590774 w 8665053"/>
                <a:gd name="connsiteY32" fmla="*/ 24082 h 207932"/>
                <a:gd name="connsiteX33" fmla="*/ 1168 w 8665053"/>
                <a:gd name="connsiteY33" fmla="*/ 33607 h 207932"/>
                <a:gd name="connsiteX34" fmla="*/ 0 w 8665053"/>
                <a:gd name="connsiteY34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27999 w 8665053"/>
                <a:gd name="connsiteY7" fmla="*/ 142471 h 207932"/>
                <a:gd name="connsiteX8" fmla="*/ 3112652 w 8665053"/>
                <a:gd name="connsiteY8" fmla="*/ 168665 h 207932"/>
                <a:gd name="connsiteX9" fmla="*/ 2986222 w 8665053"/>
                <a:gd name="connsiteY9" fmla="*/ 166867 h 207932"/>
                <a:gd name="connsiteX10" fmla="*/ 2898116 w 8665053"/>
                <a:gd name="connsiteY10" fmla="*/ 156577 h 207932"/>
                <a:gd name="connsiteX11" fmla="*/ 2814278 w 8665053"/>
                <a:gd name="connsiteY11" fmla="*/ 177605 h 207932"/>
                <a:gd name="connsiteX12" fmla="*/ 2744951 w 8665053"/>
                <a:gd name="connsiteY12" fmla="*/ 190365 h 207932"/>
                <a:gd name="connsiteX13" fmla="*/ 2638783 w 8665053"/>
                <a:gd name="connsiteY13" fmla="*/ 188882 h 207932"/>
                <a:gd name="connsiteX14" fmla="*/ 2494786 w 8665053"/>
                <a:gd name="connsiteY14" fmla="*/ 167766 h 207932"/>
                <a:gd name="connsiteX15" fmla="*/ 2409959 w 8665053"/>
                <a:gd name="connsiteY15" fmla="*/ 187534 h 207932"/>
                <a:gd name="connsiteX16" fmla="*/ 2351731 w 8665053"/>
                <a:gd name="connsiteY16" fmla="*/ 207932 h 207932"/>
                <a:gd name="connsiteX17" fmla="*/ 2174709 w 8665053"/>
                <a:gd name="connsiteY17" fmla="*/ 171630 h 207932"/>
                <a:gd name="connsiteX18" fmla="*/ 2037900 w 8665053"/>
                <a:gd name="connsiteY18" fmla="*/ 187400 h 207932"/>
                <a:gd name="connsiteX19" fmla="*/ 1912368 w 8665053"/>
                <a:gd name="connsiteY19" fmla="*/ 142471 h 207932"/>
                <a:gd name="connsiteX20" fmla="*/ 1832933 w 8665053"/>
                <a:gd name="connsiteY20" fmla="*/ 155860 h 207932"/>
                <a:gd name="connsiteX21" fmla="*/ 1762259 w 8665053"/>
                <a:gd name="connsiteY21" fmla="*/ 118479 h 207932"/>
                <a:gd name="connsiteX22" fmla="*/ 1698774 w 8665053"/>
                <a:gd name="connsiteY22" fmla="*/ 97541 h 207932"/>
                <a:gd name="connsiteX23" fmla="*/ 1622350 w 8665053"/>
                <a:gd name="connsiteY23" fmla="*/ 117490 h 207932"/>
                <a:gd name="connsiteX24" fmla="*/ 1540803 w 8665053"/>
                <a:gd name="connsiteY24" fmla="*/ 156579 h 207932"/>
                <a:gd name="connsiteX25" fmla="*/ 1465546 w 8665053"/>
                <a:gd name="connsiteY25" fmla="*/ 148131 h 207932"/>
                <a:gd name="connsiteX26" fmla="*/ 1409834 w 8665053"/>
                <a:gd name="connsiteY26" fmla="*/ 106572 h 207932"/>
                <a:gd name="connsiteX27" fmla="*/ 1309103 w 8665053"/>
                <a:gd name="connsiteY27" fmla="*/ 65732 h 207932"/>
                <a:gd name="connsiteX28" fmla="*/ 1247190 w 8665053"/>
                <a:gd name="connsiteY28" fmla="*/ 60969 h 207932"/>
                <a:gd name="connsiteX29" fmla="*/ 1158006 w 8665053"/>
                <a:gd name="connsiteY29" fmla="*/ 83883 h 207932"/>
                <a:gd name="connsiteX30" fmla="*/ 1136575 w 8665053"/>
                <a:gd name="connsiteY30" fmla="*/ 74358 h 207932"/>
                <a:gd name="connsiteX31" fmla="*/ 961979 w 8665053"/>
                <a:gd name="connsiteY31" fmla="*/ 24980 h 207932"/>
                <a:gd name="connsiteX32" fmla="*/ 590774 w 8665053"/>
                <a:gd name="connsiteY32" fmla="*/ 24082 h 207932"/>
                <a:gd name="connsiteX33" fmla="*/ 1168 w 8665053"/>
                <a:gd name="connsiteY33" fmla="*/ 33607 h 207932"/>
                <a:gd name="connsiteX34" fmla="*/ 0 w 8665053"/>
                <a:gd name="connsiteY34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27015 h 207932"/>
                <a:gd name="connsiteX7" fmla="*/ 3337524 w 8665053"/>
                <a:gd name="connsiteY7" fmla="*/ 151996 h 207932"/>
                <a:gd name="connsiteX8" fmla="*/ 3112652 w 8665053"/>
                <a:gd name="connsiteY8" fmla="*/ 168665 h 207932"/>
                <a:gd name="connsiteX9" fmla="*/ 2986222 w 8665053"/>
                <a:gd name="connsiteY9" fmla="*/ 166867 h 207932"/>
                <a:gd name="connsiteX10" fmla="*/ 2898116 w 8665053"/>
                <a:gd name="connsiteY10" fmla="*/ 156577 h 207932"/>
                <a:gd name="connsiteX11" fmla="*/ 2814278 w 8665053"/>
                <a:gd name="connsiteY11" fmla="*/ 177605 h 207932"/>
                <a:gd name="connsiteX12" fmla="*/ 2744951 w 8665053"/>
                <a:gd name="connsiteY12" fmla="*/ 190365 h 207932"/>
                <a:gd name="connsiteX13" fmla="*/ 2638783 w 8665053"/>
                <a:gd name="connsiteY13" fmla="*/ 188882 h 207932"/>
                <a:gd name="connsiteX14" fmla="*/ 2494786 w 8665053"/>
                <a:gd name="connsiteY14" fmla="*/ 167766 h 207932"/>
                <a:gd name="connsiteX15" fmla="*/ 2409959 w 8665053"/>
                <a:gd name="connsiteY15" fmla="*/ 187534 h 207932"/>
                <a:gd name="connsiteX16" fmla="*/ 2351731 w 8665053"/>
                <a:gd name="connsiteY16" fmla="*/ 207932 h 207932"/>
                <a:gd name="connsiteX17" fmla="*/ 2174709 w 8665053"/>
                <a:gd name="connsiteY17" fmla="*/ 171630 h 207932"/>
                <a:gd name="connsiteX18" fmla="*/ 2037900 w 8665053"/>
                <a:gd name="connsiteY18" fmla="*/ 187400 h 207932"/>
                <a:gd name="connsiteX19" fmla="*/ 1912368 w 8665053"/>
                <a:gd name="connsiteY19" fmla="*/ 142471 h 207932"/>
                <a:gd name="connsiteX20" fmla="*/ 1832933 w 8665053"/>
                <a:gd name="connsiteY20" fmla="*/ 155860 h 207932"/>
                <a:gd name="connsiteX21" fmla="*/ 1762259 w 8665053"/>
                <a:gd name="connsiteY21" fmla="*/ 118479 h 207932"/>
                <a:gd name="connsiteX22" fmla="*/ 1698774 w 8665053"/>
                <a:gd name="connsiteY22" fmla="*/ 97541 h 207932"/>
                <a:gd name="connsiteX23" fmla="*/ 1622350 w 8665053"/>
                <a:gd name="connsiteY23" fmla="*/ 117490 h 207932"/>
                <a:gd name="connsiteX24" fmla="*/ 1540803 w 8665053"/>
                <a:gd name="connsiteY24" fmla="*/ 156579 h 207932"/>
                <a:gd name="connsiteX25" fmla="*/ 1465546 w 8665053"/>
                <a:gd name="connsiteY25" fmla="*/ 148131 h 207932"/>
                <a:gd name="connsiteX26" fmla="*/ 1409834 w 8665053"/>
                <a:gd name="connsiteY26" fmla="*/ 106572 h 207932"/>
                <a:gd name="connsiteX27" fmla="*/ 1309103 w 8665053"/>
                <a:gd name="connsiteY27" fmla="*/ 65732 h 207932"/>
                <a:gd name="connsiteX28" fmla="*/ 1247190 w 8665053"/>
                <a:gd name="connsiteY28" fmla="*/ 60969 h 207932"/>
                <a:gd name="connsiteX29" fmla="*/ 1158006 w 8665053"/>
                <a:gd name="connsiteY29" fmla="*/ 83883 h 207932"/>
                <a:gd name="connsiteX30" fmla="*/ 1136575 w 8665053"/>
                <a:gd name="connsiteY30" fmla="*/ 74358 h 207932"/>
                <a:gd name="connsiteX31" fmla="*/ 961979 w 8665053"/>
                <a:gd name="connsiteY31" fmla="*/ 24980 h 207932"/>
                <a:gd name="connsiteX32" fmla="*/ 590774 w 8665053"/>
                <a:gd name="connsiteY32" fmla="*/ 24082 h 207932"/>
                <a:gd name="connsiteX33" fmla="*/ 1168 w 8665053"/>
                <a:gd name="connsiteY33" fmla="*/ 33607 h 207932"/>
                <a:gd name="connsiteX34" fmla="*/ 0 w 8665053"/>
                <a:gd name="connsiteY34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34159 h 207932"/>
                <a:gd name="connsiteX7" fmla="*/ 3337524 w 8665053"/>
                <a:gd name="connsiteY7" fmla="*/ 151996 h 207932"/>
                <a:gd name="connsiteX8" fmla="*/ 3112652 w 8665053"/>
                <a:gd name="connsiteY8" fmla="*/ 168665 h 207932"/>
                <a:gd name="connsiteX9" fmla="*/ 2986222 w 8665053"/>
                <a:gd name="connsiteY9" fmla="*/ 166867 h 207932"/>
                <a:gd name="connsiteX10" fmla="*/ 2898116 w 8665053"/>
                <a:gd name="connsiteY10" fmla="*/ 156577 h 207932"/>
                <a:gd name="connsiteX11" fmla="*/ 2814278 w 8665053"/>
                <a:gd name="connsiteY11" fmla="*/ 177605 h 207932"/>
                <a:gd name="connsiteX12" fmla="*/ 2744951 w 8665053"/>
                <a:gd name="connsiteY12" fmla="*/ 190365 h 207932"/>
                <a:gd name="connsiteX13" fmla="*/ 2638783 w 8665053"/>
                <a:gd name="connsiteY13" fmla="*/ 188882 h 207932"/>
                <a:gd name="connsiteX14" fmla="*/ 2494786 w 8665053"/>
                <a:gd name="connsiteY14" fmla="*/ 167766 h 207932"/>
                <a:gd name="connsiteX15" fmla="*/ 2409959 w 8665053"/>
                <a:gd name="connsiteY15" fmla="*/ 187534 h 207932"/>
                <a:gd name="connsiteX16" fmla="*/ 2351731 w 8665053"/>
                <a:gd name="connsiteY16" fmla="*/ 207932 h 207932"/>
                <a:gd name="connsiteX17" fmla="*/ 2174709 w 8665053"/>
                <a:gd name="connsiteY17" fmla="*/ 171630 h 207932"/>
                <a:gd name="connsiteX18" fmla="*/ 2037900 w 8665053"/>
                <a:gd name="connsiteY18" fmla="*/ 187400 h 207932"/>
                <a:gd name="connsiteX19" fmla="*/ 1912368 w 8665053"/>
                <a:gd name="connsiteY19" fmla="*/ 142471 h 207932"/>
                <a:gd name="connsiteX20" fmla="*/ 1832933 w 8665053"/>
                <a:gd name="connsiteY20" fmla="*/ 155860 h 207932"/>
                <a:gd name="connsiteX21" fmla="*/ 1762259 w 8665053"/>
                <a:gd name="connsiteY21" fmla="*/ 118479 h 207932"/>
                <a:gd name="connsiteX22" fmla="*/ 1698774 w 8665053"/>
                <a:gd name="connsiteY22" fmla="*/ 97541 h 207932"/>
                <a:gd name="connsiteX23" fmla="*/ 1622350 w 8665053"/>
                <a:gd name="connsiteY23" fmla="*/ 117490 h 207932"/>
                <a:gd name="connsiteX24" fmla="*/ 1540803 w 8665053"/>
                <a:gd name="connsiteY24" fmla="*/ 156579 h 207932"/>
                <a:gd name="connsiteX25" fmla="*/ 1465546 w 8665053"/>
                <a:gd name="connsiteY25" fmla="*/ 148131 h 207932"/>
                <a:gd name="connsiteX26" fmla="*/ 1409834 w 8665053"/>
                <a:gd name="connsiteY26" fmla="*/ 106572 h 207932"/>
                <a:gd name="connsiteX27" fmla="*/ 1309103 w 8665053"/>
                <a:gd name="connsiteY27" fmla="*/ 65732 h 207932"/>
                <a:gd name="connsiteX28" fmla="*/ 1247190 w 8665053"/>
                <a:gd name="connsiteY28" fmla="*/ 60969 h 207932"/>
                <a:gd name="connsiteX29" fmla="*/ 1158006 w 8665053"/>
                <a:gd name="connsiteY29" fmla="*/ 83883 h 207932"/>
                <a:gd name="connsiteX30" fmla="*/ 1136575 w 8665053"/>
                <a:gd name="connsiteY30" fmla="*/ 74358 h 207932"/>
                <a:gd name="connsiteX31" fmla="*/ 961979 w 8665053"/>
                <a:gd name="connsiteY31" fmla="*/ 24980 h 207932"/>
                <a:gd name="connsiteX32" fmla="*/ 590774 w 8665053"/>
                <a:gd name="connsiteY32" fmla="*/ 24082 h 207932"/>
                <a:gd name="connsiteX33" fmla="*/ 1168 w 8665053"/>
                <a:gd name="connsiteY33" fmla="*/ 33607 h 207932"/>
                <a:gd name="connsiteX34" fmla="*/ 0 w 8665053"/>
                <a:gd name="connsiteY34" fmla="*/ 899 h 207932"/>
                <a:gd name="connsiteX0" fmla="*/ 0 w 8665053"/>
                <a:gd name="connsiteY0" fmla="*/ 899 h 207932"/>
                <a:gd name="connsiteX1" fmla="*/ 8665053 w 8665053"/>
                <a:gd name="connsiteY1" fmla="*/ 0 h 207932"/>
                <a:gd name="connsiteX2" fmla="*/ 8662987 w 8665053"/>
                <a:gd name="connsiteY2" fmla="*/ 40751 h 207932"/>
                <a:gd name="connsiteX3" fmla="*/ 7860730 w 8665053"/>
                <a:gd name="connsiteY3" fmla="*/ 41649 h 207932"/>
                <a:gd name="connsiteX4" fmla="*/ 6411493 w 8665053"/>
                <a:gd name="connsiteY4" fmla="*/ 58004 h 207932"/>
                <a:gd name="connsiteX5" fmla="*/ 5100278 w 8665053"/>
                <a:gd name="connsiteY5" fmla="*/ 83883 h 207932"/>
                <a:gd name="connsiteX6" fmla="*/ 4021976 w 8665053"/>
                <a:gd name="connsiteY6" fmla="*/ 134159 h 207932"/>
                <a:gd name="connsiteX7" fmla="*/ 3304187 w 8665053"/>
                <a:gd name="connsiteY7" fmla="*/ 147234 h 207932"/>
                <a:gd name="connsiteX8" fmla="*/ 3112652 w 8665053"/>
                <a:gd name="connsiteY8" fmla="*/ 168665 h 207932"/>
                <a:gd name="connsiteX9" fmla="*/ 2986222 w 8665053"/>
                <a:gd name="connsiteY9" fmla="*/ 166867 h 207932"/>
                <a:gd name="connsiteX10" fmla="*/ 2898116 w 8665053"/>
                <a:gd name="connsiteY10" fmla="*/ 156577 h 207932"/>
                <a:gd name="connsiteX11" fmla="*/ 2814278 w 8665053"/>
                <a:gd name="connsiteY11" fmla="*/ 177605 h 207932"/>
                <a:gd name="connsiteX12" fmla="*/ 2744951 w 8665053"/>
                <a:gd name="connsiteY12" fmla="*/ 190365 h 207932"/>
                <a:gd name="connsiteX13" fmla="*/ 2638783 w 8665053"/>
                <a:gd name="connsiteY13" fmla="*/ 188882 h 207932"/>
                <a:gd name="connsiteX14" fmla="*/ 2494786 w 8665053"/>
                <a:gd name="connsiteY14" fmla="*/ 167766 h 207932"/>
                <a:gd name="connsiteX15" fmla="*/ 2409959 w 8665053"/>
                <a:gd name="connsiteY15" fmla="*/ 187534 h 207932"/>
                <a:gd name="connsiteX16" fmla="*/ 2351731 w 8665053"/>
                <a:gd name="connsiteY16" fmla="*/ 207932 h 207932"/>
                <a:gd name="connsiteX17" fmla="*/ 2174709 w 8665053"/>
                <a:gd name="connsiteY17" fmla="*/ 171630 h 207932"/>
                <a:gd name="connsiteX18" fmla="*/ 2037900 w 8665053"/>
                <a:gd name="connsiteY18" fmla="*/ 187400 h 207932"/>
                <a:gd name="connsiteX19" fmla="*/ 1912368 w 8665053"/>
                <a:gd name="connsiteY19" fmla="*/ 142471 h 207932"/>
                <a:gd name="connsiteX20" fmla="*/ 1832933 w 8665053"/>
                <a:gd name="connsiteY20" fmla="*/ 155860 h 207932"/>
                <a:gd name="connsiteX21" fmla="*/ 1762259 w 8665053"/>
                <a:gd name="connsiteY21" fmla="*/ 118479 h 207932"/>
                <a:gd name="connsiteX22" fmla="*/ 1698774 w 8665053"/>
                <a:gd name="connsiteY22" fmla="*/ 97541 h 207932"/>
                <a:gd name="connsiteX23" fmla="*/ 1622350 w 8665053"/>
                <a:gd name="connsiteY23" fmla="*/ 117490 h 207932"/>
                <a:gd name="connsiteX24" fmla="*/ 1540803 w 8665053"/>
                <a:gd name="connsiteY24" fmla="*/ 156579 h 207932"/>
                <a:gd name="connsiteX25" fmla="*/ 1465546 w 8665053"/>
                <a:gd name="connsiteY25" fmla="*/ 148131 h 207932"/>
                <a:gd name="connsiteX26" fmla="*/ 1409834 w 8665053"/>
                <a:gd name="connsiteY26" fmla="*/ 106572 h 207932"/>
                <a:gd name="connsiteX27" fmla="*/ 1309103 w 8665053"/>
                <a:gd name="connsiteY27" fmla="*/ 65732 h 207932"/>
                <a:gd name="connsiteX28" fmla="*/ 1247190 w 8665053"/>
                <a:gd name="connsiteY28" fmla="*/ 60969 h 207932"/>
                <a:gd name="connsiteX29" fmla="*/ 1158006 w 8665053"/>
                <a:gd name="connsiteY29" fmla="*/ 83883 h 207932"/>
                <a:gd name="connsiteX30" fmla="*/ 1136575 w 8665053"/>
                <a:gd name="connsiteY30" fmla="*/ 74358 h 207932"/>
                <a:gd name="connsiteX31" fmla="*/ 961979 w 8665053"/>
                <a:gd name="connsiteY31" fmla="*/ 24980 h 207932"/>
                <a:gd name="connsiteX32" fmla="*/ 590774 w 8665053"/>
                <a:gd name="connsiteY32" fmla="*/ 24082 h 207932"/>
                <a:gd name="connsiteX33" fmla="*/ 1168 w 8665053"/>
                <a:gd name="connsiteY33" fmla="*/ 33607 h 207932"/>
                <a:gd name="connsiteX34" fmla="*/ 0 w 8665053"/>
                <a:gd name="connsiteY34" fmla="*/ 899 h 20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665053" h="207932">
                  <a:moveTo>
                    <a:pt x="0" y="899"/>
                  </a:moveTo>
                  <a:lnTo>
                    <a:pt x="8665053" y="0"/>
                  </a:lnTo>
                  <a:lnTo>
                    <a:pt x="8662987" y="40751"/>
                  </a:lnTo>
                  <a:lnTo>
                    <a:pt x="7860730" y="41649"/>
                  </a:lnTo>
                  <a:lnTo>
                    <a:pt x="6411493" y="58004"/>
                  </a:lnTo>
                  <a:lnTo>
                    <a:pt x="5100278" y="83883"/>
                  </a:lnTo>
                  <a:lnTo>
                    <a:pt x="4021976" y="134159"/>
                  </a:lnTo>
                  <a:cubicBezTo>
                    <a:pt x="3722628" y="144717"/>
                    <a:pt x="3543450" y="142876"/>
                    <a:pt x="3304187" y="147234"/>
                  </a:cubicBezTo>
                  <a:lnTo>
                    <a:pt x="3112652" y="168665"/>
                  </a:lnTo>
                  <a:lnTo>
                    <a:pt x="2986222" y="166867"/>
                  </a:lnTo>
                  <a:cubicBezTo>
                    <a:pt x="2963203" y="166612"/>
                    <a:pt x="2921135" y="156832"/>
                    <a:pt x="2898116" y="156577"/>
                  </a:cubicBezTo>
                  <a:lnTo>
                    <a:pt x="2814278" y="177605"/>
                  </a:lnTo>
                  <a:lnTo>
                    <a:pt x="2744951" y="190365"/>
                  </a:lnTo>
                  <a:lnTo>
                    <a:pt x="2638783" y="188882"/>
                  </a:lnTo>
                  <a:lnTo>
                    <a:pt x="2494786" y="167766"/>
                  </a:lnTo>
                  <a:cubicBezTo>
                    <a:pt x="2470479" y="174355"/>
                    <a:pt x="2434266" y="180945"/>
                    <a:pt x="2409959" y="187534"/>
                  </a:cubicBezTo>
                  <a:lnTo>
                    <a:pt x="2351731" y="207932"/>
                  </a:lnTo>
                  <a:lnTo>
                    <a:pt x="2174709" y="171630"/>
                  </a:lnTo>
                  <a:lnTo>
                    <a:pt x="2037900" y="187400"/>
                  </a:lnTo>
                  <a:lnTo>
                    <a:pt x="1912368" y="142471"/>
                  </a:lnTo>
                  <a:lnTo>
                    <a:pt x="1832933" y="155860"/>
                  </a:lnTo>
                  <a:cubicBezTo>
                    <a:pt x="1807788" y="143400"/>
                    <a:pt x="1787404" y="130939"/>
                    <a:pt x="1762259" y="118479"/>
                  </a:cubicBezTo>
                  <a:lnTo>
                    <a:pt x="1698774" y="97541"/>
                  </a:lnTo>
                  <a:lnTo>
                    <a:pt x="1622350" y="117490"/>
                  </a:lnTo>
                  <a:cubicBezTo>
                    <a:pt x="1595168" y="120995"/>
                    <a:pt x="1567985" y="153074"/>
                    <a:pt x="1540803" y="156579"/>
                  </a:cubicBezTo>
                  <a:lnTo>
                    <a:pt x="1465546" y="148131"/>
                  </a:lnTo>
                  <a:lnTo>
                    <a:pt x="1409834" y="106572"/>
                  </a:lnTo>
                  <a:cubicBezTo>
                    <a:pt x="1376257" y="92959"/>
                    <a:pt x="1336210" y="73332"/>
                    <a:pt x="1309103" y="65732"/>
                  </a:cubicBezTo>
                  <a:cubicBezTo>
                    <a:pt x="1281996" y="58132"/>
                    <a:pt x="1272373" y="57944"/>
                    <a:pt x="1247190" y="60969"/>
                  </a:cubicBezTo>
                  <a:cubicBezTo>
                    <a:pt x="1222007" y="63994"/>
                    <a:pt x="1176442" y="81652"/>
                    <a:pt x="1158006" y="83883"/>
                  </a:cubicBezTo>
                  <a:cubicBezTo>
                    <a:pt x="1139570" y="86114"/>
                    <a:pt x="1169246" y="84175"/>
                    <a:pt x="1136575" y="74358"/>
                  </a:cubicBezTo>
                  <a:cubicBezTo>
                    <a:pt x="1103904" y="64541"/>
                    <a:pt x="1020178" y="41439"/>
                    <a:pt x="961979" y="24980"/>
                  </a:cubicBezTo>
                  <a:lnTo>
                    <a:pt x="590774" y="24082"/>
                  </a:lnTo>
                  <a:cubicBezTo>
                    <a:pt x="442657" y="15351"/>
                    <a:pt x="194528" y="28051"/>
                    <a:pt x="1168" y="33607"/>
                  </a:cubicBezTo>
                  <a:cubicBezTo>
                    <a:pt x="779" y="22704"/>
                    <a:pt x="389" y="11802"/>
                    <a:pt x="0" y="899"/>
                  </a:cubicBezTo>
                  <a:close/>
                </a:path>
              </a:pathLst>
            </a:custGeom>
            <a:solidFill>
              <a:srgbClr val="CCEC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A53A2AFD-EECF-4303-9FAD-4C1CBF8BDD55}"/>
                </a:ext>
              </a:extLst>
            </p:cNvPr>
            <p:cNvCxnSpPr/>
            <p:nvPr/>
          </p:nvCxnSpPr>
          <p:spPr>
            <a:xfrm flipV="1">
              <a:off x="220980" y="4590691"/>
              <a:ext cx="8677360" cy="36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329" name="Freeform 19">
              <a:extLst>
                <a:ext uri="{FF2B5EF4-FFF2-40B4-BE49-F238E27FC236}">
                  <a16:creationId xmlns:a16="http://schemas.microsoft.com/office/drawing/2014/main" id="{16177AED-6044-4B0C-9395-E83C21C59D34}"/>
                </a:ext>
              </a:extLst>
            </p:cNvPr>
            <p:cNvSpPr/>
            <p:nvPr/>
          </p:nvSpPr>
          <p:spPr>
            <a:xfrm>
              <a:off x="219158" y="4617207"/>
              <a:ext cx="8675163" cy="179729"/>
            </a:xfrm>
            <a:custGeom>
              <a:avLst/>
              <a:gdLst>
                <a:gd name="connsiteX0" fmla="*/ 0 w 8579457"/>
                <a:gd name="connsiteY0" fmla="*/ 7951 h 182880"/>
                <a:gd name="connsiteX1" fmla="*/ 564542 w 8579457"/>
                <a:gd name="connsiteY1" fmla="*/ 0 h 182880"/>
                <a:gd name="connsiteX2" fmla="*/ 818984 w 8579457"/>
                <a:gd name="connsiteY2" fmla="*/ 7951 h 182880"/>
                <a:gd name="connsiteX3" fmla="*/ 1033669 w 8579457"/>
                <a:gd name="connsiteY3" fmla="*/ 39756 h 182880"/>
                <a:gd name="connsiteX4" fmla="*/ 1264257 w 8579457"/>
                <a:gd name="connsiteY4" fmla="*/ 55659 h 182880"/>
                <a:gd name="connsiteX5" fmla="*/ 1494845 w 8579457"/>
                <a:gd name="connsiteY5" fmla="*/ 95415 h 182880"/>
                <a:gd name="connsiteX6" fmla="*/ 1582309 w 8579457"/>
                <a:gd name="connsiteY6" fmla="*/ 119269 h 182880"/>
                <a:gd name="connsiteX7" fmla="*/ 1820849 w 8579457"/>
                <a:gd name="connsiteY7" fmla="*/ 166977 h 182880"/>
                <a:gd name="connsiteX8" fmla="*/ 1987826 w 8579457"/>
                <a:gd name="connsiteY8" fmla="*/ 182880 h 182880"/>
                <a:gd name="connsiteX9" fmla="*/ 2186609 w 8579457"/>
                <a:gd name="connsiteY9" fmla="*/ 182880 h 182880"/>
                <a:gd name="connsiteX10" fmla="*/ 2600076 w 8579457"/>
                <a:gd name="connsiteY10" fmla="*/ 166977 h 182880"/>
                <a:gd name="connsiteX11" fmla="*/ 3069203 w 8579457"/>
                <a:gd name="connsiteY11" fmla="*/ 143123 h 182880"/>
                <a:gd name="connsiteX12" fmla="*/ 3784821 w 8579457"/>
                <a:gd name="connsiteY12" fmla="*/ 119269 h 182880"/>
                <a:gd name="connsiteX13" fmla="*/ 4890052 w 8579457"/>
                <a:gd name="connsiteY13" fmla="*/ 71561 h 182880"/>
                <a:gd name="connsiteX14" fmla="*/ 5406887 w 8579457"/>
                <a:gd name="connsiteY14" fmla="*/ 55659 h 182880"/>
                <a:gd name="connsiteX15" fmla="*/ 6050942 w 8579457"/>
                <a:gd name="connsiteY15" fmla="*/ 39756 h 182880"/>
                <a:gd name="connsiteX16" fmla="*/ 6623436 w 8579457"/>
                <a:gd name="connsiteY16" fmla="*/ 23853 h 182880"/>
                <a:gd name="connsiteX17" fmla="*/ 7370859 w 8579457"/>
                <a:gd name="connsiteY17" fmla="*/ 7951 h 182880"/>
                <a:gd name="connsiteX18" fmla="*/ 8404529 w 8579457"/>
                <a:gd name="connsiteY18" fmla="*/ 23853 h 182880"/>
                <a:gd name="connsiteX19" fmla="*/ 8579457 w 8579457"/>
                <a:gd name="connsiteY19" fmla="*/ 15902 h 182880"/>
                <a:gd name="connsiteX0" fmla="*/ 0 w 8590887"/>
                <a:gd name="connsiteY0" fmla="*/ 7951 h 182880"/>
                <a:gd name="connsiteX1" fmla="*/ 575972 w 8590887"/>
                <a:gd name="connsiteY1" fmla="*/ 0 h 182880"/>
                <a:gd name="connsiteX2" fmla="*/ 830414 w 8590887"/>
                <a:gd name="connsiteY2" fmla="*/ 7951 h 182880"/>
                <a:gd name="connsiteX3" fmla="*/ 1045099 w 8590887"/>
                <a:gd name="connsiteY3" fmla="*/ 39756 h 182880"/>
                <a:gd name="connsiteX4" fmla="*/ 1275687 w 8590887"/>
                <a:gd name="connsiteY4" fmla="*/ 55659 h 182880"/>
                <a:gd name="connsiteX5" fmla="*/ 1506275 w 8590887"/>
                <a:gd name="connsiteY5" fmla="*/ 95415 h 182880"/>
                <a:gd name="connsiteX6" fmla="*/ 1593739 w 8590887"/>
                <a:gd name="connsiteY6" fmla="*/ 119269 h 182880"/>
                <a:gd name="connsiteX7" fmla="*/ 1832279 w 8590887"/>
                <a:gd name="connsiteY7" fmla="*/ 166977 h 182880"/>
                <a:gd name="connsiteX8" fmla="*/ 1999256 w 8590887"/>
                <a:gd name="connsiteY8" fmla="*/ 182880 h 182880"/>
                <a:gd name="connsiteX9" fmla="*/ 2198039 w 8590887"/>
                <a:gd name="connsiteY9" fmla="*/ 182880 h 182880"/>
                <a:gd name="connsiteX10" fmla="*/ 2611506 w 8590887"/>
                <a:gd name="connsiteY10" fmla="*/ 166977 h 182880"/>
                <a:gd name="connsiteX11" fmla="*/ 3080633 w 8590887"/>
                <a:gd name="connsiteY11" fmla="*/ 143123 h 182880"/>
                <a:gd name="connsiteX12" fmla="*/ 3796251 w 8590887"/>
                <a:gd name="connsiteY12" fmla="*/ 119269 h 182880"/>
                <a:gd name="connsiteX13" fmla="*/ 4901482 w 8590887"/>
                <a:gd name="connsiteY13" fmla="*/ 71561 h 182880"/>
                <a:gd name="connsiteX14" fmla="*/ 5418317 w 8590887"/>
                <a:gd name="connsiteY14" fmla="*/ 55659 h 182880"/>
                <a:gd name="connsiteX15" fmla="*/ 6062372 w 8590887"/>
                <a:gd name="connsiteY15" fmla="*/ 39756 h 182880"/>
                <a:gd name="connsiteX16" fmla="*/ 6634866 w 8590887"/>
                <a:gd name="connsiteY16" fmla="*/ 23853 h 182880"/>
                <a:gd name="connsiteX17" fmla="*/ 7382289 w 8590887"/>
                <a:gd name="connsiteY17" fmla="*/ 7951 h 182880"/>
                <a:gd name="connsiteX18" fmla="*/ 8415959 w 8590887"/>
                <a:gd name="connsiteY18" fmla="*/ 23853 h 182880"/>
                <a:gd name="connsiteX19" fmla="*/ 8590887 w 8590887"/>
                <a:gd name="connsiteY19" fmla="*/ 15902 h 18288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1045099 w 8590887"/>
                <a:gd name="connsiteY3" fmla="*/ 35946 h 179070"/>
                <a:gd name="connsiteX4" fmla="*/ 1275687 w 8590887"/>
                <a:gd name="connsiteY4" fmla="*/ 51849 h 179070"/>
                <a:gd name="connsiteX5" fmla="*/ 1506275 w 8590887"/>
                <a:gd name="connsiteY5" fmla="*/ 91605 h 179070"/>
                <a:gd name="connsiteX6" fmla="*/ 1593739 w 8590887"/>
                <a:gd name="connsiteY6" fmla="*/ 115459 h 179070"/>
                <a:gd name="connsiteX7" fmla="*/ 1832279 w 8590887"/>
                <a:gd name="connsiteY7" fmla="*/ 163167 h 179070"/>
                <a:gd name="connsiteX8" fmla="*/ 1999256 w 8590887"/>
                <a:gd name="connsiteY8" fmla="*/ 179070 h 179070"/>
                <a:gd name="connsiteX9" fmla="*/ 2198039 w 8590887"/>
                <a:gd name="connsiteY9" fmla="*/ 179070 h 179070"/>
                <a:gd name="connsiteX10" fmla="*/ 2611506 w 8590887"/>
                <a:gd name="connsiteY10" fmla="*/ 163167 h 179070"/>
                <a:gd name="connsiteX11" fmla="*/ 3080633 w 8590887"/>
                <a:gd name="connsiteY11" fmla="*/ 139313 h 179070"/>
                <a:gd name="connsiteX12" fmla="*/ 3796251 w 8590887"/>
                <a:gd name="connsiteY12" fmla="*/ 115459 h 179070"/>
                <a:gd name="connsiteX13" fmla="*/ 4901482 w 8590887"/>
                <a:gd name="connsiteY13" fmla="*/ 67751 h 179070"/>
                <a:gd name="connsiteX14" fmla="*/ 5418317 w 8590887"/>
                <a:gd name="connsiteY14" fmla="*/ 51849 h 179070"/>
                <a:gd name="connsiteX15" fmla="*/ 6062372 w 8590887"/>
                <a:gd name="connsiteY15" fmla="*/ 35946 h 179070"/>
                <a:gd name="connsiteX16" fmla="*/ 6634866 w 8590887"/>
                <a:gd name="connsiteY16" fmla="*/ 20043 h 179070"/>
                <a:gd name="connsiteX17" fmla="*/ 7382289 w 8590887"/>
                <a:gd name="connsiteY17" fmla="*/ 4141 h 179070"/>
                <a:gd name="connsiteX18" fmla="*/ 8415959 w 8590887"/>
                <a:gd name="connsiteY18" fmla="*/ 20043 h 179070"/>
                <a:gd name="connsiteX19" fmla="*/ 8590887 w 8590887"/>
                <a:gd name="connsiteY19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275687 w 8590887"/>
                <a:gd name="connsiteY5" fmla="*/ 51849 h 179070"/>
                <a:gd name="connsiteX6" fmla="*/ 1506275 w 8590887"/>
                <a:gd name="connsiteY6" fmla="*/ 91605 h 179070"/>
                <a:gd name="connsiteX7" fmla="*/ 1593739 w 8590887"/>
                <a:gd name="connsiteY7" fmla="*/ 115459 h 179070"/>
                <a:gd name="connsiteX8" fmla="*/ 1832279 w 8590887"/>
                <a:gd name="connsiteY8" fmla="*/ 163167 h 179070"/>
                <a:gd name="connsiteX9" fmla="*/ 1999256 w 8590887"/>
                <a:gd name="connsiteY9" fmla="*/ 179070 h 179070"/>
                <a:gd name="connsiteX10" fmla="*/ 2198039 w 8590887"/>
                <a:gd name="connsiteY10" fmla="*/ 179070 h 179070"/>
                <a:gd name="connsiteX11" fmla="*/ 2611506 w 8590887"/>
                <a:gd name="connsiteY11" fmla="*/ 163167 h 179070"/>
                <a:gd name="connsiteX12" fmla="*/ 3080633 w 8590887"/>
                <a:gd name="connsiteY12" fmla="*/ 139313 h 179070"/>
                <a:gd name="connsiteX13" fmla="*/ 3796251 w 8590887"/>
                <a:gd name="connsiteY13" fmla="*/ 115459 h 179070"/>
                <a:gd name="connsiteX14" fmla="*/ 4901482 w 8590887"/>
                <a:gd name="connsiteY14" fmla="*/ 67751 h 179070"/>
                <a:gd name="connsiteX15" fmla="*/ 5418317 w 8590887"/>
                <a:gd name="connsiteY15" fmla="*/ 51849 h 179070"/>
                <a:gd name="connsiteX16" fmla="*/ 6062372 w 8590887"/>
                <a:gd name="connsiteY16" fmla="*/ 35946 h 179070"/>
                <a:gd name="connsiteX17" fmla="*/ 6634866 w 8590887"/>
                <a:gd name="connsiteY17" fmla="*/ 20043 h 179070"/>
                <a:gd name="connsiteX18" fmla="*/ 7382289 w 8590887"/>
                <a:gd name="connsiteY18" fmla="*/ 4141 h 179070"/>
                <a:gd name="connsiteX19" fmla="*/ 8415959 w 8590887"/>
                <a:gd name="connsiteY19" fmla="*/ 20043 h 179070"/>
                <a:gd name="connsiteX20" fmla="*/ 8590887 w 8590887"/>
                <a:gd name="connsiteY20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63872 w 8590887"/>
                <a:gd name="connsiteY5" fmla="*/ 59303 h 179070"/>
                <a:gd name="connsiteX6" fmla="*/ 1275687 w 8590887"/>
                <a:gd name="connsiteY6" fmla="*/ 51849 h 179070"/>
                <a:gd name="connsiteX7" fmla="*/ 1506275 w 8590887"/>
                <a:gd name="connsiteY7" fmla="*/ 91605 h 179070"/>
                <a:gd name="connsiteX8" fmla="*/ 1593739 w 8590887"/>
                <a:gd name="connsiteY8" fmla="*/ 115459 h 179070"/>
                <a:gd name="connsiteX9" fmla="*/ 1832279 w 8590887"/>
                <a:gd name="connsiteY9" fmla="*/ 163167 h 179070"/>
                <a:gd name="connsiteX10" fmla="*/ 1999256 w 8590887"/>
                <a:gd name="connsiteY10" fmla="*/ 179070 h 179070"/>
                <a:gd name="connsiteX11" fmla="*/ 2198039 w 8590887"/>
                <a:gd name="connsiteY11" fmla="*/ 179070 h 179070"/>
                <a:gd name="connsiteX12" fmla="*/ 2611506 w 8590887"/>
                <a:gd name="connsiteY12" fmla="*/ 163167 h 179070"/>
                <a:gd name="connsiteX13" fmla="*/ 3080633 w 8590887"/>
                <a:gd name="connsiteY13" fmla="*/ 139313 h 179070"/>
                <a:gd name="connsiteX14" fmla="*/ 3796251 w 8590887"/>
                <a:gd name="connsiteY14" fmla="*/ 115459 h 179070"/>
                <a:gd name="connsiteX15" fmla="*/ 4901482 w 8590887"/>
                <a:gd name="connsiteY15" fmla="*/ 67751 h 179070"/>
                <a:gd name="connsiteX16" fmla="*/ 5418317 w 8590887"/>
                <a:gd name="connsiteY16" fmla="*/ 51849 h 179070"/>
                <a:gd name="connsiteX17" fmla="*/ 6062372 w 8590887"/>
                <a:gd name="connsiteY17" fmla="*/ 35946 h 179070"/>
                <a:gd name="connsiteX18" fmla="*/ 6634866 w 8590887"/>
                <a:gd name="connsiteY18" fmla="*/ 20043 h 179070"/>
                <a:gd name="connsiteX19" fmla="*/ 7382289 w 8590887"/>
                <a:gd name="connsiteY19" fmla="*/ 4141 h 179070"/>
                <a:gd name="connsiteX20" fmla="*/ 8415959 w 8590887"/>
                <a:gd name="connsiteY20" fmla="*/ 20043 h 179070"/>
                <a:gd name="connsiteX21" fmla="*/ 8590887 w 8590887"/>
                <a:gd name="connsiteY21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63872 w 8590887"/>
                <a:gd name="connsiteY5" fmla="*/ 59303 h 179070"/>
                <a:gd name="connsiteX6" fmla="*/ 1275687 w 8590887"/>
                <a:gd name="connsiteY6" fmla="*/ 36609 h 179070"/>
                <a:gd name="connsiteX7" fmla="*/ 1506275 w 8590887"/>
                <a:gd name="connsiteY7" fmla="*/ 91605 h 179070"/>
                <a:gd name="connsiteX8" fmla="*/ 1593739 w 8590887"/>
                <a:gd name="connsiteY8" fmla="*/ 115459 h 179070"/>
                <a:gd name="connsiteX9" fmla="*/ 1832279 w 8590887"/>
                <a:gd name="connsiteY9" fmla="*/ 163167 h 179070"/>
                <a:gd name="connsiteX10" fmla="*/ 1999256 w 8590887"/>
                <a:gd name="connsiteY10" fmla="*/ 179070 h 179070"/>
                <a:gd name="connsiteX11" fmla="*/ 2198039 w 8590887"/>
                <a:gd name="connsiteY11" fmla="*/ 179070 h 179070"/>
                <a:gd name="connsiteX12" fmla="*/ 2611506 w 8590887"/>
                <a:gd name="connsiteY12" fmla="*/ 163167 h 179070"/>
                <a:gd name="connsiteX13" fmla="*/ 3080633 w 8590887"/>
                <a:gd name="connsiteY13" fmla="*/ 139313 h 179070"/>
                <a:gd name="connsiteX14" fmla="*/ 3796251 w 8590887"/>
                <a:gd name="connsiteY14" fmla="*/ 115459 h 179070"/>
                <a:gd name="connsiteX15" fmla="*/ 4901482 w 8590887"/>
                <a:gd name="connsiteY15" fmla="*/ 67751 h 179070"/>
                <a:gd name="connsiteX16" fmla="*/ 5418317 w 8590887"/>
                <a:gd name="connsiteY16" fmla="*/ 51849 h 179070"/>
                <a:gd name="connsiteX17" fmla="*/ 6062372 w 8590887"/>
                <a:gd name="connsiteY17" fmla="*/ 35946 h 179070"/>
                <a:gd name="connsiteX18" fmla="*/ 6634866 w 8590887"/>
                <a:gd name="connsiteY18" fmla="*/ 20043 h 179070"/>
                <a:gd name="connsiteX19" fmla="*/ 7382289 w 8590887"/>
                <a:gd name="connsiteY19" fmla="*/ 4141 h 179070"/>
                <a:gd name="connsiteX20" fmla="*/ 8415959 w 8590887"/>
                <a:gd name="connsiteY20" fmla="*/ 20043 h 179070"/>
                <a:gd name="connsiteX21" fmla="*/ 8590887 w 8590887"/>
                <a:gd name="connsiteY21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63872 w 8590887"/>
                <a:gd name="connsiteY5" fmla="*/ 59303 h 179070"/>
                <a:gd name="connsiteX6" fmla="*/ 1275687 w 8590887"/>
                <a:gd name="connsiteY6" fmla="*/ 36609 h 179070"/>
                <a:gd name="connsiteX7" fmla="*/ 1350562 w 8590887"/>
                <a:gd name="connsiteY7" fmla="*/ 44063 h 179070"/>
                <a:gd name="connsiteX8" fmla="*/ 1506275 w 8590887"/>
                <a:gd name="connsiteY8" fmla="*/ 91605 h 179070"/>
                <a:gd name="connsiteX9" fmla="*/ 1593739 w 8590887"/>
                <a:gd name="connsiteY9" fmla="*/ 115459 h 179070"/>
                <a:gd name="connsiteX10" fmla="*/ 1832279 w 8590887"/>
                <a:gd name="connsiteY10" fmla="*/ 163167 h 179070"/>
                <a:gd name="connsiteX11" fmla="*/ 1999256 w 8590887"/>
                <a:gd name="connsiteY11" fmla="*/ 179070 h 179070"/>
                <a:gd name="connsiteX12" fmla="*/ 2198039 w 8590887"/>
                <a:gd name="connsiteY12" fmla="*/ 179070 h 179070"/>
                <a:gd name="connsiteX13" fmla="*/ 2611506 w 8590887"/>
                <a:gd name="connsiteY13" fmla="*/ 163167 h 179070"/>
                <a:gd name="connsiteX14" fmla="*/ 3080633 w 8590887"/>
                <a:gd name="connsiteY14" fmla="*/ 139313 h 179070"/>
                <a:gd name="connsiteX15" fmla="*/ 3796251 w 8590887"/>
                <a:gd name="connsiteY15" fmla="*/ 115459 h 179070"/>
                <a:gd name="connsiteX16" fmla="*/ 4901482 w 8590887"/>
                <a:gd name="connsiteY16" fmla="*/ 67751 h 179070"/>
                <a:gd name="connsiteX17" fmla="*/ 5418317 w 8590887"/>
                <a:gd name="connsiteY17" fmla="*/ 51849 h 179070"/>
                <a:gd name="connsiteX18" fmla="*/ 6062372 w 8590887"/>
                <a:gd name="connsiteY18" fmla="*/ 35946 h 179070"/>
                <a:gd name="connsiteX19" fmla="*/ 6634866 w 8590887"/>
                <a:gd name="connsiteY19" fmla="*/ 20043 h 179070"/>
                <a:gd name="connsiteX20" fmla="*/ 7382289 w 8590887"/>
                <a:gd name="connsiteY20" fmla="*/ 4141 h 179070"/>
                <a:gd name="connsiteX21" fmla="*/ 8415959 w 8590887"/>
                <a:gd name="connsiteY21" fmla="*/ 20043 h 179070"/>
                <a:gd name="connsiteX22" fmla="*/ 8590887 w 8590887"/>
                <a:gd name="connsiteY22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50562 w 8590887"/>
                <a:gd name="connsiteY7" fmla="*/ 44063 h 179070"/>
                <a:gd name="connsiteX8" fmla="*/ 1506275 w 8590887"/>
                <a:gd name="connsiteY8" fmla="*/ 91605 h 179070"/>
                <a:gd name="connsiteX9" fmla="*/ 1593739 w 8590887"/>
                <a:gd name="connsiteY9" fmla="*/ 115459 h 179070"/>
                <a:gd name="connsiteX10" fmla="*/ 1832279 w 8590887"/>
                <a:gd name="connsiteY10" fmla="*/ 163167 h 179070"/>
                <a:gd name="connsiteX11" fmla="*/ 1999256 w 8590887"/>
                <a:gd name="connsiteY11" fmla="*/ 179070 h 179070"/>
                <a:gd name="connsiteX12" fmla="*/ 2198039 w 8590887"/>
                <a:gd name="connsiteY12" fmla="*/ 179070 h 179070"/>
                <a:gd name="connsiteX13" fmla="*/ 2611506 w 8590887"/>
                <a:gd name="connsiteY13" fmla="*/ 163167 h 179070"/>
                <a:gd name="connsiteX14" fmla="*/ 3080633 w 8590887"/>
                <a:gd name="connsiteY14" fmla="*/ 139313 h 179070"/>
                <a:gd name="connsiteX15" fmla="*/ 3796251 w 8590887"/>
                <a:gd name="connsiteY15" fmla="*/ 115459 h 179070"/>
                <a:gd name="connsiteX16" fmla="*/ 4901482 w 8590887"/>
                <a:gd name="connsiteY16" fmla="*/ 67751 h 179070"/>
                <a:gd name="connsiteX17" fmla="*/ 5418317 w 8590887"/>
                <a:gd name="connsiteY17" fmla="*/ 51849 h 179070"/>
                <a:gd name="connsiteX18" fmla="*/ 6062372 w 8590887"/>
                <a:gd name="connsiteY18" fmla="*/ 35946 h 179070"/>
                <a:gd name="connsiteX19" fmla="*/ 6634866 w 8590887"/>
                <a:gd name="connsiteY19" fmla="*/ 20043 h 179070"/>
                <a:gd name="connsiteX20" fmla="*/ 7382289 w 8590887"/>
                <a:gd name="connsiteY20" fmla="*/ 4141 h 179070"/>
                <a:gd name="connsiteX21" fmla="*/ 8415959 w 8590887"/>
                <a:gd name="connsiteY21" fmla="*/ 20043 h 179070"/>
                <a:gd name="connsiteX22" fmla="*/ 8590887 w 8590887"/>
                <a:gd name="connsiteY22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50562 w 8590887"/>
                <a:gd name="connsiteY7" fmla="*/ 44063 h 179070"/>
                <a:gd name="connsiteX8" fmla="*/ 1433885 w 8590887"/>
                <a:gd name="connsiteY8" fmla="*/ 87795 h 179070"/>
                <a:gd name="connsiteX9" fmla="*/ 1593739 w 8590887"/>
                <a:gd name="connsiteY9" fmla="*/ 115459 h 179070"/>
                <a:gd name="connsiteX10" fmla="*/ 1832279 w 8590887"/>
                <a:gd name="connsiteY10" fmla="*/ 163167 h 179070"/>
                <a:gd name="connsiteX11" fmla="*/ 1999256 w 8590887"/>
                <a:gd name="connsiteY11" fmla="*/ 179070 h 179070"/>
                <a:gd name="connsiteX12" fmla="*/ 2198039 w 8590887"/>
                <a:gd name="connsiteY12" fmla="*/ 179070 h 179070"/>
                <a:gd name="connsiteX13" fmla="*/ 2611506 w 8590887"/>
                <a:gd name="connsiteY13" fmla="*/ 163167 h 179070"/>
                <a:gd name="connsiteX14" fmla="*/ 3080633 w 8590887"/>
                <a:gd name="connsiteY14" fmla="*/ 139313 h 179070"/>
                <a:gd name="connsiteX15" fmla="*/ 3796251 w 8590887"/>
                <a:gd name="connsiteY15" fmla="*/ 115459 h 179070"/>
                <a:gd name="connsiteX16" fmla="*/ 4901482 w 8590887"/>
                <a:gd name="connsiteY16" fmla="*/ 67751 h 179070"/>
                <a:gd name="connsiteX17" fmla="*/ 5418317 w 8590887"/>
                <a:gd name="connsiteY17" fmla="*/ 51849 h 179070"/>
                <a:gd name="connsiteX18" fmla="*/ 6062372 w 8590887"/>
                <a:gd name="connsiteY18" fmla="*/ 35946 h 179070"/>
                <a:gd name="connsiteX19" fmla="*/ 6634866 w 8590887"/>
                <a:gd name="connsiteY19" fmla="*/ 20043 h 179070"/>
                <a:gd name="connsiteX20" fmla="*/ 7382289 w 8590887"/>
                <a:gd name="connsiteY20" fmla="*/ 4141 h 179070"/>
                <a:gd name="connsiteX21" fmla="*/ 8415959 w 8590887"/>
                <a:gd name="connsiteY21" fmla="*/ 20043 h 179070"/>
                <a:gd name="connsiteX22" fmla="*/ 8590887 w 8590887"/>
                <a:gd name="connsiteY22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50562 w 8590887"/>
                <a:gd name="connsiteY8" fmla="*/ 44063 h 179070"/>
                <a:gd name="connsiteX9" fmla="*/ 1433885 w 8590887"/>
                <a:gd name="connsiteY9" fmla="*/ 87795 h 179070"/>
                <a:gd name="connsiteX10" fmla="*/ 1593739 w 8590887"/>
                <a:gd name="connsiteY10" fmla="*/ 115459 h 179070"/>
                <a:gd name="connsiteX11" fmla="*/ 1832279 w 8590887"/>
                <a:gd name="connsiteY11" fmla="*/ 163167 h 179070"/>
                <a:gd name="connsiteX12" fmla="*/ 1999256 w 8590887"/>
                <a:gd name="connsiteY12" fmla="*/ 179070 h 179070"/>
                <a:gd name="connsiteX13" fmla="*/ 2198039 w 8590887"/>
                <a:gd name="connsiteY13" fmla="*/ 179070 h 179070"/>
                <a:gd name="connsiteX14" fmla="*/ 2611506 w 8590887"/>
                <a:gd name="connsiteY14" fmla="*/ 163167 h 179070"/>
                <a:gd name="connsiteX15" fmla="*/ 3080633 w 8590887"/>
                <a:gd name="connsiteY15" fmla="*/ 139313 h 179070"/>
                <a:gd name="connsiteX16" fmla="*/ 3796251 w 8590887"/>
                <a:gd name="connsiteY16" fmla="*/ 115459 h 179070"/>
                <a:gd name="connsiteX17" fmla="*/ 4901482 w 8590887"/>
                <a:gd name="connsiteY17" fmla="*/ 67751 h 179070"/>
                <a:gd name="connsiteX18" fmla="*/ 5418317 w 8590887"/>
                <a:gd name="connsiteY18" fmla="*/ 51849 h 179070"/>
                <a:gd name="connsiteX19" fmla="*/ 6062372 w 8590887"/>
                <a:gd name="connsiteY19" fmla="*/ 35946 h 179070"/>
                <a:gd name="connsiteX20" fmla="*/ 6634866 w 8590887"/>
                <a:gd name="connsiteY20" fmla="*/ 20043 h 179070"/>
                <a:gd name="connsiteX21" fmla="*/ 7382289 w 8590887"/>
                <a:gd name="connsiteY21" fmla="*/ 4141 h 179070"/>
                <a:gd name="connsiteX22" fmla="*/ 8415959 w 8590887"/>
                <a:gd name="connsiteY22" fmla="*/ 20043 h 179070"/>
                <a:gd name="connsiteX23" fmla="*/ 8590887 w 8590887"/>
                <a:gd name="connsiteY23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61992 w 8590887"/>
                <a:gd name="connsiteY8" fmla="*/ 44063 h 179070"/>
                <a:gd name="connsiteX9" fmla="*/ 1433885 w 8590887"/>
                <a:gd name="connsiteY9" fmla="*/ 87795 h 179070"/>
                <a:gd name="connsiteX10" fmla="*/ 1593739 w 8590887"/>
                <a:gd name="connsiteY10" fmla="*/ 115459 h 179070"/>
                <a:gd name="connsiteX11" fmla="*/ 1832279 w 8590887"/>
                <a:gd name="connsiteY11" fmla="*/ 163167 h 179070"/>
                <a:gd name="connsiteX12" fmla="*/ 1999256 w 8590887"/>
                <a:gd name="connsiteY12" fmla="*/ 179070 h 179070"/>
                <a:gd name="connsiteX13" fmla="*/ 2198039 w 8590887"/>
                <a:gd name="connsiteY13" fmla="*/ 179070 h 179070"/>
                <a:gd name="connsiteX14" fmla="*/ 2611506 w 8590887"/>
                <a:gd name="connsiteY14" fmla="*/ 163167 h 179070"/>
                <a:gd name="connsiteX15" fmla="*/ 3080633 w 8590887"/>
                <a:gd name="connsiteY15" fmla="*/ 139313 h 179070"/>
                <a:gd name="connsiteX16" fmla="*/ 3796251 w 8590887"/>
                <a:gd name="connsiteY16" fmla="*/ 115459 h 179070"/>
                <a:gd name="connsiteX17" fmla="*/ 4901482 w 8590887"/>
                <a:gd name="connsiteY17" fmla="*/ 67751 h 179070"/>
                <a:gd name="connsiteX18" fmla="*/ 5418317 w 8590887"/>
                <a:gd name="connsiteY18" fmla="*/ 51849 h 179070"/>
                <a:gd name="connsiteX19" fmla="*/ 6062372 w 8590887"/>
                <a:gd name="connsiteY19" fmla="*/ 35946 h 179070"/>
                <a:gd name="connsiteX20" fmla="*/ 6634866 w 8590887"/>
                <a:gd name="connsiteY20" fmla="*/ 20043 h 179070"/>
                <a:gd name="connsiteX21" fmla="*/ 7382289 w 8590887"/>
                <a:gd name="connsiteY21" fmla="*/ 4141 h 179070"/>
                <a:gd name="connsiteX22" fmla="*/ 8415959 w 8590887"/>
                <a:gd name="connsiteY22" fmla="*/ 20043 h 179070"/>
                <a:gd name="connsiteX23" fmla="*/ 8590887 w 8590887"/>
                <a:gd name="connsiteY23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61992 w 8590887"/>
                <a:gd name="connsiteY8" fmla="*/ 44063 h 179070"/>
                <a:gd name="connsiteX9" fmla="*/ 1433885 w 8590887"/>
                <a:gd name="connsiteY9" fmla="*/ 87795 h 179070"/>
                <a:gd name="connsiteX10" fmla="*/ 1510582 w 8590887"/>
                <a:gd name="connsiteY10" fmla="*/ 89783 h 179070"/>
                <a:gd name="connsiteX11" fmla="*/ 1593739 w 8590887"/>
                <a:gd name="connsiteY11" fmla="*/ 115459 h 179070"/>
                <a:gd name="connsiteX12" fmla="*/ 1832279 w 8590887"/>
                <a:gd name="connsiteY12" fmla="*/ 163167 h 179070"/>
                <a:gd name="connsiteX13" fmla="*/ 1999256 w 8590887"/>
                <a:gd name="connsiteY13" fmla="*/ 179070 h 179070"/>
                <a:gd name="connsiteX14" fmla="*/ 2198039 w 8590887"/>
                <a:gd name="connsiteY14" fmla="*/ 179070 h 179070"/>
                <a:gd name="connsiteX15" fmla="*/ 2611506 w 8590887"/>
                <a:gd name="connsiteY15" fmla="*/ 163167 h 179070"/>
                <a:gd name="connsiteX16" fmla="*/ 3080633 w 8590887"/>
                <a:gd name="connsiteY16" fmla="*/ 139313 h 179070"/>
                <a:gd name="connsiteX17" fmla="*/ 3796251 w 8590887"/>
                <a:gd name="connsiteY17" fmla="*/ 115459 h 179070"/>
                <a:gd name="connsiteX18" fmla="*/ 4901482 w 8590887"/>
                <a:gd name="connsiteY18" fmla="*/ 67751 h 179070"/>
                <a:gd name="connsiteX19" fmla="*/ 5418317 w 8590887"/>
                <a:gd name="connsiteY19" fmla="*/ 51849 h 179070"/>
                <a:gd name="connsiteX20" fmla="*/ 6062372 w 8590887"/>
                <a:gd name="connsiteY20" fmla="*/ 35946 h 179070"/>
                <a:gd name="connsiteX21" fmla="*/ 6634866 w 8590887"/>
                <a:gd name="connsiteY21" fmla="*/ 20043 h 179070"/>
                <a:gd name="connsiteX22" fmla="*/ 7382289 w 8590887"/>
                <a:gd name="connsiteY22" fmla="*/ 4141 h 179070"/>
                <a:gd name="connsiteX23" fmla="*/ 8415959 w 8590887"/>
                <a:gd name="connsiteY23" fmla="*/ 20043 h 179070"/>
                <a:gd name="connsiteX24" fmla="*/ 8590887 w 8590887"/>
                <a:gd name="connsiteY24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61992 w 8590887"/>
                <a:gd name="connsiteY8" fmla="*/ 44063 h 179070"/>
                <a:gd name="connsiteX9" fmla="*/ 1433885 w 8590887"/>
                <a:gd name="connsiteY9" fmla="*/ 87795 h 179070"/>
                <a:gd name="connsiteX10" fmla="*/ 1510582 w 8590887"/>
                <a:gd name="connsiteY10" fmla="*/ 89783 h 179070"/>
                <a:gd name="connsiteX11" fmla="*/ 1612789 w 8590887"/>
                <a:gd name="connsiteY11" fmla="*/ 96409 h 179070"/>
                <a:gd name="connsiteX12" fmla="*/ 1832279 w 8590887"/>
                <a:gd name="connsiteY12" fmla="*/ 163167 h 179070"/>
                <a:gd name="connsiteX13" fmla="*/ 1999256 w 8590887"/>
                <a:gd name="connsiteY13" fmla="*/ 179070 h 179070"/>
                <a:gd name="connsiteX14" fmla="*/ 2198039 w 8590887"/>
                <a:gd name="connsiteY14" fmla="*/ 179070 h 179070"/>
                <a:gd name="connsiteX15" fmla="*/ 2611506 w 8590887"/>
                <a:gd name="connsiteY15" fmla="*/ 163167 h 179070"/>
                <a:gd name="connsiteX16" fmla="*/ 3080633 w 8590887"/>
                <a:gd name="connsiteY16" fmla="*/ 139313 h 179070"/>
                <a:gd name="connsiteX17" fmla="*/ 3796251 w 8590887"/>
                <a:gd name="connsiteY17" fmla="*/ 115459 h 179070"/>
                <a:gd name="connsiteX18" fmla="*/ 4901482 w 8590887"/>
                <a:gd name="connsiteY18" fmla="*/ 67751 h 179070"/>
                <a:gd name="connsiteX19" fmla="*/ 5418317 w 8590887"/>
                <a:gd name="connsiteY19" fmla="*/ 51849 h 179070"/>
                <a:gd name="connsiteX20" fmla="*/ 6062372 w 8590887"/>
                <a:gd name="connsiteY20" fmla="*/ 35946 h 179070"/>
                <a:gd name="connsiteX21" fmla="*/ 6634866 w 8590887"/>
                <a:gd name="connsiteY21" fmla="*/ 20043 h 179070"/>
                <a:gd name="connsiteX22" fmla="*/ 7382289 w 8590887"/>
                <a:gd name="connsiteY22" fmla="*/ 4141 h 179070"/>
                <a:gd name="connsiteX23" fmla="*/ 8415959 w 8590887"/>
                <a:gd name="connsiteY23" fmla="*/ 20043 h 179070"/>
                <a:gd name="connsiteX24" fmla="*/ 8590887 w 8590887"/>
                <a:gd name="connsiteY24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61992 w 8590887"/>
                <a:gd name="connsiteY8" fmla="*/ 44063 h 179070"/>
                <a:gd name="connsiteX9" fmla="*/ 1433885 w 8590887"/>
                <a:gd name="connsiteY9" fmla="*/ 87795 h 179070"/>
                <a:gd name="connsiteX10" fmla="*/ 1510582 w 8590887"/>
                <a:gd name="connsiteY10" fmla="*/ 89783 h 179070"/>
                <a:gd name="connsiteX11" fmla="*/ 1612789 w 8590887"/>
                <a:gd name="connsiteY11" fmla="*/ 84979 h 179070"/>
                <a:gd name="connsiteX12" fmla="*/ 1832279 w 8590887"/>
                <a:gd name="connsiteY12" fmla="*/ 163167 h 179070"/>
                <a:gd name="connsiteX13" fmla="*/ 1999256 w 8590887"/>
                <a:gd name="connsiteY13" fmla="*/ 179070 h 179070"/>
                <a:gd name="connsiteX14" fmla="*/ 2198039 w 8590887"/>
                <a:gd name="connsiteY14" fmla="*/ 179070 h 179070"/>
                <a:gd name="connsiteX15" fmla="*/ 2611506 w 8590887"/>
                <a:gd name="connsiteY15" fmla="*/ 163167 h 179070"/>
                <a:gd name="connsiteX16" fmla="*/ 3080633 w 8590887"/>
                <a:gd name="connsiteY16" fmla="*/ 139313 h 179070"/>
                <a:gd name="connsiteX17" fmla="*/ 3796251 w 8590887"/>
                <a:gd name="connsiteY17" fmla="*/ 115459 h 179070"/>
                <a:gd name="connsiteX18" fmla="*/ 4901482 w 8590887"/>
                <a:gd name="connsiteY18" fmla="*/ 67751 h 179070"/>
                <a:gd name="connsiteX19" fmla="*/ 5418317 w 8590887"/>
                <a:gd name="connsiteY19" fmla="*/ 51849 h 179070"/>
                <a:gd name="connsiteX20" fmla="*/ 6062372 w 8590887"/>
                <a:gd name="connsiteY20" fmla="*/ 35946 h 179070"/>
                <a:gd name="connsiteX21" fmla="*/ 6634866 w 8590887"/>
                <a:gd name="connsiteY21" fmla="*/ 20043 h 179070"/>
                <a:gd name="connsiteX22" fmla="*/ 7382289 w 8590887"/>
                <a:gd name="connsiteY22" fmla="*/ 4141 h 179070"/>
                <a:gd name="connsiteX23" fmla="*/ 8415959 w 8590887"/>
                <a:gd name="connsiteY23" fmla="*/ 20043 h 179070"/>
                <a:gd name="connsiteX24" fmla="*/ 8590887 w 8590887"/>
                <a:gd name="connsiteY24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58182 w 8590887"/>
                <a:gd name="connsiteY8" fmla="*/ 47873 h 179070"/>
                <a:gd name="connsiteX9" fmla="*/ 1361992 w 8590887"/>
                <a:gd name="connsiteY9" fmla="*/ 44063 h 179070"/>
                <a:gd name="connsiteX10" fmla="*/ 1433885 w 8590887"/>
                <a:gd name="connsiteY10" fmla="*/ 87795 h 179070"/>
                <a:gd name="connsiteX11" fmla="*/ 1510582 w 8590887"/>
                <a:gd name="connsiteY11" fmla="*/ 89783 h 179070"/>
                <a:gd name="connsiteX12" fmla="*/ 1612789 w 8590887"/>
                <a:gd name="connsiteY12" fmla="*/ 84979 h 179070"/>
                <a:gd name="connsiteX13" fmla="*/ 1832279 w 8590887"/>
                <a:gd name="connsiteY13" fmla="*/ 163167 h 179070"/>
                <a:gd name="connsiteX14" fmla="*/ 1999256 w 8590887"/>
                <a:gd name="connsiteY14" fmla="*/ 179070 h 179070"/>
                <a:gd name="connsiteX15" fmla="*/ 2198039 w 8590887"/>
                <a:gd name="connsiteY15" fmla="*/ 179070 h 179070"/>
                <a:gd name="connsiteX16" fmla="*/ 2611506 w 8590887"/>
                <a:gd name="connsiteY16" fmla="*/ 163167 h 179070"/>
                <a:gd name="connsiteX17" fmla="*/ 3080633 w 8590887"/>
                <a:gd name="connsiteY17" fmla="*/ 139313 h 179070"/>
                <a:gd name="connsiteX18" fmla="*/ 3796251 w 8590887"/>
                <a:gd name="connsiteY18" fmla="*/ 115459 h 179070"/>
                <a:gd name="connsiteX19" fmla="*/ 4901482 w 8590887"/>
                <a:gd name="connsiteY19" fmla="*/ 67751 h 179070"/>
                <a:gd name="connsiteX20" fmla="*/ 5418317 w 8590887"/>
                <a:gd name="connsiteY20" fmla="*/ 51849 h 179070"/>
                <a:gd name="connsiteX21" fmla="*/ 6062372 w 8590887"/>
                <a:gd name="connsiteY21" fmla="*/ 35946 h 179070"/>
                <a:gd name="connsiteX22" fmla="*/ 6634866 w 8590887"/>
                <a:gd name="connsiteY22" fmla="*/ 20043 h 179070"/>
                <a:gd name="connsiteX23" fmla="*/ 7382289 w 8590887"/>
                <a:gd name="connsiteY23" fmla="*/ 4141 h 179070"/>
                <a:gd name="connsiteX24" fmla="*/ 8415959 w 8590887"/>
                <a:gd name="connsiteY24" fmla="*/ 20043 h 179070"/>
                <a:gd name="connsiteX25" fmla="*/ 8590887 w 8590887"/>
                <a:gd name="connsiteY25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58182 w 8590887"/>
                <a:gd name="connsiteY8" fmla="*/ 47873 h 179070"/>
                <a:gd name="connsiteX9" fmla="*/ 1433885 w 8590887"/>
                <a:gd name="connsiteY9" fmla="*/ 87795 h 179070"/>
                <a:gd name="connsiteX10" fmla="*/ 1510582 w 8590887"/>
                <a:gd name="connsiteY10" fmla="*/ 89783 h 179070"/>
                <a:gd name="connsiteX11" fmla="*/ 1612789 w 8590887"/>
                <a:gd name="connsiteY11" fmla="*/ 84979 h 179070"/>
                <a:gd name="connsiteX12" fmla="*/ 1832279 w 8590887"/>
                <a:gd name="connsiteY12" fmla="*/ 163167 h 179070"/>
                <a:gd name="connsiteX13" fmla="*/ 1999256 w 8590887"/>
                <a:gd name="connsiteY13" fmla="*/ 179070 h 179070"/>
                <a:gd name="connsiteX14" fmla="*/ 2198039 w 8590887"/>
                <a:gd name="connsiteY14" fmla="*/ 179070 h 179070"/>
                <a:gd name="connsiteX15" fmla="*/ 2611506 w 8590887"/>
                <a:gd name="connsiteY15" fmla="*/ 163167 h 179070"/>
                <a:gd name="connsiteX16" fmla="*/ 3080633 w 8590887"/>
                <a:gd name="connsiteY16" fmla="*/ 139313 h 179070"/>
                <a:gd name="connsiteX17" fmla="*/ 3796251 w 8590887"/>
                <a:gd name="connsiteY17" fmla="*/ 115459 h 179070"/>
                <a:gd name="connsiteX18" fmla="*/ 4901482 w 8590887"/>
                <a:gd name="connsiteY18" fmla="*/ 67751 h 179070"/>
                <a:gd name="connsiteX19" fmla="*/ 5418317 w 8590887"/>
                <a:gd name="connsiteY19" fmla="*/ 51849 h 179070"/>
                <a:gd name="connsiteX20" fmla="*/ 6062372 w 8590887"/>
                <a:gd name="connsiteY20" fmla="*/ 35946 h 179070"/>
                <a:gd name="connsiteX21" fmla="*/ 6634866 w 8590887"/>
                <a:gd name="connsiteY21" fmla="*/ 20043 h 179070"/>
                <a:gd name="connsiteX22" fmla="*/ 7382289 w 8590887"/>
                <a:gd name="connsiteY22" fmla="*/ 4141 h 179070"/>
                <a:gd name="connsiteX23" fmla="*/ 8415959 w 8590887"/>
                <a:gd name="connsiteY23" fmla="*/ 20043 h 179070"/>
                <a:gd name="connsiteX24" fmla="*/ 8590887 w 8590887"/>
                <a:gd name="connsiteY24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58182 w 8590887"/>
                <a:gd name="connsiteY8" fmla="*/ 47873 h 179070"/>
                <a:gd name="connsiteX9" fmla="*/ 1433885 w 8590887"/>
                <a:gd name="connsiteY9" fmla="*/ 87795 h 179070"/>
                <a:gd name="connsiteX10" fmla="*/ 1510582 w 8590887"/>
                <a:gd name="connsiteY10" fmla="*/ 89783 h 179070"/>
                <a:gd name="connsiteX11" fmla="*/ 1612789 w 8590887"/>
                <a:gd name="connsiteY11" fmla="*/ 84979 h 179070"/>
                <a:gd name="connsiteX12" fmla="*/ 1832279 w 8590887"/>
                <a:gd name="connsiteY12" fmla="*/ 163167 h 179070"/>
                <a:gd name="connsiteX13" fmla="*/ 1908636 w 8590887"/>
                <a:gd name="connsiteY13" fmla="*/ 156730 h 179070"/>
                <a:gd name="connsiteX14" fmla="*/ 1999256 w 8590887"/>
                <a:gd name="connsiteY14" fmla="*/ 179070 h 179070"/>
                <a:gd name="connsiteX15" fmla="*/ 2198039 w 8590887"/>
                <a:gd name="connsiteY15" fmla="*/ 179070 h 179070"/>
                <a:gd name="connsiteX16" fmla="*/ 2611506 w 8590887"/>
                <a:gd name="connsiteY16" fmla="*/ 163167 h 179070"/>
                <a:gd name="connsiteX17" fmla="*/ 3080633 w 8590887"/>
                <a:gd name="connsiteY17" fmla="*/ 139313 h 179070"/>
                <a:gd name="connsiteX18" fmla="*/ 3796251 w 8590887"/>
                <a:gd name="connsiteY18" fmla="*/ 115459 h 179070"/>
                <a:gd name="connsiteX19" fmla="*/ 4901482 w 8590887"/>
                <a:gd name="connsiteY19" fmla="*/ 67751 h 179070"/>
                <a:gd name="connsiteX20" fmla="*/ 5418317 w 8590887"/>
                <a:gd name="connsiteY20" fmla="*/ 51849 h 179070"/>
                <a:gd name="connsiteX21" fmla="*/ 6062372 w 8590887"/>
                <a:gd name="connsiteY21" fmla="*/ 35946 h 179070"/>
                <a:gd name="connsiteX22" fmla="*/ 6634866 w 8590887"/>
                <a:gd name="connsiteY22" fmla="*/ 20043 h 179070"/>
                <a:gd name="connsiteX23" fmla="*/ 7382289 w 8590887"/>
                <a:gd name="connsiteY23" fmla="*/ 4141 h 179070"/>
                <a:gd name="connsiteX24" fmla="*/ 8415959 w 8590887"/>
                <a:gd name="connsiteY24" fmla="*/ 20043 h 179070"/>
                <a:gd name="connsiteX25" fmla="*/ 8590887 w 8590887"/>
                <a:gd name="connsiteY25" fmla="*/ 12092 h 179070"/>
                <a:gd name="connsiteX0" fmla="*/ 0 w 8590887"/>
                <a:gd name="connsiteY0" fmla="*/ 4141 h 179070"/>
                <a:gd name="connsiteX1" fmla="*/ 587402 w 8590887"/>
                <a:gd name="connsiteY1" fmla="*/ 0 h 179070"/>
                <a:gd name="connsiteX2" fmla="*/ 830414 w 8590887"/>
                <a:gd name="connsiteY2" fmla="*/ 4141 h 179070"/>
                <a:gd name="connsiteX3" fmla="*/ 965752 w 8590887"/>
                <a:gd name="connsiteY3" fmla="*/ 9773 h 179070"/>
                <a:gd name="connsiteX4" fmla="*/ 1045099 w 8590887"/>
                <a:gd name="connsiteY4" fmla="*/ 35946 h 179070"/>
                <a:gd name="connsiteX5" fmla="*/ 1148632 w 8590887"/>
                <a:gd name="connsiteY5" fmla="*/ 51683 h 179070"/>
                <a:gd name="connsiteX6" fmla="*/ 1275687 w 8590887"/>
                <a:gd name="connsiteY6" fmla="*/ 36609 h 179070"/>
                <a:gd name="connsiteX7" fmla="*/ 1312462 w 8590887"/>
                <a:gd name="connsiteY7" fmla="*/ 36443 h 179070"/>
                <a:gd name="connsiteX8" fmla="*/ 1358182 w 8590887"/>
                <a:gd name="connsiteY8" fmla="*/ 47873 h 179070"/>
                <a:gd name="connsiteX9" fmla="*/ 1433885 w 8590887"/>
                <a:gd name="connsiteY9" fmla="*/ 87795 h 179070"/>
                <a:gd name="connsiteX10" fmla="*/ 1510582 w 8590887"/>
                <a:gd name="connsiteY10" fmla="*/ 89783 h 179070"/>
                <a:gd name="connsiteX11" fmla="*/ 1612789 w 8590887"/>
                <a:gd name="connsiteY11" fmla="*/ 84979 h 179070"/>
                <a:gd name="connsiteX12" fmla="*/ 1832279 w 8590887"/>
                <a:gd name="connsiteY12" fmla="*/ 163167 h 179070"/>
                <a:gd name="connsiteX13" fmla="*/ 1920248 w 8590887"/>
                <a:gd name="connsiteY13" fmla="*/ 153828 h 179070"/>
                <a:gd name="connsiteX14" fmla="*/ 1999256 w 8590887"/>
                <a:gd name="connsiteY14" fmla="*/ 179070 h 179070"/>
                <a:gd name="connsiteX15" fmla="*/ 2198039 w 8590887"/>
                <a:gd name="connsiteY15" fmla="*/ 179070 h 179070"/>
                <a:gd name="connsiteX16" fmla="*/ 2611506 w 8590887"/>
                <a:gd name="connsiteY16" fmla="*/ 163167 h 179070"/>
                <a:gd name="connsiteX17" fmla="*/ 3080633 w 8590887"/>
                <a:gd name="connsiteY17" fmla="*/ 139313 h 179070"/>
                <a:gd name="connsiteX18" fmla="*/ 3796251 w 8590887"/>
                <a:gd name="connsiteY18" fmla="*/ 115459 h 179070"/>
                <a:gd name="connsiteX19" fmla="*/ 4901482 w 8590887"/>
                <a:gd name="connsiteY19" fmla="*/ 67751 h 179070"/>
                <a:gd name="connsiteX20" fmla="*/ 5418317 w 8590887"/>
                <a:gd name="connsiteY20" fmla="*/ 51849 h 179070"/>
                <a:gd name="connsiteX21" fmla="*/ 6062372 w 8590887"/>
                <a:gd name="connsiteY21" fmla="*/ 35946 h 179070"/>
                <a:gd name="connsiteX22" fmla="*/ 6634866 w 8590887"/>
                <a:gd name="connsiteY22" fmla="*/ 20043 h 179070"/>
                <a:gd name="connsiteX23" fmla="*/ 7382289 w 8590887"/>
                <a:gd name="connsiteY23" fmla="*/ 4141 h 179070"/>
                <a:gd name="connsiteX24" fmla="*/ 8415959 w 8590887"/>
                <a:gd name="connsiteY24" fmla="*/ 20043 h 179070"/>
                <a:gd name="connsiteX25" fmla="*/ 8590887 w 8590887"/>
                <a:gd name="connsiteY25" fmla="*/ 12092 h 179070"/>
                <a:gd name="connsiteX0" fmla="*/ 0 w 8590887"/>
                <a:gd name="connsiteY0" fmla="*/ 4141 h 199390"/>
                <a:gd name="connsiteX1" fmla="*/ 587402 w 8590887"/>
                <a:gd name="connsiteY1" fmla="*/ 0 h 199390"/>
                <a:gd name="connsiteX2" fmla="*/ 830414 w 8590887"/>
                <a:gd name="connsiteY2" fmla="*/ 4141 h 199390"/>
                <a:gd name="connsiteX3" fmla="*/ 965752 w 8590887"/>
                <a:gd name="connsiteY3" fmla="*/ 9773 h 199390"/>
                <a:gd name="connsiteX4" fmla="*/ 1045099 w 8590887"/>
                <a:gd name="connsiteY4" fmla="*/ 35946 h 199390"/>
                <a:gd name="connsiteX5" fmla="*/ 1148632 w 8590887"/>
                <a:gd name="connsiteY5" fmla="*/ 51683 h 199390"/>
                <a:gd name="connsiteX6" fmla="*/ 1275687 w 8590887"/>
                <a:gd name="connsiteY6" fmla="*/ 36609 h 199390"/>
                <a:gd name="connsiteX7" fmla="*/ 1312462 w 8590887"/>
                <a:gd name="connsiteY7" fmla="*/ 36443 h 199390"/>
                <a:gd name="connsiteX8" fmla="*/ 1358182 w 8590887"/>
                <a:gd name="connsiteY8" fmla="*/ 47873 h 199390"/>
                <a:gd name="connsiteX9" fmla="*/ 1433885 w 8590887"/>
                <a:gd name="connsiteY9" fmla="*/ 87795 h 199390"/>
                <a:gd name="connsiteX10" fmla="*/ 1510582 w 8590887"/>
                <a:gd name="connsiteY10" fmla="*/ 89783 h 199390"/>
                <a:gd name="connsiteX11" fmla="*/ 1612789 w 8590887"/>
                <a:gd name="connsiteY11" fmla="*/ 84979 h 199390"/>
                <a:gd name="connsiteX12" fmla="*/ 1832279 w 8590887"/>
                <a:gd name="connsiteY12" fmla="*/ 163167 h 199390"/>
                <a:gd name="connsiteX13" fmla="*/ 1920248 w 8590887"/>
                <a:gd name="connsiteY13" fmla="*/ 153828 h 199390"/>
                <a:gd name="connsiteX14" fmla="*/ 2022479 w 8590887"/>
                <a:gd name="connsiteY14" fmla="*/ 199390 h 199390"/>
                <a:gd name="connsiteX15" fmla="*/ 2198039 w 8590887"/>
                <a:gd name="connsiteY15" fmla="*/ 179070 h 199390"/>
                <a:gd name="connsiteX16" fmla="*/ 2611506 w 8590887"/>
                <a:gd name="connsiteY16" fmla="*/ 163167 h 199390"/>
                <a:gd name="connsiteX17" fmla="*/ 3080633 w 8590887"/>
                <a:gd name="connsiteY17" fmla="*/ 139313 h 199390"/>
                <a:gd name="connsiteX18" fmla="*/ 3796251 w 8590887"/>
                <a:gd name="connsiteY18" fmla="*/ 115459 h 199390"/>
                <a:gd name="connsiteX19" fmla="*/ 4901482 w 8590887"/>
                <a:gd name="connsiteY19" fmla="*/ 67751 h 199390"/>
                <a:gd name="connsiteX20" fmla="*/ 5418317 w 8590887"/>
                <a:gd name="connsiteY20" fmla="*/ 51849 h 199390"/>
                <a:gd name="connsiteX21" fmla="*/ 6062372 w 8590887"/>
                <a:gd name="connsiteY21" fmla="*/ 35946 h 199390"/>
                <a:gd name="connsiteX22" fmla="*/ 6634866 w 8590887"/>
                <a:gd name="connsiteY22" fmla="*/ 20043 h 199390"/>
                <a:gd name="connsiteX23" fmla="*/ 7382289 w 8590887"/>
                <a:gd name="connsiteY23" fmla="*/ 4141 h 199390"/>
                <a:gd name="connsiteX24" fmla="*/ 8415959 w 8590887"/>
                <a:gd name="connsiteY24" fmla="*/ 20043 h 199390"/>
                <a:gd name="connsiteX25" fmla="*/ 8590887 w 8590887"/>
                <a:gd name="connsiteY25" fmla="*/ 12092 h 199390"/>
                <a:gd name="connsiteX0" fmla="*/ 0 w 8590887"/>
                <a:gd name="connsiteY0" fmla="*/ 4141 h 199390"/>
                <a:gd name="connsiteX1" fmla="*/ 587402 w 8590887"/>
                <a:gd name="connsiteY1" fmla="*/ 0 h 199390"/>
                <a:gd name="connsiteX2" fmla="*/ 830414 w 8590887"/>
                <a:gd name="connsiteY2" fmla="*/ 4141 h 199390"/>
                <a:gd name="connsiteX3" fmla="*/ 965752 w 8590887"/>
                <a:gd name="connsiteY3" fmla="*/ 9773 h 199390"/>
                <a:gd name="connsiteX4" fmla="*/ 1045099 w 8590887"/>
                <a:gd name="connsiteY4" fmla="*/ 35946 h 199390"/>
                <a:gd name="connsiteX5" fmla="*/ 1148632 w 8590887"/>
                <a:gd name="connsiteY5" fmla="*/ 51683 h 199390"/>
                <a:gd name="connsiteX6" fmla="*/ 1275687 w 8590887"/>
                <a:gd name="connsiteY6" fmla="*/ 36609 h 199390"/>
                <a:gd name="connsiteX7" fmla="*/ 1312462 w 8590887"/>
                <a:gd name="connsiteY7" fmla="*/ 36443 h 199390"/>
                <a:gd name="connsiteX8" fmla="*/ 1358182 w 8590887"/>
                <a:gd name="connsiteY8" fmla="*/ 47873 h 199390"/>
                <a:gd name="connsiteX9" fmla="*/ 1433885 w 8590887"/>
                <a:gd name="connsiteY9" fmla="*/ 87795 h 199390"/>
                <a:gd name="connsiteX10" fmla="*/ 1510582 w 8590887"/>
                <a:gd name="connsiteY10" fmla="*/ 89783 h 199390"/>
                <a:gd name="connsiteX11" fmla="*/ 1612789 w 8590887"/>
                <a:gd name="connsiteY11" fmla="*/ 84979 h 199390"/>
                <a:gd name="connsiteX12" fmla="*/ 1817765 w 8590887"/>
                <a:gd name="connsiteY12" fmla="*/ 163167 h 199390"/>
                <a:gd name="connsiteX13" fmla="*/ 1920248 w 8590887"/>
                <a:gd name="connsiteY13" fmla="*/ 153828 h 199390"/>
                <a:gd name="connsiteX14" fmla="*/ 2022479 w 8590887"/>
                <a:gd name="connsiteY14" fmla="*/ 199390 h 199390"/>
                <a:gd name="connsiteX15" fmla="*/ 2198039 w 8590887"/>
                <a:gd name="connsiteY15" fmla="*/ 179070 h 199390"/>
                <a:gd name="connsiteX16" fmla="*/ 2611506 w 8590887"/>
                <a:gd name="connsiteY16" fmla="*/ 163167 h 199390"/>
                <a:gd name="connsiteX17" fmla="*/ 3080633 w 8590887"/>
                <a:gd name="connsiteY17" fmla="*/ 139313 h 199390"/>
                <a:gd name="connsiteX18" fmla="*/ 3796251 w 8590887"/>
                <a:gd name="connsiteY18" fmla="*/ 115459 h 199390"/>
                <a:gd name="connsiteX19" fmla="*/ 4901482 w 8590887"/>
                <a:gd name="connsiteY19" fmla="*/ 67751 h 199390"/>
                <a:gd name="connsiteX20" fmla="*/ 5418317 w 8590887"/>
                <a:gd name="connsiteY20" fmla="*/ 51849 h 199390"/>
                <a:gd name="connsiteX21" fmla="*/ 6062372 w 8590887"/>
                <a:gd name="connsiteY21" fmla="*/ 35946 h 199390"/>
                <a:gd name="connsiteX22" fmla="*/ 6634866 w 8590887"/>
                <a:gd name="connsiteY22" fmla="*/ 20043 h 199390"/>
                <a:gd name="connsiteX23" fmla="*/ 7382289 w 8590887"/>
                <a:gd name="connsiteY23" fmla="*/ 4141 h 199390"/>
                <a:gd name="connsiteX24" fmla="*/ 8415959 w 8590887"/>
                <a:gd name="connsiteY24" fmla="*/ 20043 h 199390"/>
                <a:gd name="connsiteX25" fmla="*/ 8590887 w 8590887"/>
                <a:gd name="connsiteY25" fmla="*/ 12092 h 199390"/>
                <a:gd name="connsiteX0" fmla="*/ 0 w 8590887"/>
                <a:gd name="connsiteY0" fmla="*/ 4141 h 199390"/>
                <a:gd name="connsiteX1" fmla="*/ 587402 w 8590887"/>
                <a:gd name="connsiteY1" fmla="*/ 0 h 199390"/>
                <a:gd name="connsiteX2" fmla="*/ 830414 w 8590887"/>
                <a:gd name="connsiteY2" fmla="*/ 4141 h 199390"/>
                <a:gd name="connsiteX3" fmla="*/ 965752 w 8590887"/>
                <a:gd name="connsiteY3" fmla="*/ 9773 h 199390"/>
                <a:gd name="connsiteX4" fmla="*/ 1045099 w 8590887"/>
                <a:gd name="connsiteY4" fmla="*/ 35946 h 199390"/>
                <a:gd name="connsiteX5" fmla="*/ 1148632 w 8590887"/>
                <a:gd name="connsiteY5" fmla="*/ 51683 h 199390"/>
                <a:gd name="connsiteX6" fmla="*/ 1275687 w 8590887"/>
                <a:gd name="connsiteY6" fmla="*/ 36609 h 199390"/>
                <a:gd name="connsiteX7" fmla="*/ 1312462 w 8590887"/>
                <a:gd name="connsiteY7" fmla="*/ 36443 h 199390"/>
                <a:gd name="connsiteX8" fmla="*/ 1358182 w 8590887"/>
                <a:gd name="connsiteY8" fmla="*/ 47873 h 199390"/>
                <a:gd name="connsiteX9" fmla="*/ 1433885 w 8590887"/>
                <a:gd name="connsiteY9" fmla="*/ 87795 h 199390"/>
                <a:gd name="connsiteX10" fmla="*/ 1510582 w 8590887"/>
                <a:gd name="connsiteY10" fmla="*/ 89783 h 199390"/>
                <a:gd name="connsiteX11" fmla="*/ 1612789 w 8590887"/>
                <a:gd name="connsiteY11" fmla="*/ 84979 h 199390"/>
                <a:gd name="connsiteX12" fmla="*/ 1817765 w 8590887"/>
                <a:gd name="connsiteY12" fmla="*/ 163167 h 199390"/>
                <a:gd name="connsiteX13" fmla="*/ 1920248 w 8590887"/>
                <a:gd name="connsiteY13" fmla="*/ 153828 h 199390"/>
                <a:gd name="connsiteX14" fmla="*/ 1972499 w 8590887"/>
                <a:gd name="connsiteY14" fmla="*/ 168342 h 199390"/>
                <a:gd name="connsiteX15" fmla="*/ 2022479 w 8590887"/>
                <a:gd name="connsiteY15" fmla="*/ 199390 h 199390"/>
                <a:gd name="connsiteX16" fmla="*/ 2198039 w 8590887"/>
                <a:gd name="connsiteY16" fmla="*/ 179070 h 199390"/>
                <a:gd name="connsiteX17" fmla="*/ 2611506 w 8590887"/>
                <a:gd name="connsiteY17" fmla="*/ 163167 h 199390"/>
                <a:gd name="connsiteX18" fmla="*/ 3080633 w 8590887"/>
                <a:gd name="connsiteY18" fmla="*/ 139313 h 199390"/>
                <a:gd name="connsiteX19" fmla="*/ 3796251 w 8590887"/>
                <a:gd name="connsiteY19" fmla="*/ 115459 h 199390"/>
                <a:gd name="connsiteX20" fmla="*/ 4901482 w 8590887"/>
                <a:gd name="connsiteY20" fmla="*/ 67751 h 199390"/>
                <a:gd name="connsiteX21" fmla="*/ 5418317 w 8590887"/>
                <a:gd name="connsiteY21" fmla="*/ 51849 h 199390"/>
                <a:gd name="connsiteX22" fmla="*/ 6062372 w 8590887"/>
                <a:gd name="connsiteY22" fmla="*/ 35946 h 199390"/>
                <a:gd name="connsiteX23" fmla="*/ 6634866 w 8590887"/>
                <a:gd name="connsiteY23" fmla="*/ 20043 h 199390"/>
                <a:gd name="connsiteX24" fmla="*/ 7382289 w 8590887"/>
                <a:gd name="connsiteY24" fmla="*/ 4141 h 199390"/>
                <a:gd name="connsiteX25" fmla="*/ 8415959 w 8590887"/>
                <a:gd name="connsiteY25" fmla="*/ 20043 h 199390"/>
                <a:gd name="connsiteX26" fmla="*/ 8590887 w 8590887"/>
                <a:gd name="connsiteY26" fmla="*/ 12092 h 199390"/>
                <a:gd name="connsiteX0" fmla="*/ 0 w 8590887"/>
                <a:gd name="connsiteY0" fmla="*/ 4141 h 199390"/>
                <a:gd name="connsiteX1" fmla="*/ 587402 w 8590887"/>
                <a:gd name="connsiteY1" fmla="*/ 0 h 199390"/>
                <a:gd name="connsiteX2" fmla="*/ 830414 w 8590887"/>
                <a:gd name="connsiteY2" fmla="*/ 4141 h 199390"/>
                <a:gd name="connsiteX3" fmla="*/ 965752 w 8590887"/>
                <a:gd name="connsiteY3" fmla="*/ 9773 h 199390"/>
                <a:gd name="connsiteX4" fmla="*/ 1045099 w 8590887"/>
                <a:gd name="connsiteY4" fmla="*/ 35946 h 199390"/>
                <a:gd name="connsiteX5" fmla="*/ 1148632 w 8590887"/>
                <a:gd name="connsiteY5" fmla="*/ 51683 h 199390"/>
                <a:gd name="connsiteX6" fmla="*/ 1275687 w 8590887"/>
                <a:gd name="connsiteY6" fmla="*/ 36609 h 199390"/>
                <a:gd name="connsiteX7" fmla="*/ 1312462 w 8590887"/>
                <a:gd name="connsiteY7" fmla="*/ 36443 h 199390"/>
                <a:gd name="connsiteX8" fmla="*/ 1358182 w 8590887"/>
                <a:gd name="connsiteY8" fmla="*/ 47873 h 199390"/>
                <a:gd name="connsiteX9" fmla="*/ 1433885 w 8590887"/>
                <a:gd name="connsiteY9" fmla="*/ 87795 h 199390"/>
                <a:gd name="connsiteX10" fmla="*/ 1510582 w 8590887"/>
                <a:gd name="connsiteY10" fmla="*/ 89783 h 199390"/>
                <a:gd name="connsiteX11" fmla="*/ 1612789 w 8590887"/>
                <a:gd name="connsiteY11" fmla="*/ 84979 h 199390"/>
                <a:gd name="connsiteX12" fmla="*/ 1817765 w 8590887"/>
                <a:gd name="connsiteY12" fmla="*/ 163167 h 199390"/>
                <a:gd name="connsiteX13" fmla="*/ 1920248 w 8590887"/>
                <a:gd name="connsiteY13" fmla="*/ 153828 h 199390"/>
                <a:gd name="connsiteX14" fmla="*/ 1972499 w 8590887"/>
                <a:gd name="connsiteY14" fmla="*/ 168342 h 199390"/>
                <a:gd name="connsiteX15" fmla="*/ 2022479 w 8590887"/>
                <a:gd name="connsiteY15" fmla="*/ 199390 h 199390"/>
                <a:gd name="connsiteX16" fmla="*/ 2155379 w 8590887"/>
                <a:gd name="connsiteY16" fmla="*/ 191564 h 199390"/>
                <a:gd name="connsiteX17" fmla="*/ 2198039 w 8590887"/>
                <a:gd name="connsiteY17" fmla="*/ 179070 h 199390"/>
                <a:gd name="connsiteX18" fmla="*/ 2611506 w 8590887"/>
                <a:gd name="connsiteY18" fmla="*/ 163167 h 199390"/>
                <a:gd name="connsiteX19" fmla="*/ 3080633 w 8590887"/>
                <a:gd name="connsiteY19" fmla="*/ 139313 h 199390"/>
                <a:gd name="connsiteX20" fmla="*/ 3796251 w 8590887"/>
                <a:gd name="connsiteY20" fmla="*/ 115459 h 199390"/>
                <a:gd name="connsiteX21" fmla="*/ 4901482 w 8590887"/>
                <a:gd name="connsiteY21" fmla="*/ 67751 h 199390"/>
                <a:gd name="connsiteX22" fmla="*/ 5418317 w 8590887"/>
                <a:gd name="connsiteY22" fmla="*/ 51849 h 199390"/>
                <a:gd name="connsiteX23" fmla="*/ 6062372 w 8590887"/>
                <a:gd name="connsiteY23" fmla="*/ 35946 h 199390"/>
                <a:gd name="connsiteX24" fmla="*/ 6634866 w 8590887"/>
                <a:gd name="connsiteY24" fmla="*/ 20043 h 199390"/>
                <a:gd name="connsiteX25" fmla="*/ 7382289 w 8590887"/>
                <a:gd name="connsiteY25" fmla="*/ 4141 h 199390"/>
                <a:gd name="connsiteX26" fmla="*/ 8415959 w 8590887"/>
                <a:gd name="connsiteY26" fmla="*/ 20043 h 199390"/>
                <a:gd name="connsiteX27" fmla="*/ 8590887 w 8590887"/>
                <a:gd name="connsiteY27" fmla="*/ 12092 h 199390"/>
                <a:gd name="connsiteX0" fmla="*/ 0 w 8590887"/>
                <a:gd name="connsiteY0" fmla="*/ 4141 h 199390"/>
                <a:gd name="connsiteX1" fmla="*/ 587402 w 8590887"/>
                <a:gd name="connsiteY1" fmla="*/ 0 h 199390"/>
                <a:gd name="connsiteX2" fmla="*/ 830414 w 8590887"/>
                <a:gd name="connsiteY2" fmla="*/ 4141 h 199390"/>
                <a:gd name="connsiteX3" fmla="*/ 965752 w 8590887"/>
                <a:gd name="connsiteY3" fmla="*/ 9773 h 199390"/>
                <a:gd name="connsiteX4" fmla="*/ 1045099 w 8590887"/>
                <a:gd name="connsiteY4" fmla="*/ 35946 h 199390"/>
                <a:gd name="connsiteX5" fmla="*/ 1148632 w 8590887"/>
                <a:gd name="connsiteY5" fmla="*/ 51683 h 199390"/>
                <a:gd name="connsiteX6" fmla="*/ 1275687 w 8590887"/>
                <a:gd name="connsiteY6" fmla="*/ 36609 h 199390"/>
                <a:gd name="connsiteX7" fmla="*/ 1312462 w 8590887"/>
                <a:gd name="connsiteY7" fmla="*/ 36443 h 199390"/>
                <a:gd name="connsiteX8" fmla="*/ 1358182 w 8590887"/>
                <a:gd name="connsiteY8" fmla="*/ 47873 h 199390"/>
                <a:gd name="connsiteX9" fmla="*/ 1433885 w 8590887"/>
                <a:gd name="connsiteY9" fmla="*/ 87795 h 199390"/>
                <a:gd name="connsiteX10" fmla="*/ 1510582 w 8590887"/>
                <a:gd name="connsiteY10" fmla="*/ 89783 h 199390"/>
                <a:gd name="connsiteX11" fmla="*/ 1612789 w 8590887"/>
                <a:gd name="connsiteY11" fmla="*/ 84979 h 199390"/>
                <a:gd name="connsiteX12" fmla="*/ 1817765 w 8590887"/>
                <a:gd name="connsiteY12" fmla="*/ 163167 h 199390"/>
                <a:gd name="connsiteX13" fmla="*/ 1920248 w 8590887"/>
                <a:gd name="connsiteY13" fmla="*/ 153828 h 199390"/>
                <a:gd name="connsiteX14" fmla="*/ 1972499 w 8590887"/>
                <a:gd name="connsiteY14" fmla="*/ 168342 h 199390"/>
                <a:gd name="connsiteX15" fmla="*/ 2022479 w 8590887"/>
                <a:gd name="connsiteY15" fmla="*/ 199390 h 199390"/>
                <a:gd name="connsiteX16" fmla="*/ 2155379 w 8590887"/>
                <a:gd name="connsiteY16" fmla="*/ 191564 h 199390"/>
                <a:gd name="connsiteX17" fmla="*/ 2212553 w 8590887"/>
                <a:gd name="connsiteY17" fmla="*/ 184876 h 199390"/>
                <a:gd name="connsiteX18" fmla="*/ 2611506 w 8590887"/>
                <a:gd name="connsiteY18" fmla="*/ 163167 h 199390"/>
                <a:gd name="connsiteX19" fmla="*/ 3080633 w 8590887"/>
                <a:gd name="connsiteY19" fmla="*/ 139313 h 199390"/>
                <a:gd name="connsiteX20" fmla="*/ 3796251 w 8590887"/>
                <a:gd name="connsiteY20" fmla="*/ 115459 h 199390"/>
                <a:gd name="connsiteX21" fmla="*/ 4901482 w 8590887"/>
                <a:gd name="connsiteY21" fmla="*/ 67751 h 199390"/>
                <a:gd name="connsiteX22" fmla="*/ 5418317 w 8590887"/>
                <a:gd name="connsiteY22" fmla="*/ 51849 h 199390"/>
                <a:gd name="connsiteX23" fmla="*/ 6062372 w 8590887"/>
                <a:gd name="connsiteY23" fmla="*/ 35946 h 199390"/>
                <a:gd name="connsiteX24" fmla="*/ 6634866 w 8590887"/>
                <a:gd name="connsiteY24" fmla="*/ 20043 h 199390"/>
                <a:gd name="connsiteX25" fmla="*/ 7382289 w 8590887"/>
                <a:gd name="connsiteY25" fmla="*/ 4141 h 199390"/>
                <a:gd name="connsiteX26" fmla="*/ 8415959 w 8590887"/>
                <a:gd name="connsiteY26" fmla="*/ 20043 h 199390"/>
                <a:gd name="connsiteX27" fmla="*/ 8590887 w 8590887"/>
                <a:gd name="connsiteY27" fmla="*/ 12092 h 199390"/>
                <a:gd name="connsiteX0" fmla="*/ 0 w 8590887"/>
                <a:gd name="connsiteY0" fmla="*/ 4141 h 193059"/>
                <a:gd name="connsiteX1" fmla="*/ 587402 w 8590887"/>
                <a:gd name="connsiteY1" fmla="*/ 0 h 193059"/>
                <a:gd name="connsiteX2" fmla="*/ 830414 w 8590887"/>
                <a:gd name="connsiteY2" fmla="*/ 4141 h 193059"/>
                <a:gd name="connsiteX3" fmla="*/ 965752 w 8590887"/>
                <a:gd name="connsiteY3" fmla="*/ 9773 h 193059"/>
                <a:gd name="connsiteX4" fmla="*/ 1045099 w 8590887"/>
                <a:gd name="connsiteY4" fmla="*/ 35946 h 193059"/>
                <a:gd name="connsiteX5" fmla="*/ 1148632 w 8590887"/>
                <a:gd name="connsiteY5" fmla="*/ 51683 h 193059"/>
                <a:gd name="connsiteX6" fmla="*/ 1275687 w 8590887"/>
                <a:gd name="connsiteY6" fmla="*/ 36609 h 193059"/>
                <a:gd name="connsiteX7" fmla="*/ 1312462 w 8590887"/>
                <a:gd name="connsiteY7" fmla="*/ 36443 h 193059"/>
                <a:gd name="connsiteX8" fmla="*/ 1358182 w 8590887"/>
                <a:gd name="connsiteY8" fmla="*/ 47873 h 193059"/>
                <a:gd name="connsiteX9" fmla="*/ 1433885 w 8590887"/>
                <a:gd name="connsiteY9" fmla="*/ 87795 h 193059"/>
                <a:gd name="connsiteX10" fmla="*/ 1510582 w 8590887"/>
                <a:gd name="connsiteY10" fmla="*/ 89783 h 193059"/>
                <a:gd name="connsiteX11" fmla="*/ 1612789 w 8590887"/>
                <a:gd name="connsiteY11" fmla="*/ 84979 h 193059"/>
                <a:gd name="connsiteX12" fmla="*/ 1817765 w 8590887"/>
                <a:gd name="connsiteY12" fmla="*/ 163167 h 193059"/>
                <a:gd name="connsiteX13" fmla="*/ 1920248 w 8590887"/>
                <a:gd name="connsiteY13" fmla="*/ 153828 h 193059"/>
                <a:gd name="connsiteX14" fmla="*/ 1972499 w 8590887"/>
                <a:gd name="connsiteY14" fmla="*/ 168342 h 193059"/>
                <a:gd name="connsiteX15" fmla="*/ 2054410 w 8590887"/>
                <a:gd name="connsiteY15" fmla="*/ 190682 h 193059"/>
                <a:gd name="connsiteX16" fmla="*/ 2155379 w 8590887"/>
                <a:gd name="connsiteY16" fmla="*/ 191564 h 193059"/>
                <a:gd name="connsiteX17" fmla="*/ 2212553 w 8590887"/>
                <a:gd name="connsiteY17" fmla="*/ 184876 h 193059"/>
                <a:gd name="connsiteX18" fmla="*/ 2611506 w 8590887"/>
                <a:gd name="connsiteY18" fmla="*/ 163167 h 193059"/>
                <a:gd name="connsiteX19" fmla="*/ 3080633 w 8590887"/>
                <a:gd name="connsiteY19" fmla="*/ 139313 h 193059"/>
                <a:gd name="connsiteX20" fmla="*/ 3796251 w 8590887"/>
                <a:gd name="connsiteY20" fmla="*/ 115459 h 193059"/>
                <a:gd name="connsiteX21" fmla="*/ 4901482 w 8590887"/>
                <a:gd name="connsiteY21" fmla="*/ 67751 h 193059"/>
                <a:gd name="connsiteX22" fmla="*/ 5418317 w 8590887"/>
                <a:gd name="connsiteY22" fmla="*/ 51849 h 193059"/>
                <a:gd name="connsiteX23" fmla="*/ 6062372 w 8590887"/>
                <a:gd name="connsiteY23" fmla="*/ 35946 h 193059"/>
                <a:gd name="connsiteX24" fmla="*/ 6634866 w 8590887"/>
                <a:gd name="connsiteY24" fmla="*/ 20043 h 193059"/>
                <a:gd name="connsiteX25" fmla="*/ 7382289 w 8590887"/>
                <a:gd name="connsiteY25" fmla="*/ 4141 h 193059"/>
                <a:gd name="connsiteX26" fmla="*/ 8415959 w 8590887"/>
                <a:gd name="connsiteY26" fmla="*/ 20043 h 193059"/>
                <a:gd name="connsiteX27" fmla="*/ 8590887 w 8590887"/>
                <a:gd name="connsiteY27" fmla="*/ 12092 h 193059"/>
                <a:gd name="connsiteX0" fmla="*/ 0 w 8590887"/>
                <a:gd name="connsiteY0" fmla="*/ 4141 h 193059"/>
                <a:gd name="connsiteX1" fmla="*/ 587402 w 8590887"/>
                <a:gd name="connsiteY1" fmla="*/ 0 h 193059"/>
                <a:gd name="connsiteX2" fmla="*/ 830414 w 8590887"/>
                <a:gd name="connsiteY2" fmla="*/ 4141 h 193059"/>
                <a:gd name="connsiteX3" fmla="*/ 965752 w 8590887"/>
                <a:gd name="connsiteY3" fmla="*/ 9773 h 193059"/>
                <a:gd name="connsiteX4" fmla="*/ 1045099 w 8590887"/>
                <a:gd name="connsiteY4" fmla="*/ 35946 h 193059"/>
                <a:gd name="connsiteX5" fmla="*/ 1148632 w 8590887"/>
                <a:gd name="connsiteY5" fmla="*/ 51683 h 193059"/>
                <a:gd name="connsiteX6" fmla="*/ 1275687 w 8590887"/>
                <a:gd name="connsiteY6" fmla="*/ 36609 h 193059"/>
                <a:gd name="connsiteX7" fmla="*/ 1312462 w 8590887"/>
                <a:gd name="connsiteY7" fmla="*/ 36443 h 193059"/>
                <a:gd name="connsiteX8" fmla="*/ 1358182 w 8590887"/>
                <a:gd name="connsiteY8" fmla="*/ 47873 h 193059"/>
                <a:gd name="connsiteX9" fmla="*/ 1433885 w 8590887"/>
                <a:gd name="connsiteY9" fmla="*/ 87795 h 193059"/>
                <a:gd name="connsiteX10" fmla="*/ 1510582 w 8590887"/>
                <a:gd name="connsiteY10" fmla="*/ 89783 h 193059"/>
                <a:gd name="connsiteX11" fmla="*/ 1612789 w 8590887"/>
                <a:gd name="connsiteY11" fmla="*/ 84979 h 193059"/>
                <a:gd name="connsiteX12" fmla="*/ 1817765 w 8590887"/>
                <a:gd name="connsiteY12" fmla="*/ 163167 h 193059"/>
                <a:gd name="connsiteX13" fmla="*/ 1920248 w 8590887"/>
                <a:gd name="connsiteY13" fmla="*/ 153828 h 193059"/>
                <a:gd name="connsiteX14" fmla="*/ 1972499 w 8590887"/>
                <a:gd name="connsiteY14" fmla="*/ 168342 h 193059"/>
                <a:gd name="connsiteX15" fmla="*/ 2054410 w 8590887"/>
                <a:gd name="connsiteY15" fmla="*/ 190682 h 193059"/>
                <a:gd name="connsiteX16" fmla="*/ 2155379 w 8590887"/>
                <a:gd name="connsiteY16" fmla="*/ 191564 h 193059"/>
                <a:gd name="connsiteX17" fmla="*/ 2325765 w 8590887"/>
                <a:gd name="connsiteY17" fmla="*/ 181973 h 193059"/>
                <a:gd name="connsiteX18" fmla="*/ 2611506 w 8590887"/>
                <a:gd name="connsiteY18" fmla="*/ 163167 h 193059"/>
                <a:gd name="connsiteX19" fmla="*/ 3080633 w 8590887"/>
                <a:gd name="connsiteY19" fmla="*/ 139313 h 193059"/>
                <a:gd name="connsiteX20" fmla="*/ 3796251 w 8590887"/>
                <a:gd name="connsiteY20" fmla="*/ 115459 h 193059"/>
                <a:gd name="connsiteX21" fmla="*/ 4901482 w 8590887"/>
                <a:gd name="connsiteY21" fmla="*/ 67751 h 193059"/>
                <a:gd name="connsiteX22" fmla="*/ 5418317 w 8590887"/>
                <a:gd name="connsiteY22" fmla="*/ 51849 h 193059"/>
                <a:gd name="connsiteX23" fmla="*/ 6062372 w 8590887"/>
                <a:gd name="connsiteY23" fmla="*/ 35946 h 193059"/>
                <a:gd name="connsiteX24" fmla="*/ 6634866 w 8590887"/>
                <a:gd name="connsiteY24" fmla="*/ 20043 h 193059"/>
                <a:gd name="connsiteX25" fmla="*/ 7382289 w 8590887"/>
                <a:gd name="connsiteY25" fmla="*/ 4141 h 193059"/>
                <a:gd name="connsiteX26" fmla="*/ 8415959 w 8590887"/>
                <a:gd name="connsiteY26" fmla="*/ 20043 h 193059"/>
                <a:gd name="connsiteX27" fmla="*/ 8590887 w 8590887"/>
                <a:gd name="connsiteY27" fmla="*/ 12092 h 193059"/>
                <a:gd name="connsiteX0" fmla="*/ 0 w 8590887"/>
                <a:gd name="connsiteY0" fmla="*/ 4141 h 193059"/>
                <a:gd name="connsiteX1" fmla="*/ 587402 w 8590887"/>
                <a:gd name="connsiteY1" fmla="*/ 0 h 193059"/>
                <a:gd name="connsiteX2" fmla="*/ 830414 w 8590887"/>
                <a:gd name="connsiteY2" fmla="*/ 4141 h 193059"/>
                <a:gd name="connsiteX3" fmla="*/ 965752 w 8590887"/>
                <a:gd name="connsiteY3" fmla="*/ 9773 h 193059"/>
                <a:gd name="connsiteX4" fmla="*/ 1045099 w 8590887"/>
                <a:gd name="connsiteY4" fmla="*/ 35946 h 193059"/>
                <a:gd name="connsiteX5" fmla="*/ 1148632 w 8590887"/>
                <a:gd name="connsiteY5" fmla="*/ 51683 h 193059"/>
                <a:gd name="connsiteX6" fmla="*/ 1275687 w 8590887"/>
                <a:gd name="connsiteY6" fmla="*/ 36609 h 193059"/>
                <a:gd name="connsiteX7" fmla="*/ 1312462 w 8590887"/>
                <a:gd name="connsiteY7" fmla="*/ 36443 h 193059"/>
                <a:gd name="connsiteX8" fmla="*/ 1358182 w 8590887"/>
                <a:gd name="connsiteY8" fmla="*/ 47873 h 193059"/>
                <a:gd name="connsiteX9" fmla="*/ 1433885 w 8590887"/>
                <a:gd name="connsiteY9" fmla="*/ 87795 h 193059"/>
                <a:gd name="connsiteX10" fmla="*/ 1510582 w 8590887"/>
                <a:gd name="connsiteY10" fmla="*/ 89783 h 193059"/>
                <a:gd name="connsiteX11" fmla="*/ 1612789 w 8590887"/>
                <a:gd name="connsiteY11" fmla="*/ 84979 h 193059"/>
                <a:gd name="connsiteX12" fmla="*/ 1817765 w 8590887"/>
                <a:gd name="connsiteY12" fmla="*/ 163167 h 193059"/>
                <a:gd name="connsiteX13" fmla="*/ 1920248 w 8590887"/>
                <a:gd name="connsiteY13" fmla="*/ 153828 h 193059"/>
                <a:gd name="connsiteX14" fmla="*/ 1972499 w 8590887"/>
                <a:gd name="connsiteY14" fmla="*/ 168342 h 193059"/>
                <a:gd name="connsiteX15" fmla="*/ 2054410 w 8590887"/>
                <a:gd name="connsiteY15" fmla="*/ 190682 h 193059"/>
                <a:gd name="connsiteX16" fmla="*/ 2155379 w 8590887"/>
                <a:gd name="connsiteY16" fmla="*/ 191564 h 193059"/>
                <a:gd name="connsiteX17" fmla="*/ 2230853 w 8590887"/>
                <a:gd name="connsiteY17" fmla="*/ 174148 h 193059"/>
                <a:gd name="connsiteX18" fmla="*/ 2325765 w 8590887"/>
                <a:gd name="connsiteY18" fmla="*/ 181973 h 193059"/>
                <a:gd name="connsiteX19" fmla="*/ 2611506 w 8590887"/>
                <a:gd name="connsiteY19" fmla="*/ 163167 h 193059"/>
                <a:gd name="connsiteX20" fmla="*/ 3080633 w 8590887"/>
                <a:gd name="connsiteY20" fmla="*/ 139313 h 193059"/>
                <a:gd name="connsiteX21" fmla="*/ 3796251 w 8590887"/>
                <a:gd name="connsiteY21" fmla="*/ 115459 h 193059"/>
                <a:gd name="connsiteX22" fmla="*/ 4901482 w 8590887"/>
                <a:gd name="connsiteY22" fmla="*/ 67751 h 193059"/>
                <a:gd name="connsiteX23" fmla="*/ 5418317 w 8590887"/>
                <a:gd name="connsiteY23" fmla="*/ 51849 h 193059"/>
                <a:gd name="connsiteX24" fmla="*/ 6062372 w 8590887"/>
                <a:gd name="connsiteY24" fmla="*/ 35946 h 193059"/>
                <a:gd name="connsiteX25" fmla="*/ 6634866 w 8590887"/>
                <a:gd name="connsiteY25" fmla="*/ 20043 h 193059"/>
                <a:gd name="connsiteX26" fmla="*/ 7382289 w 8590887"/>
                <a:gd name="connsiteY26" fmla="*/ 4141 h 193059"/>
                <a:gd name="connsiteX27" fmla="*/ 8415959 w 8590887"/>
                <a:gd name="connsiteY27" fmla="*/ 20043 h 193059"/>
                <a:gd name="connsiteX28" fmla="*/ 8590887 w 8590887"/>
                <a:gd name="connsiteY28" fmla="*/ 12092 h 193059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10582 w 8590887"/>
                <a:gd name="connsiteY10" fmla="*/ 89783 h 190682"/>
                <a:gd name="connsiteX11" fmla="*/ 1612789 w 8590887"/>
                <a:gd name="connsiteY11" fmla="*/ 84979 h 190682"/>
                <a:gd name="connsiteX12" fmla="*/ 1817765 w 8590887"/>
                <a:gd name="connsiteY12" fmla="*/ 163167 h 190682"/>
                <a:gd name="connsiteX13" fmla="*/ 1920248 w 8590887"/>
                <a:gd name="connsiteY13" fmla="*/ 153828 h 190682"/>
                <a:gd name="connsiteX14" fmla="*/ 1972499 w 8590887"/>
                <a:gd name="connsiteY14" fmla="*/ 168342 h 190682"/>
                <a:gd name="connsiteX15" fmla="*/ 2054410 w 8590887"/>
                <a:gd name="connsiteY15" fmla="*/ 190682 h 190682"/>
                <a:gd name="connsiteX16" fmla="*/ 2132157 w 8590887"/>
                <a:gd name="connsiteY16" fmla="*/ 179952 h 190682"/>
                <a:gd name="connsiteX17" fmla="*/ 2230853 w 8590887"/>
                <a:gd name="connsiteY17" fmla="*/ 174148 h 190682"/>
                <a:gd name="connsiteX18" fmla="*/ 2325765 w 8590887"/>
                <a:gd name="connsiteY18" fmla="*/ 181973 h 190682"/>
                <a:gd name="connsiteX19" fmla="*/ 2611506 w 8590887"/>
                <a:gd name="connsiteY19" fmla="*/ 163167 h 190682"/>
                <a:gd name="connsiteX20" fmla="*/ 3080633 w 8590887"/>
                <a:gd name="connsiteY20" fmla="*/ 139313 h 190682"/>
                <a:gd name="connsiteX21" fmla="*/ 3796251 w 8590887"/>
                <a:gd name="connsiteY21" fmla="*/ 115459 h 190682"/>
                <a:gd name="connsiteX22" fmla="*/ 4901482 w 8590887"/>
                <a:gd name="connsiteY22" fmla="*/ 67751 h 190682"/>
                <a:gd name="connsiteX23" fmla="*/ 5418317 w 8590887"/>
                <a:gd name="connsiteY23" fmla="*/ 51849 h 190682"/>
                <a:gd name="connsiteX24" fmla="*/ 6062372 w 8590887"/>
                <a:gd name="connsiteY24" fmla="*/ 35946 h 190682"/>
                <a:gd name="connsiteX25" fmla="*/ 6634866 w 8590887"/>
                <a:gd name="connsiteY25" fmla="*/ 20043 h 190682"/>
                <a:gd name="connsiteX26" fmla="*/ 7382289 w 8590887"/>
                <a:gd name="connsiteY26" fmla="*/ 4141 h 190682"/>
                <a:gd name="connsiteX27" fmla="*/ 8415959 w 8590887"/>
                <a:gd name="connsiteY27" fmla="*/ 20043 h 190682"/>
                <a:gd name="connsiteX28" fmla="*/ 8590887 w 8590887"/>
                <a:gd name="connsiteY28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10582 w 8590887"/>
                <a:gd name="connsiteY10" fmla="*/ 89783 h 190682"/>
                <a:gd name="connsiteX11" fmla="*/ 1612789 w 8590887"/>
                <a:gd name="connsiteY11" fmla="*/ 84979 h 190682"/>
                <a:gd name="connsiteX12" fmla="*/ 1817765 w 8590887"/>
                <a:gd name="connsiteY12" fmla="*/ 163167 h 190682"/>
                <a:gd name="connsiteX13" fmla="*/ 1920248 w 8590887"/>
                <a:gd name="connsiteY13" fmla="*/ 153828 h 190682"/>
                <a:gd name="connsiteX14" fmla="*/ 1972499 w 8590887"/>
                <a:gd name="connsiteY14" fmla="*/ 168342 h 190682"/>
                <a:gd name="connsiteX15" fmla="*/ 2054410 w 8590887"/>
                <a:gd name="connsiteY15" fmla="*/ 190682 h 190682"/>
                <a:gd name="connsiteX16" fmla="*/ 2132157 w 8590887"/>
                <a:gd name="connsiteY16" fmla="*/ 179952 h 190682"/>
                <a:gd name="connsiteX17" fmla="*/ 2204728 w 8590887"/>
                <a:gd name="connsiteY17" fmla="*/ 171245 h 190682"/>
                <a:gd name="connsiteX18" fmla="*/ 2325765 w 8590887"/>
                <a:gd name="connsiteY18" fmla="*/ 181973 h 190682"/>
                <a:gd name="connsiteX19" fmla="*/ 2611506 w 8590887"/>
                <a:gd name="connsiteY19" fmla="*/ 163167 h 190682"/>
                <a:gd name="connsiteX20" fmla="*/ 3080633 w 8590887"/>
                <a:gd name="connsiteY20" fmla="*/ 139313 h 190682"/>
                <a:gd name="connsiteX21" fmla="*/ 3796251 w 8590887"/>
                <a:gd name="connsiteY21" fmla="*/ 115459 h 190682"/>
                <a:gd name="connsiteX22" fmla="*/ 4901482 w 8590887"/>
                <a:gd name="connsiteY22" fmla="*/ 67751 h 190682"/>
                <a:gd name="connsiteX23" fmla="*/ 5418317 w 8590887"/>
                <a:gd name="connsiteY23" fmla="*/ 51849 h 190682"/>
                <a:gd name="connsiteX24" fmla="*/ 6062372 w 8590887"/>
                <a:gd name="connsiteY24" fmla="*/ 35946 h 190682"/>
                <a:gd name="connsiteX25" fmla="*/ 6634866 w 8590887"/>
                <a:gd name="connsiteY25" fmla="*/ 20043 h 190682"/>
                <a:gd name="connsiteX26" fmla="*/ 7382289 w 8590887"/>
                <a:gd name="connsiteY26" fmla="*/ 4141 h 190682"/>
                <a:gd name="connsiteX27" fmla="*/ 8415959 w 8590887"/>
                <a:gd name="connsiteY27" fmla="*/ 20043 h 190682"/>
                <a:gd name="connsiteX28" fmla="*/ 8590887 w 8590887"/>
                <a:gd name="connsiteY28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10582 w 8590887"/>
                <a:gd name="connsiteY10" fmla="*/ 89783 h 190682"/>
                <a:gd name="connsiteX11" fmla="*/ 1612789 w 8590887"/>
                <a:gd name="connsiteY11" fmla="*/ 84979 h 190682"/>
                <a:gd name="connsiteX12" fmla="*/ 1817765 w 8590887"/>
                <a:gd name="connsiteY12" fmla="*/ 163167 h 190682"/>
                <a:gd name="connsiteX13" fmla="*/ 1920248 w 8590887"/>
                <a:gd name="connsiteY13" fmla="*/ 153828 h 190682"/>
                <a:gd name="connsiteX14" fmla="*/ 1972499 w 8590887"/>
                <a:gd name="connsiteY14" fmla="*/ 168342 h 190682"/>
                <a:gd name="connsiteX15" fmla="*/ 2054410 w 8590887"/>
                <a:gd name="connsiteY15" fmla="*/ 190682 h 190682"/>
                <a:gd name="connsiteX16" fmla="*/ 2132157 w 8590887"/>
                <a:gd name="connsiteY16" fmla="*/ 179952 h 190682"/>
                <a:gd name="connsiteX17" fmla="*/ 2204728 w 8590887"/>
                <a:gd name="connsiteY17" fmla="*/ 171245 h 190682"/>
                <a:gd name="connsiteX18" fmla="*/ 2348988 w 8590887"/>
                <a:gd name="connsiteY18" fmla="*/ 187779 h 190682"/>
                <a:gd name="connsiteX19" fmla="*/ 2611506 w 8590887"/>
                <a:gd name="connsiteY19" fmla="*/ 163167 h 190682"/>
                <a:gd name="connsiteX20" fmla="*/ 3080633 w 8590887"/>
                <a:gd name="connsiteY20" fmla="*/ 139313 h 190682"/>
                <a:gd name="connsiteX21" fmla="*/ 3796251 w 8590887"/>
                <a:gd name="connsiteY21" fmla="*/ 115459 h 190682"/>
                <a:gd name="connsiteX22" fmla="*/ 4901482 w 8590887"/>
                <a:gd name="connsiteY22" fmla="*/ 67751 h 190682"/>
                <a:gd name="connsiteX23" fmla="*/ 5418317 w 8590887"/>
                <a:gd name="connsiteY23" fmla="*/ 51849 h 190682"/>
                <a:gd name="connsiteX24" fmla="*/ 6062372 w 8590887"/>
                <a:gd name="connsiteY24" fmla="*/ 35946 h 190682"/>
                <a:gd name="connsiteX25" fmla="*/ 6634866 w 8590887"/>
                <a:gd name="connsiteY25" fmla="*/ 20043 h 190682"/>
                <a:gd name="connsiteX26" fmla="*/ 7382289 w 8590887"/>
                <a:gd name="connsiteY26" fmla="*/ 4141 h 190682"/>
                <a:gd name="connsiteX27" fmla="*/ 8415959 w 8590887"/>
                <a:gd name="connsiteY27" fmla="*/ 20043 h 190682"/>
                <a:gd name="connsiteX28" fmla="*/ 8590887 w 8590887"/>
                <a:gd name="connsiteY28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10582 w 8590887"/>
                <a:gd name="connsiteY10" fmla="*/ 89783 h 190682"/>
                <a:gd name="connsiteX11" fmla="*/ 1612789 w 8590887"/>
                <a:gd name="connsiteY11" fmla="*/ 84979 h 190682"/>
                <a:gd name="connsiteX12" fmla="*/ 1817765 w 8590887"/>
                <a:gd name="connsiteY12" fmla="*/ 163167 h 190682"/>
                <a:gd name="connsiteX13" fmla="*/ 1920248 w 8590887"/>
                <a:gd name="connsiteY13" fmla="*/ 153828 h 190682"/>
                <a:gd name="connsiteX14" fmla="*/ 1972499 w 8590887"/>
                <a:gd name="connsiteY14" fmla="*/ 168342 h 190682"/>
                <a:gd name="connsiteX15" fmla="*/ 2054410 w 8590887"/>
                <a:gd name="connsiteY15" fmla="*/ 190682 h 190682"/>
                <a:gd name="connsiteX16" fmla="*/ 2132157 w 8590887"/>
                <a:gd name="connsiteY16" fmla="*/ 179952 h 190682"/>
                <a:gd name="connsiteX17" fmla="*/ 2204728 w 8590887"/>
                <a:gd name="connsiteY17" fmla="*/ 171245 h 190682"/>
                <a:gd name="connsiteX18" fmla="*/ 2348988 w 8590887"/>
                <a:gd name="connsiteY18" fmla="*/ 187779 h 190682"/>
                <a:gd name="connsiteX19" fmla="*/ 2626020 w 8590887"/>
                <a:gd name="connsiteY19" fmla="*/ 171875 h 190682"/>
                <a:gd name="connsiteX20" fmla="*/ 3080633 w 8590887"/>
                <a:gd name="connsiteY20" fmla="*/ 139313 h 190682"/>
                <a:gd name="connsiteX21" fmla="*/ 3796251 w 8590887"/>
                <a:gd name="connsiteY21" fmla="*/ 115459 h 190682"/>
                <a:gd name="connsiteX22" fmla="*/ 4901482 w 8590887"/>
                <a:gd name="connsiteY22" fmla="*/ 67751 h 190682"/>
                <a:gd name="connsiteX23" fmla="*/ 5418317 w 8590887"/>
                <a:gd name="connsiteY23" fmla="*/ 51849 h 190682"/>
                <a:gd name="connsiteX24" fmla="*/ 6062372 w 8590887"/>
                <a:gd name="connsiteY24" fmla="*/ 35946 h 190682"/>
                <a:gd name="connsiteX25" fmla="*/ 6634866 w 8590887"/>
                <a:gd name="connsiteY25" fmla="*/ 20043 h 190682"/>
                <a:gd name="connsiteX26" fmla="*/ 7382289 w 8590887"/>
                <a:gd name="connsiteY26" fmla="*/ 4141 h 190682"/>
                <a:gd name="connsiteX27" fmla="*/ 8415959 w 8590887"/>
                <a:gd name="connsiteY27" fmla="*/ 20043 h 190682"/>
                <a:gd name="connsiteX28" fmla="*/ 8590887 w 8590887"/>
                <a:gd name="connsiteY28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10582 w 8590887"/>
                <a:gd name="connsiteY10" fmla="*/ 89783 h 190682"/>
                <a:gd name="connsiteX11" fmla="*/ 1612789 w 8590887"/>
                <a:gd name="connsiteY11" fmla="*/ 84979 h 190682"/>
                <a:gd name="connsiteX12" fmla="*/ 1817765 w 8590887"/>
                <a:gd name="connsiteY12" fmla="*/ 163167 h 190682"/>
                <a:gd name="connsiteX13" fmla="*/ 1920248 w 8590887"/>
                <a:gd name="connsiteY13" fmla="*/ 153828 h 190682"/>
                <a:gd name="connsiteX14" fmla="*/ 1972499 w 8590887"/>
                <a:gd name="connsiteY14" fmla="*/ 168342 h 190682"/>
                <a:gd name="connsiteX15" fmla="*/ 2054410 w 8590887"/>
                <a:gd name="connsiteY15" fmla="*/ 190682 h 190682"/>
                <a:gd name="connsiteX16" fmla="*/ 2132157 w 8590887"/>
                <a:gd name="connsiteY16" fmla="*/ 179952 h 190682"/>
                <a:gd name="connsiteX17" fmla="*/ 2204728 w 8590887"/>
                <a:gd name="connsiteY17" fmla="*/ 171245 h 190682"/>
                <a:gd name="connsiteX18" fmla="*/ 2348988 w 8590887"/>
                <a:gd name="connsiteY18" fmla="*/ 187779 h 190682"/>
                <a:gd name="connsiteX19" fmla="*/ 2626020 w 8590887"/>
                <a:gd name="connsiteY19" fmla="*/ 171875 h 190682"/>
                <a:gd name="connsiteX20" fmla="*/ 3095147 w 8590887"/>
                <a:gd name="connsiteY20" fmla="*/ 150924 h 190682"/>
                <a:gd name="connsiteX21" fmla="*/ 3796251 w 8590887"/>
                <a:gd name="connsiteY21" fmla="*/ 115459 h 190682"/>
                <a:gd name="connsiteX22" fmla="*/ 4901482 w 8590887"/>
                <a:gd name="connsiteY22" fmla="*/ 67751 h 190682"/>
                <a:gd name="connsiteX23" fmla="*/ 5418317 w 8590887"/>
                <a:gd name="connsiteY23" fmla="*/ 51849 h 190682"/>
                <a:gd name="connsiteX24" fmla="*/ 6062372 w 8590887"/>
                <a:gd name="connsiteY24" fmla="*/ 35946 h 190682"/>
                <a:gd name="connsiteX25" fmla="*/ 6634866 w 8590887"/>
                <a:gd name="connsiteY25" fmla="*/ 20043 h 190682"/>
                <a:gd name="connsiteX26" fmla="*/ 7382289 w 8590887"/>
                <a:gd name="connsiteY26" fmla="*/ 4141 h 190682"/>
                <a:gd name="connsiteX27" fmla="*/ 8415959 w 8590887"/>
                <a:gd name="connsiteY27" fmla="*/ 20043 h 190682"/>
                <a:gd name="connsiteX28" fmla="*/ 8590887 w 8590887"/>
                <a:gd name="connsiteY28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10582 w 8590887"/>
                <a:gd name="connsiteY10" fmla="*/ 89783 h 190682"/>
                <a:gd name="connsiteX11" fmla="*/ 1703441 w 8590887"/>
                <a:gd name="connsiteY11" fmla="*/ 92862 h 190682"/>
                <a:gd name="connsiteX12" fmla="*/ 1817765 w 8590887"/>
                <a:gd name="connsiteY12" fmla="*/ 163167 h 190682"/>
                <a:gd name="connsiteX13" fmla="*/ 1920248 w 8590887"/>
                <a:gd name="connsiteY13" fmla="*/ 153828 h 190682"/>
                <a:gd name="connsiteX14" fmla="*/ 1972499 w 8590887"/>
                <a:gd name="connsiteY14" fmla="*/ 168342 h 190682"/>
                <a:gd name="connsiteX15" fmla="*/ 2054410 w 8590887"/>
                <a:gd name="connsiteY15" fmla="*/ 190682 h 190682"/>
                <a:gd name="connsiteX16" fmla="*/ 2132157 w 8590887"/>
                <a:gd name="connsiteY16" fmla="*/ 179952 h 190682"/>
                <a:gd name="connsiteX17" fmla="*/ 2204728 w 8590887"/>
                <a:gd name="connsiteY17" fmla="*/ 171245 h 190682"/>
                <a:gd name="connsiteX18" fmla="*/ 2348988 w 8590887"/>
                <a:gd name="connsiteY18" fmla="*/ 187779 h 190682"/>
                <a:gd name="connsiteX19" fmla="*/ 2626020 w 8590887"/>
                <a:gd name="connsiteY19" fmla="*/ 171875 h 190682"/>
                <a:gd name="connsiteX20" fmla="*/ 3095147 w 8590887"/>
                <a:gd name="connsiteY20" fmla="*/ 150924 h 190682"/>
                <a:gd name="connsiteX21" fmla="*/ 3796251 w 8590887"/>
                <a:gd name="connsiteY21" fmla="*/ 115459 h 190682"/>
                <a:gd name="connsiteX22" fmla="*/ 4901482 w 8590887"/>
                <a:gd name="connsiteY22" fmla="*/ 67751 h 190682"/>
                <a:gd name="connsiteX23" fmla="*/ 5418317 w 8590887"/>
                <a:gd name="connsiteY23" fmla="*/ 51849 h 190682"/>
                <a:gd name="connsiteX24" fmla="*/ 6062372 w 8590887"/>
                <a:gd name="connsiteY24" fmla="*/ 35946 h 190682"/>
                <a:gd name="connsiteX25" fmla="*/ 6634866 w 8590887"/>
                <a:gd name="connsiteY25" fmla="*/ 20043 h 190682"/>
                <a:gd name="connsiteX26" fmla="*/ 7382289 w 8590887"/>
                <a:gd name="connsiteY26" fmla="*/ 4141 h 190682"/>
                <a:gd name="connsiteX27" fmla="*/ 8415959 w 8590887"/>
                <a:gd name="connsiteY27" fmla="*/ 20043 h 190682"/>
                <a:gd name="connsiteX28" fmla="*/ 8590887 w 8590887"/>
                <a:gd name="connsiteY28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620940 w 8590887"/>
                <a:gd name="connsiteY10" fmla="*/ 113431 h 190682"/>
                <a:gd name="connsiteX11" fmla="*/ 1703441 w 8590887"/>
                <a:gd name="connsiteY11" fmla="*/ 92862 h 190682"/>
                <a:gd name="connsiteX12" fmla="*/ 1817765 w 8590887"/>
                <a:gd name="connsiteY12" fmla="*/ 163167 h 190682"/>
                <a:gd name="connsiteX13" fmla="*/ 1920248 w 8590887"/>
                <a:gd name="connsiteY13" fmla="*/ 153828 h 190682"/>
                <a:gd name="connsiteX14" fmla="*/ 1972499 w 8590887"/>
                <a:gd name="connsiteY14" fmla="*/ 168342 h 190682"/>
                <a:gd name="connsiteX15" fmla="*/ 2054410 w 8590887"/>
                <a:gd name="connsiteY15" fmla="*/ 190682 h 190682"/>
                <a:gd name="connsiteX16" fmla="*/ 2132157 w 8590887"/>
                <a:gd name="connsiteY16" fmla="*/ 179952 h 190682"/>
                <a:gd name="connsiteX17" fmla="*/ 2204728 w 8590887"/>
                <a:gd name="connsiteY17" fmla="*/ 171245 h 190682"/>
                <a:gd name="connsiteX18" fmla="*/ 2348988 w 8590887"/>
                <a:gd name="connsiteY18" fmla="*/ 187779 h 190682"/>
                <a:gd name="connsiteX19" fmla="*/ 2626020 w 8590887"/>
                <a:gd name="connsiteY19" fmla="*/ 171875 h 190682"/>
                <a:gd name="connsiteX20" fmla="*/ 3095147 w 8590887"/>
                <a:gd name="connsiteY20" fmla="*/ 150924 h 190682"/>
                <a:gd name="connsiteX21" fmla="*/ 3796251 w 8590887"/>
                <a:gd name="connsiteY21" fmla="*/ 115459 h 190682"/>
                <a:gd name="connsiteX22" fmla="*/ 4901482 w 8590887"/>
                <a:gd name="connsiteY22" fmla="*/ 67751 h 190682"/>
                <a:gd name="connsiteX23" fmla="*/ 5418317 w 8590887"/>
                <a:gd name="connsiteY23" fmla="*/ 51849 h 190682"/>
                <a:gd name="connsiteX24" fmla="*/ 6062372 w 8590887"/>
                <a:gd name="connsiteY24" fmla="*/ 35946 h 190682"/>
                <a:gd name="connsiteX25" fmla="*/ 6634866 w 8590887"/>
                <a:gd name="connsiteY25" fmla="*/ 20043 h 190682"/>
                <a:gd name="connsiteX26" fmla="*/ 7382289 w 8590887"/>
                <a:gd name="connsiteY26" fmla="*/ 4141 h 190682"/>
                <a:gd name="connsiteX27" fmla="*/ 8415959 w 8590887"/>
                <a:gd name="connsiteY27" fmla="*/ 20043 h 190682"/>
                <a:gd name="connsiteX28" fmla="*/ 8590887 w 8590887"/>
                <a:gd name="connsiteY28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22932 w 8590887"/>
                <a:gd name="connsiteY10" fmla="*/ 121972 h 190682"/>
                <a:gd name="connsiteX11" fmla="*/ 1620940 w 8590887"/>
                <a:gd name="connsiteY11" fmla="*/ 113431 h 190682"/>
                <a:gd name="connsiteX12" fmla="*/ 1703441 w 8590887"/>
                <a:gd name="connsiteY12" fmla="*/ 92862 h 190682"/>
                <a:gd name="connsiteX13" fmla="*/ 1817765 w 8590887"/>
                <a:gd name="connsiteY13" fmla="*/ 163167 h 190682"/>
                <a:gd name="connsiteX14" fmla="*/ 1920248 w 8590887"/>
                <a:gd name="connsiteY14" fmla="*/ 153828 h 190682"/>
                <a:gd name="connsiteX15" fmla="*/ 1972499 w 8590887"/>
                <a:gd name="connsiteY15" fmla="*/ 168342 h 190682"/>
                <a:gd name="connsiteX16" fmla="*/ 2054410 w 8590887"/>
                <a:gd name="connsiteY16" fmla="*/ 190682 h 190682"/>
                <a:gd name="connsiteX17" fmla="*/ 2132157 w 8590887"/>
                <a:gd name="connsiteY17" fmla="*/ 179952 h 190682"/>
                <a:gd name="connsiteX18" fmla="*/ 2204728 w 8590887"/>
                <a:gd name="connsiteY18" fmla="*/ 171245 h 190682"/>
                <a:gd name="connsiteX19" fmla="*/ 2348988 w 8590887"/>
                <a:gd name="connsiteY19" fmla="*/ 187779 h 190682"/>
                <a:gd name="connsiteX20" fmla="*/ 2626020 w 8590887"/>
                <a:gd name="connsiteY20" fmla="*/ 171875 h 190682"/>
                <a:gd name="connsiteX21" fmla="*/ 3095147 w 8590887"/>
                <a:gd name="connsiteY21" fmla="*/ 150924 h 190682"/>
                <a:gd name="connsiteX22" fmla="*/ 3796251 w 8590887"/>
                <a:gd name="connsiteY22" fmla="*/ 115459 h 190682"/>
                <a:gd name="connsiteX23" fmla="*/ 4901482 w 8590887"/>
                <a:gd name="connsiteY23" fmla="*/ 67751 h 190682"/>
                <a:gd name="connsiteX24" fmla="*/ 5418317 w 8590887"/>
                <a:gd name="connsiteY24" fmla="*/ 51849 h 190682"/>
                <a:gd name="connsiteX25" fmla="*/ 6062372 w 8590887"/>
                <a:gd name="connsiteY25" fmla="*/ 35946 h 190682"/>
                <a:gd name="connsiteX26" fmla="*/ 6634866 w 8590887"/>
                <a:gd name="connsiteY26" fmla="*/ 20043 h 190682"/>
                <a:gd name="connsiteX27" fmla="*/ 7382289 w 8590887"/>
                <a:gd name="connsiteY27" fmla="*/ 4141 h 190682"/>
                <a:gd name="connsiteX28" fmla="*/ 8415959 w 8590887"/>
                <a:gd name="connsiteY28" fmla="*/ 20043 h 190682"/>
                <a:gd name="connsiteX29" fmla="*/ 8590887 w 8590887"/>
                <a:gd name="connsiteY29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46581 w 8590887"/>
                <a:gd name="connsiteY10" fmla="*/ 129855 h 190682"/>
                <a:gd name="connsiteX11" fmla="*/ 1620940 w 8590887"/>
                <a:gd name="connsiteY11" fmla="*/ 113431 h 190682"/>
                <a:gd name="connsiteX12" fmla="*/ 1703441 w 8590887"/>
                <a:gd name="connsiteY12" fmla="*/ 92862 h 190682"/>
                <a:gd name="connsiteX13" fmla="*/ 1817765 w 8590887"/>
                <a:gd name="connsiteY13" fmla="*/ 163167 h 190682"/>
                <a:gd name="connsiteX14" fmla="*/ 1920248 w 8590887"/>
                <a:gd name="connsiteY14" fmla="*/ 153828 h 190682"/>
                <a:gd name="connsiteX15" fmla="*/ 1972499 w 8590887"/>
                <a:gd name="connsiteY15" fmla="*/ 168342 h 190682"/>
                <a:gd name="connsiteX16" fmla="*/ 2054410 w 8590887"/>
                <a:gd name="connsiteY16" fmla="*/ 190682 h 190682"/>
                <a:gd name="connsiteX17" fmla="*/ 2132157 w 8590887"/>
                <a:gd name="connsiteY17" fmla="*/ 179952 h 190682"/>
                <a:gd name="connsiteX18" fmla="*/ 2204728 w 8590887"/>
                <a:gd name="connsiteY18" fmla="*/ 171245 h 190682"/>
                <a:gd name="connsiteX19" fmla="*/ 2348988 w 8590887"/>
                <a:gd name="connsiteY19" fmla="*/ 187779 h 190682"/>
                <a:gd name="connsiteX20" fmla="*/ 2626020 w 8590887"/>
                <a:gd name="connsiteY20" fmla="*/ 171875 h 190682"/>
                <a:gd name="connsiteX21" fmla="*/ 3095147 w 8590887"/>
                <a:gd name="connsiteY21" fmla="*/ 150924 h 190682"/>
                <a:gd name="connsiteX22" fmla="*/ 3796251 w 8590887"/>
                <a:gd name="connsiteY22" fmla="*/ 115459 h 190682"/>
                <a:gd name="connsiteX23" fmla="*/ 4901482 w 8590887"/>
                <a:gd name="connsiteY23" fmla="*/ 67751 h 190682"/>
                <a:gd name="connsiteX24" fmla="*/ 5418317 w 8590887"/>
                <a:gd name="connsiteY24" fmla="*/ 51849 h 190682"/>
                <a:gd name="connsiteX25" fmla="*/ 6062372 w 8590887"/>
                <a:gd name="connsiteY25" fmla="*/ 35946 h 190682"/>
                <a:gd name="connsiteX26" fmla="*/ 6634866 w 8590887"/>
                <a:gd name="connsiteY26" fmla="*/ 20043 h 190682"/>
                <a:gd name="connsiteX27" fmla="*/ 7382289 w 8590887"/>
                <a:gd name="connsiteY27" fmla="*/ 4141 h 190682"/>
                <a:gd name="connsiteX28" fmla="*/ 8415959 w 8590887"/>
                <a:gd name="connsiteY28" fmla="*/ 20043 h 190682"/>
                <a:gd name="connsiteX29" fmla="*/ 8590887 w 8590887"/>
                <a:gd name="connsiteY29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46581 w 8590887"/>
                <a:gd name="connsiteY10" fmla="*/ 129855 h 190682"/>
                <a:gd name="connsiteX11" fmla="*/ 1628822 w 8590887"/>
                <a:gd name="connsiteY11" fmla="*/ 121313 h 190682"/>
                <a:gd name="connsiteX12" fmla="*/ 1703441 w 8590887"/>
                <a:gd name="connsiteY12" fmla="*/ 92862 h 190682"/>
                <a:gd name="connsiteX13" fmla="*/ 1817765 w 8590887"/>
                <a:gd name="connsiteY13" fmla="*/ 163167 h 190682"/>
                <a:gd name="connsiteX14" fmla="*/ 1920248 w 8590887"/>
                <a:gd name="connsiteY14" fmla="*/ 153828 h 190682"/>
                <a:gd name="connsiteX15" fmla="*/ 1972499 w 8590887"/>
                <a:gd name="connsiteY15" fmla="*/ 168342 h 190682"/>
                <a:gd name="connsiteX16" fmla="*/ 2054410 w 8590887"/>
                <a:gd name="connsiteY16" fmla="*/ 190682 h 190682"/>
                <a:gd name="connsiteX17" fmla="*/ 2132157 w 8590887"/>
                <a:gd name="connsiteY17" fmla="*/ 179952 h 190682"/>
                <a:gd name="connsiteX18" fmla="*/ 2204728 w 8590887"/>
                <a:gd name="connsiteY18" fmla="*/ 171245 h 190682"/>
                <a:gd name="connsiteX19" fmla="*/ 2348988 w 8590887"/>
                <a:gd name="connsiteY19" fmla="*/ 187779 h 190682"/>
                <a:gd name="connsiteX20" fmla="*/ 2626020 w 8590887"/>
                <a:gd name="connsiteY20" fmla="*/ 171875 h 190682"/>
                <a:gd name="connsiteX21" fmla="*/ 3095147 w 8590887"/>
                <a:gd name="connsiteY21" fmla="*/ 150924 h 190682"/>
                <a:gd name="connsiteX22" fmla="*/ 3796251 w 8590887"/>
                <a:gd name="connsiteY22" fmla="*/ 115459 h 190682"/>
                <a:gd name="connsiteX23" fmla="*/ 4901482 w 8590887"/>
                <a:gd name="connsiteY23" fmla="*/ 67751 h 190682"/>
                <a:gd name="connsiteX24" fmla="*/ 5418317 w 8590887"/>
                <a:gd name="connsiteY24" fmla="*/ 51849 h 190682"/>
                <a:gd name="connsiteX25" fmla="*/ 6062372 w 8590887"/>
                <a:gd name="connsiteY25" fmla="*/ 35946 h 190682"/>
                <a:gd name="connsiteX26" fmla="*/ 6634866 w 8590887"/>
                <a:gd name="connsiteY26" fmla="*/ 20043 h 190682"/>
                <a:gd name="connsiteX27" fmla="*/ 7382289 w 8590887"/>
                <a:gd name="connsiteY27" fmla="*/ 4141 h 190682"/>
                <a:gd name="connsiteX28" fmla="*/ 8415959 w 8590887"/>
                <a:gd name="connsiteY28" fmla="*/ 20043 h 190682"/>
                <a:gd name="connsiteX29" fmla="*/ 8590887 w 8590887"/>
                <a:gd name="connsiteY29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46581 w 8590887"/>
                <a:gd name="connsiteY10" fmla="*/ 129855 h 190682"/>
                <a:gd name="connsiteX11" fmla="*/ 1628822 w 8590887"/>
                <a:gd name="connsiteY11" fmla="*/ 121313 h 190682"/>
                <a:gd name="connsiteX12" fmla="*/ 1703441 w 8590887"/>
                <a:gd name="connsiteY12" fmla="*/ 92862 h 190682"/>
                <a:gd name="connsiteX13" fmla="*/ 1767297 w 8590887"/>
                <a:gd name="connsiteY13" fmla="*/ 106206 h 190682"/>
                <a:gd name="connsiteX14" fmla="*/ 1817765 w 8590887"/>
                <a:gd name="connsiteY14" fmla="*/ 163167 h 190682"/>
                <a:gd name="connsiteX15" fmla="*/ 1920248 w 8590887"/>
                <a:gd name="connsiteY15" fmla="*/ 153828 h 190682"/>
                <a:gd name="connsiteX16" fmla="*/ 1972499 w 8590887"/>
                <a:gd name="connsiteY16" fmla="*/ 168342 h 190682"/>
                <a:gd name="connsiteX17" fmla="*/ 2054410 w 8590887"/>
                <a:gd name="connsiteY17" fmla="*/ 190682 h 190682"/>
                <a:gd name="connsiteX18" fmla="*/ 2132157 w 8590887"/>
                <a:gd name="connsiteY18" fmla="*/ 179952 h 190682"/>
                <a:gd name="connsiteX19" fmla="*/ 2204728 w 8590887"/>
                <a:gd name="connsiteY19" fmla="*/ 171245 h 190682"/>
                <a:gd name="connsiteX20" fmla="*/ 2348988 w 8590887"/>
                <a:gd name="connsiteY20" fmla="*/ 187779 h 190682"/>
                <a:gd name="connsiteX21" fmla="*/ 2626020 w 8590887"/>
                <a:gd name="connsiteY21" fmla="*/ 171875 h 190682"/>
                <a:gd name="connsiteX22" fmla="*/ 3095147 w 8590887"/>
                <a:gd name="connsiteY22" fmla="*/ 150924 h 190682"/>
                <a:gd name="connsiteX23" fmla="*/ 3796251 w 8590887"/>
                <a:gd name="connsiteY23" fmla="*/ 115459 h 190682"/>
                <a:gd name="connsiteX24" fmla="*/ 4901482 w 8590887"/>
                <a:gd name="connsiteY24" fmla="*/ 67751 h 190682"/>
                <a:gd name="connsiteX25" fmla="*/ 5418317 w 8590887"/>
                <a:gd name="connsiteY25" fmla="*/ 51849 h 190682"/>
                <a:gd name="connsiteX26" fmla="*/ 6062372 w 8590887"/>
                <a:gd name="connsiteY26" fmla="*/ 35946 h 190682"/>
                <a:gd name="connsiteX27" fmla="*/ 6634866 w 8590887"/>
                <a:gd name="connsiteY27" fmla="*/ 20043 h 190682"/>
                <a:gd name="connsiteX28" fmla="*/ 7382289 w 8590887"/>
                <a:gd name="connsiteY28" fmla="*/ 4141 h 190682"/>
                <a:gd name="connsiteX29" fmla="*/ 8415959 w 8590887"/>
                <a:gd name="connsiteY29" fmla="*/ 20043 h 190682"/>
                <a:gd name="connsiteX30" fmla="*/ 8590887 w 8590887"/>
                <a:gd name="connsiteY30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46581 w 8590887"/>
                <a:gd name="connsiteY10" fmla="*/ 129855 h 190682"/>
                <a:gd name="connsiteX11" fmla="*/ 1628822 w 8590887"/>
                <a:gd name="connsiteY11" fmla="*/ 121313 h 190682"/>
                <a:gd name="connsiteX12" fmla="*/ 1703441 w 8590887"/>
                <a:gd name="connsiteY12" fmla="*/ 92862 h 190682"/>
                <a:gd name="connsiteX13" fmla="*/ 1767297 w 8590887"/>
                <a:gd name="connsiteY13" fmla="*/ 106206 h 190682"/>
                <a:gd name="connsiteX14" fmla="*/ 1853237 w 8590887"/>
                <a:gd name="connsiteY14" fmla="*/ 151343 h 190682"/>
                <a:gd name="connsiteX15" fmla="*/ 1920248 w 8590887"/>
                <a:gd name="connsiteY15" fmla="*/ 153828 h 190682"/>
                <a:gd name="connsiteX16" fmla="*/ 1972499 w 8590887"/>
                <a:gd name="connsiteY16" fmla="*/ 168342 h 190682"/>
                <a:gd name="connsiteX17" fmla="*/ 2054410 w 8590887"/>
                <a:gd name="connsiteY17" fmla="*/ 190682 h 190682"/>
                <a:gd name="connsiteX18" fmla="*/ 2132157 w 8590887"/>
                <a:gd name="connsiteY18" fmla="*/ 179952 h 190682"/>
                <a:gd name="connsiteX19" fmla="*/ 2204728 w 8590887"/>
                <a:gd name="connsiteY19" fmla="*/ 171245 h 190682"/>
                <a:gd name="connsiteX20" fmla="*/ 2348988 w 8590887"/>
                <a:gd name="connsiteY20" fmla="*/ 187779 h 190682"/>
                <a:gd name="connsiteX21" fmla="*/ 2626020 w 8590887"/>
                <a:gd name="connsiteY21" fmla="*/ 171875 h 190682"/>
                <a:gd name="connsiteX22" fmla="*/ 3095147 w 8590887"/>
                <a:gd name="connsiteY22" fmla="*/ 150924 h 190682"/>
                <a:gd name="connsiteX23" fmla="*/ 3796251 w 8590887"/>
                <a:gd name="connsiteY23" fmla="*/ 115459 h 190682"/>
                <a:gd name="connsiteX24" fmla="*/ 4901482 w 8590887"/>
                <a:gd name="connsiteY24" fmla="*/ 67751 h 190682"/>
                <a:gd name="connsiteX25" fmla="*/ 5418317 w 8590887"/>
                <a:gd name="connsiteY25" fmla="*/ 51849 h 190682"/>
                <a:gd name="connsiteX26" fmla="*/ 6062372 w 8590887"/>
                <a:gd name="connsiteY26" fmla="*/ 35946 h 190682"/>
                <a:gd name="connsiteX27" fmla="*/ 6634866 w 8590887"/>
                <a:gd name="connsiteY27" fmla="*/ 20043 h 190682"/>
                <a:gd name="connsiteX28" fmla="*/ 7382289 w 8590887"/>
                <a:gd name="connsiteY28" fmla="*/ 4141 h 190682"/>
                <a:gd name="connsiteX29" fmla="*/ 8415959 w 8590887"/>
                <a:gd name="connsiteY29" fmla="*/ 20043 h 190682"/>
                <a:gd name="connsiteX30" fmla="*/ 8590887 w 8590887"/>
                <a:gd name="connsiteY30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46581 w 8590887"/>
                <a:gd name="connsiteY10" fmla="*/ 129855 h 190682"/>
                <a:gd name="connsiteX11" fmla="*/ 1628822 w 8590887"/>
                <a:gd name="connsiteY11" fmla="*/ 121313 h 190682"/>
                <a:gd name="connsiteX12" fmla="*/ 1703441 w 8590887"/>
                <a:gd name="connsiteY12" fmla="*/ 92862 h 190682"/>
                <a:gd name="connsiteX13" fmla="*/ 1767297 w 8590887"/>
                <a:gd name="connsiteY13" fmla="*/ 106206 h 190682"/>
                <a:gd name="connsiteX14" fmla="*/ 1853237 w 8590887"/>
                <a:gd name="connsiteY14" fmla="*/ 151343 h 190682"/>
                <a:gd name="connsiteX15" fmla="*/ 1916307 w 8590887"/>
                <a:gd name="connsiteY15" fmla="*/ 134121 h 190682"/>
                <a:gd name="connsiteX16" fmla="*/ 1972499 w 8590887"/>
                <a:gd name="connsiteY16" fmla="*/ 168342 h 190682"/>
                <a:gd name="connsiteX17" fmla="*/ 2054410 w 8590887"/>
                <a:gd name="connsiteY17" fmla="*/ 190682 h 190682"/>
                <a:gd name="connsiteX18" fmla="*/ 2132157 w 8590887"/>
                <a:gd name="connsiteY18" fmla="*/ 179952 h 190682"/>
                <a:gd name="connsiteX19" fmla="*/ 2204728 w 8590887"/>
                <a:gd name="connsiteY19" fmla="*/ 171245 h 190682"/>
                <a:gd name="connsiteX20" fmla="*/ 2348988 w 8590887"/>
                <a:gd name="connsiteY20" fmla="*/ 187779 h 190682"/>
                <a:gd name="connsiteX21" fmla="*/ 2626020 w 8590887"/>
                <a:gd name="connsiteY21" fmla="*/ 171875 h 190682"/>
                <a:gd name="connsiteX22" fmla="*/ 3095147 w 8590887"/>
                <a:gd name="connsiteY22" fmla="*/ 150924 h 190682"/>
                <a:gd name="connsiteX23" fmla="*/ 3796251 w 8590887"/>
                <a:gd name="connsiteY23" fmla="*/ 115459 h 190682"/>
                <a:gd name="connsiteX24" fmla="*/ 4901482 w 8590887"/>
                <a:gd name="connsiteY24" fmla="*/ 67751 h 190682"/>
                <a:gd name="connsiteX25" fmla="*/ 5418317 w 8590887"/>
                <a:gd name="connsiteY25" fmla="*/ 51849 h 190682"/>
                <a:gd name="connsiteX26" fmla="*/ 6062372 w 8590887"/>
                <a:gd name="connsiteY26" fmla="*/ 35946 h 190682"/>
                <a:gd name="connsiteX27" fmla="*/ 6634866 w 8590887"/>
                <a:gd name="connsiteY27" fmla="*/ 20043 h 190682"/>
                <a:gd name="connsiteX28" fmla="*/ 7382289 w 8590887"/>
                <a:gd name="connsiteY28" fmla="*/ 4141 h 190682"/>
                <a:gd name="connsiteX29" fmla="*/ 8415959 w 8590887"/>
                <a:gd name="connsiteY29" fmla="*/ 20043 h 190682"/>
                <a:gd name="connsiteX30" fmla="*/ 8590887 w 8590887"/>
                <a:gd name="connsiteY30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46581 w 8590887"/>
                <a:gd name="connsiteY10" fmla="*/ 129855 h 190682"/>
                <a:gd name="connsiteX11" fmla="*/ 1628822 w 8590887"/>
                <a:gd name="connsiteY11" fmla="*/ 121313 h 190682"/>
                <a:gd name="connsiteX12" fmla="*/ 1703441 w 8590887"/>
                <a:gd name="connsiteY12" fmla="*/ 92862 h 190682"/>
                <a:gd name="connsiteX13" fmla="*/ 1767297 w 8590887"/>
                <a:gd name="connsiteY13" fmla="*/ 106206 h 190682"/>
                <a:gd name="connsiteX14" fmla="*/ 1853237 w 8590887"/>
                <a:gd name="connsiteY14" fmla="*/ 151343 h 190682"/>
                <a:gd name="connsiteX15" fmla="*/ 1916307 w 8590887"/>
                <a:gd name="connsiteY15" fmla="*/ 134121 h 190682"/>
                <a:gd name="connsiteX16" fmla="*/ 1972499 w 8590887"/>
                <a:gd name="connsiteY16" fmla="*/ 142149 h 190682"/>
                <a:gd name="connsiteX17" fmla="*/ 2054410 w 8590887"/>
                <a:gd name="connsiteY17" fmla="*/ 190682 h 190682"/>
                <a:gd name="connsiteX18" fmla="*/ 2132157 w 8590887"/>
                <a:gd name="connsiteY18" fmla="*/ 179952 h 190682"/>
                <a:gd name="connsiteX19" fmla="*/ 2204728 w 8590887"/>
                <a:gd name="connsiteY19" fmla="*/ 171245 h 190682"/>
                <a:gd name="connsiteX20" fmla="*/ 2348988 w 8590887"/>
                <a:gd name="connsiteY20" fmla="*/ 187779 h 190682"/>
                <a:gd name="connsiteX21" fmla="*/ 2626020 w 8590887"/>
                <a:gd name="connsiteY21" fmla="*/ 171875 h 190682"/>
                <a:gd name="connsiteX22" fmla="*/ 3095147 w 8590887"/>
                <a:gd name="connsiteY22" fmla="*/ 150924 h 190682"/>
                <a:gd name="connsiteX23" fmla="*/ 3796251 w 8590887"/>
                <a:gd name="connsiteY23" fmla="*/ 115459 h 190682"/>
                <a:gd name="connsiteX24" fmla="*/ 4901482 w 8590887"/>
                <a:gd name="connsiteY24" fmla="*/ 67751 h 190682"/>
                <a:gd name="connsiteX25" fmla="*/ 5418317 w 8590887"/>
                <a:gd name="connsiteY25" fmla="*/ 51849 h 190682"/>
                <a:gd name="connsiteX26" fmla="*/ 6062372 w 8590887"/>
                <a:gd name="connsiteY26" fmla="*/ 35946 h 190682"/>
                <a:gd name="connsiteX27" fmla="*/ 6634866 w 8590887"/>
                <a:gd name="connsiteY27" fmla="*/ 20043 h 190682"/>
                <a:gd name="connsiteX28" fmla="*/ 7382289 w 8590887"/>
                <a:gd name="connsiteY28" fmla="*/ 4141 h 190682"/>
                <a:gd name="connsiteX29" fmla="*/ 8415959 w 8590887"/>
                <a:gd name="connsiteY29" fmla="*/ 20043 h 190682"/>
                <a:gd name="connsiteX30" fmla="*/ 8590887 w 8590887"/>
                <a:gd name="connsiteY30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58487 w 8590887"/>
                <a:gd name="connsiteY10" fmla="*/ 132236 h 190682"/>
                <a:gd name="connsiteX11" fmla="*/ 1628822 w 8590887"/>
                <a:gd name="connsiteY11" fmla="*/ 121313 h 190682"/>
                <a:gd name="connsiteX12" fmla="*/ 1703441 w 8590887"/>
                <a:gd name="connsiteY12" fmla="*/ 92862 h 190682"/>
                <a:gd name="connsiteX13" fmla="*/ 1767297 w 8590887"/>
                <a:gd name="connsiteY13" fmla="*/ 106206 h 190682"/>
                <a:gd name="connsiteX14" fmla="*/ 1853237 w 8590887"/>
                <a:gd name="connsiteY14" fmla="*/ 151343 h 190682"/>
                <a:gd name="connsiteX15" fmla="*/ 1916307 w 8590887"/>
                <a:gd name="connsiteY15" fmla="*/ 134121 h 190682"/>
                <a:gd name="connsiteX16" fmla="*/ 1972499 w 8590887"/>
                <a:gd name="connsiteY16" fmla="*/ 142149 h 190682"/>
                <a:gd name="connsiteX17" fmla="*/ 2054410 w 8590887"/>
                <a:gd name="connsiteY17" fmla="*/ 190682 h 190682"/>
                <a:gd name="connsiteX18" fmla="*/ 2132157 w 8590887"/>
                <a:gd name="connsiteY18" fmla="*/ 179952 h 190682"/>
                <a:gd name="connsiteX19" fmla="*/ 2204728 w 8590887"/>
                <a:gd name="connsiteY19" fmla="*/ 171245 h 190682"/>
                <a:gd name="connsiteX20" fmla="*/ 2348988 w 8590887"/>
                <a:gd name="connsiteY20" fmla="*/ 187779 h 190682"/>
                <a:gd name="connsiteX21" fmla="*/ 2626020 w 8590887"/>
                <a:gd name="connsiteY21" fmla="*/ 171875 h 190682"/>
                <a:gd name="connsiteX22" fmla="*/ 3095147 w 8590887"/>
                <a:gd name="connsiteY22" fmla="*/ 150924 h 190682"/>
                <a:gd name="connsiteX23" fmla="*/ 3796251 w 8590887"/>
                <a:gd name="connsiteY23" fmla="*/ 115459 h 190682"/>
                <a:gd name="connsiteX24" fmla="*/ 4901482 w 8590887"/>
                <a:gd name="connsiteY24" fmla="*/ 67751 h 190682"/>
                <a:gd name="connsiteX25" fmla="*/ 5418317 w 8590887"/>
                <a:gd name="connsiteY25" fmla="*/ 51849 h 190682"/>
                <a:gd name="connsiteX26" fmla="*/ 6062372 w 8590887"/>
                <a:gd name="connsiteY26" fmla="*/ 35946 h 190682"/>
                <a:gd name="connsiteX27" fmla="*/ 6634866 w 8590887"/>
                <a:gd name="connsiteY27" fmla="*/ 20043 h 190682"/>
                <a:gd name="connsiteX28" fmla="*/ 7382289 w 8590887"/>
                <a:gd name="connsiteY28" fmla="*/ 4141 h 190682"/>
                <a:gd name="connsiteX29" fmla="*/ 8415959 w 8590887"/>
                <a:gd name="connsiteY29" fmla="*/ 20043 h 190682"/>
                <a:gd name="connsiteX30" fmla="*/ 8590887 w 8590887"/>
                <a:gd name="connsiteY30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28822 w 8590887"/>
                <a:gd name="connsiteY11" fmla="*/ 121313 h 190682"/>
                <a:gd name="connsiteX12" fmla="*/ 1703441 w 8590887"/>
                <a:gd name="connsiteY12" fmla="*/ 92862 h 190682"/>
                <a:gd name="connsiteX13" fmla="*/ 1767297 w 8590887"/>
                <a:gd name="connsiteY13" fmla="*/ 106206 h 190682"/>
                <a:gd name="connsiteX14" fmla="*/ 1853237 w 8590887"/>
                <a:gd name="connsiteY14" fmla="*/ 151343 h 190682"/>
                <a:gd name="connsiteX15" fmla="*/ 1916307 w 8590887"/>
                <a:gd name="connsiteY15" fmla="*/ 134121 h 190682"/>
                <a:gd name="connsiteX16" fmla="*/ 1972499 w 8590887"/>
                <a:gd name="connsiteY16" fmla="*/ 142149 h 190682"/>
                <a:gd name="connsiteX17" fmla="*/ 2054410 w 8590887"/>
                <a:gd name="connsiteY17" fmla="*/ 190682 h 190682"/>
                <a:gd name="connsiteX18" fmla="*/ 2132157 w 8590887"/>
                <a:gd name="connsiteY18" fmla="*/ 179952 h 190682"/>
                <a:gd name="connsiteX19" fmla="*/ 2204728 w 8590887"/>
                <a:gd name="connsiteY19" fmla="*/ 171245 h 190682"/>
                <a:gd name="connsiteX20" fmla="*/ 2348988 w 8590887"/>
                <a:gd name="connsiteY20" fmla="*/ 187779 h 190682"/>
                <a:gd name="connsiteX21" fmla="*/ 2626020 w 8590887"/>
                <a:gd name="connsiteY21" fmla="*/ 171875 h 190682"/>
                <a:gd name="connsiteX22" fmla="*/ 3095147 w 8590887"/>
                <a:gd name="connsiteY22" fmla="*/ 150924 h 190682"/>
                <a:gd name="connsiteX23" fmla="*/ 3796251 w 8590887"/>
                <a:gd name="connsiteY23" fmla="*/ 115459 h 190682"/>
                <a:gd name="connsiteX24" fmla="*/ 4901482 w 8590887"/>
                <a:gd name="connsiteY24" fmla="*/ 67751 h 190682"/>
                <a:gd name="connsiteX25" fmla="*/ 5418317 w 8590887"/>
                <a:gd name="connsiteY25" fmla="*/ 51849 h 190682"/>
                <a:gd name="connsiteX26" fmla="*/ 6062372 w 8590887"/>
                <a:gd name="connsiteY26" fmla="*/ 35946 h 190682"/>
                <a:gd name="connsiteX27" fmla="*/ 6634866 w 8590887"/>
                <a:gd name="connsiteY27" fmla="*/ 20043 h 190682"/>
                <a:gd name="connsiteX28" fmla="*/ 7382289 w 8590887"/>
                <a:gd name="connsiteY28" fmla="*/ 4141 h 190682"/>
                <a:gd name="connsiteX29" fmla="*/ 8415959 w 8590887"/>
                <a:gd name="connsiteY29" fmla="*/ 20043 h 190682"/>
                <a:gd name="connsiteX30" fmla="*/ 8590887 w 8590887"/>
                <a:gd name="connsiteY30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16916 w 8590887"/>
                <a:gd name="connsiteY11" fmla="*/ 116551 h 190682"/>
                <a:gd name="connsiteX12" fmla="*/ 1703441 w 8590887"/>
                <a:gd name="connsiteY12" fmla="*/ 92862 h 190682"/>
                <a:gd name="connsiteX13" fmla="*/ 1767297 w 8590887"/>
                <a:gd name="connsiteY13" fmla="*/ 106206 h 190682"/>
                <a:gd name="connsiteX14" fmla="*/ 1853237 w 8590887"/>
                <a:gd name="connsiteY14" fmla="*/ 151343 h 190682"/>
                <a:gd name="connsiteX15" fmla="*/ 1916307 w 8590887"/>
                <a:gd name="connsiteY15" fmla="*/ 134121 h 190682"/>
                <a:gd name="connsiteX16" fmla="*/ 1972499 w 8590887"/>
                <a:gd name="connsiteY16" fmla="*/ 142149 h 190682"/>
                <a:gd name="connsiteX17" fmla="*/ 2054410 w 8590887"/>
                <a:gd name="connsiteY17" fmla="*/ 190682 h 190682"/>
                <a:gd name="connsiteX18" fmla="*/ 2132157 w 8590887"/>
                <a:gd name="connsiteY18" fmla="*/ 179952 h 190682"/>
                <a:gd name="connsiteX19" fmla="*/ 2204728 w 8590887"/>
                <a:gd name="connsiteY19" fmla="*/ 171245 h 190682"/>
                <a:gd name="connsiteX20" fmla="*/ 2348988 w 8590887"/>
                <a:gd name="connsiteY20" fmla="*/ 187779 h 190682"/>
                <a:gd name="connsiteX21" fmla="*/ 2626020 w 8590887"/>
                <a:gd name="connsiteY21" fmla="*/ 171875 h 190682"/>
                <a:gd name="connsiteX22" fmla="*/ 3095147 w 8590887"/>
                <a:gd name="connsiteY22" fmla="*/ 150924 h 190682"/>
                <a:gd name="connsiteX23" fmla="*/ 3796251 w 8590887"/>
                <a:gd name="connsiteY23" fmla="*/ 115459 h 190682"/>
                <a:gd name="connsiteX24" fmla="*/ 4901482 w 8590887"/>
                <a:gd name="connsiteY24" fmla="*/ 67751 h 190682"/>
                <a:gd name="connsiteX25" fmla="*/ 5418317 w 8590887"/>
                <a:gd name="connsiteY25" fmla="*/ 51849 h 190682"/>
                <a:gd name="connsiteX26" fmla="*/ 6062372 w 8590887"/>
                <a:gd name="connsiteY26" fmla="*/ 35946 h 190682"/>
                <a:gd name="connsiteX27" fmla="*/ 6634866 w 8590887"/>
                <a:gd name="connsiteY27" fmla="*/ 20043 h 190682"/>
                <a:gd name="connsiteX28" fmla="*/ 7382289 w 8590887"/>
                <a:gd name="connsiteY28" fmla="*/ 4141 h 190682"/>
                <a:gd name="connsiteX29" fmla="*/ 8415959 w 8590887"/>
                <a:gd name="connsiteY29" fmla="*/ 20043 h 190682"/>
                <a:gd name="connsiteX30" fmla="*/ 8590887 w 8590887"/>
                <a:gd name="connsiteY30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16916 w 8590887"/>
                <a:gd name="connsiteY11" fmla="*/ 116551 h 190682"/>
                <a:gd name="connsiteX12" fmla="*/ 1703441 w 8590887"/>
                <a:gd name="connsiteY12" fmla="*/ 92862 h 190682"/>
                <a:gd name="connsiteX13" fmla="*/ 1733467 w 8590887"/>
                <a:gd name="connsiteY13" fmla="*/ 87403 h 190682"/>
                <a:gd name="connsiteX14" fmla="*/ 1767297 w 8590887"/>
                <a:gd name="connsiteY14" fmla="*/ 106206 h 190682"/>
                <a:gd name="connsiteX15" fmla="*/ 1853237 w 8590887"/>
                <a:gd name="connsiteY15" fmla="*/ 151343 h 190682"/>
                <a:gd name="connsiteX16" fmla="*/ 1916307 w 8590887"/>
                <a:gd name="connsiteY16" fmla="*/ 134121 h 190682"/>
                <a:gd name="connsiteX17" fmla="*/ 1972499 w 8590887"/>
                <a:gd name="connsiteY17" fmla="*/ 142149 h 190682"/>
                <a:gd name="connsiteX18" fmla="*/ 2054410 w 8590887"/>
                <a:gd name="connsiteY18" fmla="*/ 190682 h 190682"/>
                <a:gd name="connsiteX19" fmla="*/ 2132157 w 8590887"/>
                <a:gd name="connsiteY19" fmla="*/ 179952 h 190682"/>
                <a:gd name="connsiteX20" fmla="*/ 2204728 w 8590887"/>
                <a:gd name="connsiteY20" fmla="*/ 171245 h 190682"/>
                <a:gd name="connsiteX21" fmla="*/ 2348988 w 8590887"/>
                <a:gd name="connsiteY21" fmla="*/ 187779 h 190682"/>
                <a:gd name="connsiteX22" fmla="*/ 2626020 w 8590887"/>
                <a:gd name="connsiteY22" fmla="*/ 171875 h 190682"/>
                <a:gd name="connsiteX23" fmla="*/ 3095147 w 8590887"/>
                <a:gd name="connsiteY23" fmla="*/ 150924 h 190682"/>
                <a:gd name="connsiteX24" fmla="*/ 3796251 w 8590887"/>
                <a:gd name="connsiteY24" fmla="*/ 115459 h 190682"/>
                <a:gd name="connsiteX25" fmla="*/ 4901482 w 8590887"/>
                <a:gd name="connsiteY25" fmla="*/ 67751 h 190682"/>
                <a:gd name="connsiteX26" fmla="*/ 5418317 w 8590887"/>
                <a:gd name="connsiteY26" fmla="*/ 51849 h 190682"/>
                <a:gd name="connsiteX27" fmla="*/ 6062372 w 8590887"/>
                <a:gd name="connsiteY27" fmla="*/ 35946 h 190682"/>
                <a:gd name="connsiteX28" fmla="*/ 6634866 w 8590887"/>
                <a:gd name="connsiteY28" fmla="*/ 20043 h 190682"/>
                <a:gd name="connsiteX29" fmla="*/ 7382289 w 8590887"/>
                <a:gd name="connsiteY29" fmla="*/ 4141 h 190682"/>
                <a:gd name="connsiteX30" fmla="*/ 8415959 w 8590887"/>
                <a:gd name="connsiteY30" fmla="*/ 20043 h 190682"/>
                <a:gd name="connsiteX31" fmla="*/ 8590887 w 8590887"/>
                <a:gd name="connsiteY31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16916 w 8590887"/>
                <a:gd name="connsiteY11" fmla="*/ 116551 h 190682"/>
                <a:gd name="connsiteX12" fmla="*/ 1682009 w 8590887"/>
                <a:gd name="connsiteY12" fmla="*/ 90481 h 190682"/>
                <a:gd name="connsiteX13" fmla="*/ 1733467 w 8590887"/>
                <a:gd name="connsiteY13" fmla="*/ 87403 h 190682"/>
                <a:gd name="connsiteX14" fmla="*/ 1767297 w 8590887"/>
                <a:gd name="connsiteY14" fmla="*/ 106206 h 190682"/>
                <a:gd name="connsiteX15" fmla="*/ 1853237 w 8590887"/>
                <a:gd name="connsiteY15" fmla="*/ 151343 h 190682"/>
                <a:gd name="connsiteX16" fmla="*/ 1916307 w 8590887"/>
                <a:gd name="connsiteY16" fmla="*/ 134121 h 190682"/>
                <a:gd name="connsiteX17" fmla="*/ 1972499 w 8590887"/>
                <a:gd name="connsiteY17" fmla="*/ 142149 h 190682"/>
                <a:gd name="connsiteX18" fmla="*/ 2054410 w 8590887"/>
                <a:gd name="connsiteY18" fmla="*/ 190682 h 190682"/>
                <a:gd name="connsiteX19" fmla="*/ 2132157 w 8590887"/>
                <a:gd name="connsiteY19" fmla="*/ 179952 h 190682"/>
                <a:gd name="connsiteX20" fmla="*/ 2204728 w 8590887"/>
                <a:gd name="connsiteY20" fmla="*/ 171245 h 190682"/>
                <a:gd name="connsiteX21" fmla="*/ 2348988 w 8590887"/>
                <a:gd name="connsiteY21" fmla="*/ 187779 h 190682"/>
                <a:gd name="connsiteX22" fmla="*/ 2626020 w 8590887"/>
                <a:gd name="connsiteY22" fmla="*/ 171875 h 190682"/>
                <a:gd name="connsiteX23" fmla="*/ 3095147 w 8590887"/>
                <a:gd name="connsiteY23" fmla="*/ 150924 h 190682"/>
                <a:gd name="connsiteX24" fmla="*/ 3796251 w 8590887"/>
                <a:gd name="connsiteY24" fmla="*/ 115459 h 190682"/>
                <a:gd name="connsiteX25" fmla="*/ 4901482 w 8590887"/>
                <a:gd name="connsiteY25" fmla="*/ 67751 h 190682"/>
                <a:gd name="connsiteX26" fmla="*/ 5418317 w 8590887"/>
                <a:gd name="connsiteY26" fmla="*/ 51849 h 190682"/>
                <a:gd name="connsiteX27" fmla="*/ 6062372 w 8590887"/>
                <a:gd name="connsiteY27" fmla="*/ 35946 h 190682"/>
                <a:gd name="connsiteX28" fmla="*/ 6634866 w 8590887"/>
                <a:gd name="connsiteY28" fmla="*/ 20043 h 190682"/>
                <a:gd name="connsiteX29" fmla="*/ 7382289 w 8590887"/>
                <a:gd name="connsiteY29" fmla="*/ 4141 h 190682"/>
                <a:gd name="connsiteX30" fmla="*/ 8415959 w 8590887"/>
                <a:gd name="connsiteY30" fmla="*/ 20043 h 190682"/>
                <a:gd name="connsiteX31" fmla="*/ 8590887 w 8590887"/>
                <a:gd name="connsiteY31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16916 w 8590887"/>
                <a:gd name="connsiteY11" fmla="*/ 116551 h 190682"/>
                <a:gd name="connsiteX12" fmla="*/ 1682009 w 8590887"/>
                <a:gd name="connsiteY12" fmla="*/ 90481 h 190682"/>
                <a:gd name="connsiteX13" fmla="*/ 1733467 w 8590887"/>
                <a:gd name="connsiteY13" fmla="*/ 87403 h 190682"/>
                <a:gd name="connsiteX14" fmla="*/ 1774441 w 8590887"/>
                <a:gd name="connsiteY14" fmla="*/ 101444 h 190682"/>
                <a:gd name="connsiteX15" fmla="*/ 1853237 w 8590887"/>
                <a:gd name="connsiteY15" fmla="*/ 151343 h 190682"/>
                <a:gd name="connsiteX16" fmla="*/ 1916307 w 8590887"/>
                <a:gd name="connsiteY16" fmla="*/ 134121 h 190682"/>
                <a:gd name="connsiteX17" fmla="*/ 1972499 w 8590887"/>
                <a:gd name="connsiteY17" fmla="*/ 142149 h 190682"/>
                <a:gd name="connsiteX18" fmla="*/ 2054410 w 8590887"/>
                <a:gd name="connsiteY18" fmla="*/ 190682 h 190682"/>
                <a:gd name="connsiteX19" fmla="*/ 2132157 w 8590887"/>
                <a:gd name="connsiteY19" fmla="*/ 179952 h 190682"/>
                <a:gd name="connsiteX20" fmla="*/ 2204728 w 8590887"/>
                <a:gd name="connsiteY20" fmla="*/ 171245 h 190682"/>
                <a:gd name="connsiteX21" fmla="*/ 2348988 w 8590887"/>
                <a:gd name="connsiteY21" fmla="*/ 187779 h 190682"/>
                <a:gd name="connsiteX22" fmla="*/ 2626020 w 8590887"/>
                <a:gd name="connsiteY22" fmla="*/ 171875 h 190682"/>
                <a:gd name="connsiteX23" fmla="*/ 3095147 w 8590887"/>
                <a:gd name="connsiteY23" fmla="*/ 150924 h 190682"/>
                <a:gd name="connsiteX24" fmla="*/ 3796251 w 8590887"/>
                <a:gd name="connsiteY24" fmla="*/ 115459 h 190682"/>
                <a:gd name="connsiteX25" fmla="*/ 4901482 w 8590887"/>
                <a:gd name="connsiteY25" fmla="*/ 67751 h 190682"/>
                <a:gd name="connsiteX26" fmla="*/ 5418317 w 8590887"/>
                <a:gd name="connsiteY26" fmla="*/ 51849 h 190682"/>
                <a:gd name="connsiteX27" fmla="*/ 6062372 w 8590887"/>
                <a:gd name="connsiteY27" fmla="*/ 35946 h 190682"/>
                <a:gd name="connsiteX28" fmla="*/ 6634866 w 8590887"/>
                <a:gd name="connsiteY28" fmla="*/ 20043 h 190682"/>
                <a:gd name="connsiteX29" fmla="*/ 7382289 w 8590887"/>
                <a:gd name="connsiteY29" fmla="*/ 4141 h 190682"/>
                <a:gd name="connsiteX30" fmla="*/ 8415959 w 8590887"/>
                <a:gd name="connsiteY30" fmla="*/ 20043 h 190682"/>
                <a:gd name="connsiteX31" fmla="*/ 8590887 w 8590887"/>
                <a:gd name="connsiteY31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16916 w 8590887"/>
                <a:gd name="connsiteY11" fmla="*/ 116551 h 190682"/>
                <a:gd name="connsiteX12" fmla="*/ 1682009 w 8590887"/>
                <a:gd name="connsiteY12" fmla="*/ 90481 h 190682"/>
                <a:gd name="connsiteX13" fmla="*/ 1733467 w 8590887"/>
                <a:gd name="connsiteY13" fmla="*/ 87403 h 190682"/>
                <a:gd name="connsiteX14" fmla="*/ 1774441 w 8590887"/>
                <a:gd name="connsiteY14" fmla="*/ 101444 h 190682"/>
                <a:gd name="connsiteX15" fmla="*/ 1846093 w 8590887"/>
                <a:gd name="connsiteY15" fmla="*/ 132293 h 190682"/>
                <a:gd name="connsiteX16" fmla="*/ 1916307 w 8590887"/>
                <a:gd name="connsiteY16" fmla="*/ 134121 h 190682"/>
                <a:gd name="connsiteX17" fmla="*/ 1972499 w 8590887"/>
                <a:gd name="connsiteY17" fmla="*/ 142149 h 190682"/>
                <a:gd name="connsiteX18" fmla="*/ 2054410 w 8590887"/>
                <a:gd name="connsiteY18" fmla="*/ 190682 h 190682"/>
                <a:gd name="connsiteX19" fmla="*/ 2132157 w 8590887"/>
                <a:gd name="connsiteY19" fmla="*/ 179952 h 190682"/>
                <a:gd name="connsiteX20" fmla="*/ 2204728 w 8590887"/>
                <a:gd name="connsiteY20" fmla="*/ 171245 h 190682"/>
                <a:gd name="connsiteX21" fmla="*/ 2348988 w 8590887"/>
                <a:gd name="connsiteY21" fmla="*/ 187779 h 190682"/>
                <a:gd name="connsiteX22" fmla="*/ 2626020 w 8590887"/>
                <a:gd name="connsiteY22" fmla="*/ 171875 h 190682"/>
                <a:gd name="connsiteX23" fmla="*/ 3095147 w 8590887"/>
                <a:gd name="connsiteY23" fmla="*/ 150924 h 190682"/>
                <a:gd name="connsiteX24" fmla="*/ 3796251 w 8590887"/>
                <a:gd name="connsiteY24" fmla="*/ 115459 h 190682"/>
                <a:gd name="connsiteX25" fmla="*/ 4901482 w 8590887"/>
                <a:gd name="connsiteY25" fmla="*/ 67751 h 190682"/>
                <a:gd name="connsiteX26" fmla="*/ 5418317 w 8590887"/>
                <a:gd name="connsiteY26" fmla="*/ 51849 h 190682"/>
                <a:gd name="connsiteX27" fmla="*/ 6062372 w 8590887"/>
                <a:gd name="connsiteY27" fmla="*/ 35946 h 190682"/>
                <a:gd name="connsiteX28" fmla="*/ 6634866 w 8590887"/>
                <a:gd name="connsiteY28" fmla="*/ 20043 h 190682"/>
                <a:gd name="connsiteX29" fmla="*/ 7382289 w 8590887"/>
                <a:gd name="connsiteY29" fmla="*/ 4141 h 190682"/>
                <a:gd name="connsiteX30" fmla="*/ 8415959 w 8590887"/>
                <a:gd name="connsiteY30" fmla="*/ 20043 h 190682"/>
                <a:gd name="connsiteX31" fmla="*/ 8590887 w 8590887"/>
                <a:gd name="connsiteY31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16916 w 8590887"/>
                <a:gd name="connsiteY11" fmla="*/ 116551 h 190682"/>
                <a:gd name="connsiteX12" fmla="*/ 1682009 w 8590887"/>
                <a:gd name="connsiteY12" fmla="*/ 90481 h 190682"/>
                <a:gd name="connsiteX13" fmla="*/ 1733467 w 8590887"/>
                <a:gd name="connsiteY13" fmla="*/ 87403 h 190682"/>
                <a:gd name="connsiteX14" fmla="*/ 1774441 w 8590887"/>
                <a:gd name="connsiteY14" fmla="*/ 101444 h 190682"/>
                <a:gd name="connsiteX15" fmla="*/ 1846093 w 8590887"/>
                <a:gd name="connsiteY15" fmla="*/ 132293 h 190682"/>
                <a:gd name="connsiteX16" fmla="*/ 1923451 w 8590887"/>
                <a:gd name="connsiteY16" fmla="*/ 124596 h 190682"/>
                <a:gd name="connsiteX17" fmla="*/ 1972499 w 8590887"/>
                <a:gd name="connsiteY17" fmla="*/ 142149 h 190682"/>
                <a:gd name="connsiteX18" fmla="*/ 2054410 w 8590887"/>
                <a:gd name="connsiteY18" fmla="*/ 190682 h 190682"/>
                <a:gd name="connsiteX19" fmla="*/ 2132157 w 8590887"/>
                <a:gd name="connsiteY19" fmla="*/ 179952 h 190682"/>
                <a:gd name="connsiteX20" fmla="*/ 2204728 w 8590887"/>
                <a:gd name="connsiteY20" fmla="*/ 171245 h 190682"/>
                <a:gd name="connsiteX21" fmla="*/ 2348988 w 8590887"/>
                <a:gd name="connsiteY21" fmla="*/ 187779 h 190682"/>
                <a:gd name="connsiteX22" fmla="*/ 2626020 w 8590887"/>
                <a:gd name="connsiteY22" fmla="*/ 171875 h 190682"/>
                <a:gd name="connsiteX23" fmla="*/ 3095147 w 8590887"/>
                <a:gd name="connsiteY23" fmla="*/ 150924 h 190682"/>
                <a:gd name="connsiteX24" fmla="*/ 3796251 w 8590887"/>
                <a:gd name="connsiteY24" fmla="*/ 115459 h 190682"/>
                <a:gd name="connsiteX25" fmla="*/ 4901482 w 8590887"/>
                <a:gd name="connsiteY25" fmla="*/ 67751 h 190682"/>
                <a:gd name="connsiteX26" fmla="*/ 5418317 w 8590887"/>
                <a:gd name="connsiteY26" fmla="*/ 51849 h 190682"/>
                <a:gd name="connsiteX27" fmla="*/ 6062372 w 8590887"/>
                <a:gd name="connsiteY27" fmla="*/ 35946 h 190682"/>
                <a:gd name="connsiteX28" fmla="*/ 6634866 w 8590887"/>
                <a:gd name="connsiteY28" fmla="*/ 20043 h 190682"/>
                <a:gd name="connsiteX29" fmla="*/ 7382289 w 8590887"/>
                <a:gd name="connsiteY29" fmla="*/ 4141 h 190682"/>
                <a:gd name="connsiteX30" fmla="*/ 8415959 w 8590887"/>
                <a:gd name="connsiteY30" fmla="*/ 20043 h 190682"/>
                <a:gd name="connsiteX31" fmla="*/ 8590887 w 8590887"/>
                <a:gd name="connsiteY31" fmla="*/ 12092 h 190682"/>
                <a:gd name="connsiteX0" fmla="*/ 0 w 8590887"/>
                <a:gd name="connsiteY0" fmla="*/ 4141 h 190682"/>
                <a:gd name="connsiteX1" fmla="*/ 587402 w 8590887"/>
                <a:gd name="connsiteY1" fmla="*/ 0 h 190682"/>
                <a:gd name="connsiteX2" fmla="*/ 830414 w 8590887"/>
                <a:gd name="connsiteY2" fmla="*/ 4141 h 190682"/>
                <a:gd name="connsiteX3" fmla="*/ 965752 w 8590887"/>
                <a:gd name="connsiteY3" fmla="*/ 9773 h 190682"/>
                <a:gd name="connsiteX4" fmla="*/ 1045099 w 8590887"/>
                <a:gd name="connsiteY4" fmla="*/ 35946 h 190682"/>
                <a:gd name="connsiteX5" fmla="*/ 1148632 w 8590887"/>
                <a:gd name="connsiteY5" fmla="*/ 51683 h 190682"/>
                <a:gd name="connsiteX6" fmla="*/ 1275687 w 8590887"/>
                <a:gd name="connsiteY6" fmla="*/ 36609 h 190682"/>
                <a:gd name="connsiteX7" fmla="*/ 1312462 w 8590887"/>
                <a:gd name="connsiteY7" fmla="*/ 36443 h 190682"/>
                <a:gd name="connsiteX8" fmla="*/ 1358182 w 8590887"/>
                <a:gd name="connsiteY8" fmla="*/ 47873 h 190682"/>
                <a:gd name="connsiteX9" fmla="*/ 1433885 w 8590887"/>
                <a:gd name="connsiteY9" fmla="*/ 87795 h 190682"/>
                <a:gd name="connsiteX10" fmla="*/ 1560868 w 8590887"/>
                <a:gd name="connsiteY10" fmla="*/ 125092 h 190682"/>
                <a:gd name="connsiteX11" fmla="*/ 1616916 w 8590887"/>
                <a:gd name="connsiteY11" fmla="*/ 116551 h 190682"/>
                <a:gd name="connsiteX12" fmla="*/ 1682009 w 8590887"/>
                <a:gd name="connsiteY12" fmla="*/ 90481 h 190682"/>
                <a:gd name="connsiteX13" fmla="*/ 1733467 w 8590887"/>
                <a:gd name="connsiteY13" fmla="*/ 87403 h 190682"/>
                <a:gd name="connsiteX14" fmla="*/ 1774441 w 8590887"/>
                <a:gd name="connsiteY14" fmla="*/ 101444 h 190682"/>
                <a:gd name="connsiteX15" fmla="*/ 1846093 w 8590887"/>
                <a:gd name="connsiteY15" fmla="*/ 132293 h 190682"/>
                <a:gd name="connsiteX16" fmla="*/ 1923451 w 8590887"/>
                <a:gd name="connsiteY16" fmla="*/ 124596 h 190682"/>
                <a:gd name="connsiteX17" fmla="*/ 1965355 w 8590887"/>
                <a:gd name="connsiteY17" fmla="*/ 132624 h 190682"/>
                <a:gd name="connsiteX18" fmla="*/ 2054410 w 8590887"/>
                <a:gd name="connsiteY18" fmla="*/ 190682 h 190682"/>
                <a:gd name="connsiteX19" fmla="*/ 2132157 w 8590887"/>
                <a:gd name="connsiteY19" fmla="*/ 179952 h 190682"/>
                <a:gd name="connsiteX20" fmla="*/ 2204728 w 8590887"/>
                <a:gd name="connsiteY20" fmla="*/ 171245 h 190682"/>
                <a:gd name="connsiteX21" fmla="*/ 2348988 w 8590887"/>
                <a:gd name="connsiteY21" fmla="*/ 187779 h 190682"/>
                <a:gd name="connsiteX22" fmla="*/ 2626020 w 8590887"/>
                <a:gd name="connsiteY22" fmla="*/ 171875 h 190682"/>
                <a:gd name="connsiteX23" fmla="*/ 3095147 w 8590887"/>
                <a:gd name="connsiteY23" fmla="*/ 150924 h 190682"/>
                <a:gd name="connsiteX24" fmla="*/ 3796251 w 8590887"/>
                <a:gd name="connsiteY24" fmla="*/ 115459 h 190682"/>
                <a:gd name="connsiteX25" fmla="*/ 4901482 w 8590887"/>
                <a:gd name="connsiteY25" fmla="*/ 67751 h 190682"/>
                <a:gd name="connsiteX26" fmla="*/ 5418317 w 8590887"/>
                <a:gd name="connsiteY26" fmla="*/ 51849 h 190682"/>
                <a:gd name="connsiteX27" fmla="*/ 6062372 w 8590887"/>
                <a:gd name="connsiteY27" fmla="*/ 35946 h 190682"/>
                <a:gd name="connsiteX28" fmla="*/ 6634866 w 8590887"/>
                <a:gd name="connsiteY28" fmla="*/ 20043 h 190682"/>
                <a:gd name="connsiteX29" fmla="*/ 7382289 w 8590887"/>
                <a:gd name="connsiteY29" fmla="*/ 4141 h 190682"/>
                <a:gd name="connsiteX30" fmla="*/ 8415959 w 8590887"/>
                <a:gd name="connsiteY30" fmla="*/ 20043 h 190682"/>
                <a:gd name="connsiteX31" fmla="*/ 8590887 w 8590887"/>
                <a:gd name="connsiteY31" fmla="*/ 12092 h 190682"/>
                <a:gd name="connsiteX0" fmla="*/ 0 w 8590887"/>
                <a:gd name="connsiteY0" fmla="*/ 4141 h 187779"/>
                <a:gd name="connsiteX1" fmla="*/ 587402 w 8590887"/>
                <a:gd name="connsiteY1" fmla="*/ 0 h 187779"/>
                <a:gd name="connsiteX2" fmla="*/ 830414 w 8590887"/>
                <a:gd name="connsiteY2" fmla="*/ 4141 h 187779"/>
                <a:gd name="connsiteX3" fmla="*/ 965752 w 8590887"/>
                <a:gd name="connsiteY3" fmla="*/ 9773 h 187779"/>
                <a:gd name="connsiteX4" fmla="*/ 1045099 w 8590887"/>
                <a:gd name="connsiteY4" fmla="*/ 35946 h 187779"/>
                <a:gd name="connsiteX5" fmla="*/ 1148632 w 8590887"/>
                <a:gd name="connsiteY5" fmla="*/ 51683 h 187779"/>
                <a:gd name="connsiteX6" fmla="*/ 1275687 w 8590887"/>
                <a:gd name="connsiteY6" fmla="*/ 36609 h 187779"/>
                <a:gd name="connsiteX7" fmla="*/ 1312462 w 8590887"/>
                <a:gd name="connsiteY7" fmla="*/ 36443 h 187779"/>
                <a:gd name="connsiteX8" fmla="*/ 1358182 w 8590887"/>
                <a:gd name="connsiteY8" fmla="*/ 47873 h 187779"/>
                <a:gd name="connsiteX9" fmla="*/ 1433885 w 8590887"/>
                <a:gd name="connsiteY9" fmla="*/ 87795 h 187779"/>
                <a:gd name="connsiteX10" fmla="*/ 1560868 w 8590887"/>
                <a:gd name="connsiteY10" fmla="*/ 125092 h 187779"/>
                <a:gd name="connsiteX11" fmla="*/ 1616916 w 8590887"/>
                <a:gd name="connsiteY11" fmla="*/ 116551 h 187779"/>
                <a:gd name="connsiteX12" fmla="*/ 1682009 w 8590887"/>
                <a:gd name="connsiteY12" fmla="*/ 90481 h 187779"/>
                <a:gd name="connsiteX13" fmla="*/ 1733467 w 8590887"/>
                <a:gd name="connsiteY13" fmla="*/ 87403 h 187779"/>
                <a:gd name="connsiteX14" fmla="*/ 1774441 w 8590887"/>
                <a:gd name="connsiteY14" fmla="*/ 101444 h 187779"/>
                <a:gd name="connsiteX15" fmla="*/ 1846093 w 8590887"/>
                <a:gd name="connsiteY15" fmla="*/ 132293 h 187779"/>
                <a:gd name="connsiteX16" fmla="*/ 1923451 w 8590887"/>
                <a:gd name="connsiteY16" fmla="*/ 124596 h 187779"/>
                <a:gd name="connsiteX17" fmla="*/ 1965355 w 8590887"/>
                <a:gd name="connsiteY17" fmla="*/ 132624 h 187779"/>
                <a:gd name="connsiteX18" fmla="*/ 2059172 w 8590887"/>
                <a:gd name="connsiteY18" fmla="*/ 166869 h 187779"/>
                <a:gd name="connsiteX19" fmla="*/ 2132157 w 8590887"/>
                <a:gd name="connsiteY19" fmla="*/ 179952 h 187779"/>
                <a:gd name="connsiteX20" fmla="*/ 2204728 w 8590887"/>
                <a:gd name="connsiteY20" fmla="*/ 171245 h 187779"/>
                <a:gd name="connsiteX21" fmla="*/ 2348988 w 8590887"/>
                <a:gd name="connsiteY21" fmla="*/ 187779 h 187779"/>
                <a:gd name="connsiteX22" fmla="*/ 2626020 w 8590887"/>
                <a:gd name="connsiteY22" fmla="*/ 171875 h 187779"/>
                <a:gd name="connsiteX23" fmla="*/ 3095147 w 8590887"/>
                <a:gd name="connsiteY23" fmla="*/ 150924 h 187779"/>
                <a:gd name="connsiteX24" fmla="*/ 3796251 w 8590887"/>
                <a:gd name="connsiteY24" fmla="*/ 115459 h 187779"/>
                <a:gd name="connsiteX25" fmla="*/ 4901482 w 8590887"/>
                <a:gd name="connsiteY25" fmla="*/ 67751 h 187779"/>
                <a:gd name="connsiteX26" fmla="*/ 5418317 w 8590887"/>
                <a:gd name="connsiteY26" fmla="*/ 51849 h 187779"/>
                <a:gd name="connsiteX27" fmla="*/ 6062372 w 8590887"/>
                <a:gd name="connsiteY27" fmla="*/ 35946 h 187779"/>
                <a:gd name="connsiteX28" fmla="*/ 6634866 w 8590887"/>
                <a:gd name="connsiteY28" fmla="*/ 20043 h 187779"/>
                <a:gd name="connsiteX29" fmla="*/ 7382289 w 8590887"/>
                <a:gd name="connsiteY29" fmla="*/ 4141 h 187779"/>
                <a:gd name="connsiteX30" fmla="*/ 8415959 w 8590887"/>
                <a:gd name="connsiteY30" fmla="*/ 20043 h 187779"/>
                <a:gd name="connsiteX31" fmla="*/ 8590887 w 8590887"/>
                <a:gd name="connsiteY31" fmla="*/ 12092 h 187779"/>
                <a:gd name="connsiteX0" fmla="*/ 0 w 8590887"/>
                <a:gd name="connsiteY0" fmla="*/ 4141 h 187779"/>
                <a:gd name="connsiteX1" fmla="*/ 587402 w 8590887"/>
                <a:gd name="connsiteY1" fmla="*/ 0 h 187779"/>
                <a:gd name="connsiteX2" fmla="*/ 830414 w 8590887"/>
                <a:gd name="connsiteY2" fmla="*/ 4141 h 187779"/>
                <a:gd name="connsiteX3" fmla="*/ 965752 w 8590887"/>
                <a:gd name="connsiteY3" fmla="*/ 9773 h 187779"/>
                <a:gd name="connsiteX4" fmla="*/ 1045099 w 8590887"/>
                <a:gd name="connsiteY4" fmla="*/ 35946 h 187779"/>
                <a:gd name="connsiteX5" fmla="*/ 1148632 w 8590887"/>
                <a:gd name="connsiteY5" fmla="*/ 51683 h 187779"/>
                <a:gd name="connsiteX6" fmla="*/ 1275687 w 8590887"/>
                <a:gd name="connsiteY6" fmla="*/ 36609 h 187779"/>
                <a:gd name="connsiteX7" fmla="*/ 1312462 w 8590887"/>
                <a:gd name="connsiteY7" fmla="*/ 36443 h 187779"/>
                <a:gd name="connsiteX8" fmla="*/ 1358182 w 8590887"/>
                <a:gd name="connsiteY8" fmla="*/ 47873 h 187779"/>
                <a:gd name="connsiteX9" fmla="*/ 1433885 w 8590887"/>
                <a:gd name="connsiteY9" fmla="*/ 87795 h 187779"/>
                <a:gd name="connsiteX10" fmla="*/ 1560868 w 8590887"/>
                <a:gd name="connsiteY10" fmla="*/ 125092 h 187779"/>
                <a:gd name="connsiteX11" fmla="*/ 1616916 w 8590887"/>
                <a:gd name="connsiteY11" fmla="*/ 116551 h 187779"/>
                <a:gd name="connsiteX12" fmla="*/ 1682009 w 8590887"/>
                <a:gd name="connsiteY12" fmla="*/ 90481 h 187779"/>
                <a:gd name="connsiteX13" fmla="*/ 1733467 w 8590887"/>
                <a:gd name="connsiteY13" fmla="*/ 87403 h 187779"/>
                <a:gd name="connsiteX14" fmla="*/ 1774441 w 8590887"/>
                <a:gd name="connsiteY14" fmla="*/ 101444 h 187779"/>
                <a:gd name="connsiteX15" fmla="*/ 1846093 w 8590887"/>
                <a:gd name="connsiteY15" fmla="*/ 132293 h 187779"/>
                <a:gd name="connsiteX16" fmla="*/ 1923451 w 8590887"/>
                <a:gd name="connsiteY16" fmla="*/ 124596 h 187779"/>
                <a:gd name="connsiteX17" fmla="*/ 1965355 w 8590887"/>
                <a:gd name="connsiteY17" fmla="*/ 132624 h 187779"/>
                <a:gd name="connsiteX18" fmla="*/ 2059172 w 8590887"/>
                <a:gd name="connsiteY18" fmla="*/ 166869 h 187779"/>
                <a:gd name="connsiteX19" fmla="*/ 2132157 w 8590887"/>
                <a:gd name="connsiteY19" fmla="*/ 156139 h 187779"/>
                <a:gd name="connsiteX20" fmla="*/ 2204728 w 8590887"/>
                <a:gd name="connsiteY20" fmla="*/ 171245 h 187779"/>
                <a:gd name="connsiteX21" fmla="*/ 2348988 w 8590887"/>
                <a:gd name="connsiteY21" fmla="*/ 187779 h 187779"/>
                <a:gd name="connsiteX22" fmla="*/ 2626020 w 8590887"/>
                <a:gd name="connsiteY22" fmla="*/ 171875 h 187779"/>
                <a:gd name="connsiteX23" fmla="*/ 3095147 w 8590887"/>
                <a:gd name="connsiteY23" fmla="*/ 150924 h 187779"/>
                <a:gd name="connsiteX24" fmla="*/ 3796251 w 8590887"/>
                <a:gd name="connsiteY24" fmla="*/ 115459 h 187779"/>
                <a:gd name="connsiteX25" fmla="*/ 4901482 w 8590887"/>
                <a:gd name="connsiteY25" fmla="*/ 67751 h 187779"/>
                <a:gd name="connsiteX26" fmla="*/ 5418317 w 8590887"/>
                <a:gd name="connsiteY26" fmla="*/ 51849 h 187779"/>
                <a:gd name="connsiteX27" fmla="*/ 6062372 w 8590887"/>
                <a:gd name="connsiteY27" fmla="*/ 35946 h 187779"/>
                <a:gd name="connsiteX28" fmla="*/ 6634866 w 8590887"/>
                <a:gd name="connsiteY28" fmla="*/ 20043 h 187779"/>
                <a:gd name="connsiteX29" fmla="*/ 7382289 w 8590887"/>
                <a:gd name="connsiteY29" fmla="*/ 4141 h 187779"/>
                <a:gd name="connsiteX30" fmla="*/ 8415959 w 8590887"/>
                <a:gd name="connsiteY30" fmla="*/ 20043 h 187779"/>
                <a:gd name="connsiteX31" fmla="*/ 8590887 w 8590887"/>
                <a:gd name="connsiteY31" fmla="*/ 12092 h 187779"/>
                <a:gd name="connsiteX0" fmla="*/ 0 w 8590887"/>
                <a:gd name="connsiteY0" fmla="*/ 4141 h 187779"/>
                <a:gd name="connsiteX1" fmla="*/ 587402 w 8590887"/>
                <a:gd name="connsiteY1" fmla="*/ 0 h 187779"/>
                <a:gd name="connsiteX2" fmla="*/ 830414 w 8590887"/>
                <a:gd name="connsiteY2" fmla="*/ 4141 h 187779"/>
                <a:gd name="connsiteX3" fmla="*/ 965752 w 8590887"/>
                <a:gd name="connsiteY3" fmla="*/ 9773 h 187779"/>
                <a:gd name="connsiteX4" fmla="*/ 1045099 w 8590887"/>
                <a:gd name="connsiteY4" fmla="*/ 35946 h 187779"/>
                <a:gd name="connsiteX5" fmla="*/ 1148632 w 8590887"/>
                <a:gd name="connsiteY5" fmla="*/ 51683 h 187779"/>
                <a:gd name="connsiteX6" fmla="*/ 1275687 w 8590887"/>
                <a:gd name="connsiteY6" fmla="*/ 36609 h 187779"/>
                <a:gd name="connsiteX7" fmla="*/ 1312462 w 8590887"/>
                <a:gd name="connsiteY7" fmla="*/ 36443 h 187779"/>
                <a:gd name="connsiteX8" fmla="*/ 1358182 w 8590887"/>
                <a:gd name="connsiteY8" fmla="*/ 47873 h 187779"/>
                <a:gd name="connsiteX9" fmla="*/ 1433885 w 8590887"/>
                <a:gd name="connsiteY9" fmla="*/ 87795 h 187779"/>
                <a:gd name="connsiteX10" fmla="*/ 1560868 w 8590887"/>
                <a:gd name="connsiteY10" fmla="*/ 125092 h 187779"/>
                <a:gd name="connsiteX11" fmla="*/ 1616916 w 8590887"/>
                <a:gd name="connsiteY11" fmla="*/ 116551 h 187779"/>
                <a:gd name="connsiteX12" fmla="*/ 1682009 w 8590887"/>
                <a:gd name="connsiteY12" fmla="*/ 90481 h 187779"/>
                <a:gd name="connsiteX13" fmla="*/ 1733467 w 8590887"/>
                <a:gd name="connsiteY13" fmla="*/ 87403 h 187779"/>
                <a:gd name="connsiteX14" fmla="*/ 1774441 w 8590887"/>
                <a:gd name="connsiteY14" fmla="*/ 101444 h 187779"/>
                <a:gd name="connsiteX15" fmla="*/ 1846093 w 8590887"/>
                <a:gd name="connsiteY15" fmla="*/ 132293 h 187779"/>
                <a:gd name="connsiteX16" fmla="*/ 1923451 w 8590887"/>
                <a:gd name="connsiteY16" fmla="*/ 124596 h 187779"/>
                <a:gd name="connsiteX17" fmla="*/ 1965355 w 8590887"/>
                <a:gd name="connsiteY17" fmla="*/ 132624 h 187779"/>
                <a:gd name="connsiteX18" fmla="*/ 2059172 w 8590887"/>
                <a:gd name="connsiteY18" fmla="*/ 166869 h 187779"/>
                <a:gd name="connsiteX19" fmla="*/ 2132157 w 8590887"/>
                <a:gd name="connsiteY19" fmla="*/ 156139 h 187779"/>
                <a:gd name="connsiteX20" fmla="*/ 2219015 w 8590887"/>
                <a:gd name="connsiteY20" fmla="*/ 147432 h 187779"/>
                <a:gd name="connsiteX21" fmla="*/ 2348988 w 8590887"/>
                <a:gd name="connsiteY21" fmla="*/ 187779 h 187779"/>
                <a:gd name="connsiteX22" fmla="*/ 2626020 w 8590887"/>
                <a:gd name="connsiteY22" fmla="*/ 171875 h 187779"/>
                <a:gd name="connsiteX23" fmla="*/ 3095147 w 8590887"/>
                <a:gd name="connsiteY23" fmla="*/ 150924 h 187779"/>
                <a:gd name="connsiteX24" fmla="*/ 3796251 w 8590887"/>
                <a:gd name="connsiteY24" fmla="*/ 115459 h 187779"/>
                <a:gd name="connsiteX25" fmla="*/ 4901482 w 8590887"/>
                <a:gd name="connsiteY25" fmla="*/ 67751 h 187779"/>
                <a:gd name="connsiteX26" fmla="*/ 5418317 w 8590887"/>
                <a:gd name="connsiteY26" fmla="*/ 51849 h 187779"/>
                <a:gd name="connsiteX27" fmla="*/ 6062372 w 8590887"/>
                <a:gd name="connsiteY27" fmla="*/ 35946 h 187779"/>
                <a:gd name="connsiteX28" fmla="*/ 6634866 w 8590887"/>
                <a:gd name="connsiteY28" fmla="*/ 20043 h 187779"/>
                <a:gd name="connsiteX29" fmla="*/ 7382289 w 8590887"/>
                <a:gd name="connsiteY29" fmla="*/ 4141 h 187779"/>
                <a:gd name="connsiteX30" fmla="*/ 8415959 w 8590887"/>
                <a:gd name="connsiteY30" fmla="*/ 20043 h 187779"/>
                <a:gd name="connsiteX31" fmla="*/ 8590887 w 8590887"/>
                <a:gd name="connsiteY31" fmla="*/ 12092 h 187779"/>
                <a:gd name="connsiteX0" fmla="*/ 0 w 8590887"/>
                <a:gd name="connsiteY0" fmla="*/ 4141 h 188642"/>
                <a:gd name="connsiteX1" fmla="*/ 587402 w 8590887"/>
                <a:gd name="connsiteY1" fmla="*/ 0 h 188642"/>
                <a:gd name="connsiteX2" fmla="*/ 830414 w 8590887"/>
                <a:gd name="connsiteY2" fmla="*/ 4141 h 188642"/>
                <a:gd name="connsiteX3" fmla="*/ 965752 w 8590887"/>
                <a:gd name="connsiteY3" fmla="*/ 9773 h 188642"/>
                <a:gd name="connsiteX4" fmla="*/ 1045099 w 8590887"/>
                <a:gd name="connsiteY4" fmla="*/ 35946 h 188642"/>
                <a:gd name="connsiteX5" fmla="*/ 1148632 w 8590887"/>
                <a:gd name="connsiteY5" fmla="*/ 51683 h 188642"/>
                <a:gd name="connsiteX6" fmla="*/ 1275687 w 8590887"/>
                <a:gd name="connsiteY6" fmla="*/ 36609 h 188642"/>
                <a:gd name="connsiteX7" fmla="*/ 1312462 w 8590887"/>
                <a:gd name="connsiteY7" fmla="*/ 36443 h 188642"/>
                <a:gd name="connsiteX8" fmla="*/ 1358182 w 8590887"/>
                <a:gd name="connsiteY8" fmla="*/ 47873 h 188642"/>
                <a:gd name="connsiteX9" fmla="*/ 1433885 w 8590887"/>
                <a:gd name="connsiteY9" fmla="*/ 87795 h 188642"/>
                <a:gd name="connsiteX10" fmla="*/ 1560868 w 8590887"/>
                <a:gd name="connsiteY10" fmla="*/ 125092 h 188642"/>
                <a:gd name="connsiteX11" fmla="*/ 1616916 w 8590887"/>
                <a:gd name="connsiteY11" fmla="*/ 116551 h 188642"/>
                <a:gd name="connsiteX12" fmla="*/ 1682009 w 8590887"/>
                <a:gd name="connsiteY12" fmla="*/ 90481 h 188642"/>
                <a:gd name="connsiteX13" fmla="*/ 1733467 w 8590887"/>
                <a:gd name="connsiteY13" fmla="*/ 87403 h 188642"/>
                <a:gd name="connsiteX14" fmla="*/ 1774441 w 8590887"/>
                <a:gd name="connsiteY14" fmla="*/ 101444 h 188642"/>
                <a:gd name="connsiteX15" fmla="*/ 1846093 w 8590887"/>
                <a:gd name="connsiteY15" fmla="*/ 132293 h 188642"/>
                <a:gd name="connsiteX16" fmla="*/ 1923451 w 8590887"/>
                <a:gd name="connsiteY16" fmla="*/ 124596 h 188642"/>
                <a:gd name="connsiteX17" fmla="*/ 1965355 w 8590887"/>
                <a:gd name="connsiteY17" fmla="*/ 132624 h 188642"/>
                <a:gd name="connsiteX18" fmla="*/ 2059172 w 8590887"/>
                <a:gd name="connsiteY18" fmla="*/ 166869 h 188642"/>
                <a:gd name="connsiteX19" fmla="*/ 2132157 w 8590887"/>
                <a:gd name="connsiteY19" fmla="*/ 156139 h 188642"/>
                <a:gd name="connsiteX20" fmla="*/ 2219015 w 8590887"/>
                <a:gd name="connsiteY20" fmla="*/ 147432 h 188642"/>
                <a:gd name="connsiteX21" fmla="*/ 2348988 w 8590887"/>
                <a:gd name="connsiteY21" fmla="*/ 187779 h 188642"/>
                <a:gd name="connsiteX22" fmla="*/ 2464511 w 8590887"/>
                <a:gd name="connsiteY22" fmla="*/ 168366 h 188642"/>
                <a:gd name="connsiteX23" fmla="*/ 2626020 w 8590887"/>
                <a:gd name="connsiteY23" fmla="*/ 171875 h 188642"/>
                <a:gd name="connsiteX24" fmla="*/ 3095147 w 8590887"/>
                <a:gd name="connsiteY24" fmla="*/ 150924 h 188642"/>
                <a:gd name="connsiteX25" fmla="*/ 3796251 w 8590887"/>
                <a:gd name="connsiteY25" fmla="*/ 115459 h 188642"/>
                <a:gd name="connsiteX26" fmla="*/ 4901482 w 8590887"/>
                <a:gd name="connsiteY26" fmla="*/ 67751 h 188642"/>
                <a:gd name="connsiteX27" fmla="*/ 5418317 w 8590887"/>
                <a:gd name="connsiteY27" fmla="*/ 51849 h 188642"/>
                <a:gd name="connsiteX28" fmla="*/ 6062372 w 8590887"/>
                <a:gd name="connsiteY28" fmla="*/ 35946 h 188642"/>
                <a:gd name="connsiteX29" fmla="*/ 6634866 w 8590887"/>
                <a:gd name="connsiteY29" fmla="*/ 20043 h 188642"/>
                <a:gd name="connsiteX30" fmla="*/ 7382289 w 8590887"/>
                <a:gd name="connsiteY30" fmla="*/ 4141 h 188642"/>
                <a:gd name="connsiteX31" fmla="*/ 8415959 w 8590887"/>
                <a:gd name="connsiteY31" fmla="*/ 20043 h 188642"/>
                <a:gd name="connsiteX32" fmla="*/ 8590887 w 8590887"/>
                <a:gd name="connsiteY32" fmla="*/ 12092 h 188642"/>
                <a:gd name="connsiteX0" fmla="*/ 0 w 8590887"/>
                <a:gd name="connsiteY0" fmla="*/ 4141 h 188642"/>
                <a:gd name="connsiteX1" fmla="*/ 587402 w 8590887"/>
                <a:gd name="connsiteY1" fmla="*/ 0 h 188642"/>
                <a:gd name="connsiteX2" fmla="*/ 830414 w 8590887"/>
                <a:gd name="connsiteY2" fmla="*/ 4141 h 188642"/>
                <a:gd name="connsiteX3" fmla="*/ 965752 w 8590887"/>
                <a:gd name="connsiteY3" fmla="*/ 9773 h 188642"/>
                <a:gd name="connsiteX4" fmla="*/ 1045099 w 8590887"/>
                <a:gd name="connsiteY4" fmla="*/ 35946 h 188642"/>
                <a:gd name="connsiteX5" fmla="*/ 1148632 w 8590887"/>
                <a:gd name="connsiteY5" fmla="*/ 51683 h 188642"/>
                <a:gd name="connsiteX6" fmla="*/ 1275687 w 8590887"/>
                <a:gd name="connsiteY6" fmla="*/ 36609 h 188642"/>
                <a:gd name="connsiteX7" fmla="*/ 1312462 w 8590887"/>
                <a:gd name="connsiteY7" fmla="*/ 36443 h 188642"/>
                <a:gd name="connsiteX8" fmla="*/ 1358182 w 8590887"/>
                <a:gd name="connsiteY8" fmla="*/ 47873 h 188642"/>
                <a:gd name="connsiteX9" fmla="*/ 1433885 w 8590887"/>
                <a:gd name="connsiteY9" fmla="*/ 87795 h 188642"/>
                <a:gd name="connsiteX10" fmla="*/ 1560868 w 8590887"/>
                <a:gd name="connsiteY10" fmla="*/ 125092 h 188642"/>
                <a:gd name="connsiteX11" fmla="*/ 1616916 w 8590887"/>
                <a:gd name="connsiteY11" fmla="*/ 116551 h 188642"/>
                <a:gd name="connsiteX12" fmla="*/ 1682009 w 8590887"/>
                <a:gd name="connsiteY12" fmla="*/ 90481 h 188642"/>
                <a:gd name="connsiteX13" fmla="*/ 1733467 w 8590887"/>
                <a:gd name="connsiteY13" fmla="*/ 87403 h 188642"/>
                <a:gd name="connsiteX14" fmla="*/ 1774441 w 8590887"/>
                <a:gd name="connsiteY14" fmla="*/ 101444 h 188642"/>
                <a:gd name="connsiteX15" fmla="*/ 1846093 w 8590887"/>
                <a:gd name="connsiteY15" fmla="*/ 132293 h 188642"/>
                <a:gd name="connsiteX16" fmla="*/ 1923451 w 8590887"/>
                <a:gd name="connsiteY16" fmla="*/ 124596 h 188642"/>
                <a:gd name="connsiteX17" fmla="*/ 1965355 w 8590887"/>
                <a:gd name="connsiteY17" fmla="*/ 132624 h 188642"/>
                <a:gd name="connsiteX18" fmla="*/ 2059172 w 8590887"/>
                <a:gd name="connsiteY18" fmla="*/ 166869 h 188642"/>
                <a:gd name="connsiteX19" fmla="*/ 2132157 w 8590887"/>
                <a:gd name="connsiteY19" fmla="*/ 156139 h 188642"/>
                <a:gd name="connsiteX20" fmla="*/ 2219015 w 8590887"/>
                <a:gd name="connsiteY20" fmla="*/ 147432 h 188642"/>
                <a:gd name="connsiteX21" fmla="*/ 2348988 w 8590887"/>
                <a:gd name="connsiteY21" fmla="*/ 187779 h 188642"/>
                <a:gd name="connsiteX22" fmla="*/ 2464511 w 8590887"/>
                <a:gd name="connsiteY22" fmla="*/ 168366 h 188642"/>
                <a:gd name="connsiteX23" fmla="*/ 2685551 w 8590887"/>
                <a:gd name="connsiteY23" fmla="*/ 171875 h 188642"/>
                <a:gd name="connsiteX24" fmla="*/ 3095147 w 8590887"/>
                <a:gd name="connsiteY24" fmla="*/ 150924 h 188642"/>
                <a:gd name="connsiteX25" fmla="*/ 3796251 w 8590887"/>
                <a:gd name="connsiteY25" fmla="*/ 115459 h 188642"/>
                <a:gd name="connsiteX26" fmla="*/ 4901482 w 8590887"/>
                <a:gd name="connsiteY26" fmla="*/ 67751 h 188642"/>
                <a:gd name="connsiteX27" fmla="*/ 5418317 w 8590887"/>
                <a:gd name="connsiteY27" fmla="*/ 51849 h 188642"/>
                <a:gd name="connsiteX28" fmla="*/ 6062372 w 8590887"/>
                <a:gd name="connsiteY28" fmla="*/ 35946 h 188642"/>
                <a:gd name="connsiteX29" fmla="*/ 6634866 w 8590887"/>
                <a:gd name="connsiteY29" fmla="*/ 20043 h 188642"/>
                <a:gd name="connsiteX30" fmla="*/ 7382289 w 8590887"/>
                <a:gd name="connsiteY30" fmla="*/ 4141 h 188642"/>
                <a:gd name="connsiteX31" fmla="*/ 8415959 w 8590887"/>
                <a:gd name="connsiteY31" fmla="*/ 20043 h 188642"/>
                <a:gd name="connsiteX32" fmla="*/ 8590887 w 8590887"/>
                <a:gd name="connsiteY32" fmla="*/ 12092 h 188642"/>
                <a:gd name="connsiteX0" fmla="*/ 0 w 8590887"/>
                <a:gd name="connsiteY0" fmla="*/ 4141 h 188642"/>
                <a:gd name="connsiteX1" fmla="*/ 587402 w 8590887"/>
                <a:gd name="connsiteY1" fmla="*/ 0 h 188642"/>
                <a:gd name="connsiteX2" fmla="*/ 830414 w 8590887"/>
                <a:gd name="connsiteY2" fmla="*/ 4141 h 188642"/>
                <a:gd name="connsiteX3" fmla="*/ 965752 w 8590887"/>
                <a:gd name="connsiteY3" fmla="*/ 9773 h 188642"/>
                <a:gd name="connsiteX4" fmla="*/ 1045099 w 8590887"/>
                <a:gd name="connsiteY4" fmla="*/ 35946 h 188642"/>
                <a:gd name="connsiteX5" fmla="*/ 1148632 w 8590887"/>
                <a:gd name="connsiteY5" fmla="*/ 51683 h 188642"/>
                <a:gd name="connsiteX6" fmla="*/ 1275687 w 8590887"/>
                <a:gd name="connsiteY6" fmla="*/ 36609 h 188642"/>
                <a:gd name="connsiteX7" fmla="*/ 1312462 w 8590887"/>
                <a:gd name="connsiteY7" fmla="*/ 36443 h 188642"/>
                <a:gd name="connsiteX8" fmla="*/ 1358182 w 8590887"/>
                <a:gd name="connsiteY8" fmla="*/ 47873 h 188642"/>
                <a:gd name="connsiteX9" fmla="*/ 1433885 w 8590887"/>
                <a:gd name="connsiteY9" fmla="*/ 87795 h 188642"/>
                <a:gd name="connsiteX10" fmla="*/ 1560868 w 8590887"/>
                <a:gd name="connsiteY10" fmla="*/ 125092 h 188642"/>
                <a:gd name="connsiteX11" fmla="*/ 1616916 w 8590887"/>
                <a:gd name="connsiteY11" fmla="*/ 116551 h 188642"/>
                <a:gd name="connsiteX12" fmla="*/ 1682009 w 8590887"/>
                <a:gd name="connsiteY12" fmla="*/ 90481 h 188642"/>
                <a:gd name="connsiteX13" fmla="*/ 1733467 w 8590887"/>
                <a:gd name="connsiteY13" fmla="*/ 87403 h 188642"/>
                <a:gd name="connsiteX14" fmla="*/ 1774441 w 8590887"/>
                <a:gd name="connsiteY14" fmla="*/ 101444 h 188642"/>
                <a:gd name="connsiteX15" fmla="*/ 1846093 w 8590887"/>
                <a:gd name="connsiteY15" fmla="*/ 132293 h 188642"/>
                <a:gd name="connsiteX16" fmla="*/ 1923451 w 8590887"/>
                <a:gd name="connsiteY16" fmla="*/ 124596 h 188642"/>
                <a:gd name="connsiteX17" fmla="*/ 1965355 w 8590887"/>
                <a:gd name="connsiteY17" fmla="*/ 132624 h 188642"/>
                <a:gd name="connsiteX18" fmla="*/ 2059172 w 8590887"/>
                <a:gd name="connsiteY18" fmla="*/ 166869 h 188642"/>
                <a:gd name="connsiteX19" fmla="*/ 2132157 w 8590887"/>
                <a:gd name="connsiteY19" fmla="*/ 156139 h 188642"/>
                <a:gd name="connsiteX20" fmla="*/ 2219015 w 8590887"/>
                <a:gd name="connsiteY20" fmla="*/ 147432 h 188642"/>
                <a:gd name="connsiteX21" fmla="*/ 2274011 w 8590887"/>
                <a:gd name="connsiteY21" fmla="*/ 168365 h 188642"/>
                <a:gd name="connsiteX22" fmla="*/ 2348988 w 8590887"/>
                <a:gd name="connsiteY22" fmla="*/ 187779 h 188642"/>
                <a:gd name="connsiteX23" fmla="*/ 2464511 w 8590887"/>
                <a:gd name="connsiteY23" fmla="*/ 168366 h 188642"/>
                <a:gd name="connsiteX24" fmla="*/ 2685551 w 8590887"/>
                <a:gd name="connsiteY24" fmla="*/ 171875 h 188642"/>
                <a:gd name="connsiteX25" fmla="*/ 3095147 w 8590887"/>
                <a:gd name="connsiteY25" fmla="*/ 150924 h 188642"/>
                <a:gd name="connsiteX26" fmla="*/ 3796251 w 8590887"/>
                <a:gd name="connsiteY26" fmla="*/ 115459 h 188642"/>
                <a:gd name="connsiteX27" fmla="*/ 4901482 w 8590887"/>
                <a:gd name="connsiteY27" fmla="*/ 67751 h 188642"/>
                <a:gd name="connsiteX28" fmla="*/ 5418317 w 8590887"/>
                <a:gd name="connsiteY28" fmla="*/ 51849 h 188642"/>
                <a:gd name="connsiteX29" fmla="*/ 6062372 w 8590887"/>
                <a:gd name="connsiteY29" fmla="*/ 35946 h 188642"/>
                <a:gd name="connsiteX30" fmla="*/ 6634866 w 8590887"/>
                <a:gd name="connsiteY30" fmla="*/ 20043 h 188642"/>
                <a:gd name="connsiteX31" fmla="*/ 7382289 w 8590887"/>
                <a:gd name="connsiteY31" fmla="*/ 4141 h 188642"/>
                <a:gd name="connsiteX32" fmla="*/ 8415959 w 8590887"/>
                <a:gd name="connsiteY32" fmla="*/ 20043 h 188642"/>
                <a:gd name="connsiteX33" fmla="*/ 8590887 w 8590887"/>
                <a:gd name="connsiteY33" fmla="*/ 12092 h 188642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65752 w 8590887"/>
                <a:gd name="connsiteY3" fmla="*/ 9773 h 181821"/>
                <a:gd name="connsiteX4" fmla="*/ 1045099 w 8590887"/>
                <a:gd name="connsiteY4" fmla="*/ 35946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58182 w 8590887"/>
                <a:gd name="connsiteY8" fmla="*/ 47873 h 181821"/>
                <a:gd name="connsiteX9" fmla="*/ 1433885 w 8590887"/>
                <a:gd name="connsiteY9" fmla="*/ 87795 h 181821"/>
                <a:gd name="connsiteX10" fmla="*/ 1560868 w 8590887"/>
                <a:gd name="connsiteY10" fmla="*/ 125092 h 181821"/>
                <a:gd name="connsiteX11" fmla="*/ 1616916 w 8590887"/>
                <a:gd name="connsiteY11" fmla="*/ 116551 h 181821"/>
                <a:gd name="connsiteX12" fmla="*/ 1682009 w 8590887"/>
                <a:gd name="connsiteY12" fmla="*/ 90481 h 181821"/>
                <a:gd name="connsiteX13" fmla="*/ 1733467 w 8590887"/>
                <a:gd name="connsiteY13" fmla="*/ 87403 h 181821"/>
                <a:gd name="connsiteX14" fmla="*/ 1774441 w 8590887"/>
                <a:gd name="connsiteY14" fmla="*/ 101444 h 181821"/>
                <a:gd name="connsiteX15" fmla="*/ 1846093 w 8590887"/>
                <a:gd name="connsiteY15" fmla="*/ 132293 h 181821"/>
                <a:gd name="connsiteX16" fmla="*/ 1923451 w 8590887"/>
                <a:gd name="connsiteY16" fmla="*/ 124596 h 181821"/>
                <a:gd name="connsiteX17" fmla="*/ 1965355 w 8590887"/>
                <a:gd name="connsiteY17" fmla="*/ 132624 h 181821"/>
                <a:gd name="connsiteX18" fmla="*/ 2059172 w 8590887"/>
                <a:gd name="connsiteY18" fmla="*/ 166869 h 181821"/>
                <a:gd name="connsiteX19" fmla="*/ 2132157 w 8590887"/>
                <a:gd name="connsiteY19" fmla="*/ 156139 h 181821"/>
                <a:gd name="connsiteX20" fmla="*/ 2219015 w 8590887"/>
                <a:gd name="connsiteY20" fmla="*/ 147432 h 181821"/>
                <a:gd name="connsiteX21" fmla="*/ 2274011 w 8590887"/>
                <a:gd name="connsiteY21" fmla="*/ 168365 h 181821"/>
                <a:gd name="connsiteX22" fmla="*/ 2356132 w 8590887"/>
                <a:gd name="connsiteY22" fmla="*/ 180635 h 181821"/>
                <a:gd name="connsiteX23" fmla="*/ 2464511 w 8590887"/>
                <a:gd name="connsiteY23" fmla="*/ 168366 h 181821"/>
                <a:gd name="connsiteX24" fmla="*/ 2685551 w 8590887"/>
                <a:gd name="connsiteY24" fmla="*/ 171875 h 181821"/>
                <a:gd name="connsiteX25" fmla="*/ 3095147 w 8590887"/>
                <a:gd name="connsiteY25" fmla="*/ 150924 h 181821"/>
                <a:gd name="connsiteX26" fmla="*/ 3796251 w 8590887"/>
                <a:gd name="connsiteY26" fmla="*/ 115459 h 181821"/>
                <a:gd name="connsiteX27" fmla="*/ 4901482 w 8590887"/>
                <a:gd name="connsiteY27" fmla="*/ 67751 h 181821"/>
                <a:gd name="connsiteX28" fmla="*/ 5418317 w 8590887"/>
                <a:gd name="connsiteY28" fmla="*/ 51849 h 181821"/>
                <a:gd name="connsiteX29" fmla="*/ 6062372 w 8590887"/>
                <a:gd name="connsiteY29" fmla="*/ 35946 h 181821"/>
                <a:gd name="connsiteX30" fmla="*/ 6634866 w 8590887"/>
                <a:gd name="connsiteY30" fmla="*/ 20043 h 181821"/>
                <a:gd name="connsiteX31" fmla="*/ 7382289 w 8590887"/>
                <a:gd name="connsiteY31" fmla="*/ 4141 h 181821"/>
                <a:gd name="connsiteX32" fmla="*/ 8415959 w 8590887"/>
                <a:gd name="connsiteY32" fmla="*/ 20043 h 181821"/>
                <a:gd name="connsiteX33" fmla="*/ 8590887 w 8590887"/>
                <a:gd name="connsiteY33" fmla="*/ 12092 h 181821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65752 w 8590887"/>
                <a:gd name="connsiteY3" fmla="*/ 9773 h 181821"/>
                <a:gd name="connsiteX4" fmla="*/ 1045099 w 8590887"/>
                <a:gd name="connsiteY4" fmla="*/ 35946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58182 w 8590887"/>
                <a:gd name="connsiteY8" fmla="*/ 47873 h 181821"/>
                <a:gd name="connsiteX9" fmla="*/ 1433885 w 8590887"/>
                <a:gd name="connsiteY9" fmla="*/ 87795 h 181821"/>
                <a:gd name="connsiteX10" fmla="*/ 1488198 w 8590887"/>
                <a:gd name="connsiteY10" fmla="*/ 115979 h 181821"/>
                <a:gd name="connsiteX11" fmla="*/ 1560868 w 8590887"/>
                <a:gd name="connsiteY11" fmla="*/ 125092 h 181821"/>
                <a:gd name="connsiteX12" fmla="*/ 1616916 w 8590887"/>
                <a:gd name="connsiteY12" fmla="*/ 116551 h 181821"/>
                <a:gd name="connsiteX13" fmla="*/ 1682009 w 8590887"/>
                <a:gd name="connsiteY13" fmla="*/ 90481 h 181821"/>
                <a:gd name="connsiteX14" fmla="*/ 1733467 w 8590887"/>
                <a:gd name="connsiteY14" fmla="*/ 87403 h 181821"/>
                <a:gd name="connsiteX15" fmla="*/ 1774441 w 8590887"/>
                <a:gd name="connsiteY15" fmla="*/ 101444 h 181821"/>
                <a:gd name="connsiteX16" fmla="*/ 1846093 w 8590887"/>
                <a:gd name="connsiteY16" fmla="*/ 132293 h 181821"/>
                <a:gd name="connsiteX17" fmla="*/ 1923451 w 8590887"/>
                <a:gd name="connsiteY17" fmla="*/ 124596 h 181821"/>
                <a:gd name="connsiteX18" fmla="*/ 1965355 w 8590887"/>
                <a:gd name="connsiteY18" fmla="*/ 132624 h 181821"/>
                <a:gd name="connsiteX19" fmla="*/ 2059172 w 8590887"/>
                <a:gd name="connsiteY19" fmla="*/ 166869 h 181821"/>
                <a:gd name="connsiteX20" fmla="*/ 2132157 w 8590887"/>
                <a:gd name="connsiteY20" fmla="*/ 156139 h 181821"/>
                <a:gd name="connsiteX21" fmla="*/ 2219015 w 8590887"/>
                <a:gd name="connsiteY21" fmla="*/ 147432 h 181821"/>
                <a:gd name="connsiteX22" fmla="*/ 2274011 w 8590887"/>
                <a:gd name="connsiteY22" fmla="*/ 168365 h 181821"/>
                <a:gd name="connsiteX23" fmla="*/ 2356132 w 8590887"/>
                <a:gd name="connsiteY23" fmla="*/ 180635 h 181821"/>
                <a:gd name="connsiteX24" fmla="*/ 2464511 w 8590887"/>
                <a:gd name="connsiteY24" fmla="*/ 168366 h 181821"/>
                <a:gd name="connsiteX25" fmla="*/ 2685551 w 8590887"/>
                <a:gd name="connsiteY25" fmla="*/ 171875 h 181821"/>
                <a:gd name="connsiteX26" fmla="*/ 3095147 w 8590887"/>
                <a:gd name="connsiteY26" fmla="*/ 150924 h 181821"/>
                <a:gd name="connsiteX27" fmla="*/ 3796251 w 8590887"/>
                <a:gd name="connsiteY27" fmla="*/ 115459 h 181821"/>
                <a:gd name="connsiteX28" fmla="*/ 4901482 w 8590887"/>
                <a:gd name="connsiteY28" fmla="*/ 67751 h 181821"/>
                <a:gd name="connsiteX29" fmla="*/ 5418317 w 8590887"/>
                <a:gd name="connsiteY29" fmla="*/ 51849 h 181821"/>
                <a:gd name="connsiteX30" fmla="*/ 6062372 w 8590887"/>
                <a:gd name="connsiteY30" fmla="*/ 35946 h 181821"/>
                <a:gd name="connsiteX31" fmla="*/ 6634866 w 8590887"/>
                <a:gd name="connsiteY31" fmla="*/ 20043 h 181821"/>
                <a:gd name="connsiteX32" fmla="*/ 7382289 w 8590887"/>
                <a:gd name="connsiteY32" fmla="*/ 4141 h 181821"/>
                <a:gd name="connsiteX33" fmla="*/ 8415959 w 8590887"/>
                <a:gd name="connsiteY33" fmla="*/ 20043 h 181821"/>
                <a:gd name="connsiteX34" fmla="*/ 8590887 w 8590887"/>
                <a:gd name="connsiteY34" fmla="*/ 12092 h 181821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65752 w 8590887"/>
                <a:gd name="connsiteY3" fmla="*/ 9773 h 181821"/>
                <a:gd name="connsiteX4" fmla="*/ 1045099 w 8590887"/>
                <a:gd name="connsiteY4" fmla="*/ 35946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58182 w 8590887"/>
                <a:gd name="connsiteY8" fmla="*/ 47873 h 181821"/>
                <a:gd name="connsiteX9" fmla="*/ 1393404 w 8590887"/>
                <a:gd name="connsiteY9" fmla="*/ 83033 h 181821"/>
                <a:gd name="connsiteX10" fmla="*/ 1488198 w 8590887"/>
                <a:gd name="connsiteY10" fmla="*/ 115979 h 181821"/>
                <a:gd name="connsiteX11" fmla="*/ 1560868 w 8590887"/>
                <a:gd name="connsiteY11" fmla="*/ 125092 h 181821"/>
                <a:gd name="connsiteX12" fmla="*/ 1616916 w 8590887"/>
                <a:gd name="connsiteY12" fmla="*/ 116551 h 181821"/>
                <a:gd name="connsiteX13" fmla="*/ 1682009 w 8590887"/>
                <a:gd name="connsiteY13" fmla="*/ 90481 h 181821"/>
                <a:gd name="connsiteX14" fmla="*/ 1733467 w 8590887"/>
                <a:gd name="connsiteY14" fmla="*/ 87403 h 181821"/>
                <a:gd name="connsiteX15" fmla="*/ 1774441 w 8590887"/>
                <a:gd name="connsiteY15" fmla="*/ 101444 h 181821"/>
                <a:gd name="connsiteX16" fmla="*/ 1846093 w 8590887"/>
                <a:gd name="connsiteY16" fmla="*/ 132293 h 181821"/>
                <a:gd name="connsiteX17" fmla="*/ 1923451 w 8590887"/>
                <a:gd name="connsiteY17" fmla="*/ 124596 h 181821"/>
                <a:gd name="connsiteX18" fmla="*/ 1965355 w 8590887"/>
                <a:gd name="connsiteY18" fmla="*/ 132624 h 181821"/>
                <a:gd name="connsiteX19" fmla="*/ 2059172 w 8590887"/>
                <a:gd name="connsiteY19" fmla="*/ 166869 h 181821"/>
                <a:gd name="connsiteX20" fmla="*/ 2132157 w 8590887"/>
                <a:gd name="connsiteY20" fmla="*/ 156139 h 181821"/>
                <a:gd name="connsiteX21" fmla="*/ 2219015 w 8590887"/>
                <a:gd name="connsiteY21" fmla="*/ 147432 h 181821"/>
                <a:gd name="connsiteX22" fmla="*/ 2274011 w 8590887"/>
                <a:gd name="connsiteY22" fmla="*/ 168365 h 181821"/>
                <a:gd name="connsiteX23" fmla="*/ 2356132 w 8590887"/>
                <a:gd name="connsiteY23" fmla="*/ 180635 h 181821"/>
                <a:gd name="connsiteX24" fmla="*/ 2464511 w 8590887"/>
                <a:gd name="connsiteY24" fmla="*/ 168366 h 181821"/>
                <a:gd name="connsiteX25" fmla="*/ 2685551 w 8590887"/>
                <a:gd name="connsiteY25" fmla="*/ 171875 h 181821"/>
                <a:gd name="connsiteX26" fmla="*/ 3095147 w 8590887"/>
                <a:gd name="connsiteY26" fmla="*/ 150924 h 181821"/>
                <a:gd name="connsiteX27" fmla="*/ 3796251 w 8590887"/>
                <a:gd name="connsiteY27" fmla="*/ 115459 h 181821"/>
                <a:gd name="connsiteX28" fmla="*/ 4901482 w 8590887"/>
                <a:gd name="connsiteY28" fmla="*/ 67751 h 181821"/>
                <a:gd name="connsiteX29" fmla="*/ 5418317 w 8590887"/>
                <a:gd name="connsiteY29" fmla="*/ 51849 h 181821"/>
                <a:gd name="connsiteX30" fmla="*/ 6062372 w 8590887"/>
                <a:gd name="connsiteY30" fmla="*/ 35946 h 181821"/>
                <a:gd name="connsiteX31" fmla="*/ 6634866 w 8590887"/>
                <a:gd name="connsiteY31" fmla="*/ 20043 h 181821"/>
                <a:gd name="connsiteX32" fmla="*/ 7382289 w 8590887"/>
                <a:gd name="connsiteY32" fmla="*/ 4141 h 181821"/>
                <a:gd name="connsiteX33" fmla="*/ 8415959 w 8590887"/>
                <a:gd name="connsiteY33" fmla="*/ 20043 h 181821"/>
                <a:gd name="connsiteX34" fmla="*/ 8590887 w 8590887"/>
                <a:gd name="connsiteY34" fmla="*/ 12092 h 181821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65752 w 8590887"/>
                <a:gd name="connsiteY3" fmla="*/ 9773 h 181821"/>
                <a:gd name="connsiteX4" fmla="*/ 1045099 w 8590887"/>
                <a:gd name="connsiteY4" fmla="*/ 35946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48657 w 8590887"/>
                <a:gd name="connsiteY8" fmla="*/ 50254 h 181821"/>
                <a:gd name="connsiteX9" fmla="*/ 1393404 w 8590887"/>
                <a:gd name="connsiteY9" fmla="*/ 83033 h 181821"/>
                <a:gd name="connsiteX10" fmla="*/ 1488198 w 8590887"/>
                <a:gd name="connsiteY10" fmla="*/ 115979 h 181821"/>
                <a:gd name="connsiteX11" fmla="*/ 1560868 w 8590887"/>
                <a:gd name="connsiteY11" fmla="*/ 125092 h 181821"/>
                <a:gd name="connsiteX12" fmla="*/ 1616916 w 8590887"/>
                <a:gd name="connsiteY12" fmla="*/ 116551 h 181821"/>
                <a:gd name="connsiteX13" fmla="*/ 1682009 w 8590887"/>
                <a:gd name="connsiteY13" fmla="*/ 90481 h 181821"/>
                <a:gd name="connsiteX14" fmla="*/ 1733467 w 8590887"/>
                <a:gd name="connsiteY14" fmla="*/ 87403 h 181821"/>
                <a:gd name="connsiteX15" fmla="*/ 1774441 w 8590887"/>
                <a:gd name="connsiteY15" fmla="*/ 101444 h 181821"/>
                <a:gd name="connsiteX16" fmla="*/ 1846093 w 8590887"/>
                <a:gd name="connsiteY16" fmla="*/ 132293 h 181821"/>
                <a:gd name="connsiteX17" fmla="*/ 1923451 w 8590887"/>
                <a:gd name="connsiteY17" fmla="*/ 124596 h 181821"/>
                <a:gd name="connsiteX18" fmla="*/ 1965355 w 8590887"/>
                <a:gd name="connsiteY18" fmla="*/ 132624 h 181821"/>
                <a:gd name="connsiteX19" fmla="*/ 2059172 w 8590887"/>
                <a:gd name="connsiteY19" fmla="*/ 166869 h 181821"/>
                <a:gd name="connsiteX20" fmla="*/ 2132157 w 8590887"/>
                <a:gd name="connsiteY20" fmla="*/ 156139 h 181821"/>
                <a:gd name="connsiteX21" fmla="*/ 2219015 w 8590887"/>
                <a:gd name="connsiteY21" fmla="*/ 147432 h 181821"/>
                <a:gd name="connsiteX22" fmla="*/ 2274011 w 8590887"/>
                <a:gd name="connsiteY22" fmla="*/ 168365 h 181821"/>
                <a:gd name="connsiteX23" fmla="*/ 2356132 w 8590887"/>
                <a:gd name="connsiteY23" fmla="*/ 180635 h 181821"/>
                <a:gd name="connsiteX24" fmla="*/ 2464511 w 8590887"/>
                <a:gd name="connsiteY24" fmla="*/ 168366 h 181821"/>
                <a:gd name="connsiteX25" fmla="*/ 2685551 w 8590887"/>
                <a:gd name="connsiteY25" fmla="*/ 171875 h 181821"/>
                <a:gd name="connsiteX26" fmla="*/ 3095147 w 8590887"/>
                <a:gd name="connsiteY26" fmla="*/ 150924 h 181821"/>
                <a:gd name="connsiteX27" fmla="*/ 3796251 w 8590887"/>
                <a:gd name="connsiteY27" fmla="*/ 115459 h 181821"/>
                <a:gd name="connsiteX28" fmla="*/ 4901482 w 8590887"/>
                <a:gd name="connsiteY28" fmla="*/ 67751 h 181821"/>
                <a:gd name="connsiteX29" fmla="*/ 5418317 w 8590887"/>
                <a:gd name="connsiteY29" fmla="*/ 51849 h 181821"/>
                <a:gd name="connsiteX30" fmla="*/ 6062372 w 8590887"/>
                <a:gd name="connsiteY30" fmla="*/ 35946 h 181821"/>
                <a:gd name="connsiteX31" fmla="*/ 6634866 w 8590887"/>
                <a:gd name="connsiteY31" fmla="*/ 20043 h 181821"/>
                <a:gd name="connsiteX32" fmla="*/ 7382289 w 8590887"/>
                <a:gd name="connsiteY32" fmla="*/ 4141 h 181821"/>
                <a:gd name="connsiteX33" fmla="*/ 8415959 w 8590887"/>
                <a:gd name="connsiteY33" fmla="*/ 20043 h 181821"/>
                <a:gd name="connsiteX34" fmla="*/ 8590887 w 8590887"/>
                <a:gd name="connsiteY34" fmla="*/ 12092 h 181821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65752 w 8590887"/>
                <a:gd name="connsiteY3" fmla="*/ 9773 h 181821"/>
                <a:gd name="connsiteX4" fmla="*/ 1045099 w 8590887"/>
                <a:gd name="connsiteY4" fmla="*/ 35946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48657 w 8590887"/>
                <a:gd name="connsiteY8" fmla="*/ 50254 h 181821"/>
                <a:gd name="connsiteX9" fmla="*/ 1421979 w 8590887"/>
                <a:gd name="connsiteY9" fmla="*/ 83033 h 181821"/>
                <a:gd name="connsiteX10" fmla="*/ 1488198 w 8590887"/>
                <a:gd name="connsiteY10" fmla="*/ 115979 h 181821"/>
                <a:gd name="connsiteX11" fmla="*/ 1560868 w 8590887"/>
                <a:gd name="connsiteY11" fmla="*/ 125092 h 181821"/>
                <a:gd name="connsiteX12" fmla="*/ 1616916 w 8590887"/>
                <a:gd name="connsiteY12" fmla="*/ 116551 h 181821"/>
                <a:gd name="connsiteX13" fmla="*/ 1682009 w 8590887"/>
                <a:gd name="connsiteY13" fmla="*/ 90481 h 181821"/>
                <a:gd name="connsiteX14" fmla="*/ 1733467 w 8590887"/>
                <a:gd name="connsiteY14" fmla="*/ 87403 h 181821"/>
                <a:gd name="connsiteX15" fmla="*/ 1774441 w 8590887"/>
                <a:gd name="connsiteY15" fmla="*/ 101444 h 181821"/>
                <a:gd name="connsiteX16" fmla="*/ 1846093 w 8590887"/>
                <a:gd name="connsiteY16" fmla="*/ 132293 h 181821"/>
                <a:gd name="connsiteX17" fmla="*/ 1923451 w 8590887"/>
                <a:gd name="connsiteY17" fmla="*/ 124596 h 181821"/>
                <a:gd name="connsiteX18" fmla="*/ 1965355 w 8590887"/>
                <a:gd name="connsiteY18" fmla="*/ 132624 h 181821"/>
                <a:gd name="connsiteX19" fmla="*/ 2059172 w 8590887"/>
                <a:gd name="connsiteY19" fmla="*/ 166869 h 181821"/>
                <a:gd name="connsiteX20" fmla="*/ 2132157 w 8590887"/>
                <a:gd name="connsiteY20" fmla="*/ 156139 h 181821"/>
                <a:gd name="connsiteX21" fmla="*/ 2219015 w 8590887"/>
                <a:gd name="connsiteY21" fmla="*/ 147432 h 181821"/>
                <a:gd name="connsiteX22" fmla="*/ 2274011 w 8590887"/>
                <a:gd name="connsiteY22" fmla="*/ 168365 h 181821"/>
                <a:gd name="connsiteX23" fmla="*/ 2356132 w 8590887"/>
                <a:gd name="connsiteY23" fmla="*/ 180635 h 181821"/>
                <a:gd name="connsiteX24" fmla="*/ 2464511 w 8590887"/>
                <a:gd name="connsiteY24" fmla="*/ 168366 h 181821"/>
                <a:gd name="connsiteX25" fmla="*/ 2685551 w 8590887"/>
                <a:gd name="connsiteY25" fmla="*/ 171875 h 181821"/>
                <a:gd name="connsiteX26" fmla="*/ 3095147 w 8590887"/>
                <a:gd name="connsiteY26" fmla="*/ 150924 h 181821"/>
                <a:gd name="connsiteX27" fmla="*/ 3796251 w 8590887"/>
                <a:gd name="connsiteY27" fmla="*/ 115459 h 181821"/>
                <a:gd name="connsiteX28" fmla="*/ 4901482 w 8590887"/>
                <a:gd name="connsiteY28" fmla="*/ 67751 h 181821"/>
                <a:gd name="connsiteX29" fmla="*/ 5418317 w 8590887"/>
                <a:gd name="connsiteY29" fmla="*/ 51849 h 181821"/>
                <a:gd name="connsiteX30" fmla="*/ 6062372 w 8590887"/>
                <a:gd name="connsiteY30" fmla="*/ 35946 h 181821"/>
                <a:gd name="connsiteX31" fmla="*/ 6634866 w 8590887"/>
                <a:gd name="connsiteY31" fmla="*/ 20043 h 181821"/>
                <a:gd name="connsiteX32" fmla="*/ 7382289 w 8590887"/>
                <a:gd name="connsiteY32" fmla="*/ 4141 h 181821"/>
                <a:gd name="connsiteX33" fmla="*/ 8415959 w 8590887"/>
                <a:gd name="connsiteY33" fmla="*/ 20043 h 181821"/>
                <a:gd name="connsiteX34" fmla="*/ 8590887 w 8590887"/>
                <a:gd name="connsiteY34" fmla="*/ 12092 h 181821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65752 w 8590887"/>
                <a:gd name="connsiteY3" fmla="*/ 9773 h 181821"/>
                <a:gd name="connsiteX4" fmla="*/ 1045099 w 8590887"/>
                <a:gd name="connsiteY4" fmla="*/ 35946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48657 w 8590887"/>
                <a:gd name="connsiteY8" fmla="*/ 50254 h 181821"/>
                <a:gd name="connsiteX9" fmla="*/ 1421979 w 8590887"/>
                <a:gd name="connsiteY9" fmla="*/ 83033 h 181821"/>
                <a:gd name="connsiteX10" fmla="*/ 1488198 w 8590887"/>
                <a:gd name="connsiteY10" fmla="*/ 115979 h 181821"/>
                <a:gd name="connsiteX11" fmla="*/ 1523917 w 8590887"/>
                <a:gd name="connsiteY11" fmla="*/ 123123 h 181821"/>
                <a:gd name="connsiteX12" fmla="*/ 1560868 w 8590887"/>
                <a:gd name="connsiteY12" fmla="*/ 125092 h 181821"/>
                <a:gd name="connsiteX13" fmla="*/ 1616916 w 8590887"/>
                <a:gd name="connsiteY13" fmla="*/ 116551 h 181821"/>
                <a:gd name="connsiteX14" fmla="*/ 1682009 w 8590887"/>
                <a:gd name="connsiteY14" fmla="*/ 90481 h 181821"/>
                <a:gd name="connsiteX15" fmla="*/ 1733467 w 8590887"/>
                <a:gd name="connsiteY15" fmla="*/ 87403 h 181821"/>
                <a:gd name="connsiteX16" fmla="*/ 1774441 w 8590887"/>
                <a:gd name="connsiteY16" fmla="*/ 101444 h 181821"/>
                <a:gd name="connsiteX17" fmla="*/ 1846093 w 8590887"/>
                <a:gd name="connsiteY17" fmla="*/ 132293 h 181821"/>
                <a:gd name="connsiteX18" fmla="*/ 1923451 w 8590887"/>
                <a:gd name="connsiteY18" fmla="*/ 124596 h 181821"/>
                <a:gd name="connsiteX19" fmla="*/ 1965355 w 8590887"/>
                <a:gd name="connsiteY19" fmla="*/ 132624 h 181821"/>
                <a:gd name="connsiteX20" fmla="*/ 2059172 w 8590887"/>
                <a:gd name="connsiteY20" fmla="*/ 166869 h 181821"/>
                <a:gd name="connsiteX21" fmla="*/ 2132157 w 8590887"/>
                <a:gd name="connsiteY21" fmla="*/ 156139 h 181821"/>
                <a:gd name="connsiteX22" fmla="*/ 2219015 w 8590887"/>
                <a:gd name="connsiteY22" fmla="*/ 147432 h 181821"/>
                <a:gd name="connsiteX23" fmla="*/ 2274011 w 8590887"/>
                <a:gd name="connsiteY23" fmla="*/ 168365 h 181821"/>
                <a:gd name="connsiteX24" fmla="*/ 2356132 w 8590887"/>
                <a:gd name="connsiteY24" fmla="*/ 180635 h 181821"/>
                <a:gd name="connsiteX25" fmla="*/ 2464511 w 8590887"/>
                <a:gd name="connsiteY25" fmla="*/ 168366 h 181821"/>
                <a:gd name="connsiteX26" fmla="*/ 2685551 w 8590887"/>
                <a:gd name="connsiteY26" fmla="*/ 171875 h 181821"/>
                <a:gd name="connsiteX27" fmla="*/ 3095147 w 8590887"/>
                <a:gd name="connsiteY27" fmla="*/ 150924 h 181821"/>
                <a:gd name="connsiteX28" fmla="*/ 3796251 w 8590887"/>
                <a:gd name="connsiteY28" fmla="*/ 115459 h 181821"/>
                <a:gd name="connsiteX29" fmla="*/ 4901482 w 8590887"/>
                <a:gd name="connsiteY29" fmla="*/ 67751 h 181821"/>
                <a:gd name="connsiteX30" fmla="*/ 5418317 w 8590887"/>
                <a:gd name="connsiteY30" fmla="*/ 51849 h 181821"/>
                <a:gd name="connsiteX31" fmla="*/ 6062372 w 8590887"/>
                <a:gd name="connsiteY31" fmla="*/ 35946 h 181821"/>
                <a:gd name="connsiteX32" fmla="*/ 6634866 w 8590887"/>
                <a:gd name="connsiteY32" fmla="*/ 20043 h 181821"/>
                <a:gd name="connsiteX33" fmla="*/ 7382289 w 8590887"/>
                <a:gd name="connsiteY33" fmla="*/ 4141 h 181821"/>
                <a:gd name="connsiteX34" fmla="*/ 8415959 w 8590887"/>
                <a:gd name="connsiteY34" fmla="*/ 20043 h 181821"/>
                <a:gd name="connsiteX35" fmla="*/ 8590887 w 8590887"/>
                <a:gd name="connsiteY35" fmla="*/ 12092 h 181821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65752 w 8590887"/>
                <a:gd name="connsiteY3" fmla="*/ 9773 h 181821"/>
                <a:gd name="connsiteX4" fmla="*/ 1059387 w 8590887"/>
                <a:gd name="connsiteY4" fmla="*/ 24040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48657 w 8590887"/>
                <a:gd name="connsiteY8" fmla="*/ 50254 h 181821"/>
                <a:gd name="connsiteX9" fmla="*/ 1421979 w 8590887"/>
                <a:gd name="connsiteY9" fmla="*/ 83033 h 181821"/>
                <a:gd name="connsiteX10" fmla="*/ 1488198 w 8590887"/>
                <a:gd name="connsiteY10" fmla="*/ 115979 h 181821"/>
                <a:gd name="connsiteX11" fmla="*/ 1523917 w 8590887"/>
                <a:gd name="connsiteY11" fmla="*/ 123123 h 181821"/>
                <a:gd name="connsiteX12" fmla="*/ 1560868 w 8590887"/>
                <a:gd name="connsiteY12" fmla="*/ 125092 h 181821"/>
                <a:gd name="connsiteX13" fmla="*/ 1616916 w 8590887"/>
                <a:gd name="connsiteY13" fmla="*/ 116551 h 181821"/>
                <a:gd name="connsiteX14" fmla="*/ 1682009 w 8590887"/>
                <a:gd name="connsiteY14" fmla="*/ 90481 h 181821"/>
                <a:gd name="connsiteX15" fmla="*/ 1733467 w 8590887"/>
                <a:gd name="connsiteY15" fmla="*/ 87403 h 181821"/>
                <a:gd name="connsiteX16" fmla="*/ 1774441 w 8590887"/>
                <a:gd name="connsiteY16" fmla="*/ 101444 h 181821"/>
                <a:gd name="connsiteX17" fmla="*/ 1846093 w 8590887"/>
                <a:gd name="connsiteY17" fmla="*/ 132293 h 181821"/>
                <a:gd name="connsiteX18" fmla="*/ 1923451 w 8590887"/>
                <a:gd name="connsiteY18" fmla="*/ 124596 h 181821"/>
                <a:gd name="connsiteX19" fmla="*/ 1965355 w 8590887"/>
                <a:gd name="connsiteY19" fmla="*/ 132624 h 181821"/>
                <a:gd name="connsiteX20" fmla="*/ 2059172 w 8590887"/>
                <a:gd name="connsiteY20" fmla="*/ 166869 h 181821"/>
                <a:gd name="connsiteX21" fmla="*/ 2132157 w 8590887"/>
                <a:gd name="connsiteY21" fmla="*/ 156139 h 181821"/>
                <a:gd name="connsiteX22" fmla="*/ 2219015 w 8590887"/>
                <a:gd name="connsiteY22" fmla="*/ 147432 h 181821"/>
                <a:gd name="connsiteX23" fmla="*/ 2274011 w 8590887"/>
                <a:gd name="connsiteY23" fmla="*/ 168365 h 181821"/>
                <a:gd name="connsiteX24" fmla="*/ 2356132 w 8590887"/>
                <a:gd name="connsiteY24" fmla="*/ 180635 h 181821"/>
                <a:gd name="connsiteX25" fmla="*/ 2464511 w 8590887"/>
                <a:gd name="connsiteY25" fmla="*/ 168366 h 181821"/>
                <a:gd name="connsiteX26" fmla="*/ 2685551 w 8590887"/>
                <a:gd name="connsiteY26" fmla="*/ 171875 h 181821"/>
                <a:gd name="connsiteX27" fmla="*/ 3095147 w 8590887"/>
                <a:gd name="connsiteY27" fmla="*/ 150924 h 181821"/>
                <a:gd name="connsiteX28" fmla="*/ 3796251 w 8590887"/>
                <a:gd name="connsiteY28" fmla="*/ 115459 h 181821"/>
                <a:gd name="connsiteX29" fmla="*/ 4901482 w 8590887"/>
                <a:gd name="connsiteY29" fmla="*/ 67751 h 181821"/>
                <a:gd name="connsiteX30" fmla="*/ 5418317 w 8590887"/>
                <a:gd name="connsiteY30" fmla="*/ 51849 h 181821"/>
                <a:gd name="connsiteX31" fmla="*/ 6062372 w 8590887"/>
                <a:gd name="connsiteY31" fmla="*/ 35946 h 181821"/>
                <a:gd name="connsiteX32" fmla="*/ 6634866 w 8590887"/>
                <a:gd name="connsiteY32" fmla="*/ 20043 h 181821"/>
                <a:gd name="connsiteX33" fmla="*/ 7382289 w 8590887"/>
                <a:gd name="connsiteY33" fmla="*/ 4141 h 181821"/>
                <a:gd name="connsiteX34" fmla="*/ 8415959 w 8590887"/>
                <a:gd name="connsiteY34" fmla="*/ 20043 h 181821"/>
                <a:gd name="connsiteX35" fmla="*/ 8590887 w 8590887"/>
                <a:gd name="connsiteY35" fmla="*/ 12092 h 181821"/>
                <a:gd name="connsiteX0" fmla="*/ 0 w 8590887"/>
                <a:gd name="connsiteY0" fmla="*/ 4141 h 181821"/>
                <a:gd name="connsiteX1" fmla="*/ 587402 w 8590887"/>
                <a:gd name="connsiteY1" fmla="*/ 0 h 181821"/>
                <a:gd name="connsiteX2" fmla="*/ 830414 w 8590887"/>
                <a:gd name="connsiteY2" fmla="*/ 4141 h 181821"/>
                <a:gd name="connsiteX3" fmla="*/ 951464 w 8590887"/>
                <a:gd name="connsiteY3" fmla="*/ 2629 h 181821"/>
                <a:gd name="connsiteX4" fmla="*/ 1059387 w 8590887"/>
                <a:gd name="connsiteY4" fmla="*/ 24040 h 181821"/>
                <a:gd name="connsiteX5" fmla="*/ 1148632 w 8590887"/>
                <a:gd name="connsiteY5" fmla="*/ 51683 h 181821"/>
                <a:gd name="connsiteX6" fmla="*/ 1275687 w 8590887"/>
                <a:gd name="connsiteY6" fmla="*/ 36609 h 181821"/>
                <a:gd name="connsiteX7" fmla="*/ 1312462 w 8590887"/>
                <a:gd name="connsiteY7" fmla="*/ 36443 h 181821"/>
                <a:gd name="connsiteX8" fmla="*/ 1348657 w 8590887"/>
                <a:gd name="connsiteY8" fmla="*/ 50254 h 181821"/>
                <a:gd name="connsiteX9" fmla="*/ 1421979 w 8590887"/>
                <a:gd name="connsiteY9" fmla="*/ 83033 h 181821"/>
                <a:gd name="connsiteX10" fmla="*/ 1488198 w 8590887"/>
                <a:gd name="connsiteY10" fmla="*/ 115979 h 181821"/>
                <a:gd name="connsiteX11" fmla="*/ 1523917 w 8590887"/>
                <a:gd name="connsiteY11" fmla="*/ 123123 h 181821"/>
                <a:gd name="connsiteX12" fmla="*/ 1560868 w 8590887"/>
                <a:gd name="connsiteY12" fmla="*/ 125092 h 181821"/>
                <a:gd name="connsiteX13" fmla="*/ 1616916 w 8590887"/>
                <a:gd name="connsiteY13" fmla="*/ 116551 h 181821"/>
                <a:gd name="connsiteX14" fmla="*/ 1682009 w 8590887"/>
                <a:gd name="connsiteY14" fmla="*/ 90481 h 181821"/>
                <a:gd name="connsiteX15" fmla="*/ 1733467 w 8590887"/>
                <a:gd name="connsiteY15" fmla="*/ 87403 h 181821"/>
                <a:gd name="connsiteX16" fmla="*/ 1774441 w 8590887"/>
                <a:gd name="connsiteY16" fmla="*/ 101444 h 181821"/>
                <a:gd name="connsiteX17" fmla="*/ 1846093 w 8590887"/>
                <a:gd name="connsiteY17" fmla="*/ 132293 h 181821"/>
                <a:gd name="connsiteX18" fmla="*/ 1923451 w 8590887"/>
                <a:gd name="connsiteY18" fmla="*/ 124596 h 181821"/>
                <a:gd name="connsiteX19" fmla="*/ 1965355 w 8590887"/>
                <a:gd name="connsiteY19" fmla="*/ 132624 h 181821"/>
                <a:gd name="connsiteX20" fmla="*/ 2059172 w 8590887"/>
                <a:gd name="connsiteY20" fmla="*/ 166869 h 181821"/>
                <a:gd name="connsiteX21" fmla="*/ 2132157 w 8590887"/>
                <a:gd name="connsiteY21" fmla="*/ 156139 h 181821"/>
                <a:gd name="connsiteX22" fmla="*/ 2219015 w 8590887"/>
                <a:gd name="connsiteY22" fmla="*/ 147432 h 181821"/>
                <a:gd name="connsiteX23" fmla="*/ 2274011 w 8590887"/>
                <a:gd name="connsiteY23" fmla="*/ 168365 h 181821"/>
                <a:gd name="connsiteX24" fmla="*/ 2356132 w 8590887"/>
                <a:gd name="connsiteY24" fmla="*/ 180635 h 181821"/>
                <a:gd name="connsiteX25" fmla="*/ 2464511 w 8590887"/>
                <a:gd name="connsiteY25" fmla="*/ 168366 h 181821"/>
                <a:gd name="connsiteX26" fmla="*/ 2685551 w 8590887"/>
                <a:gd name="connsiteY26" fmla="*/ 171875 h 181821"/>
                <a:gd name="connsiteX27" fmla="*/ 3095147 w 8590887"/>
                <a:gd name="connsiteY27" fmla="*/ 150924 h 181821"/>
                <a:gd name="connsiteX28" fmla="*/ 3796251 w 8590887"/>
                <a:gd name="connsiteY28" fmla="*/ 115459 h 181821"/>
                <a:gd name="connsiteX29" fmla="*/ 4901482 w 8590887"/>
                <a:gd name="connsiteY29" fmla="*/ 67751 h 181821"/>
                <a:gd name="connsiteX30" fmla="*/ 5418317 w 8590887"/>
                <a:gd name="connsiteY30" fmla="*/ 51849 h 181821"/>
                <a:gd name="connsiteX31" fmla="*/ 6062372 w 8590887"/>
                <a:gd name="connsiteY31" fmla="*/ 35946 h 181821"/>
                <a:gd name="connsiteX32" fmla="*/ 6634866 w 8590887"/>
                <a:gd name="connsiteY32" fmla="*/ 20043 h 181821"/>
                <a:gd name="connsiteX33" fmla="*/ 7382289 w 8590887"/>
                <a:gd name="connsiteY33" fmla="*/ 4141 h 181821"/>
                <a:gd name="connsiteX34" fmla="*/ 8415959 w 8590887"/>
                <a:gd name="connsiteY34" fmla="*/ 20043 h 181821"/>
                <a:gd name="connsiteX35" fmla="*/ 8590887 w 8590887"/>
                <a:gd name="connsiteY35" fmla="*/ 12092 h 181821"/>
                <a:gd name="connsiteX0" fmla="*/ 0 w 8590887"/>
                <a:gd name="connsiteY0" fmla="*/ 4762 h 182442"/>
                <a:gd name="connsiteX1" fmla="*/ 587402 w 8590887"/>
                <a:gd name="connsiteY1" fmla="*/ 621 h 182442"/>
                <a:gd name="connsiteX2" fmla="*/ 770883 w 8590887"/>
                <a:gd name="connsiteY2" fmla="*/ 0 h 182442"/>
                <a:gd name="connsiteX3" fmla="*/ 951464 w 8590887"/>
                <a:gd name="connsiteY3" fmla="*/ 3250 h 182442"/>
                <a:gd name="connsiteX4" fmla="*/ 1059387 w 8590887"/>
                <a:gd name="connsiteY4" fmla="*/ 24661 h 182442"/>
                <a:gd name="connsiteX5" fmla="*/ 1148632 w 8590887"/>
                <a:gd name="connsiteY5" fmla="*/ 52304 h 182442"/>
                <a:gd name="connsiteX6" fmla="*/ 1275687 w 8590887"/>
                <a:gd name="connsiteY6" fmla="*/ 37230 h 182442"/>
                <a:gd name="connsiteX7" fmla="*/ 1312462 w 8590887"/>
                <a:gd name="connsiteY7" fmla="*/ 37064 h 182442"/>
                <a:gd name="connsiteX8" fmla="*/ 1348657 w 8590887"/>
                <a:gd name="connsiteY8" fmla="*/ 50875 h 182442"/>
                <a:gd name="connsiteX9" fmla="*/ 1421979 w 8590887"/>
                <a:gd name="connsiteY9" fmla="*/ 83654 h 182442"/>
                <a:gd name="connsiteX10" fmla="*/ 1488198 w 8590887"/>
                <a:gd name="connsiteY10" fmla="*/ 116600 h 182442"/>
                <a:gd name="connsiteX11" fmla="*/ 1523917 w 8590887"/>
                <a:gd name="connsiteY11" fmla="*/ 123744 h 182442"/>
                <a:gd name="connsiteX12" fmla="*/ 1560868 w 8590887"/>
                <a:gd name="connsiteY12" fmla="*/ 125713 h 182442"/>
                <a:gd name="connsiteX13" fmla="*/ 1616916 w 8590887"/>
                <a:gd name="connsiteY13" fmla="*/ 117172 h 182442"/>
                <a:gd name="connsiteX14" fmla="*/ 1682009 w 8590887"/>
                <a:gd name="connsiteY14" fmla="*/ 91102 h 182442"/>
                <a:gd name="connsiteX15" fmla="*/ 1733467 w 8590887"/>
                <a:gd name="connsiteY15" fmla="*/ 88024 h 182442"/>
                <a:gd name="connsiteX16" fmla="*/ 1774441 w 8590887"/>
                <a:gd name="connsiteY16" fmla="*/ 102065 h 182442"/>
                <a:gd name="connsiteX17" fmla="*/ 1846093 w 8590887"/>
                <a:gd name="connsiteY17" fmla="*/ 132914 h 182442"/>
                <a:gd name="connsiteX18" fmla="*/ 1923451 w 8590887"/>
                <a:gd name="connsiteY18" fmla="*/ 125217 h 182442"/>
                <a:gd name="connsiteX19" fmla="*/ 1965355 w 8590887"/>
                <a:gd name="connsiteY19" fmla="*/ 133245 h 182442"/>
                <a:gd name="connsiteX20" fmla="*/ 2059172 w 8590887"/>
                <a:gd name="connsiteY20" fmla="*/ 167490 h 182442"/>
                <a:gd name="connsiteX21" fmla="*/ 2132157 w 8590887"/>
                <a:gd name="connsiteY21" fmla="*/ 156760 h 182442"/>
                <a:gd name="connsiteX22" fmla="*/ 2219015 w 8590887"/>
                <a:gd name="connsiteY22" fmla="*/ 148053 h 182442"/>
                <a:gd name="connsiteX23" fmla="*/ 2274011 w 8590887"/>
                <a:gd name="connsiteY23" fmla="*/ 168986 h 182442"/>
                <a:gd name="connsiteX24" fmla="*/ 2356132 w 8590887"/>
                <a:gd name="connsiteY24" fmla="*/ 181256 h 182442"/>
                <a:gd name="connsiteX25" fmla="*/ 2464511 w 8590887"/>
                <a:gd name="connsiteY25" fmla="*/ 168987 h 182442"/>
                <a:gd name="connsiteX26" fmla="*/ 2685551 w 8590887"/>
                <a:gd name="connsiteY26" fmla="*/ 172496 h 182442"/>
                <a:gd name="connsiteX27" fmla="*/ 3095147 w 8590887"/>
                <a:gd name="connsiteY27" fmla="*/ 151545 h 182442"/>
                <a:gd name="connsiteX28" fmla="*/ 3796251 w 8590887"/>
                <a:gd name="connsiteY28" fmla="*/ 116080 h 182442"/>
                <a:gd name="connsiteX29" fmla="*/ 4901482 w 8590887"/>
                <a:gd name="connsiteY29" fmla="*/ 68372 h 182442"/>
                <a:gd name="connsiteX30" fmla="*/ 5418317 w 8590887"/>
                <a:gd name="connsiteY30" fmla="*/ 52470 h 182442"/>
                <a:gd name="connsiteX31" fmla="*/ 6062372 w 8590887"/>
                <a:gd name="connsiteY31" fmla="*/ 36567 h 182442"/>
                <a:gd name="connsiteX32" fmla="*/ 6634866 w 8590887"/>
                <a:gd name="connsiteY32" fmla="*/ 20664 h 182442"/>
                <a:gd name="connsiteX33" fmla="*/ 7382289 w 8590887"/>
                <a:gd name="connsiteY33" fmla="*/ 4762 h 182442"/>
                <a:gd name="connsiteX34" fmla="*/ 8415959 w 8590887"/>
                <a:gd name="connsiteY34" fmla="*/ 20664 h 182442"/>
                <a:gd name="connsiteX35" fmla="*/ 8590887 w 8590887"/>
                <a:gd name="connsiteY35" fmla="*/ 12713 h 182442"/>
                <a:gd name="connsiteX0" fmla="*/ 0 w 8590887"/>
                <a:gd name="connsiteY0" fmla="*/ 11987 h 189667"/>
                <a:gd name="connsiteX1" fmla="*/ 378536 w 8590887"/>
                <a:gd name="connsiteY1" fmla="*/ 0 h 189667"/>
                <a:gd name="connsiteX2" fmla="*/ 587402 w 8590887"/>
                <a:gd name="connsiteY2" fmla="*/ 7846 h 189667"/>
                <a:gd name="connsiteX3" fmla="*/ 770883 w 8590887"/>
                <a:gd name="connsiteY3" fmla="*/ 7225 h 189667"/>
                <a:gd name="connsiteX4" fmla="*/ 951464 w 8590887"/>
                <a:gd name="connsiteY4" fmla="*/ 10475 h 189667"/>
                <a:gd name="connsiteX5" fmla="*/ 1059387 w 8590887"/>
                <a:gd name="connsiteY5" fmla="*/ 31886 h 189667"/>
                <a:gd name="connsiteX6" fmla="*/ 1148632 w 8590887"/>
                <a:gd name="connsiteY6" fmla="*/ 59529 h 189667"/>
                <a:gd name="connsiteX7" fmla="*/ 1275687 w 8590887"/>
                <a:gd name="connsiteY7" fmla="*/ 44455 h 189667"/>
                <a:gd name="connsiteX8" fmla="*/ 1312462 w 8590887"/>
                <a:gd name="connsiteY8" fmla="*/ 44289 h 189667"/>
                <a:gd name="connsiteX9" fmla="*/ 1348657 w 8590887"/>
                <a:gd name="connsiteY9" fmla="*/ 58100 h 189667"/>
                <a:gd name="connsiteX10" fmla="*/ 1421979 w 8590887"/>
                <a:gd name="connsiteY10" fmla="*/ 90879 h 189667"/>
                <a:gd name="connsiteX11" fmla="*/ 1488198 w 8590887"/>
                <a:gd name="connsiteY11" fmla="*/ 123825 h 189667"/>
                <a:gd name="connsiteX12" fmla="*/ 1523917 w 8590887"/>
                <a:gd name="connsiteY12" fmla="*/ 130969 h 189667"/>
                <a:gd name="connsiteX13" fmla="*/ 1560868 w 8590887"/>
                <a:gd name="connsiteY13" fmla="*/ 132938 h 189667"/>
                <a:gd name="connsiteX14" fmla="*/ 1616916 w 8590887"/>
                <a:gd name="connsiteY14" fmla="*/ 124397 h 189667"/>
                <a:gd name="connsiteX15" fmla="*/ 1682009 w 8590887"/>
                <a:gd name="connsiteY15" fmla="*/ 98327 h 189667"/>
                <a:gd name="connsiteX16" fmla="*/ 1733467 w 8590887"/>
                <a:gd name="connsiteY16" fmla="*/ 95249 h 189667"/>
                <a:gd name="connsiteX17" fmla="*/ 1774441 w 8590887"/>
                <a:gd name="connsiteY17" fmla="*/ 109290 h 189667"/>
                <a:gd name="connsiteX18" fmla="*/ 1846093 w 8590887"/>
                <a:gd name="connsiteY18" fmla="*/ 140139 h 189667"/>
                <a:gd name="connsiteX19" fmla="*/ 1923451 w 8590887"/>
                <a:gd name="connsiteY19" fmla="*/ 132442 h 189667"/>
                <a:gd name="connsiteX20" fmla="*/ 1965355 w 8590887"/>
                <a:gd name="connsiteY20" fmla="*/ 140470 h 189667"/>
                <a:gd name="connsiteX21" fmla="*/ 2059172 w 8590887"/>
                <a:gd name="connsiteY21" fmla="*/ 174715 h 189667"/>
                <a:gd name="connsiteX22" fmla="*/ 2132157 w 8590887"/>
                <a:gd name="connsiteY22" fmla="*/ 163985 h 189667"/>
                <a:gd name="connsiteX23" fmla="*/ 2219015 w 8590887"/>
                <a:gd name="connsiteY23" fmla="*/ 155278 h 189667"/>
                <a:gd name="connsiteX24" fmla="*/ 2274011 w 8590887"/>
                <a:gd name="connsiteY24" fmla="*/ 176211 h 189667"/>
                <a:gd name="connsiteX25" fmla="*/ 2356132 w 8590887"/>
                <a:gd name="connsiteY25" fmla="*/ 188481 h 189667"/>
                <a:gd name="connsiteX26" fmla="*/ 2464511 w 8590887"/>
                <a:gd name="connsiteY26" fmla="*/ 176212 h 189667"/>
                <a:gd name="connsiteX27" fmla="*/ 2685551 w 8590887"/>
                <a:gd name="connsiteY27" fmla="*/ 179721 h 189667"/>
                <a:gd name="connsiteX28" fmla="*/ 3095147 w 8590887"/>
                <a:gd name="connsiteY28" fmla="*/ 158770 h 189667"/>
                <a:gd name="connsiteX29" fmla="*/ 3796251 w 8590887"/>
                <a:gd name="connsiteY29" fmla="*/ 123305 h 189667"/>
                <a:gd name="connsiteX30" fmla="*/ 4901482 w 8590887"/>
                <a:gd name="connsiteY30" fmla="*/ 75597 h 189667"/>
                <a:gd name="connsiteX31" fmla="*/ 5418317 w 8590887"/>
                <a:gd name="connsiteY31" fmla="*/ 59695 h 189667"/>
                <a:gd name="connsiteX32" fmla="*/ 6062372 w 8590887"/>
                <a:gd name="connsiteY32" fmla="*/ 43792 h 189667"/>
                <a:gd name="connsiteX33" fmla="*/ 6634866 w 8590887"/>
                <a:gd name="connsiteY33" fmla="*/ 27889 h 189667"/>
                <a:gd name="connsiteX34" fmla="*/ 7382289 w 8590887"/>
                <a:gd name="connsiteY34" fmla="*/ 11987 h 189667"/>
                <a:gd name="connsiteX35" fmla="*/ 8415959 w 8590887"/>
                <a:gd name="connsiteY35" fmla="*/ 27889 h 189667"/>
                <a:gd name="connsiteX36" fmla="*/ 8590887 w 8590887"/>
                <a:gd name="connsiteY36" fmla="*/ 19938 h 189667"/>
                <a:gd name="connsiteX0" fmla="*/ 0 w 8590887"/>
                <a:gd name="connsiteY0" fmla="*/ 4762 h 182442"/>
                <a:gd name="connsiteX1" fmla="*/ 369011 w 8590887"/>
                <a:gd name="connsiteY1" fmla="*/ 9444 h 182442"/>
                <a:gd name="connsiteX2" fmla="*/ 587402 w 8590887"/>
                <a:gd name="connsiteY2" fmla="*/ 621 h 182442"/>
                <a:gd name="connsiteX3" fmla="*/ 770883 w 8590887"/>
                <a:gd name="connsiteY3" fmla="*/ 0 h 182442"/>
                <a:gd name="connsiteX4" fmla="*/ 951464 w 8590887"/>
                <a:gd name="connsiteY4" fmla="*/ 3250 h 182442"/>
                <a:gd name="connsiteX5" fmla="*/ 1059387 w 8590887"/>
                <a:gd name="connsiteY5" fmla="*/ 24661 h 182442"/>
                <a:gd name="connsiteX6" fmla="*/ 1148632 w 8590887"/>
                <a:gd name="connsiteY6" fmla="*/ 52304 h 182442"/>
                <a:gd name="connsiteX7" fmla="*/ 1275687 w 8590887"/>
                <a:gd name="connsiteY7" fmla="*/ 37230 h 182442"/>
                <a:gd name="connsiteX8" fmla="*/ 1312462 w 8590887"/>
                <a:gd name="connsiteY8" fmla="*/ 37064 h 182442"/>
                <a:gd name="connsiteX9" fmla="*/ 1348657 w 8590887"/>
                <a:gd name="connsiteY9" fmla="*/ 50875 h 182442"/>
                <a:gd name="connsiteX10" fmla="*/ 1421979 w 8590887"/>
                <a:gd name="connsiteY10" fmla="*/ 83654 h 182442"/>
                <a:gd name="connsiteX11" fmla="*/ 1488198 w 8590887"/>
                <a:gd name="connsiteY11" fmla="*/ 116600 h 182442"/>
                <a:gd name="connsiteX12" fmla="*/ 1523917 w 8590887"/>
                <a:gd name="connsiteY12" fmla="*/ 123744 h 182442"/>
                <a:gd name="connsiteX13" fmla="*/ 1560868 w 8590887"/>
                <a:gd name="connsiteY13" fmla="*/ 125713 h 182442"/>
                <a:gd name="connsiteX14" fmla="*/ 1616916 w 8590887"/>
                <a:gd name="connsiteY14" fmla="*/ 117172 h 182442"/>
                <a:gd name="connsiteX15" fmla="*/ 1682009 w 8590887"/>
                <a:gd name="connsiteY15" fmla="*/ 91102 h 182442"/>
                <a:gd name="connsiteX16" fmla="*/ 1733467 w 8590887"/>
                <a:gd name="connsiteY16" fmla="*/ 88024 h 182442"/>
                <a:gd name="connsiteX17" fmla="*/ 1774441 w 8590887"/>
                <a:gd name="connsiteY17" fmla="*/ 102065 h 182442"/>
                <a:gd name="connsiteX18" fmla="*/ 1846093 w 8590887"/>
                <a:gd name="connsiteY18" fmla="*/ 132914 h 182442"/>
                <a:gd name="connsiteX19" fmla="*/ 1923451 w 8590887"/>
                <a:gd name="connsiteY19" fmla="*/ 125217 h 182442"/>
                <a:gd name="connsiteX20" fmla="*/ 1965355 w 8590887"/>
                <a:gd name="connsiteY20" fmla="*/ 133245 h 182442"/>
                <a:gd name="connsiteX21" fmla="*/ 2059172 w 8590887"/>
                <a:gd name="connsiteY21" fmla="*/ 167490 h 182442"/>
                <a:gd name="connsiteX22" fmla="*/ 2132157 w 8590887"/>
                <a:gd name="connsiteY22" fmla="*/ 156760 h 182442"/>
                <a:gd name="connsiteX23" fmla="*/ 2219015 w 8590887"/>
                <a:gd name="connsiteY23" fmla="*/ 148053 h 182442"/>
                <a:gd name="connsiteX24" fmla="*/ 2274011 w 8590887"/>
                <a:gd name="connsiteY24" fmla="*/ 168986 h 182442"/>
                <a:gd name="connsiteX25" fmla="*/ 2356132 w 8590887"/>
                <a:gd name="connsiteY25" fmla="*/ 181256 h 182442"/>
                <a:gd name="connsiteX26" fmla="*/ 2464511 w 8590887"/>
                <a:gd name="connsiteY26" fmla="*/ 168987 h 182442"/>
                <a:gd name="connsiteX27" fmla="*/ 2685551 w 8590887"/>
                <a:gd name="connsiteY27" fmla="*/ 172496 h 182442"/>
                <a:gd name="connsiteX28" fmla="*/ 3095147 w 8590887"/>
                <a:gd name="connsiteY28" fmla="*/ 151545 h 182442"/>
                <a:gd name="connsiteX29" fmla="*/ 3796251 w 8590887"/>
                <a:gd name="connsiteY29" fmla="*/ 116080 h 182442"/>
                <a:gd name="connsiteX30" fmla="*/ 4901482 w 8590887"/>
                <a:gd name="connsiteY30" fmla="*/ 68372 h 182442"/>
                <a:gd name="connsiteX31" fmla="*/ 5418317 w 8590887"/>
                <a:gd name="connsiteY31" fmla="*/ 52470 h 182442"/>
                <a:gd name="connsiteX32" fmla="*/ 6062372 w 8590887"/>
                <a:gd name="connsiteY32" fmla="*/ 36567 h 182442"/>
                <a:gd name="connsiteX33" fmla="*/ 6634866 w 8590887"/>
                <a:gd name="connsiteY33" fmla="*/ 20664 h 182442"/>
                <a:gd name="connsiteX34" fmla="*/ 7382289 w 8590887"/>
                <a:gd name="connsiteY34" fmla="*/ 4762 h 182442"/>
                <a:gd name="connsiteX35" fmla="*/ 8415959 w 8590887"/>
                <a:gd name="connsiteY35" fmla="*/ 20664 h 182442"/>
                <a:gd name="connsiteX36" fmla="*/ 8590887 w 8590887"/>
                <a:gd name="connsiteY36" fmla="*/ 12713 h 182442"/>
                <a:gd name="connsiteX0" fmla="*/ 0 w 8590887"/>
                <a:gd name="connsiteY0" fmla="*/ 4762 h 182442"/>
                <a:gd name="connsiteX1" fmla="*/ 342817 w 8590887"/>
                <a:gd name="connsiteY1" fmla="*/ 2300 h 182442"/>
                <a:gd name="connsiteX2" fmla="*/ 587402 w 8590887"/>
                <a:gd name="connsiteY2" fmla="*/ 621 h 182442"/>
                <a:gd name="connsiteX3" fmla="*/ 770883 w 8590887"/>
                <a:gd name="connsiteY3" fmla="*/ 0 h 182442"/>
                <a:gd name="connsiteX4" fmla="*/ 951464 w 8590887"/>
                <a:gd name="connsiteY4" fmla="*/ 3250 h 182442"/>
                <a:gd name="connsiteX5" fmla="*/ 1059387 w 8590887"/>
                <a:gd name="connsiteY5" fmla="*/ 24661 h 182442"/>
                <a:gd name="connsiteX6" fmla="*/ 1148632 w 8590887"/>
                <a:gd name="connsiteY6" fmla="*/ 52304 h 182442"/>
                <a:gd name="connsiteX7" fmla="*/ 1275687 w 8590887"/>
                <a:gd name="connsiteY7" fmla="*/ 37230 h 182442"/>
                <a:gd name="connsiteX8" fmla="*/ 1312462 w 8590887"/>
                <a:gd name="connsiteY8" fmla="*/ 37064 h 182442"/>
                <a:gd name="connsiteX9" fmla="*/ 1348657 w 8590887"/>
                <a:gd name="connsiteY9" fmla="*/ 50875 h 182442"/>
                <a:gd name="connsiteX10" fmla="*/ 1421979 w 8590887"/>
                <a:gd name="connsiteY10" fmla="*/ 83654 h 182442"/>
                <a:gd name="connsiteX11" fmla="*/ 1488198 w 8590887"/>
                <a:gd name="connsiteY11" fmla="*/ 116600 h 182442"/>
                <a:gd name="connsiteX12" fmla="*/ 1523917 w 8590887"/>
                <a:gd name="connsiteY12" fmla="*/ 123744 h 182442"/>
                <a:gd name="connsiteX13" fmla="*/ 1560868 w 8590887"/>
                <a:gd name="connsiteY13" fmla="*/ 125713 h 182442"/>
                <a:gd name="connsiteX14" fmla="*/ 1616916 w 8590887"/>
                <a:gd name="connsiteY14" fmla="*/ 117172 h 182442"/>
                <a:gd name="connsiteX15" fmla="*/ 1682009 w 8590887"/>
                <a:gd name="connsiteY15" fmla="*/ 91102 h 182442"/>
                <a:gd name="connsiteX16" fmla="*/ 1733467 w 8590887"/>
                <a:gd name="connsiteY16" fmla="*/ 88024 h 182442"/>
                <a:gd name="connsiteX17" fmla="*/ 1774441 w 8590887"/>
                <a:gd name="connsiteY17" fmla="*/ 102065 h 182442"/>
                <a:gd name="connsiteX18" fmla="*/ 1846093 w 8590887"/>
                <a:gd name="connsiteY18" fmla="*/ 132914 h 182442"/>
                <a:gd name="connsiteX19" fmla="*/ 1923451 w 8590887"/>
                <a:gd name="connsiteY19" fmla="*/ 125217 h 182442"/>
                <a:gd name="connsiteX20" fmla="*/ 1965355 w 8590887"/>
                <a:gd name="connsiteY20" fmla="*/ 133245 h 182442"/>
                <a:gd name="connsiteX21" fmla="*/ 2059172 w 8590887"/>
                <a:gd name="connsiteY21" fmla="*/ 167490 h 182442"/>
                <a:gd name="connsiteX22" fmla="*/ 2132157 w 8590887"/>
                <a:gd name="connsiteY22" fmla="*/ 156760 h 182442"/>
                <a:gd name="connsiteX23" fmla="*/ 2219015 w 8590887"/>
                <a:gd name="connsiteY23" fmla="*/ 148053 h 182442"/>
                <a:gd name="connsiteX24" fmla="*/ 2274011 w 8590887"/>
                <a:gd name="connsiteY24" fmla="*/ 168986 h 182442"/>
                <a:gd name="connsiteX25" fmla="*/ 2356132 w 8590887"/>
                <a:gd name="connsiteY25" fmla="*/ 181256 h 182442"/>
                <a:gd name="connsiteX26" fmla="*/ 2464511 w 8590887"/>
                <a:gd name="connsiteY26" fmla="*/ 168987 h 182442"/>
                <a:gd name="connsiteX27" fmla="*/ 2685551 w 8590887"/>
                <a:gd name="connsiteY27" fmla="*/ 172496 h 182442"/>
                <a:gd name="connsiteX28" fmla="*/ 3095147 w 8590887"/>
                <a:gd name="connsiteY28" fmla="*/ 151545 h 182442"/>
                <a:gd name="connsiteX29" fmla="*/ 3796251 w 8590887"/>
                <a:gd name="connsiteY29" fmla="*/ 116080 h 182442"/>
                <a:gd name="connsiteX30" fmla="*/ 4901482 w 8590887"/>
                <a:gd name="connsiteY30" fmla="*/ 68372 h 182442"/>
                <a:gd name="connsiteX31" fmla="*/ 5418317 w 8590887"/>
                <a:gd name="connsiteY31" fmla="*/ 52470 h 182442"/>
                <a:gd name="connsiteX32" fmla="*/ 6062372 w 8590887"/>
                <a:gd name="connsiteY32" fmla="*/ 36567 h 182442"/>
                <a:gd name="connsiteX33" fmla="*/ 6634866 w 8590887"/>
                <a:gd name="connsiteY33" fmla="*/ 20664 h 182442"/>
                <a:gd name="connsiteX34" fmla="*/ 7382289 w 8590887"/>
                <a:gd name="connsiteY34" fmla="*/ 4762 h 182442"/>
                <a:gd name="connsiteX35" fmla="*/ 8415959 w 8590887"/>
                <a:gd name="connsiteY35" fmla="*/ 20664 h 182442"/>
                <a:gd name="connsiteX36" fmla="*/ 8590887 w 8590887"/>
                <a:gd name="connsiteY36" fmla="*/ 12713 h 182442"/>
                <a:gd name="connsiteX0" fmla="*/ 0 w 8590887"/>
                <a:gd name="connsiteY0" fmla="*/ 11987 h 189667"/>
                <a:gd name="connsiteX1" fmla="*/ 342817 w 8590887"/>
                <a:gd name="connsiteY1" fmla="*/ 9525 h 189667"/>
                <a:gd name="connsiteX2" fmla="*/ 457117 w 8590887"/>
                <a:gd name="connsiteY2" fmla="*/ 0 h 189667"/>
                <a:gd name="connsiteX3" fmla="*/ 587402 w 8590887"/>
                <a:gd name="connsiteY3" fmla="*/ 7846 h 189667"/>
                <a:gd name="connsiteX4" fmla="*/ 770883 w 8590887"/>
                <a:gd name="connsiteY4" fmla="*/ 7225 h 189667"/>
                <a:gd name="connsiteX5" fmla="*/ 951464 w 8590887"/>
                <a:gd name="connsiteY5" fmla="*/ 10475 h 189667"/>
                <a:gd name="connsiteX6" fmla="*/ 1059387 w 8590887"/>
                <a:gd name="connsiteY6" fmla="*/ 31886 h 189667"/>
                <a:gd name="connsiteX7" fmla="*/ 1148632 w 8590887"/>
                <a:gd name="connsiteY7" fmla="*/ 59529 h 189667"/>
                <a:gd name="connsiteX8" fmla="*/ 1275687 w 8590887"/>
                <a:gd name="connsiteY8" fmla="*/ 44455 h 189667"/>
                <a:gd name="connsiteX9" fmla="*/ 1312462 w 8590887"/>
                <a:gd name="connsiteY9" fmla="*/ 44289 h 189667"/>
                <a:gd name="connsiteX10" fmla="*/ 1348657 w 8590887"/>
                <a:gd name="connsiteY10" fmla="*/ 58100 h 189667"/>
                <a:gd name="connsiteX11" fmla="*/ 1421979 w 8590887"/>
                <a:gd name="connsiteY11" fmla="*/ 90879 h 189667"/>
                <a:gd name="connsiteX12" fmla="*/ 1488198 w 8590887"/>
                <a:gd name="connsiteY12" fmla="*/ 123825 h 189667"/>
                <a:gd name="connsiteX13" fmla="*/ 1523917 w 8590887"/>
                <a:gd name="connsiteY13" fmla="*/ 130969 h 189667"/>
                <a:gd name="connsiteX14" fmla="*/ 1560868 w 8590887"/>
                <a:gd name="connsiteY14" fmla="*/ 132938 h 189667"/>
                <a:gd name="connsiteX15" fmla="*/ 1616916 w 8590887"/>
                <a:gd name="connsiteY15" fmla="*/ 124397 h 189667"/>
                <a:gd name="connsiteX16" fmla="*/ 1682009 w 8590887"/>
                <a:gd name="connsiteY16" fmla="*/ 98327 h 189667"/>
                <a:gd name="connsiteX17" fmla="*/ 1733467 w 8590887"/>
                <a:gd name="connsiteY17" fmla="*/ 95249 h 189667"/>
                <a:gd name="connsiteX18" fmla="*/ 1774441 w 8590887"/>
                <a:gd name="connsiteY18" fmla="*/ 109290 h 189667"/>
                <a:gd name="connsiteX19" fmla="*/ 1846093 w 8590887"/>
                <a:gd name="connsiteY19" fmla="*/ 140139 h 189667"/>
                <a:gd name="connsiteX20" fmla="*/ 1923451 w 8590887"/>
                <a:gd name="connsiteY20" fmla="*/ 132442 h 189667"/>
                <a:gd name="connsiteX21" fmla="*/ 1965355 w 8590887"/>
                <a:gd name="connsiteY21" fmla="*/ 140470 h 189667"/>
                <a:gd name="connsiteX22" fmla="*/ 2059172 w 8590887"/>
                <a:gd name="connsiteY22" fmla="*/ 174715 h 189667"/>
                <a:gd name="connsiteX23" fmla="*/ 2132157 w 8590887"/>
                <a:gd name="connsiteY23" fmla="*/ 163985 h 189667"/>
                <a:gd name="connsiteX24" fmla="*/ 2219015 w 8590887"/>
                <a:gd name="connsiteY24" fmla="*/ 155278 h 189667"/>
                <a:gd name="connsiteX25" fmla="*/ 2274011 w 8590887"/>
                <a:gd name="connsiteY25" fmla="*/ 176211 h 189667"/>
                <a:gd name="connsiteX26" fmla="*/ 2356132 w 8590887"/>
                <a:gd name="connsiteY26" fmla="*/ 188481 h 189667"/>
                <a:gd name="connsiteX27" fmla="*/ 2464511 w 8590887"/>
                <a:gd name="connsiteY27" fmla="*/ 176212 h 189667"/>
                <a:gd name="connsiteX28" fmla="*/ 2685551 w 8590887"/>
                <a:gd name="connsiteY28" fmla="*/ 179721 h 189667"/>
                <a:gd name="connsiteX29" fmla="*/ 3095147 w 8590887"/>
                <a:gd name="connsiteY29" fmla="*/ 158770 h 189667"/>
                <a:gd name="connsiteX30" fmla="*/ 3796251 w 8590887"/>
                <a:gd name="connsiteY30" fmla="*/ 123305 h 189667"/>
                <a:gd name="connsiteX31" fmla="*/ 4901482 w 8590887"/>
                <a:gd name="connsiteY31" fmla="*/ 75597 h 189667"/>
                <a:gd name="connsiteX32" fmla="*/ 5418317 w 8590887"/>
                <a:gd name="connsiteY32" fmla="*/ 59695 h 189667"/>
                <a:gd name="connsiteX33" fmla="*/ 6062372 w 8590887"/>
                <a:gd name="connsiteY33" fmla="*/ 43792 h 189667"/>
                <a:gd name="connsiteX34" fmla="*/ 6634866 w 8590887"/>
                <a:gd name="connsiteY34" fmla="*/ 27889 h 189667"/>
                <a:gd name="connsiteX35" fmla="*/ 7382289 w 8590887"/>
                <a:gd name="connsiteY35" fmla="*/ 11987 h 189667"/>
                <a:gd name="connsiteX36" fmla="*/ 8415959 w 8590887"/>
                <a:gd name="connsiteY36" fmla="*/ 27889 h 189667"/>
                <a:gd name="connsiteX37" fmla="*/ 8590887 w 8590887"/>
                <a:gd name="connsiteY37" fmla="*/ 19938 h 189667"/>
                <a:gd name="connsiteX0" fmla="*/ 0 w 8590887"/>
                <a:gd name="connsiteY0" fmla="*/ 11987 h 189667"/>
                <a:gd name="connsiteX1" fmla="*/ 342817 w 8590887"/>
                <a:gd name="connsiteY1" fmla="*/ 9525 h 189667"/>
                <a:gd name="connsiteX2" fmla="*/ 457117 w 8590887"/>
                <a:gd name="connsiteY2" fmla="*/ 0 h 189667"/>
                <a:gd name="connsiteX3" fmla="*/ 587402 w 8590887"/>
                <a:gd name="connsiteY3" fmla="*/ 7846 h 189667"/>
                <a:gd name="connsiteX4" fmla="*/ 770883 w 8590887"/>
                <a:gd name="connsiteY4" fmla="*/ 7225 h 189667"/>
                <a:gd name="connsiteX5" fmla="*/ 866692 w 8590887"/>
                <a:gd name="connsiteY5" fmla="*/ 9526 h 189667"/>
                <a:gd name="connsiteX6" fmla="*/ 951464 w 8590887"/>
                <a:gd name="connsiteY6" fmla="*/ 10475 h 189667"/>
                <a:gd name="connsiteX7" fmla="*/ 1059387 w 8590887"/>
                <a:gd name="connsiteY7" fmla="*/ 31886 h 189667"/>
                <a:gd name="connsiteX8" fmla="*/ 1148632 w 8590887"/>
                <a:gd name="connsiteY8" fmla="*/ 59529 h 189667"/>
                <a:gd name="connsiteX9" fmla="*/ 1275687 w 8590887"/>
                <a:gd name="connsiteY9" fmla="*/ 44455 h 189667"/>
                <a:gd name="connsiteX10" fmla="*/ 1312462 w 8590887"/>
                <a:gd name="connsiteY10" fmla="*/ 44289 h 189667"/>
                <a:gd name="connsiteX11" fmla="*/ 1348657 w 8590887"/>
                <a:gd name="connsiteY11" fmla="*/ 58100 h 189667"/>
                <a:gd name="connsiteX12" fmla="*/ 1421979 w 8590887"/>
                <a:gd name="connsiteY12" fmla="*/ 90879 h 189667"/>
                <a:gd name="connsiteX13" fmla="*/ 1488198 w 8590887"/>
                <a:gd name="connsiteY13" fmla="*/ 123825 h 189667"/>
                <a:gd name="connsiteX14" fmla="*/ 1523917 w 8590887"/>
                <a:gd name="connsiteY14" fmla="*/ 130969 h 189667"/>
                <a:gd name="connsiteX15" fmla="*/ 1560868 w 8590887"/>
                <a:gd name="connsiteY15" fmla="*/ 132938 h 189667"/>
                <a:gd name="connsiteX16" fmla="*/ 1616916 w 8590887"/>
                <a:gd name="connsiteY16" fmla="*/ 124397 h 189667"/>
                <a:gd name="connsiteX17" fmla="*/ 1682009 w 8590887"/>
                <a:gd name="connsiteY17" fmla="*/ 98327 h 189667"/>
                <a:gd name="connsiteX18" fmla="*/ 1733467 w 8590887"/>
                <a:gd name="connsiteY18" fmla="*/ 95249 h 189667"/>
                <a:gd name="connsiteX19" fmla="*/ 1774441 w 8590887"/>
                <a:gd name="connsiteY19" fmla="*/ 109290 h 189667"/>
                <a:gd name="connsiteX20" fmla="*/ 1846093 w 8590887"/>
                <a:gd name="connsiteY20" fmla="*/ 140139 h 189667"/>
                <a:gd name="connsiteX21" fmla="*/ 1923451 w 8590887"/>
                <a:gd name="connsiteY21" fmla="*/ 132442 h 189667"/>
                <a:gd name="connsiteX22" fmla="*/ 1965355 w 8590887"/>
                <a:gd name="connsiteY22" fmla="*/ 140470 h 189667"/>
                <a:gd name="connsiteX23" fmla="*/ 2059172 w 8590887"/>
                <a:gd name="connsiteY23" fmla="*/ 174715 h 189667"/>
                <a:gd name="connsiteX24" fmla="*/ 2132157 w 8590887"/>
                <a:gd name="connsiteY24" fmla="*/ 163985 h 189667"/>
                <a:gd name="connsiteX25" fmla="*/ 2219015 w 8590887"/>
                <a:gd name="connsiteY25" fmla="*/ 155278 h 189667"/>
                <a:gd name="connsiteX26" fmla="*/ 2274011 w 8590887"/>
                <a:gd name="connsiteY26" fmla="*/ 176211 h 189667"/>
                <a:gd name="connsiteX27" fmla="*/ 2356132 w 8590887"/>
                <a:gd name="connsiteY27" fmla="*/ 188481 h 189667"/>
                <a:gd name="connsiteX28" fmla="*/ 2464511 w 8590887"/>
                <a:gd name="connsiteY28" fmla="*/ 176212 h 189667"/>
                <a:gd name="connsiteX29" fmla="*/ 2685551 w 8590887"/>
                <a:gd name="connsiteY29" fmla="*/ 179721 h 189667"/>
                <a:gd name="connsiteX30" fmla="*/ 3095147 w 8590887"/>
                <a:gd name="connsiteY30" fmla="*/ 158770 h 189667"/>
                <a:gd name="connsiteX31" fmla="*/ 3796251 w 8590887"/>
                <a:gd name="connsiteY31" fmla="*/ 123305 h 189667"/>
                <a:gd name="connsiteX32" fmla="*/ 4901482 w 8590887"/>
                <a:gd name="connsiteY32" fmla="*/ 75597 h 189667"/>
                <a:gd name="connsiteX33" fmla="*/ 5418317 w 8590887"/>
                <a:gd name="connsiteY33" fmla="*/ 59695 h 189667"/>
                <a:gd name="connsiteX34" fmla="*/ 6062372 w 8590887"/>
                <a:gd name="connsiteY34" fmla="*/ 43792 h 189667"/>
                <a:gd name="connsiteX35" fmla="*/ 6634866 w 8590887"/>
                <a:gd name="connsiteY35" fmla="*/ 27889 h 189667"/>
                <a:gd name="connsiteX36" fmla="*/ 7382289 w 8590887"/>
                <a:gd name="connsiteY36" fmla="*/ 11987 h 189667"/>
                <a:gd name="connsiteX37" fmla="*/ 8415959 w 8590887"/>
                <a:gd name="connsiteY37" fmla="*/ 27889 h 189667"/>
                <a:gd name="connsiteX38" fmla="*/ 8590887 w 8590887"/>
                <a:gd name="connsiteY38" fmla="*/ 19938 h 189667"/>
                <a:gd name="connsiteX0" fmla="*/ 0 w 8590887"/>
                <a:gd name="connsiteY0" fmla="*/ 11987 h 189667"/>
                <a:gd name="connsiteX1" fmla="*/ 342817 w 8590887"/>
                <a:gd name="connsiteY1" fmla="*/ 9525 h 189667"/>
                <a:gd name="connsiteX2" fmla="*/ 457117 w 8590887"/>
                <a:gd name="connsiteY2" fmla="*/ 0 h 189667"/>
                <a:gd name="connsiteX3" fmla="*/ 587402 w 8590887"/>
                <a:gd name="connsiteY3" fmla="*/ 7846 h 189667"/>
                <a:gd name="connsiteX4" fmla="*/ 770883 w 8590887"/>
                <a:gd name="connsiteY4" fmla="*/ 7225 h 189667"/>
                <a:gd name="connsiteX5" fmla="*/ 866692 w 8590887"/>
                <a:gd name="connsiteY5" fmla="*/ 9526 h 189667"/>
                <a:gd name="connsiteX6" fmla="*/ 951464 w 8590887"/>
                <a:gd name="connsiteY6" fmla="*/ 10475 h 189667"/>
                <a:gd name="connsiteX7" fmla="*/ 1059387 w 8590887"/>
                <a:gd name="connsiteY7" fmla="*/ 31886 h 189667"/>
                <a:gd name="connsiteX8" fmla="*/ 1148632 w 8590887"/>
                <a:gd name="connsiteY8" fmla="*/ 59529 h 189667"/>
                <a:gd name="connsiteX9" fmla="*/ 1275687 w 8590887"/>
                <a:gd name="connsiteY9" fmla="*/ 44455 h 189667"/>
                <a:gd name="connsiteX10" fmla="*/ 1312462 w 8590887"/>
                <a:gd name="connsiteY10" fmla="*/ 44289 h 189667"/>
                <a:gd name="connsiteX11" fmla="*/ 1348657 w 8590887"/>
                <a:gd name="connsiteY11" fmla="*/ 58100 h 189667"/>
                <a:gd name="connsiteX12" fmla="*/ 1421979 w 8590887"/>
                <a:gd name="connsiteY12" fmla="*/ 90879 h 189667"/>
                <a:gd name="connsiteX13" fmla="*/ 1488198 w 8590887"/>
                <a:gd name="connsiteY13" fmla="*/ 123825 h 189667"/>
                <a:gd name="connsiteX14" fmla="*/ 1523917 w 8590887"/>
                <a:gd name="connsiteY14" fmla="*/ 130969 h 189667"/>
                <a:gd name="connsiteX15" fmla="*/ 1560868 w 8590887"/>
                <a:gd name="connsiteY15" fmla="*/ 132938 h 189667"/>
                <a:gd name="connsiteX16" fmla="*/ 1616916 w 8590887"/>
                <a:gd name="connsiteY16" fmla="*/ 124397 h 189667"/>
                <a:gd name="connsiteX17" fmla="*/ 1682009 w 8590887"/>
                <a:gd name="connsiteY17" fmla="*/ 98327 h 189667"/>
                <a:gd name="connsiteX18" fmla="*/ 1733467 w 8590887"/>
                <a:gd name="connsiteY18" fmla="*/ 95249 h 189667"/>
                <a:gd name="connsiteX19" fmla="*/ 1774441 w 8590887"/>
                <a:gd name="connsiteY19" fmla="*/ 109290 h 189667"/>
                <a:gd name="connsiteX20" fmla="*/ 1846093 w 8590887"/>
                <a:gd name="connsiteY20" fmla="*/ 140139 h 189667"/>
                <a:gd name="connsiteX21" fmla="*/ 1923451 w 8590887"/>
                <a:gd name="connsiteY21" fmla="*/ 132442 h 189667"/>
                <a:gd name="connsiteX22" fmla="*/ 1965355 w 8590887"/>
                <a:gd name="connsiteY22" fmla="*/ 140470 h 189667"/>
                <a:gd name="connsiteX23" fmla="*/ 2059172 w 8590887"/>
                <a:gd name="connsiteY23" fmla="*/ 174715 h 189667"/>
                <a:gd name="connsiteX24" fmla="*/ 2132157 w 8590887"/>
                <a:gd name="connsiteY24" fmla="*/ 163985 h 189667"/>
                <a:gd name="connsiteX25" fmla="*/ 2187083 w 8590887"/>
                <a:gd name="connsiteY25" fmla="*/ 158181 h 189667"/>
                <a:gd name="connsiteX26" fmla="*/ 2274011 w 8590887"/>
                <a:gd name="connsiteY26" fmla="*/ 176211 h 189667"/>
                <a:gd name="connsiteX27" fmla="*/ 2356132 w 8590887"/>
                <a:gd name="connsiteY27" fmla="*/ 188481 h 189667"/>
                <a:gd name="connsiteX28" fmla="*/ 2464511 w 8590887"/>
                <a:gd name="connsiteY28" fmla="*/ 176212 h 189667"/>
                <a:gd name="connsiteX29" fmla="*/ 2685551 w 8590887"/>
                <a:gd name="connsiteY29" fmla="*/ 179721 h 189667"/>
                <a:gd name="connsiteX30" fmla="*/ 3095147 w 8590887"/>
                <a:gd name="connsiteY30" fmla="*/ 158770 h 189667"/>
                <a:gd name="connsiteX31" fmla="*/ 3796251 w 8590887"/>
                <a:gd name="connsiteY31" fmla="*/ 123305 h 189667"/>
                <a:gd name="connsiteX32" fmla="*/ 4901482 w 8590887"/>
                <a:gd name="connsiteY32" fmla="*/ 75597 h 189667"/>
                <a:gd name="connsiteX33" fmla="*/ 5418317 w 8590887"/>
                <a:gd name="connsiteY33" fmla="*/ 59695 h 189667"/>
                <a:gd name="connsiteX34" fmla="*/ 6062372 w 8590887"/>
                <a:gd name="connsiteY34" fmla="*/ 43792 h 189667"/>
                <a:gd name="connsiteX35" fmla="*/ 6634866 w 8590887"/>
                <a:gd name="connsiteY35" fmla="*/ 27889 h 189667"/>
                <a:gd name="connsiteX36" fmla="*/ 7382289 w 8590887"/>
                <a:gd name="connsiteY36" fmla="*/ 11987 h 189667"/>
                <a:gd name="connsiteX37" fmla="*/ 8415959 w 8590887"/>
                <a:gd name="connsiteY37" fmla="*/ 27889 h 189667"/>
                <a:gd name="connsiteX38" fmla="*/ 8590887 w 8590887"/>
                <a:gd name="connsiteY38" fmla="*/ 19938 h 189667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685551 w 8590887"/>
                <a:gd name="connsiteY29" fmla="*/ 179721 h 189218"/>
                <a:gd name="connsiteX30" fmla="*/ 3095147 w 8590887"/>
                <a:gd name="connsiteY30" fmla="*/ 158770 h 189218"/>
                <a:gd name="connsiteX31" fmla="*/ 3796251 w 8590887"/>
                <a:gd name="connsiteY31" fmla="*/ 123305 h 189218"/>
                <a:gd name="connsiteX32" fmla="*/ 4901482 w 8590887"/>
                <a:gd name="connsiteY32" fmla="*/ 75597 h 189218"/>
                <a:gd name="connsiteX33" fmla="*/ 5418317 w 8590887"/>
                <a:gd name="connsiteY33" fmla="*/ 59695 h 189218"/>
                <a:gd name="connsiteX34" fmla="*/ 6062372 w 8590887"/>
                <a:gd name="connsiteY34" fmla="*/ 43792 h 189218"/>
                <a:gd name="connsiteX35" fmla="*/ 6634866 w 8590887"/>
                <a:gd name="connsiteY35" fmla="*/ 27889 h 189218"/>
                <a:gd name="connsiteX36" fmla="*/ 7382289 w 8590887"/>
                <a:gd name="connsiteY36" fmla="*/ 11987 h 189218"/>
                <a:gd name="connsiteX37" fmla="*/ 8415959 w 8590887"/>
                <a:gd name="connsiteY37" fmla="*/ 27889 h 189218"/>
                <a:gd name="connsiteX38" fmla="*/ 8590887 w 8590887"/>
                <a:gd name="connsiteY38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53071 w 8590887"/>
                <a:gd name="connsiteY29" fmla="*/ 158773 h 189218"/>
                <a:gd name="connsiteX30" fmla="*/ 2685551 w 8590887"/>
                <a:gd name="connsiteY30" fmla="*/ 179721 h 189218"/>
                <a:gd name="connsiteX31" fmla="*/ 3095147 w 8590887"/>
                <a:gd name="connsiteY31" fmla="*/ 158770 h 189218"/>
                <a:gd name="connsiteX32" fmla="*/ 3796251 w 8590887"/>
                <a:gd name="connsiteY32" fmla="*/ 123305 h 189218"/>
                <a:gd name="connsiteX33" fmla="*/ 4901482 w 8590887"/>
                <a:gd name="connsiteY33" fmla="*/ 75597 h 189218"/>
                <a:gd name="connsiteX34" fmla="*/ 5418317 w 8590887"/>
                <a:gd name="connsiteY34" fmla="*/ 59695 h 189218"/>
                <a:gd name="connsiteX35" fmla="*/ 6062372 w 8590887"/>
                <a:gd name="connsiteY35" fmla="*/ 43792 h 189218"/>
                <a:gd name="connsiteX36" fmla="*/ 6634866 w 8590887"/>
                <a:gd name="connsiteY36" fmla="*/ 27889 h 189218"/>
                <a:gd name="connsiteX37" fmla="*/ 7382289 w 8590887"/>
                <a:gd name="connsiteY37" fmla="*/ 11987 h 189218"/>
                <a:gd name="connsiteX38" fmla="*/ 8415959 w 8590887"/>
                <a:gd name="connsiteY38" fmla="*/ 27889 h 189218"/>
                <a:gd name="connsiteX39" fmla="*/ 8590887 w 8590887"/>
                <a:gd name="connsiteY39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53071 w 8590887"/>
                <a:gd name="connsiteY29" fmla="*/ 158773 h 189218"/>
                <a:gd name="connsiteX30" fmla="*/ 2639105 w 8590887"/>
                <a:gd name="connsiteY30" fmla="*/ 171013 h 189218"/>
                <a:gd name="connsiteX31" fmla="*/ 3095147 w 8590887"/>
                <a:gd name="connsiteY31" fmla="*/ 158770 h 189218"/>
                <a:gd name="connsiteX32" fmla="*/ 3796251 w 8590887"/>
                <a:gd name="connsiteY32" fmla="*/ 123305 h 189218"/>
                <a:gd name="connsiteX33" fmla="*/ 4901482 w 8590887"/>
                <a:gd name="connsiteY33" fmla="*/ 75597 h 189218"/>
                <a:gd name="connsiteX34" fmla="*/ 5418317 w 8590887"/>
                <a:gd name="connsiteY34" fmla="*/ 59695 h 189218"/>
                <a:gd name="connsiteX35" fmla="*/ 6062372 w 8590887"/>
                <a:gd name="connsiteY35" fmla="*/ 43792 h 189218"/>
                <a:gd name="connsiteX36" fmla="*/ 6634866 w 8590887"/>
                <a:gd name="connsiteY36" fmla="*/ 27889 h 189218"/>
                <a:gd name="connsiteX37" fmla="*/ 7382289 w 8590887"/>
                <a:gd name="connsiteY37" fmla="*/ 11987 h 189218"/>
                <a:gd name="connsiteX38" fmla="*/ 8415959 w 8590887"/>
                <a:gd name="connsiteY38" fmla="*/ 27889 h 189218"/>
                <a:gd name="connsiteX39" fmla="*/ 8590887 w 8590887"/>
                <a:gd name="connsiteY39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3095147 w 8590887"/>
                <a:gd name="connsiteY32" fmla="*/ 158770 h 189218"/>
                <a:gd name="connsiteX33" fmla="*/ 3796251 w 8590887"/>
                <a:gd name="connsiteY33" fmla="*/ 123305 h 189218"/>
                <a:gd name="connsiteX34" fmla="*/ 4901482 w 8590887"/>
                <a:gd name="connsiteY34" fmla="*/ 75597 h 189218"/>
                <a:gd name="connsiteX35" fmla="*/ 5418317 w 8590887"/>
                <a:gd name="connsiteY35" fmla="*/ 59695 h 189218"/>
                <a:gd name="connsiteX36" fmla="*/ 6062372 w 8590887"/>
                <a:gd name="connsiteY36" fmla="*/ 43792 h 189218"/>
                <a:gd name="connsiteX37" fmla="*/ 6634866 w 8590887"/>
                <a:gd name="connsiteY37" fmla="*/ 27889 h 189218"/>
                <a:gd name="connsiteX38" fmla="*/ 7382289 w 8590887"/>
                <a:gd name="connsiteY38" fmla="*/ 11987 h 189218"/>
                <a:gd name="connsiteX39" fmla="*/ 8415959 w 8590887"/>
                <a:gd name="connsiteY39" fmla="*/ 27889 h 189218"/>
                <a:gd name="connsiteX40" fmla="*/ 8590887 w 8590887"/>
                <a:gd name="connsiteY40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82396 w 8590887"/>
                <a:gd name="connsiteY32" fmla="*/ 167482 h 189218"/>
                <a:gd name="connsiteX33" fmla="*/ 3095147 w 8590887"/>
                <a:gd name="connsiteY33" fmla="*/ 158770 h 189218"/>
                <a:gd name="connsiteX34" fmla="*/ 3796251 w 8590887"/>
                <a:gd name="connsiteY34" fmla="*/ 123305 h 189218"/>
                <a:gd name="connsiteX35" fmla="*/ 4901482 w 8590887"/>
                <a:gd name="connsiteY35" fmla="*/ 75597 h 189218"/>
                <a:gd name="connsiteX36" fmla="*/ 5418317 w 8590887"/>
                <a:gd name="connsiteY36" fmla="*/ 59695 h 189218"/>
                <a:gd name="connsiteX37" fmla="*/ 6062372 w 8590887"/>
                <a:gd name="connsiteY37" fmla="*/ 43792 h 189218"/>
                <a:gd name="connsiteX38" fmla="*/ 6634866 w 8590887"/>
                <a:gd name="connsiteY38" fmla="*/ 27889 h 189218"/>
                <a:gd name="connsiteX39" fmla="*/ 7382289 w 8590887"/>
                <a:gd name="connsiteY39" fmla="*/ 11987 h 189218"/>
                <a:gd name="connsiteX40" fmla="*/ 8415959 w 8590887"/>
                <a:gd name="connsiteY40" fmla="*/ 27889 h 189218"/>
                <a:gd name="connsiteX41" fmla="*/ 8590887 w 8590887"/>
                <a:gd name="connsiteY41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82396 w 8590887"/>
                <a:gd name="connsiteY32" fmla="*/ 167482 h 189218"/>
                <a:gd name="connsiteX33" fmla="*/ 3095147 w 8590887"/>
                <a:gd name="connsiteY33" fmla="*/ 158770 h 189218"/>
                <a:gd name="connsiteX34" fmla="*/ 3796251 w 8590887"/>
                <a:gd name="connsiteY34" fmla="*/ 123305 h 189218"/>
                <a:gd name="connsiteX35" fmla="*/ 4901482 w 8590887"/>
                <a:gd name="connsiteY35" fmla="*/ 75597 h 189218"/>
                <a:gd name="connsiteX36" fmla="*/ 5418317 w 8590887"/>
                <a:gd name="connsiteY36" fmla="*/ 59695 h 189218"/>
                <a:gd name="connsiteX37" fmla="*/ 6062372 w 8590887"/>
                <a:gd name="connsiteY37" fmla="*/ 43792 h 189218"/>
                <a:gd name="connsiteX38" fmla="*/ 6634866 w 8590887"/>
                <a:gd name="connsiteY38" fmla="*/ 27889 h 189218"/>
                <a:gd name="connsiteX39" fmla="*/ 7382289 w 8590887"/>
                <a:gd name="connsiteY39" fmla="*/ 11987 h 189218"/>
                <a:gd name="connsiteX40" fmla="*/ 8415959 w 8590887"/>
                <a:gd name="connsiteY40" fmla="*/ 27889 h 189218"/>
                <a:gd name="connsiteX41" fmla="*/ 8590887 w 8590887"/>
                <a:gd name="connsiteY41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82396 w 8590887"/>
                <a:gd name="connsiteY32" fmla="*/ 167482 h 189218"/>
                <a:gd name="connsiteX33" fmla="*/ 2886899 w 8590887"/>
                <a:gd name="connsiteY33" fmla="*/ 144259 h 189218"/>
                <a:gd name="connsiteX34" fmla="*/ 3095147 w 8590887"/>
                <a:gd name="connsiteY34" fmla="*/ 158770 h 189218"/>
                <a:gd name="connsiteX35" fmla="*/ 3796251 w 8590887"/>
                <a:gd name="connsiteY35" fmla="*/ 123305 h 189218"/>
                <a:gd name="connsiteX36" fmla="*/ 4901482 w 8590887"/>
                <a:gd name="connsiteY36" fmla="*/ 75597 h 189218"/>
                <a:gd name="connsiteX37" fmla="*/ 5418317 w 8590887"/>
                <a:gd name="connsiteY37" fmla="*/ 59695 h 189218"/>
                <a:gd name="connsiteX38" fmla="*/ 6062372 w 8590887"/>
                <a:gd name="connsiteY38" fmla="*/ 43792 h 189218"/>
                <a:gd name="connsiteX39" fmla="*/ 6634866 w 8590887"/>
                <a:gd name="connsiteY39" fmla="*/ 27889 h 189218"/>
                <a:gd name="connsiteX40" fmla="*/ 7382289 w 8590887"/>
                <a:gd name="connsiteY40" fmla="*/ 11987 h 189218"/>
                <a:gd name="connsiteX41" fmla="*/ 8415959 w 8590887"/>
                <a:gd name="connsiteY41" fmla="*/ 27889 h 189218"/>
                <a:gd name="connsiteX42" fmla="*/ 8590887 w 8590887"/>
                <a:gd name="connsiteY42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82396 w 8590887"/>
                <a:gd name="connsiteY32" fmla="*/ 167482 h 189218"/>
                <a:gd name="connsiteX33" fmla="*/ 2886899 w 8590887"/>
                <a:gd name="connsiteY33" fmla="*/ 144259 h 189218"/>
                <a:gd name="connsiteX34" fmla="*/ 3000111 w 8590887"/>
                <a:gd name="connsiteY34" fmla="*/ 138453 h 189218"/>
                <a:gd name="connsiteX35" fmla="*/ 3095147 w 8590887"/>
                <a:gd name="connsiteY35" fmla="*/ 158770 h 189218"/>
                <a:gd name="connsiteX36" fmla="*/ 3796251 w 8590887"/>
                <a:gd name="connsiteY36" fmla="*/ 123305 h 189218"/>
                <a:gd name="connsiteX37" fmla="*/ 4901482 w 8590887"/>
                <a:gd name="connsiteY37" fmla="*/ 75597 h 189218"/>
                <a:gd name="connsiteX38" fmla="*/ 5418317 w 8590887"/>
                <a:gd name="connsiteY38" fmla="*/ 59695 h 189218"/>
                <a:gd name="connsiteX39" fmla="*/ 6062372 w 8590887"/>
                <a:gd name="connsiteY39" fmla="*/ 43792 h 189218"/>
                <a:gd name="connsiteX40" fmla="*/ 6634866 w 8590887"/>
                <a:gd name="connsiteY40" fmla="*/ 27889 h 189218"/>
                <a:gd name="connsiteX41" fmla="*/ 7382289 w 8590887"/>
                <a:gd name="connsiteY41" fmla="*/ 11987 h 189218"/>
                <a:gd name="connsiteX42" fmla="*/ 8415959 w 8590887"/>
                <a:gd name="connsiteY42" fmla="*/ 27889 h 189218"/>
                <a:gd name="connsiteX43" fmla="*/ 8590887 w 8590887"/>
                <a:gd name="connsiteY43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82396 w 8590887"/>
                <a:gd name="connsiteY32" fmla="*/ 167482 h 189218"/>
                <a:gd name="connsiteX33" fmla="*/ 2886899 w 8590887"/>
                <a:gd name="connsiteY33" fmla="*/ 144259 h 189218"/>
                <a:gd name="connsiteX34" fmla="*/ 3000111 w 8590887"/>
                <a:gd name="connsiteY34" fmla="*/ 138453 h 189218"/>
                <a:gd name="connsiteX35" fmla="*/ 3115467 w 8590887"/>
                <a:gd name="connsiteY35" fmla="*/ 152964 h 189218"/>
                <a:gd name="connsiteX36" fmla="*/ 3796251 w 8590887"/>
                <a:gd name="connsiteY36" fmla="*/ 123305 h 189218"/>
                <a:gd name="connsiteX37" fmla="*/ 4901482 w 8590887"/>
                <a:gd name="connsiteY37" fmla="*/ 75597 h 189218"/>
                <a:gd name="connsiteX38" fmla="*/ 5418317 w 8590887"/>
                <a:gd name="connsiteY38" fmla="*/ 59695 h 189218"/>
                <a:gd name="connsiteX39" fmla="*/ 6062372 w 8590887"/>
                <a:gd name="connsiteY39" fmla="*/ 43792 h 189218"/>
                <a:gd name="connsiteX40" fmla="*/ 6634866 w 8590887"/>
                <a:gd name="connsiteY40" fmla="*/ 27889 h 189218"/>
                <a:gd name="connsiteX41" fmla="*/ 7382289 w 8590887"/>
                <a:gd name="connsiteY41" fmla="*/ 11987 h 189218"/>
                <a:gd name="connsiteX42" fmla="*/ 8415959 w 8590887"/>
                <a:gd name="connsiteY42" fmla="*/ 27889 h 189218"/>
                <a:gd name="connsiteX43" fmla="*/ 8590887 w 8590887"/>
                <a:gd name="connsiteY43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82396 w 8590887"/>
                <a:gd name="connsiteY32" fmla="*/ 167482 h 189218"/>
                <a:gd name="connsiteX33" fmla="*/ 2886899 w 8590887"/>
                <a:gd name="connsiteY33" fmla="*/ 144259 h 189218"/>
                <a:gd name="connsiteX34" fmla="*/ 2988499 w 8590887"/>
                <a:gd name="connsiteY34" fmla="*/ 144259 h 189218"/>
                <a:gd name="connsiteX35" fmla="*/ 3115467 w 8590887"/>
                <a:gd name="connsiteY35" fmla="*/ 152964 h 189218"/>
                <a:gd name="connsiteX36" fmla="*/ 3796251 w 8590887"/>
                <a:gd name="connsiteY36" fmla="*/ 123305 h 189218"/>
                <a:gd name="connsiteX37" fmla="*/ 4901482 w 8590887"/>
                <a:gd name="connsiteY37" fmla="*/ 75597 h 189218"/>
                <a:gd name="connsiteX38" fmla="*/ 5418317 w 8590887"/>
                <a:gd name="connsiteY38" fmla="*/ 59695 h 189218"/>
                <a:gd name="connsiteX39" fmla="*/ 6062372 w 8590887"/>
                <a:gd name="connsiteY39" fmla="*/ 43792 h 189218"/>
                <a:gd name="connsiteX40" fmla="*/ 6634866 w 8590887"/>
                <a:gd name="connsiteY40" fmla="*/ 27889 h 189218"/>
                <a:gd name="connsiteX41" fmla="*/ 7382289 w 8590887"/>
                <a:gd name="connsiteY41" fmla="*/ 11987 h 189218"/>
                <a:gd name="connsiteX42" fmla="*/ 8415959 w 8590887"/>
                <a:gd name="connsiteY42" fmla="*/ 27889 h 189218"/>
                <a:gd name="connsiteX43" fmla="*/ 8590887 w 8590887"/>
                <a:gd name="connsiteY43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88499 w 8590887"/>
                <a:gd name="connsiteY35" fmla="*/ 144259 h 189218"/>
                <a:gd name="connsiteX36" fmla="*/ 3115467 w 8590887"/>
                <a:gd name="connsiteY36" fmla="*/ 152964 h 189218"/>
                <a:gd name="connsiteX37" fmla="*/ 3796251 w 8590887"/>
                <a:gd name="connsiteY37" fmla="*/ 123305 h 189218"/>
                <a:gd name="connsiteX38" fmla="*/ 4901482 w 8590887"/>
                <a:gd name="connsiteY38" fmla="*/ 75597 h 189218"/>
                <a:gd name="connsiteX39" fmla="*/ 5418317 w 8590887"/>
                <a:gd name="connsiteY39" fmla="*/ 59695 h 189218"/>
                <a:gd name="connsiteX40" fmla="*/ 6062372 w 8590887"/>
                <a:gd name="connsiteY40" fmla="*/ 43792 h 189218"/>
                <a:gd name="connsiteX41" fmla="*/ 6634866 w 8590887"/>
                <a:gd name="connsiteY41" fmla="*/ 27889 h 189218"/>
                <a:gd name="connsiteX42" fmla="*/ 7382289 w 8590887"/>
                <a:gd name="connsiteY42" fmla="*/ 11987 h 189218"/>
                <a:gd name="connsiteX43" fmla="*/ 8415959 w 8590887"/>
                <a:gd name="connsiteY43" fmla="*/ 27889 h 189218"/>
                <a:gd name="connsiteX44" fmla="*/ 8590887 w 8590887"/>
                <a:gd name="connsiteY44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88499 w 8590887"/>
                <a:gd name="connsiteY35" fmla="*/ 144259 h 189218"/>
                <a:gd name="connsiteX36" fmla="*/ 3796251 w 8590887"/>
                <a:gd name="connsiteY36" fmla="*/ 123305 h 189218"/>
                <a:gd name="connsiteX37" fmla="*/ 4901482 w 8590887"/>
                <a:gd name="connsiteY37" fmla="*/ 75597 h 189218"/>
                <a:gd name="connsiteX38" fmla="*/ 5418317 w 8590887"/>
                <a:gd name="connsiteY38" fmla="*/ 59695 h 189218"/>
                <a:gd name="connsiteX39" fmla="*/ 6062372 w 8590887"/>
                <a:gd name="connsiteY39" fmla="*/ 43792 h 189218"/>
                <a:gd name="connsiteX40" fmla="*/ 6634866 w 8590887"/>
                <a:gd name="connsiteY40" fmla="*/ 27889 h 189218"/>
                <a:gd name="connsiteX41" fmla="*/ 7382289 w 8590887"/>
                <a:gd name="connsiteY41" fmla="*/ 11987 h 189218"/>
                <a:gd name="connsiteX42" fmla="*/ 8415959 w 8590887"/>
                <a:gd name="connsiteY42" fmla="*/ 27889 h 189218"/>
                <a:gd name="connsiteX43" fmla="*/ 8590887 w 8590887"/>
                <a:gd name="connsiteY43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88499 w 8590887"/>
                <a:gd name="connsiteY35" fmla="*/ 144259 h 189218"/>
                <a:gd name="connsiteX36" fmla="*/ 3110419 w 8590887"/>
                <a:gd name="connsiteY36" fmla="*/ 150065 h 189218"/>
                <a:gd name="connsiteX37" fmla="*/ 3796251 w 8590887"/>
                <a:gd name="connsiteY37" fmla="*/ 123305 h 189218"/>
                <a:gd name="connsiteX38" fmla="*/ 4901482 w 8590887"/>
                <a:gd name="connsiteY38" fmla="*/ 75597 h 189218"/>
                <a:gd name="connsiteX39" fmla="*/ 5418317 w 8590887"/>
                <a:gd name="connsiteY39" fmla="*/ 59695 h 189218"/>
                <a:gd name="connsiteX40" fmla="*/ 6062372 w 8590887"/>
                <a:gd name="connsiteY40" fmla="*/ 43792 h 189218"/>
                <a:gd name="connsiteX41" fmla="*/ 6634866 w 8590887"/>
                <a:gd name="connsiteY41" fmla="*/ 27889 h 189218"/>
                <a:gd name="connsiteX42" fmla="*/ 7382289 w 8590887"/>
                <a:gd name="connsiteY42" fmla="*/ 11987 h 189218"/>
                <a:gd name="connsiteX43" fmla="*/ 8415959 w 8590887"/>
                <a:gd name="connsiteY43" fmla="*/ 27889 h 189218"/>
                <a:gd name="connsiteX44" fmla="*/ 8590887 w 8590887"/>
                <a:gd name="connsiteY44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8499 w 8590887"/>
                <a:gd name="connsiteY36" fmla="*/ 144259 h 189218"/>
                <a:gd name="connsiteX37" fmla="*/ 3110419 w 8590887"/>
                <a:gd name="connsiteY37" fmla="*/ 150065 h 189218"/>
                <a:gd name="connsiteX38" fmla="*/ 3796251 w 8590887"/>
                <a:gd name="connsiteY38" fmla="*/ 123305 h 189218"/>
                <a:gd name="connsiteX39" fmla="*/ 4901482 w 8590887"/>
                <a:gd name="connsiteY39" fmla="*/ 75597 h 189218"/>
                <a:gd name="connsiteX40" fmla="*/ 5418317 w 8590887"/>
                <a:gd name="connsiteY40" fmla="*/ 59695 h 189218"/>
                <a:gd name="connsiteX41" fmla="*/ 6062372 w 8590887"/>
                <a:gd name="connsiteY41" fmla="*/ 43792 h 189218"/>
                <a:gd name="connsiteX42" fmla="*/ 6634866 w 8590887"/>
                <a:gd name="connsiteY42" fmla="*/ 27889 h 189218"/>
                <a:gd name="connsiteX43" fmla="*/ 7382289 w 8590887"/>
                <a:gd name="connsiteY43" fmla="*/ 11987 h 189218"/>
                <a:gd name="connsiteX44" fmla="*/ 8415959 w 8590887"/>
                <a:gd name="connsiteY44" fmla="*/ 27889 h 189218"/>
                <a:gd name="connsiteX45" fmla="*/ 8590887 w 8590887"/>
                <a:gd name="connsiteY45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796251 w 8590887"/>
                <a:gd name="connsiteY38" fmla="*/ 123305 h 189218"/>
                <a:gd name="connsiteX39" fmla="*/ 4901482 w 8590887"/>
                <a:gd name="connsiteY39" fmla="*/ 75597 h 189218"/>
                <a:gd name="connsiteX40" fmla="*/ 5418317 w 8590887"/>
                <a:gd name="connsiteY40" fmla="*/ 59695 h 189218"/>
                <a:gd name="connsiteX41" fmla="*/ 6062372 w 8590887"/>
                <a:gd name="connsiteY41" fmla="*/ 43792 h 189218"/>
                <a:gd name="connsiteX42" fmla="*/ 6634866 w 8590887"/>
                <a:gd name="connsiteY42" fmla="*/ 27889 h 189218"/>
                <a:gd name="connsiteX43" fmla="*/ 7382289 w 8590887"/>
                <a:gd name="connsiteY43" fmla="*/ 11987 h 189218"/>
                <a:gd name="connsiteX44" fmla="*/ 8415959 w 8590887"/>
                <a:gd name="connsiteY44" fmla="*/ 27889 h 189218"/>
                <a:gd name="connsiteX45" fmla="*/ 8590887 w 8590887"/>
                <a:gd name="connsiteY45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33467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290396 w 8590887"/>
                <a:gd name="connsiteY38" fmla="*/ 132648 h 189218"/>
                <a:gd name="connsiteX39" fmla="*/ 3796251 w 8590887"/>
                <a:gd name="connsiteY39" fmla="*/ 123305 h 189218"/>
                <a:gd name="connsiteX40" fmla="*/ 4901482 w 8590887"/>
                <a:gd name="connsiteY40" fmla="*/ 75597 h 189218"/>
                <a:gd name="connsiteX41" fmla="*/ 5418317 w 8590887"/>
                <a:gd name="connsiteY41" fmla="*/ 59695 h 189218"/>
                <a:gd name="connsiteX42" fmla="*/ 6062372 w 8590887"/>
                <a:gd name="connsiteY42" fmla="*/ 43792 h 189218"/>
                <a:gd name="connsiteX43" fmla="*/ 6634866 w 8590887"/>
                <a:gd name="connsiteY43" fmla="*/ 27889 h 189218"/>
                <a:gd name="connsiteX44" fmla="*/ 7382289 w 8590887"/>
                <a:gd name="connsiteY44" fmla="*/ 11987 h 189218"/>
                <a:gd name="connsiteX45" fmla="*/ 8415959 w 8590887"/>
                <a:gd name="connsiteY45" fmla="*/ 27889 h 189218"/>
                <a:gd name="connsiteX46" fmla="*/ 8590887 w 8590887"/>
                <a:gd name="connsiteY46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16050 w 8590887"/>
                <a:gd name="connsiteY18" fmla="*/ 89443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290396 w 8590887"/>
                <a:gd name="connsiteY38" fmla="*/ 132648 h 189218"/>
                <a:gd name="connsiteX39" fmla="*/ 3796251 w 8590887"/>
                <a:gd name="connsiteY39" fmla="*/ 123305 h 189218"/>
                <a:gd name="connsiteX40" fmla="*/ 4901482 w 8590887"/>
                <a:gd name="connsiteY40" fmla="*/ 75597 h 189218"/>
                <a:gd name="connsiteX41" fmla="*/ 5418317 w 8590887"/>
                <a:gd name="connsiteY41" fmla="*/ 59695 h 189218"/>
                <a:gd name="connsiteX42" fmla="*/ 6062372 w 8590887"/>
                <a:gd name="connsiteY42" fmla="*/ 43792 h 189218"/>
                <a:gd name="connsiteX43" fmla="*/ 6634866 w 8590887"/>
                <a:gd name="connsiteY43" fmla="*/ 27889 h 189218"/>
                <a:gd name="connsiteX44" fmla="*/ 7382289 w 8590887"/>
                <a:gd name="connsiteY44" fmla="*/ 11987 h 189218"/>
                <a:gd name="connsiteX45" fmla="*/ 8415959 w 8590887"/>
                <a:gd name="connsiteY45" fmla="*/ 27889 h 189218"/>
                <a:gd name="connsiteX46" fmla="*/ 8590887 w 8590887"/>
                <a:gd name="connsiteY46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3917 w 8590887"/>
                <a:gd name="connsiteY14" fmla="*/ 130969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27661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290396 w 8590887"/>
                <a:gd name="connsiteY38" fmla="*/ 132648 h 189218"/>
                <a:gd name="connsiteX39" fmla="*/ 3796251 w 8590887"/>
                <a:gd name="connsiteY39" fmla="*/ 123305 h 189218"/>
                <a:gd name="connsiteX40" fmla="*/ 4901482 w 8590887"/>
                <a:gd name="connsiteY40" fmla="*/ 75597 h 189218"/>
                <a:gd name="connsiteX41" fmla="*/ 5418317 w 8590887"/>
                <a:gd name="connsiteY41" fmla="*/ 59695 h 189218"/>
                <a:gd name="connsiteX42" fmla="*/ 6062372 w 8590887"/>
                <a:gd name="connsiteY42" fmla="*/ 43792 h 189218"/>
                <a:gd name="connsiteX43" fmla="*/ 6634866 w 8590887"/>
                <a:gd name="connsiteY43" fmla="*/ 27889 h 189218"/>
                <a:gd name="connsiteX44" fmla="*/ 7382289 w 8590887"/>
                <a:gd name="connsiteY44" fmla="*/ 11987 h 189218"/>
                <a:gd name="connsiteX45" fmla="*/ 8415959 w 8590887"/>
                <a:gd name="connsiteY45" fmla="*/ 27889 h 189218"/>
                <a:gd name="connsiteX46" fmla="*/ 8590887 w 8590887"/>
                <a:gd name="connsiteY46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6820 w 8590887"/>
                <a:gd name="connsiteY14" fmla="*/ 133872 h 189218"/>
                <a:gd name="connsiteX15" fmla="*/ 1560868 w 8590887"/>
                <a:gd name="connsiteY15" fmla="*/ 132938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27661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290396 w 8590887"/>
                <a:gd name="connsiteY38" fmla="*/ 132648 h 189218"/>
                <a:gd name="connsiteX39" fmla="*/ 3796251 w 8590887"/>
                <a:gd name="connsiteY39" fmla="*/ 123305 h 189218"/>
                <a:gd name="connsiteX40" fmla="*/ 4901482 w 8590887"/>
                <a:gd name="connsiteY40" fmla="*/ 75597 h 189218"/>
                <a:gd name="connsiteX41" fmla="*/ 5418317 w 8590887"/>
                <a:gd name="connsiteY41" fmla="*/ 59695 h 189218"/>
                <a:gd name="connsiteX42" fmla="*/ 6062372 w 8590887"/>
                <a:gd name="connsiteY42" fmla="*/ 43792 h 189218"/>
                <a:gd name="connsiteX43" fmla="*/ 6634866 w 8590887"/>
                <a:gd name="connsiteY43" fmla="*/ 27889 h 189218"/>
                <a:gd name="connsiteX44" fmla="*/ 7382289 w 8590887"/>
                <a:gd name="connsiteY44" fmla="*/ 11987 h 189218"/>
                <a:gd name="connsiteX45" fmla="*/ 8415959 w 8590887"/>
                <a:gd name="connsiteY45" fmla="*/ 27889 h 189218"/>
                <a:gd name="connsiteX46" fmla="*/ 8590887 w 8590887"/>
                <a:gd name="connsiteY46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6820 w 8590887"/>
                <a:gd name="connsiteY14" fmla="*/ 133872 h 189218"/>
                <a:gd name="connsiteX15" fmla="*/ 1569577 w 8590887"/>
                <a:gd name="connsiteY15" fmla="*/ 130035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27661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290396 w 8590887"/>
                <a:gd name="connsiteY38" fmla="*/ 132648 h 189218"/>
                <a:gd name="connsiteX39" fmla="*/ 3796251 w 8590887"/>
                <a:gd name="connsiteY39" fmla="*/ 123305 h 189218"/>
                <a:gd name="connsiteX40" fmla="*/ 4901482 w 8590887"/>
                <a:gd name="connsiteY40" fmla="*/ 75597 h 189218"/>
                <a:gd name="connsiteX41" fmla="*/ 5418317 w 8590887"/>
                <a:gd name="connsiteY41" fmla="*/ 59695 h 189218"/>
                <a:gd name="connsiteX42" fmla="*/ 6062372 w 8590887"/>
                <a:gd name="connsiteY42" fmla="*/ 43792 h 189218"/>
                <a:gd name="connsiteX43" fmla="*/ 6634866 w 8590887"/>
                <a:gd name="connsiteY43" fmla="*/ 27889 h 189218"/>
                <a:gd name="connsiteX44" fmla="*/ 7382289 w 8590887"/>
                <a:gd name="connsiteY44" fmla="*/ 11987 h 189218"/>
                <a:gd name="connsiteX45" fmla="*/ 8415959 w 8590887"/>
                <a:gd name="connsiteY45" fmla="*/ 27889 h 189218"/>
                <a:gd name="connsiteX46" fmla="*/ 8590887 w 8590887"/>
                <a:gd name="connsiteY46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6820 w 8590887"/>
                <a:gd name="connsiteY14" fmla="*/ 133872 h 189218"/>
                <a:gd name="connsiteX15" fmla="*/ 1569577 w 8590887"/>
                <a:gd name="connsiteY15" fmla="*/ 130035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27661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290396 w 8590887"/>
                <a:gd name="connsiteY38" fmla="*/ 132648 h 189218"/>
                <a:gd name="connsiteX39" fmla="*/ 3796251 w 8590887"/>
                <a:gd name="connsiteY39" fmla="*/ 123305 h 189218"/>
                <a:gd name="connsiteX40" fmla="*/ 4901482 w 8590887"/>
                <a:gd name="connsiteY40" fmla="*/ 75597 h 189218"/>
                <a:gd name="connsiteX41" fmla="*/ 5418317 w 8590887"/>
                <a:gd name="connsiteY41" fmla="*/ 59695 h 189218"/>
                <a:gd name="connsiteX42" fmla="*/ 6062372 w 8590887"/>
                <a:gd name="connsiteY42" fmla="*/ 43792 h 189218"/>
                <a:gd name="connsiteX43" fmla="*/ 6630652 w 8590887"/>
                <a:gd name="connsiteY43" fmla="*/ 32103 h 189218"/>
                <a:gd name="connsiteX44" fmla="*/ 7382289 w 8590887"/>
                <a:gd name="connsiteY44" fmla="*/ 11987 h 189218"/>
                <a:gd name="connsiteX45" fmla="*/ 8415959 w 8590887"/>
                <a:gd name="connsiteY45" fmla="*/ 27889 h 189218"/>
                <a:gd name="connsiteX46" fmla="*/ 8590887 w 8590887"/>
                <a:gd name="connsiteY46" fmla="*/ 19938 h 189218"/>
                <a:gd name="connsiteX0" fmla="*/ 0 w 8590887"/>
                <a:gd name="connsiteY0" fmla="*/ 11987 h 189218"/>
                <a:gd name="connsiteX1" fmla="*/ 342817 w 8590887"/>
                <a:gd name="connsiteY1" fmla="*/ 9525 h 189218"/>
                <a:gd name="connsiteX2" fmla="*/ 457117 w 8590887"/>
                <a:gd name="connsiteY2" fmla="*/ 0 h 189218"/>
                <a:gd name="connsiteX3" fmla="*/ 587402 w 8590887"/>
                <a:gd name="connsiteY3" fmla="*/ 7846 h 189218"/>
                <a:gd name="connsiteX4" fmla="*/ 770883 w 8590887"/>
                <a:gd name="connsiteY4" fmla="*/ 7225 h 189218"/>
                <a:gd name="connsiteX5" fmla="*/ 866692 w 8590887"/>
                <a:gd name="connsiteY5" fmla="*/ 9526 h 189218"/>
                <a:gd name="connsiteX6" fmla="*/ 951464 w 8590887"/>
                <a:gd name="connsiteY6" fmla="*/ 10475 h 189218"/>
                <a:gd name="connsiteX7" fmla="*/ 1059387 w 8590887"/>
                <a:gd name="connsiteY7" fmla="*/ 31886 h 189218"/>
                <a:gd name="connsiteX8" fmla="*/ 1148632 w 8590887"/>
                <a:gd name="connsiteY8" fmla="*/ 59529 h 189218"/>
                <a:gd name="connsiteX9" fmla="*/ 1275687 w 8590887"/>
                <a:gd name="connsiteY9" fmla="*/ 44455 h 189218"/>
                <a:gd name="connsiteX10" fmla="*/ 1312462 w 8590887"/>
                <a:gd name="connsiteY10" fmla="*/ 44289 h 189218"/>
                <a:gd name="connsiteX11" fmla="*/ 1348657 w 8590887"/>
                <a:gd name="connsiteY11" fmla="*/ 58100 h 189218"/>
                <a:gd name="connsiteX12" fmla="*/ 1421979 w 8590887"/>
                <a:gd name="connsiteY12" fmla="*/ 90879 h 189218"/>
                <a:gd name="connsiteX13" fmla="*/ 1488198 w 8590887"/>
                <a:gd name="connsiteY13" fmla="*/ 123825 h 189218"/>
                <a:gd name="connsiteX14" fmla="*/ 1526820 w 8590887"/>
                <a:gd name="connsiteY14" fmla="*/ 133872 h 189218"/>
                <a:gd name="connsiteX15" fmla="*/ 1569577 w 8590887"/>
                <a:gd name="connsiteY15" fmla="*/ 130035 h 189218"/>
                <a:gd name="connsiteX16" fmla="*/ 1616916 w 8590887"/>
                <a:gd name="connsiteY16" fmla="*/ 124397 h 189218"/>
                <a:gd name="connsiteX17" fmla="*/ 1682009 w 8590887"/>
                <a:gd name="connsiteY17" fmla="*/ 98327 h 189218"/>
                <a:gd name="connsiteX18" fmla="*/ 1727661 w 8590887"/>
                <a:gd name="connsiteY18" fmla="*/ 95249 h 189218"/>
                <a:gd name="connsiteX19" fmla="*/ 1774441 w 8590887"/>
                <a:gd name="connsiteY19" fmla="*/ 109290 h 189218"/>
                <a:gd name="connsiteX20" fmla="*/ 1846093 w 8590887"/>
                <a:gd name="connsiteY20" fmla="*/ 140139 h 189218"/>
                <a:gd name="connsiteX21" fmla="*/ 1923451 w 8590887"/>
                <a:gd name="connsiteY21" fmla="*/ 132442 h 189218"/>
                <a:gd name="connsiteX22" fmla="*/ 1965355 w 8590887"/>
                <a:gd name="connsiteY22" fmla="*/ 140470 h 189218"/>
                <a:gd name="connsiteX23" fmla="*/ 2059172 w 8590887"/>
                <a:gd name="connsiteY23" fmla="*/ 174715 h 189218"/>
                <a:gd name="connsiteX24" fmla="*/ 2132157 w 8590887"/>
                <a:gd name="connsiteY24" fmla="*/ 163985 h 189218"/>
                <a:gd name="connsiteX25" fmla="*/ 2187083 w 8590887"/>
                <a:gd name="connsiteY25" fmla="*/ 158181 h 189218"/>
                <a:gd name="connsiteX26" fmla="*/ 2274011 w 8590887"/>
                <a:gd name="connsiteY26" fmla="*/ 176211 h 189218"/>
                <a:gd name="connsiteX27" fmla="*/ 2356132 w 8590887"/>
                <a:gd name="connsiteY27" fmla="*/ 188481 h 189218"/>
                <a:gd name="connsiteX28" fmla="*/ 2449997 w 8590887"/>
                <a:gd name="connsiteY28" fmla="*/ 164600 h 189218"/>
                <a:gd name="connsiteX29" fmla="*/ 2500819 w 8590887"/>
                <a:gd name="connsiteY29" fmla="*/ 158773 h 189218"/>
                <a:gd name="connsiteX30" fmla="*/ 2553071 w 8590887"/>
                <a:gd name="connsiteY30" fmla="*/ 158773 h 189218"/>
                <a:gd name="connsiteX31" fmla="*/ 2639105 w 8590887"/>
                <a:gd name="connsiteY31" fmla="*/ 171013 h 189218"/>
                <a:gd name="connsiteX32" fmla="*/ 2706922 w 8590887"/>
                <a:gd name="connsiteY32" fmla="*/ 173288 h 189218"/>
                <a:gd name="connsiteX33" fmla="*/ 2782396 w 8590887"/>
                <a:gd name="connsiteY33" fmla="*/ 167482 h 189218"/>
                <a:gd name="connsiteX34" fmla="*/ 2886899 w 8590887"/>
                <a:gd name="connsiteY34" fmla="*/ 144259 h 189218"/>
                <a:gd name="connsiteX35" fmla="*/ 2933345 w 8590887"/>
                <a:gd name="connsiteY35" fmla="*/ 144259 h 189218"/>
                <a:gd name="connsiteX36" fmla="*/ 2985596 w 8590887"/>
                <a:gd name="connsiteY36" fmla="*/ 152968 h 189218"/>
                <a:gd name="connsiteX37" fmla="*/ 3110419 w 8590887"/>
                <a:gd name="connsiteY37" fmla="*/ 150065 h 189218"/>
                <a:gd name="connsiteX38" fmla="*/ 3290396 w 8590887"/>
                <a:gd name="connsiteY38" fmla="*/ 132648 h 189218"/>
                <a:gd name="connsiteX39" fmla="*/ 3796251 w 8590887"/>
                <a:gd name="connsiteY39" fmla="*/ 123305 h 189218"/>
                <a:gd name="connsiteX40" fmla="*/ 4901482 w 8590887"/>
                <a:gd name="connsiteY40" fmla="*/ 75597 h 189218"/>
                <a:gd name="connsiteX41" fmla="*/ 5418317 w 8590887"/>
                <a:gd name="connsiteY41" fmla="*/ 59695 h 189218"/>
                <a:gd name="connsiteX42" fmla="*/ 6062372 w 8590887"/>
                <a:gd name="connsiteY42" fmla="*/ 43792 h 189218"/>
                <a:gd name="connsiteX43" fmla="*/ 6630652 w 8590887"/>
                <a:gd name="connsiteY43" fmla="*/ 32103 h 189218"/>
                <a:gd name="connsiteX44" fmla="*/ 7420214 w 8590887"/>
                <a:gd name="connsiteY44" fmla="*/ 28842 h 189218"/>
                <a:gd name="connsiteX45" fmla="*/ 8415959 w 8590887"/>
                <a:gd name="connsiteY45" fmla="*/ 27889 h 189218"/>
                <a:gd name="connsiteX46" fmla="*/ 8590887 w 8590887"/>
                <a:gd name="connsiteY46" fmla="*/ 19938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88198 w 8675163"/>
                <a:gd name="connsiteY13" fmla="*/ 123825 h 189218"/>
                <a:gd name="connsiteX14" fmla="*/ 1526820 w 8675163"/>
                <a:gd name="connsiteY14" fmla="*/ 133872 h 189218"/>
                <a:gd name="connsiteX15" fmla="*/ 1569577 w 8675163"/>
                <a:gd name="connsiteY15" fmla="*/ 130035 h 189218"/>
                <a:gd name="connsiteX16" fmla="*/ 1616916 w 8675163"/>
                <a:gd name="connsiteY16" fmla="*/ 124397 h 189218"/>
                <a:gd name="connsiteX17" fmla="*/ 1682009 w 8675163"/>
                <a:gd name="connsiteY17" fmla="*/ 98327 h 189218"/>
                <a:gd name="connsiteX18" fmla="*/ 1727661 w 8675163"/>
                <a:gd name="connsiteY18" fmla="*/ 95249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415959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88198 w 8675163"/>
                <a:gd name="connsiteY13" fmla="*/ 123825 h 189218"/>
                <a:gd name="connsiteX14" fmla="*/ 1526820 w 8675163"/>
                <a:gd name="connsiteY14" fmla="*/ 133872 h 189218"/>
                <a:gd name="connsiteX15" fmla="*/ 1569577 w 8675163"/>
                <a:gd name="connsiteY15" fmla="*/ 130035 h 189218"/>
                <a:gd name="connsiteX16" fmla="*/ 1616916 w 8675163"/>
                <a:gd name="connsiteY16" fmla="*/ 124397 h 189218"/>
                <a:gd name="connsiteX17" fmla="*/ 1682009 w 8675163"/>
                <a:gd name="connsiteY17" fmla="*/ 98327 h 189218"/>
                <a:gd name="connsiteX18" fmla="*/ 1727661 w 8675163"/>
                <a:gd name="connsiteY18" fmla="*/ 95249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88198 w 8675163"/>
                <a:gd name="connsiteY13" fmla="*/ 123825 h 189218"/>
                <a:gd name="connsiteX14" fmla="*/ 1522057 w 8675163"/>
                <a:gd name="connsiteY14" fmla="*/ 145778 h 189218"/>
                <a:gd name="connsiteX15" fmla="*/ 1569577 w 8675163"/>
                <a:gd name="connsiteY15" fmla="*/ 130035 h 189218"/>
                <a:gd name="connsiteX16" fmla="*/ 1616916 w 8675163"/>
                <a:gd name="connsiteY16" fmla="*/ 124397 h 189218"/>
                <a:gd name="connsiteX17" fmla="*/ 1682009 w 8675163"/>
                <a:gd name="connsiteY17" fmla="*/ 98327 h 189218"/>
                <a:gd name="connsiteX18" fmla="*/ 1727661 w 8675163"/>
                <a:gd name="connsiteY18" fmla="*/ 95249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69577 w 8675163"/>
                <a:gd name="connsiteY15" fmla="*/ 130035 h 189218"/>
                <a:gd name="connsiteX16" fmla="*/ 1616916 w 8675163"/>
                <a:gd name="connsiteY16" fmla="*/ 124397 h 189218"/>
                <a:gd name="connsiteX17" fmla="*/ 1682009 w 8675163"/>
                <a:gd name="connsiteY17" fmla="*/ 98327 h 189218"/>
                <a:gd name="connsiteX18" fmla="*/ 1727661 w 8675163"/>
                <a:gd name="connsiteY18" fmla="*/ 95249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16916 w 8675163"/>
                <a:gd name="connsiteY16" fmla="*/ 124397 h 189218"/>
                <a:gd name="connsiteX17" fmla="*/ 1682009 w 8675163"/>
                <a:gd name="connsiteY17" fmla="*/ 98327 h 189218"/>
                <a:gd name="connsiteX18" fmla="*/ 1727661 w 8675163"/>
                <a:gd name="connsiteY18" fmla="*/ 95249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441 w 8675163"/>
                <a:gd name="connsiteY16" fmla="*/ 117254 h 189218"/>
                <a:gd name="connsiteX17" fmla="*/ 1682009 w 8675163"/>
                <a:gd name="connsiteY17" fmla="*/ 98327 h 189218"/>
                <a:gd name="connsiteX18" fmla="*/ 1727661 w 8675163"/>
                <a:gd name="connsiteY18" fmla="*/ 95249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441 w 8675163"/>
                <a:gd name="connsiteY16" fmla="*/ 117254 h 189218"/>
                <a:gd name="connsiteX17" fmla="*/ 1682009 w 8675163"/>
                <a:gd name="connsiteY17" fmla="*/ 98327 h 189218"/>
                <a:gd name="connsiteX18" fmla="*/ 1722898 w 8675163"/>
                <a:gd name="connsiteY18" fmla="*/ 88105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441 w 8675163"/>
                <a:gd name="connsiteY16" fmla="*/ 117254 h 189218"/>
                <a:gd name="connsiteX17" fmla="*/ 1672484 w 8675163"/>
                <a:gd name="connsiteY17" fmla="*/ 93565 h 189218"/>
                <a:gd name="connsiteX18" fmla="*/ 1722898 w 8675163"/>
                <a:gd name="connsiteY18" fmla="*/ 88105 h 189218"/>
                <a:gd name="connsiteX19" fmla="*/ 1774441 w 8675163"/>
                <a:gd name="connsiteY19" fmla="*/ 109290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441 w 8675163"/>
                <a:gd name="connsiteY16" fmla="*/ 117254 h 189218"/>
                <a:gd name="connsiteX17" fmla="*/ 1672484 w 8675163"/>
                <a:gd name="connsiteY17" fmla="*/ 93565 h 189218"/>
                <a:gd name="connsiteX18" fmla="*/ 1722898 w 8675163"/>
                <a:gd name="connsiteY18" fmla="*/ 88105 h 189218"/>
                <a:gd name="connsiteX19" fmla="*/ 1781584 w 8675163"/>
                <a:gd name="connsiteY19" fmla="*/ 99765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441 w 8675163"/>
                <a:gd name="connsiteY16" fmla="*/ 117254 h 189218"/>
                <a:gd name="connsiteX17" fmla="*/ 1626311 w 8675163"/>
                <a:gd name="connsiteY17" fmla="*/ 107157 h 189218"/>
                <a:gd name="connsiteX18" fmla="*/ 1672484 w 8675163"/>
                <a:gd name="connsiteY18" fmla="*/ 93565 h 189218"/>
                <a:gd name="connsiteX19" fmla="*/ 1722898 w 8675163"/>
                <a:gd name="connsiteY19" fmla="*/ 88105 h 189218"/>
                <a:gd name="connsiteX20" fmla="*/ 1781584 w 8675163"/>
                <a:gd name="connsiteY20" fmla="*/ 99765 h 189218"/>
                <a:gd name="connsiteX21" fmla="*/ 1846093 w 8675163"/>
                <a:gd name="connsiteY21" fmla="*/ 140139 h 189218"/>
                <a:gd name="connsiteX22" fmla="*/ 1923451 w 8675163"/>
                <a:gd name="connsiteY22" fmla="*/ 132442 h 189218"/>
                <a:gd name="connsiteX23" fmla="*/ 1965355 w 8675163"/>
                <a:gd name="connsiteY23" fmla="*/ 140470 h 189218"/>
                <a:gd name="connsiteX24" fmla="*/ 2059172 w 8675163"/>
                <a:gd name="connsiteY24" fmla="*/ 174715 h 189218"/>
                <a:gd name="connsiteX25" fmla="*/ 2132157 w 8675163"/>
                <a:gd name="connsiteY25" fmla="*/ 163985 h 189218"/>
                <a:gd name="connsiteX26" fmla="*/ 2187083 w 8675163"/>
                <a:gd name="connsiteY26" fmla="*/ 158181 h 189218"/>
                <a:gd name="connsiteX27" fmla="*/ 2274011 w 8675163"/>
                <a:gd name="connsiteY27" fmla="*/ 176211 h 189218"/>
                <a:gd name="connsiteX28" fmla="*/ 2356132 w 8675163"/>
                <a:gd name="connsiteY28" fmla="*/ 188481 h 189218"/>
                <a:gd name="connsiteX29" fmla="*/ 2449997 w 8675163"/>
                <a:gd name="connsiteY29" fmla="*/ 164600 h 189218"/>
                <a:gd name="connsiteX30" fmla="*/ 2500819 w 8675163"/>
                <a:gd name="connsiteY30" fmla="*/ 158773 h 189218"/>
                <a:gd name="connsiteX31" fmla="*/ 2553071 w 8675163"/>
                <a:gd name="connsiteY31" fmla="*/ 158773 h 189218"/>
                <a:gd name="connsiteX32" fmla="*/ 2639105 w 8675163"/>
                <a:gd name="connsiteY32" fmla="*/ 171013 h 189218"/>
                <a:gd name="connsiteX33" fmla="*/ 2706922 w 8675163"/>
                <a:gd name="connsiteY33" fmla="*/ 173288 h 189218"/>
                <a:gd name="connsiteX34" fmla="*/ 2782396 w 8675163"/>
                <a:gd name="connsiteY34" fmla="*/ 167482 h 189218"/>
                <a:gd name="connsiteX35" fmla="*/ 2886899 w 8675163"/>
                <a:gd name="connsiteY35" fmla="*/ 144259 h 189218"/>
                <a:gd name="connsiteX36" fmla="*/ 2933345 w 8675163"/>
                <a:gd name="connsiteY36" fmla="*/ 144259 h 189218"/>
                <a:gd name="connsiteX37" fmla="*/ 2985596 w 8675163"/>
                <a:gd name="connsiteY37" fmla="*/ 152968 h 189218"/>
                <a:gd name="connsiteX38" fmla="*/ 3110419 w 8675163"/>
                <a:gd name="connsiteY38" fmla="*/ 150065 h 189218"/>
                <a:gd name="connsiteX39" fmla="*/ 3290396 w 8675163"/>
                <a:gd name="connsiteY39" fmla="*/ 132648 h 189218"/>
                <a:gd name="connsiteX40" fmla="*/ 3796251 w 8675163"/>
                <a:gd name="connsiteY40" fmla="*/ 123305 h 189218"/>
                <a:gd name="connsiteX41" fmla="*/ 4901482 w 8675163"/>
                <a:gd name="connsiteY41" fmla="*/ 75597 h 189218"/>
                <a:gd name="connsiteX42" fmla="*/ 5418317 w 8675163"/>
                <a:gd name="connsiteY42" fmla="*/ 59695 h 189218"/>
                <a:gd name="connsiteX43" fmla="*/ 6062372 w 8675163"/>
                <a:gd name="connsiteY43" fmla="*/ 43792 h 189218"/>
                <a:gd name="connsiteX44" fmla="*/ 6630652 w 8675163"/>
                <a:gd name="connsiteY44" fmla="*/ 32103 h 189218"/>
                <a:gd name="connsiteX45" fmla="*/ 7420214 w 8675163"/>
                <a:gd name="connsiteY45" fmla="*/ 28842 h 189218"/>
                <a:gd name="connsiteX46" fmla="*/ 8293758 w 8675163"/>
                <a:gd name="connsiteY46" fmla="*/ 27889 h 189218"/>
                <a:gd name="connsiteX47" fmla="*/ 8675163 w 8675163"/>
                <a:gd name="connsiteY47" fmla="*/ 28366 h 189218"/>
                <a:gd name="connsiteX0" fmla="*/ 0 w 8675163"/>
                <a:gd name="connsiteY0" fmla="*/ 11987 h 189218"/>
                <a:gd name="connsiteX1" fmla="*/ 342817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311 w 8675163"/>
                <a:gd name="connsiteY16" fmla="*/ 107157 h 189218"/>
                <a:gd name="connsiteX17" fmla="*/ 1672484 w 8675163"/>
                <a:gd name="connsiteY17" fmla="*/ 93565 h 189218"/>
                <a:gd name="connsiteX18" fmla="*/ 1722898 w 8675163"/>
                <a:gd name="connsiteY18" fmla="*/ 88105 h 189218"/>
                <a:gd name="connsiteX19" fmla="*/ 1781584 w 8675163"/>
                <a:gd name="connsiteY19" fmla="*/ 99765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5198 w 8675163"/>
                <a:gd name="connsiteY1" fmla="*/ 19050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311 w 8675163"/>
                <a:gd name="connsiteY16" fmla="*/ 107157 h 189218"/>
                <a:gd name="connsiteX17" fmla="*/ 1672484 w 8675163"/>
                <a:gd name="connsiteY17" fmla="*/ 93565 h 189218"/>
                <a:gd name="connsiteX18" fmla="*/ 1722898 w 8675163"/>
                <a:gd name="connsiteY18" fmla="*/ 88105 h 189218"/>
                <a:gd name="connsiteX19" fmla="*/ 1781584 w 8675163"/>
                <a:gd name="connsiteY19" fmla="*/ 99765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35673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311 w 8675163"/>
                <a:gd name="connsiteY16" fmla="*/ 107157 h 189218"/>
                <a:gd name="connsiteX17" fmla="*/ 1672484 w 8675163"/>
                <a:gd name="connsiteY17" fmla="*/ 93565 h 189218"/>
                <a:gd name="connsiteX18" fmla="*/ 1722898 w 8675163"/>
                <a:gd name="connsiteY18" fmla="*/ 88105 h 189218"/>
                <a:gd name="connsiteX19" fmla="*/ 1781584 w 8675163"/>
                <a:gd name="connsiteY19" fmla="*/ 99765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49961 w 8675163"/>
                <a:gd name="connsiteY1" fmla="*/ 9525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311 w 8675163"/>
                <a:gd name="connsiteY16" fmla="*/ 107157 h 189218"/>
                <a:gd name="connsiteX17" fmla="*/ 1672484 w 8675163"/>
                <a:gd name="connsiteY17" fmla="*/ 93565 h 189218"/>
                <a:gd name="connsiteX18" fmla="*/ 1722898 w 8675163"/>
                <a:gd name="connsiteY18" fmla="*/ 88105 h 189218"/>
                <a:gd name="connsiteX19" fmla="*/ 1781584 w 8675163"/>
                <a:gd name="connsiteY19" fmla="*/ 99765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11987 h 189218"/>
                <a:gd name="connsiteX1" fmla="*/ 354724 w 8675163"/>
                <a:gd name="connsiteY1" fmla="*/ 16669 h 189218"/>
                <a:gd name="connsiteX2" fmla="*/ 457117 w 8675163"/>
                <a:gd name="connsiteY2" fmla="*/ 0 h 189218"/>
                <a:gd name="connsiteX3" fmla="*/ 587402 w 8675163"/>
                <a:gd name="connsiteY3" fmla="*/ 7846 h 189218"/>
                <a:gd name="connsiteX4" fmla="*/ 770883 w 8675163"/>
                <a:gd name="connsiteY4" fmla="*/ 7225 h 189218"/>
                <a:gd name="connsiteX5" fmla="*/ 866692 w 8675163"/>
                <a:gd name="connsiteY5" fmla="*/ 9526 h 189218"/>
                <a:gd name="connsiteX6" fmla="*/ 951464 w 8675163"/>
                <a:gd name="connsiteY6" fmla="*/ 10475 h 189218"/>
                <a:gd name="connsiteX7" fmla="*/ 1059387 w 8675163"/>
                <a:gd name="connsiteY7" fmla="*/ 31886 h 189218"/>
                <a:gd name="connsiteX8" fmla="*/ 1148632 w 8675163"/>
                <a:gd name="connsiteY8" fmla="*/ 59529 h 189218"/>
                <a:gd name="connsiteX9" fmla="*/ 1275687 w 8675163"/>
                <a:gd name="connsiteY9" fmla="*/ 44455 h 189218"/>
                <a:gd name="connsiteX10" fmla="*/ 1312462 w 8675163"/>
                <a:gd name="connsiteY10" fmla="*/ 44289 h 189218"/>
                <a:gd name="connsiteX11" fmla="*/ 1348657 w 8675163"/>
                <a:gd name="connsiteY11" fmla="*/ 58100 h 189218"/>
                <a:gd name="connsiteX12" fmla="*/ 1421979 w 8675163"/>
                <a:gd name="connsiteY12" fmla="*/ 90879 h 189218"/>
                <a:gd name="connsiteX13" fmla="*/ 1452479 w 8675163"/>
                <a:gd name="connsiteY13" fmla="*/ 119062 h 189218"/>
                <a:gd name="connsiteX14" fmla="*/ 1522057 w 8675163"/>
                <a:gd name="connsiteY14" fmla="*/ 145778 h 189218"/>
                <a:gd name="connsiteX15" fmla="*/ 1576721 w 8675163"/>
                <a:gd name="connsiteY15" fmla="*/ 139560 h 189218"/>
                <a:gd name="connsiteX16" fmla="*/ 1626311 w 8675163"/>
                <a:gd name="connsiteY16" fmla="*/ 107157 h 189218"/>
                <a:gd name="connsiteX17" fmla="*/ 1672484 w 8675163"/>
                <a:gd name="connsiteY17" fmla="*/ 93565 h 189218"/>
                <a:gd name="connsiteX18" fmla="*/ 1722898 w 8675163"/>
                <a:gd name="connsiteY18" fmla="*/ 88105 h 189218"/>
                <a:gd name="connsiteX19" fmla="*/ 1781584 w 8675163"/>
                <a:gd name="connsiteY19" fmla="*/ 99765 h 189218"/>
                <a:gd name="connsiteX20" fmla="*/ 1846093 w 8675163"/>
                <a:gd name="connsiteY20" fmla="*/ 140139 h 189218"/>
                <a:gd name="connsiteX21" fmla="*/ 1923451 w 8675163"/>
                <a:gd name="connsiteY21" fmla="*/ 132442 h 189218"/>
                <a:gd name="connsiteX22" fmla="*/ 1965355 w 8675163"/>
                <a:gd name="connsiteY22" fmla="*/ 140470 h 189218"/>
                <a:gd name="connsiteX23" fmla="*/ 2059172 w 8675163"/>
                <a:gd name="connsiteY23" fmla="*/ 174715 h 189218"/>
                <a:gd name="connsiteX24" fmla="*/ 2132157 w 8675163"/>
                <a:gd name="connsiteY24" fmla="*/ 163985 h 189218"/>
                <a:gd name="connsiteX25" fmla="*/ 2187083 w 8675163"/>
                <a:gd name="connsiteY25" fmla="*/ 158181 h 189218"/>
                <a:gd name="connsiteX26" fmla="*/ 2274011 w 8675163"/>
                <a:gd name="connsiteY26" fmla="*/ 176211 h 189218"/>
                <a:gd name="connsiteX27" fmla="*/ 2356132 w 8675163"/>
                <a:gd name="connsiteY27" fmla="*/ 188481 h 189218"/>
                <a:gd name="connsiteX28" fmla="*/ 2449997 w 8675163"/>
                <a:gd name="connsiteY28" fmla="*/ 164600 h 189218"/>
                <a:gd name="connsiteX29" fmla="*/ 2500819 w 8675163"/>
                <a:gd name="connsiteY29" fmla="*/ 158773 h 189218"/>
                <a:gd name="connsiteX30" fmla="*/ 2553071 w 8675163"/>
                <a:gd name="connsiteY30" fmla="*/ 158773 h 189218"/>
                <a:gd name="connsiteX31" fmla="*/ 2639105 w 8675163"/>
                <a:gd name="connsiteY31" fmla="*/ 171013 h 189218"/>
                <a:gd name="connsiteX32" fmla="*/ 2706922 w 8675163"/>
                <a:gd name="connsiteY32" fmla="*/ 173288 h 189218"/>
                <a:gd name="connsiteX33" fmla="*/ 2782396 w 8675163"/>
                <a:gd name="connsiteY33" fmla="*/ 167482 h 189218"/>
                <a:gd name="connsiteX34" fmla="*/ 2886899 w 8675163"/>
                <a:gd name="connsiteY34" fmla="*/ 144259 h 189218"/>
                <a:gd name="connsiteX35" fmla="*/ 2933345 w 8675163"/>
                <a:gd name="connsiteY35" fmla="*/ 144259 h 189218"/>
                <a:gd name="connsiteX36" fmla="*/ 2985596 w 8675163"/>
                <a:gd name="connsiteY36" fmla="*/ 152968 h 189218"/>
                <a:gd name="connsiteX37" fmla="*/ 3110419 w 8675163"/>
                <a:gd name="connsiteY37" fmla="*/ 150065 h 189218"/>
                <a:gd name="connsiteX38" fmla="*/ 3290396 w 8675163"/>
                <a:gd name="connsiteY38" fmla="*/ 132648 h 189218"/>
                <a:gd name="connsiteX39" fmla="*/ 3796251 w 8675163"/>
                <a:gd name="connsiteY39" fmla="*/ 123305 h 189218"/>
                <a:gd name="connsiteX40" fmla="*/ 4901482 w 8675163"/>
                <a:gd name="connsiteY40" fmla="*/ 75597 h 189218"/>
                <a:gd name="connsiteX41" fmla="*/ 5418317 w 8675163"/>
                <a:gd name="connsiteY41" fmla="*/ 59695 h 189218"/>
                <a:gd name="connsiteX42" fmla="*/ 6062372 w 8675163"/>
                <a:gd name="connsiteY42" fmla="*/ 43792 h 189218"/>
                <a:gd name="connsiteX43" fmla="*/ 6630652 w 8675163"/>
                <a:gd name="connsiteY43" fmla="*/ 32103 h 189218"/>
                <a:gd name="connsiteX44" fmla="*/ 7420214 w 8675163"/>
                <a:gd name="connsiteY44" fmla="*/ 28842 h 189218"/>
                <a:gd name="connsiteX45" fmla="*/ 8293758 w 8675163"/>
                <a:gd name="connsiteY45" fmla="*/ 27889 h 189218"/>
                <a:gd name="connsiteX46" fmla="*/ 8675163 w 8675163"/>
                <a:gd name="connsiteY46" fmla="*/ 28366 h 189218"/>
                <a:gd name="connsiteX0" fmla="*/ 0 w 8675163"/>
                <a:gd name="connsiteY0" fmla="*/ 4843 h 182074"/>
                <a:gd name="connsiteX1" fmla="*/ 354724 w 8675163"/>
                <a:gd name="connsiteY1" fmla="*/ 9525 h 182074"/>
                <a:gd name="connsiteX2" fmla="*/ 469024 w 8675163"/>
                <a:gd name="connsiteY2" fmla="*/ 0 h 182074"/>
                <a:gd name="connsiteX3" fmla="*/ 587402 w 8675163"/>
                <a:gd name="connsiteY3" fmla="*/ 702 h 182074"/>
                <a:gd name="connsiteX4" fmla="*/ 770883 w 8675163"/>
                <a:gd name="connsiteY4" fmla="*/ 81 h 182074"/>
                <a:gd name="connsiteX5" fmla="*/ 866692 w 8675163"/>
                <a:gd name="connsiteY5" fmla="*/ 2382 h 182074"/>
                <a:gd name="connsiteX6" fmla="*/ 951464 w 8675163"/>
                <a:gd name="connsiteY6" fmla="*/ 3331 h 182074"/>
                <a:gd name="connsiteX7" fmla="*/ 1059387 w 8675163"/>
                <a:gd name="connsiteY7" fmla="*/ 24742 h 182074"/>
                <a:gd name="connsiteX8" fmla="*/ 1148632 w 8675163"/>
                <a:gd name="connsiteY8" fmla="*/ 52385 h 182074"/>
                <a:gd name="connsiteX9" fmla="*/ 1275687 w 8675163"/>
                <a:gd name="connsiteY9" fmla="*/ 37311 h 182074"/>
                <a:gd name="connsiteX10" fmla="*/ 1312462 w 8675163"/>
                <a:gd name="connsiteY10" fmla="*/ 37145 h 182074"/>
                <a:gd name="connsiteX11" fmla="*/ 1348657 w 8675163"/>
                <a:gd name="connsiteY11" fmla="*/ 50956 h 182074"/>
                <a:gd name="connsiteX12" fmla="*/ 1421979 w 8675163"/>
                <a:gd name="connsiteY12" fmla="*/ 83735 h 182074"/>
                <a:gd name="connsiteX13" fmla="*/ 1452479 w 8675163"/>
                <a:gd name="connsiteY13" fmla="*/ 111918 h 182074"/>
                <a:gd name="connsiteX14" fmla="*/ 1522057 w 8675163"/>
                <a:gd name="connsiteY14" fmla="*/ 138634 h 182074"/>
                <a:gd name="connsiteX15" fmla="*/ 1576721 w 8675163"/>
                <a:gd name="connsiteY15" fmla="*/ 132416 h 182074"/>
                <a:gd name="connsiteX16" fmla="*/ 1626311 w 8675163"/>
                <a:gd name="connsiteY16" fmla="*/ 100013 h 182074"/>
                <a:gd name="connsiteX17" fmla="*/ 1672484 w 8675163"/>
                <a:gd name="connsiteY17" fmla="*/ 86421 h 182074"/>
                <a:gd name="connsiteX18" fmla="*/ 1722898 w 8675163"/>
                <a:gd name="connsiteY18" fmla="*/ 80961 h 182074"/>
                <a:gd name="connsiteX19" fmla="*/ 1781584 w 8675163"/>
                <a:gd name="connsiteY19" fmla="*/ 92621 h 182074"/>
                <a:gd name="connsiteX20" fmla="*/ 1846093 w 8675163"/>
                <a:gd name="connsiteY20" fmla="*/ 132995 h 182074"/>
                <a:gd name="connsiteX21" fmla="*/ 1923451 w 8675163"/>
                <a:gd name="connsiteY21" fmla="*/ 125298 h 182074"/>
                <a:gd name="connsiteX22" fmla="*/ 1965355 w 8675163"/>
                <a:gd name="connsiteY22" fmla="*/ 133326 h 182074"/>
                <a:gd name="connsiteX23" fmla="*/ 2059172 w 8675163"/>
                <a:gd name="connsiteY23" fmla="*/ 167571 h 182074"/>
                <a:gd name="connsiteX24" fmla="*/ 2132157 w 8675163"/>
                <a:gd name="connsiteY24" fmla="*/ 156841 h 182074"/>
                <a:gd name="connsiteX25" fmla="*/ 2187083 w 8675163"/>
                <a:gd name="connsiteY25" fmla="*/ 151037 h 182074"/>
                <a:gd name="connsiteX26" fmla="*/ 2274011 w 8675163"/>
                <a:gd name="connsiteY26" fmla="*/ 169067 h 182074"/>
                <a:gd name="connsiteX27" fmla="*/ 2356132 w 8675163"/>
                <a:gd name="connsiteY27" fmla="*/ 181337 h 182074"/>
                <a:gd name="connsiteX28" fmla="*/ 2449997 w 8675163"/>
                <a:gd name="connsiteY28" fmla="*/ 157456 h 182074"/>
                <a:gd name="connsiteX29" fmla="*/ 2500819 w 8675163"/>
                <a:gd name="connsiteY29" fmla="*/ 151629 h 182074"/>
                <a:gd name="connsiteX30" fmla="*/ 2553071 w 8675163"/>
                <a:gd name="connsiteY30" fmla="*/ 151629 h 182074"/>
                <a:gd name="connsiteX31" fmla="*/ 2639105 w 8675163"/>
                <a:gd name="connsiteY31" fmla="*/ 163869 h 182074"/>
                <a:gd name="connsiteX32" fmla="*/ 2706922 w 8675163"/>
                <a:gd name="connsiteY32" fmla="*/ 166144 h 182074"/>
                <a:gd name="connsiteX33" fmla="*/ 2782396 w 8675163"/>
                <a:gd name="connsiteY33" fmla="*/ 160338 h 182074"/>
                <a:gd name="connsiteX34" fmla="*/ 2886899 w 8675163"/>
                <a:gd name="connsiteY34" fmla="*/ 137115 h 182074"/>
                <a:gd name="connsiteX35" fmla="*/ 2933345 w 8675163"/>
                <a:gd name="connsiteY35" fmla="*/ 137115 h 182074"/>
                <a:gd name="connsiteX36" fmla="*/ 2985596 w 8675163"/>
                <a:gd name="connsiteY36" fmla="*/ 145824 h 182074"/>
                <a:gd name="connsiteX37" fmla="*/ 3110419 w 8675163"/>
                <a:gd name="connsiteY37" fmla="*/ 142921 h 182074"/>
                <a:gd name="connsiteX38" fmla="*/ 3290396 w 8675163"/>
                <a:gd name="connsiteY38" fmla="*/ 125504 h 182074"/>
                <a:gd name="connsiteX39" fmla="*/ 3796251 w 8675163"/>
                <a:gd name="connsiteY39" fmla="*/ 116161 h 182074"/>
                <a:gd name="connsiteX40" fmla="*/ 4901482 w 8675163"/>
                <a:gd name="connsiteY40" fmla="*/ 68453 h 182074"/>
                <a:gd name="connsiteX41" fmla="*/ 5418317 w 8675163"/>
                <a:gd name="connsiteY41" fmla="*/ 52551 h 182074"/>
                <a:gd name="connsiteX42" fmla="*/ 6062372 w 8675163"/>
                <a:gd name="connsiteY42" fmla="*/ 36648 h 182074"/>
                <a:gd name="connsiteX43" fmla="*/ 6630652 w 8675163"/>
                <a:gd name="connsiteY43" fmla="*/ 24959 h 182074"/>
                <a:gd name="connsiteX44" fmla="*/ 7420214 w 8675163"/>
                <a:gd name="connsiteY44" fmla="*/ 21698 h 182074"/>
                <a:gd name="connsiteX45" fmla="*/ 8293758 w 8675163"/>
                <a:gd name="connsiteY45" fmla="*/ 20745 h 182074"/>
                <a:gd name="connsiteX46" fmla="*/ 8675163 w 8675163"/>
                <a:gd name="connsiteY46" fmla="*/ 21222 h 182074"/>
                <a:gd name="connsiteX0" fmla="*/ 0 w 8675163"/>
                <a:gd name="connsiteY0" fmla="*/ 4843 h 182074"/>
                <a:gd name="connsiteX1" fmla="*/ 354724 w 8675163"/>
                <a:gd name="connsiteY1" fmla="*/ 9525 h 182074"/>
                <a:gd name="connsiteX2" fmla="*/ 469024 w 8675163"/>
                <a:gd name="connsiteY2" fmla="*/ 0 h 182074"/>
                <a:gd name="connsiteX3" fmla="*/ 599309 w 8675163"/>
                <a:gd name="connsiteY3" fmla="*/ 10227 h 182074"/>
                <a:gd name="connsiteX4" fmla="*/ 770883 w 8675163"/>
                <a:gd name="connsiteY4" fmla="*/ 81 h 182074"/>
                <a:gd name="connsiteX5" fmla="*/ 866692 w 8675163"/>
                <a:gd name="connsiteY5" fmla="*/ 2382 h 182074"/>
                <a:gd name="connsiteX6" fmla="*/ 951464 w 8675163"/>
                <a:gd name="connsiteY6" fmla="*/ 3331 h 182074"/>
                <a:gd name="connsiteX7" fmla="*/ 1059387 w 8675163"/>
                <a:gd name="connsiteY7" fmla="*/ 24742 h 182074"/>
                <a:gd name="connsiteX8" fmla="*/ 1148632 w 8675163"/>
                <a:gd name="connsiteY8" fmla="*/ 52385 h 182074"/>
                <a:gd name="connsiteX9" fmla="*/ 1275687 w 8675163"/>
                <a:gd name="connsiteY9" fmla="*/ 37311 h 182074"/>
                <a:gd name="connsiteX10" fmla="*/ 1312462 w 8675163"/>
                <a:gd name="connsiteY10" fmla="*/ 37145 h 182074"/>
                <a:gd name="connsiteX11" fmla="*/ 1348657 w 8675163"/>
                <a:gd name="connsiteY11" fmla="*/ 50956 h 182074"/>
                <a:gd name="connsiteX12" fmla="*/ 1421979 w 8675163"/>
                <a:gd name="connsiteY12" fmla="*/ 83735 h 182074"/>
                <a:gd name="connsiteX13" fmla="*/ 1452479 w 8675163"/>
                <a:gd name="connsiteY13" fmla="*/ 111918 h 182074"/>
                <a:gd name="connsiteX14" fmla="*/ 1522057 w 8675163"/>
                <a:gd name="connsiteY14" fmla="*/ 138634 h 182074"/>
                <a:gd name="connsiteX15" fmla="*/ 1576721 w 8675163"/>
                <a:gd name="connsiteY15" fmla="*/ 132416 h 182074"/>
                <a:gd name="connsiteX16" fmla="*/ 1626311 w 8675163"/>
                <a:gd name="connsiteY16" fmla="*/ 100013 h 182074"/>
                <a:gd name="connsiteX17" fmla="*/ 1672484 w 8675163"/>
                <a:gd name="connsiteY17" fmla="*/ 86421 h 182074"/>
                <a:gd name="connsiteX18" fmla="*/ 1722898 w 8675163"/>
                <a:gd name="connsiteY18" fmla="*/ 80961 h 182074"/>
                <a:gd name="connsiteX19" fmla="*/ 1781584 w 8675163"/>
                <a:gd name="connsiteY19" fmla="*/ 92621 h 182074"/>
                <a:gd name="connsiteX20" fmla="*/ 1846093 w 8675163"/>
                <a:gd name="connsiteY20" fmla="*/ 132995 h 182074"/>
                <a:gd name="connsiteX21" fmla="*/ 1923451 w 8675163"/>
                <a:gd name="connsiteY21" fmla="*/ 125298 h 182074"/>
                <a:gd name="connsiteX22" fmla="*/ 1965355 w 8675163"/>
                <a:gd name="connsiteY22" fmla="*/ 133326 h 182074"/>
                <a:gd name="connsiteX23" fmla="*/ 2059172 w 8675163"/>
                <a:gd name="connsiteY23" fmla="*/ 167571 h 182074"/>
                <a:gd name="connsiteX24" fmla="*/ 2132157 w 8675163"/>
                <a:gd name="connsiteY24" fmla="*/ 156841 h 182074"/>
                <a:gd name="connsiteX25" fmla="*/ 2187083 w 8675163"/>
                <a:gd name="connsiteY25" fmla="*/ 151037 h 182074"/>
                <a:gd name="connsiteX26" fmla="*/ 2274011 w 8675163"/>
                <a:gd name="connsiteY26" fmla="*/ 169067 h 182074"/>
                <a:gd name="connsiteX27" fmla="*/ 2356132 w 8675163"/>
                <a:gd name="connsiteY27" fmla="*/ 181337 h 182074"/>
                <a:gd name="connsiteX28" fmla="*/ 2449997 w 8675163"/>
                <a:gd name="connsiteY28" fmla="*/ 157456 h 182074"/>
                <a:gd name="connsiteX29" fmla="*/ 2500819 w 8675163"/>
                <a:gd name="connsiteY29" fmla="*/ 151629 h 182074"/>
                <a:gd name="connsiteX30" fmla="*/ 2553071 w 8675163"/>
                <a:gd name="connsiteY30" fmla="*/ 151629 h 182074"/>
                <a:gd name="connsiteX31" fmla="*/ 2639105 w 8675163"/>
                <a:gd name="connsiteY31" fmla="*/ 163869 h 182074"/>
                <a:gd name="connsiteX32" fmla="*/ 2706922 w 8675163"/>
                <a:gd name="connsiteY32" fmla="*/ 166144 h 182074"/>
                <a:gd name="connsiteX33" fmla="*/ 2782396 w 8675163"/>
                <a:gd name="connsiteY33" fmla="*/ 160338 h 182074"/>
                <a:gd name="connsiteX34" fmla="*/ 2886899 w 8675163"/>
                <a:gd name="connsiteY34" fmla="*/ 137115 h 182074"/>
                <a:gd name="connsiteX35" fmla="*/ 2933345 w 8675163"/>
                <a:gd name="connsiteY35" fmla="*/ 137115 h 182074"/>
                <a:gd name="connsiteX36" fmla="*/ 2985596 w 8675163"/>
                <a:gd name="connsiteY36" fmla="*/ 145824 h 182074"/>
                <a:gd name="connsiteX37" fmla="*/ 3110419 w 8675163"/>
                <a:gd name="connsiteY37" fmla="*/ 142921 h 182074"/>
                <a:gd name="connsiteX38" fmla="*/ 3290396 w 8675163"/>
                <a:gd name="connsiteY38" fmla="*/ 125504 h 182074"/>
                <a:gd name="connsiteX39" fmla="*/ 3796251 w 8675163"/>
                <a:gd name="connsiteY39" fmla="*/ 116161 h 182074"/>
                <a:gd name="connsiteX40" fmla="*/ 4901482 w 8675163"/>
                <a:gd name="connsiteY40" fmla="*/ 68453 h 182074"/>
                <a:gd name="connsiteX41" fmla="*/ 5418317 w 8675163"/>
                <a:gd name="connsiteY41" fmla="*/ 52551 h 182074"/>
                <a:gd name="connsiteX42" fmla="*/ 6062372 w 8675163"/>
                <a:gd name="connsiteY42" fmla="*/ 36648 h 182074"/>
                <a:gd name="connsiteX43" fmla="*/ 6630652 w 8675163"/>
                <a:gd name="connsiteY43" fmla="*/ 24959 h 182074"/>
                <a:gd name="connsiteX44" fmla="*/ 7420214 w 8675163"/>
                <a:gd name="connsiteY44" fmla="*/ 21698 h 182074"/>
                <a:gd name="connsiteX45" fmla="*/ 8293758 w 8675163"/>
                <a:gd name="connsiteY45" fmla="*/ 20745 h 182074"/>
                <a:gd name="connsiteX46" fmla="*/ 8675163 w 8675163"/>
                <a:gd name="connsiteY46" fmla="*/ 21222 h 182074"/>
                <a:gd name="connsiteX0" fmla="*/ 0 w 8675163"/>
                <a:gd name="connsiteY0" fmla="*/ 4843 h 182074"/>
                <a:gd name="connsiteX1" fmla="*/ 354724 w 8675163"/>
                <a:gd name="connsiteY1" fmla="*/ 9525 h 182074"/>
                <a:gd name="connsiteX2" fmla="*/ 469024 w 8675163"/>
                <a:gd name="connsiteY2" fmla="*/ 0 h 182074"/>
                <a:gd name="connsiteX3" fmla="*/ 599309 w 8675163"/>
                <a:gd name="connsiteY3" fmla="*/ 10227 h 182074"/>
                <a:gd name="connsiteX4" fmla="*/ 749452 w 8675163"/>
                <a:gd name="connsiteY4" fmla="*/ 7225 h 182074"/>
                <a:gd name="connsiteX5" fmla="*/ 866692 w 8675163"/>
                <a:gd name="connsiteY5" fmla="*/ 2382 h 182074"/>
                <a:gd name="connsiteX6" fmla="*/ 951464 w 8675163"/>
                <a:gd name="connsiteY6" fmla="*/ 3331 h 182074"/>
                <a:gd name="connsiteX7" fmla="*/ 1059387 w 8675163"/>
                <a:gd name="connsiteY7" fmla="*/ 24742 h 182074"/>
                <a:gd name="connsiteX8" fmla="*/ 1148632 w 8675163"/>
                <a:gd name="connsiteY8" fmla="*/ 52385 h 182074"/>
                <a:gd name="connsiteX9" fmla="*/ 1275687 w 8675163"/>
                <a:gd name="connsiteY9" fmla="*/ 37311 h 182074"/>
                <a:gd name="connsiteX10" fmla="*/ 1312462 w 8675163"/>
                <a:gd name="connsiteY10" fmla="*/ 37145 h 182074"/>
                <a:gd name="connsiteX11" fmla="*/ 1348657 w 8675163"/>
                <a:gd name="connsiteY11" fmla="*/ 50956 h 182074"/>
                <a:gd name="connsiteX12" fmla="*/ 1421979 w 8675163"/>
                <a:gd name="connsiteY12" fmla="*/ 83735 h 182074"/>
                <a:gd name="connsiteX13" fmla="*/ 1452479 w 8675163"/>
                <a:gd name="connsiteY13" fmla="*/ 111918 h 182074"/>
                <a:gd name="connsiteX14" fmla="*/ 1522057 w 8675163"/>
                <a:gd name="connsiteY14" fmla="*/ 138634 h 182074"/>
                <a:gd name="connsiteX15" fmla="*/ 1576721 w 8675163"/>
                <a:gd name="connsiteY15" fmla="*/ 132416 h 182074"/>
                <a:gd name="connsiteX16" fmla="*/ 1626311 w 8675163"/>
                <a:gd name="connsiteY16" fmla="*/ 100013 h 182074"/>
                <a:gd name="connsiteX17" fmla="*/ 1672484 w 8675163"/>
                <a:gd name="connsiteY17" fmla="*/ 86421 h 182074"/>
                <a:gd name="connsiteX18" fmla="*/ 1722898 w 8675163"/>
                <a:gd name="connsiteY18" fmla="*/ 80961 h 182074"/>
                <a:gd name="connsiteX19" fmla="*/ 1781584 w 8675163"/>
                <a:gd name="connsiteY19" fmla="*/ 92621 h 182074"/>
                <a:gd name="connsiteX20" fmla="*/ 1846093 w 8675163"/>
                <a:gd name="connsiteY20" fmla="*/ 132995 h 182074"/>
                <a:gd name="connsiteX21" fmla="*/ 1923451 w 8675163"/>
                <a:gd name="connsiteY21" fmla="*/ 125298 h 182074"/>
                <a:gd name="connsiteX22" fmla="*/ 1965355 w 8675163"/>
                <a:gd name="connsiteY22" fmla="*/ 133326 h 182074"/>
                <a:gd name="connsiteX23" fmla="*/ 2059172 w 8675163"/>
                <a:gd name="connsiteY23" fmla="*/ 167571 h 182074"/>
                <a:gd name="connsiteX24" fmla="*/ 2132157 w 8675163"/>
                <a:gd name="connsiteY24" fmla="*/ 156841 h 182074"/>
                <a:gd name="connsiteX25" fmla="*/ 2187083 w 8675163"/>
                <a:gd name="connsiteY25" fmla="*/ 151037 h 182074"/>
                <a:gd name="connsiteX26" fmla="*/ 2274011 w 8675163"/>
                <a:gd name="connsiteY26" fmla="*/ 169067 h 182074"/>
                <a:gd name="connsiteX27" fmla="*/ 2356132 w 8675163"/>
                <a:gd name="connsiteY27" fmla="*/ 181337 h 182074"/>
                <a:gd name="connsiteX28" fmla="*/ 2449997 w 8675163"/>
                <a:gd name="connsiteY28" fmla="*/ 157456 h 182074"/>
                <a:gd name="connsiteX29" fmla="*/ 2500819 w 8675163"/>
                <a:gd name="connsiteY29" fmla="*/ 151629 h 182074"/>
                <a:gd name="connsiteX30" fmla="*/ 2553071 w 8675163"/>
                <a:gd name="connsiteY30" fmla="*/ 151629 h 182074"/>
                <a:gd name="connsiteX31" fmla="*/ 2639105 w 8675163"/>
                <a:gd name="connsiteY31" fmla="*/ 163869 h 182074"/>
                <a:gd name="connsiteX32" fmla="*/ 2706922 w 8675163"/>
                <a:gd name="connsiteY32" fmla="*/ 166144 h 182074"/>
                <a:gd name="connsiteX33" fmla="*/ 2782396 w 8675163"/>
                <a:gd name="connsiteY33" fmla="*/ 160338 h 182074"/>
                <a:gd name="connsiteX34" fmla="*/ 2886899 w 8675163"/>
                <a:gd name="connsiteY34" fmla="*/ 137115 h 182074"/>
                <a:gd name="connsiteX35" fmla="*/ 2933345 w 8675163"/>
                <a:gd name="connsiteY35" fmla="*/ 137115 h 182074"/>
                <a:gd name="connsiteX36" fmla="*/ 2985596 w 8675163"/>
                <a:gd name="connsiteY36" fmla="*/ 145824 h 182074"/>
                <a:gd name="connsiteX37" fmla="*/ 3110419 w 8675163"/>
                <a:gd name="connsiteY37" fmla="*/ 142921 h 182074"/>
                <a:gd name="connsiteX38" fmla="*/ 3290396 w 8675163"/>
                <a:gd name="connsiteY38" fmla="*/ 125504 h 182074"/>
                <a:gd name="connsiteX39" fmla="*/ 3796251 w 8675163"/>
                <a:gd name="connsiteY39" fmla="*/ 116161 h 182074"/>
                <a:gd name="connsiteX40" fmla="*/ 4901482 w 8675163"/>
                <a:gd name="connsiteY40" fmla="*/ 68453 h 182074"/>
                <a:gd name="connsiteX41" fmla="*/ 5418317 w 8675163"/>
                <a:gd name="connsiteY41" fmla="*/ 52551 h 182074"/>
                <a:gd name="connsiteX42" fmla="*/ 6062372 w 8675163"/>
                <a:gd name="connsiteY42" fmla="*/ 36648 h 182074"/>
                <a:gd name="connsiteX43" fmla="*/ 6630652 w 8675163"/>
                <a:gd name="connsiteY43" fmla="*/ 24959 h 182074"/>
                <a:gd name="connsiteX44" fmla="*/ 7420214 w 8675163"/>
                <a:gd name="connsiteY44" fmla="*/ 21698 h 182074"/>
                <a:gd name="connsiteX45" fmla="*/ 8293758 w 8675163"/>
                <a:gd name="connsiteY45" fmla="*/ 20745 h 182074"/>
                <a:gd name="connsiteX46" fmla="*/ 8675163 w 8675163"/>
                <a:gd name="connsiteY46" fmla="*/ 21222 h 182074"/>
                <a:gd name="connsiteX0" fmla="*/ 0 w 8675163"/>
                <a:gd name="connsiteY0" fmla="*/ 4843 h 182074"/>
                <a:gd name="connsiteX1" fmla="*/ 354724 w 8675163"/>
                <a:gd name="connsiteY1" fmla="*/ 9525 h 182074"/>
                <a:gd name="connsiteX2" fmla="*/ 469024 w 8675163"/>
                <a:gd name="connsiteY2" fmla="*/ 0 h 182074"/>
                <a:gd name="connsiteX3" fmla="*/ 599309 w 8675163"/>
                <a:gd name="connsiteY3" fmla="*/ 10227 h 182074"/>
                <a:gd name="connsiteX4" fmla="*/ 749452 w 8675163"/>
                <a:gd name="connsiteY4" fmla="*/ 7225 h 182074"/>
                <a:gd name="connsiteX5" fmla="*/ 838117 w 8675163"/>
                <a:gd name="connsiteY5" fmla="*/ 4763 h 182074"/>
                <a:gd name="connsiteX6" fmla="*/ 951464 w 8675163"/>
                <a:gd name="connsiteY6" fmla="*/ 3331 h 182074"/>
                <a:gd name="connsiteX7" fmla="*/ 1059387 w 8675163"/>
                <a:gd name="connsiteY7" fmla="*/ 24742 h 182074"/>
                <a:gd name="connsiteX8" fmla="*/ 1148632 w 8675163"/>
                <a:gd name="connsiteY8" fmla="*/ 52385 h 182074"/>
                <a:gd name="connsiteX9" fmla="*/ 1275687 w 8675163"/>
                <a:gd name="connsiteY9" fmla="*/ 37311 h 182074"/>
                <a:gd name="connsiteX10" fmla="*/ 1312462 w 8675163"/>
                <a:gd name="connsiteY10" fmla="*/ 37145 h 182074"/>
                <a:gd name="connsiteX11" fmla="*/ 1348657 w 8675163"/>
                <a:gd name="connsiteY11" fmla="*/ 50956 h 182074"/>
                <a:gd name="connsiteX12" fmla="*/ 1421979 w 8675163"/>
                <a:gd name="connsiteY12" fmla="*/ 83735 h 182074"/>
                <a:gd name="connsiteX13" fmla="*/ 1452479 w 8675163"/>
                <a:gd name="connsiteY13" fmla="*/ 111918 h 182074"/>
                <a:gd name="connsiteX14" fmla="*/ 1522057 w 8675163"/>
                <a:gd name="connsiteY14" fmla="*/ 138634 h 182074"/>
                <a:gd name="connsiteX15" fmla="*/ 1576721 w 8675163"/>
                <a:gd name="connsiteY15" fmla="*/ 132416 h 182074"/>
                <a:gd name="connsiteX16" fmla="*/ 1626311 w 8675163"/>
                <a:gd name="connsiteY16" fmla="*/ 100013 h 182074"/>
                <a:gd name="connsiteX17" fmla="*/ 1672484 w 8675163"/>
                <a:gd name="connsiteY17" fmla="*/ 86421 h 182074"/>
                <a:gd name="connsiteX18" fmla="*/ 1722898 w 8675163"/>
                <a:gd name="connsiteY18" fmla="*/ 80961 h 182074"/>
                <a:gd name="connsiteX19" fmla="*/ 1781584 w 8675163"/>
                <a:gd name="connsiteY19" fmla="*/ 92621 h 182074"/>
                <a:gd name="connsiteX20" fmla="*/ 1846093 w 8675163"/>
                <a:gd name="connsiteY20" fmla="*/ 132995 h 182074"/>
                <a:gd name="connsiteX21" fmla="*/ 1923451 w 8675163"/>
                <a:gd name="connsiteY21" fmla="*/ 125298 h 182074"/>
                <a:gd name="connsiteX22" fmla="*/ 1965355 w 8675163"/>
                <a:gd name="connsiteY22" fmla="*/ 133326 h 182074"/>
                <a:gd name="connsiteX23" fmla="*/ 2059172 w 8675163"/>
                <a:gd name="connsiteY23" fmla="*/ 167571 h 182074"/>
                <a:gd name="connsiteX24" fmla="*/ 2132157 w 8675163"/>
                <a:gd name="connsiteY24" fmla="*/ 156841 h 182074"/>
                <a:gd name="connsiteX25" fmla="*/ 2187083 w 8675163"/>
                <a:gd name="connsiteY25" fmla="*/ 151037 h 182074"/>
                <a:gd name="connsiteX26" fmla="*/ 2274011 w 8675163"/>
                <a:gd name="connsiteY26" fmla="*/ 169067 h 182074"/>
                <a:gd name="connsiteX27" fmla="*/ 2356132 w 8675163"/>
                <a:gd name="connsiteY27" fmla="*/ 181337 h 182074"/>
                <a:gd name="connsiteX28" fmla="*/ 2449997 w 8675163"/>
                <a:gd name="connsiteY28" fmla="*/ 157456 h 182074"/>
                <a:gd name="connsiteX29" fmla="*/ 2500819 w 8675163"/>
                <a:gd name="connsiteY29" fmla="*/ 151629 h 182074"/>
                <a:gd name="connsiteX30" fmla="*/ 2553071 w 8675163"/>
                <a:gd name="connsiteY30" fmla="*/ 151629 h 182074"/>
                <a:gd name="connsiteX31" fmla="*/ 2639105 w 8675163"/>
                <a:gd name="connsiteY31" fmla="*/ 163869 h 182074"/>
                <a:gd name="connsiteX32" fmla="*/ 2706922 w 8675163"/>
                <a:gd name="connsiteY32" fmla="*/ 166144 h 182074"/>
                <a:gd name="connsiteX33" fmla="*/ 2782396 w 8675163"/>
                <a:gd name="connsiteY33" fmla="*/ 160338 h 182074"/>
                <a:gd name="connsiteX34" fmla="*/ 2886899 w 8675163"/>
                <a:gd name="connsiteY34" fmla="*/ 137115 h 182074"/>
                <a:gd name="connsiteX35" fmla="*/ 2933345 w 8675163"/>
                <a:gd name="connsiteY35" fmla="*/ 137115 h 182074"/>
                <a:gd name="connsiteX36" fmla="*/ 2985596 w 8675163"/>
                <a:gd name="connsiteY36" fmla="*/ 145824 h 182074"/>
                <a:gd name="connsiteX37" fmla="*/ 3110419 w 8675163"/>
                <a:gd name="connsiteY37" fmla="*/ 142921 h 182074"/>
                <a:gd name="connsiteX38" fmla="*/ 3290396 w 8675163"/>
                <a:gd name="connsiteY38" fmla="*/ 125504 h 182074"/>
                <a:gd name="connsiteX39" fmla="*/ 3796251 w 8675163"/>
                <a:gd name="connsiteY39" fmla="*/ 116161 h 182074"/>
                <a:gd name="connsiteX40" fmla="*/ 4901482 w 8675163"/>
                <a:gd name="connsiteY40" fmla="*/ 68453 h 182074"/>
                <a:gd name="connsiteX41" fmla="*/ 5418317 w 8675163"/>
                <a:gd name="connsiteY41" fmla="*/ 52551 h 182074"/>
                <a:gd name="connsiteX42" fmla="*/ 6062372 w 8675163"/>
                <a:gd name="connsiteY42" fmla="*/ 36648 h 182074"/>
                <a:gd name="connsiteX43" fmla="*/ 6630652 w 8675163"/>
                <a:gd name="connsiteY43" fmla="*/ 24959 h 182074"/>
                <a:gd name="connsiteX44" fmla="*/ 7420214 w 8675163"/>
                <a:gd name="connsiteY44" fmla="*/ 21698 h 182074"/>
                <a:gd name="connsiteX45" fmla="*/ 8293758 w 8675163"/>
                <a:gd name="connsiteY45" fmla="*/ 20745 h 182074"/>
                <a:gd name="connsiteX46" fmla="*/ 8675163 w 8675163"/>
                <a:gd name="connsiteY46" fmla="*/ 21222 h 182074"/>
                <a:gd name="connsiteX0" fmla="*/ 0 w 8675163"/>
                <a:gd name="connsiteY0" fmla="*/ 4843 h 182074"/>
                <a:gd name="connsiteX1" fmla="*/ 354724 w 8675163"/>
                <a:gd name="connsiteY1" fmla="*/ 9525 h 182074"/>
                <a:gd name="connsiteX2" fmla="*/ 469024 w 8675163"/>
                <a:gd name="connsiteY2" fmla="*/ 0 h 182074"/>
                <a:gd name="connsiteX3" fmla="*/ 599309 w 8675163"/>
                <a:gd name="connsiteY3" fmla="*/ 10227 h 182074"/>
                <a:gd name="connsiteX4" fmla="*/ 749452 w 8675163"/>
                <a:gd name="connsiteY4" fmla="*/ 7225 h 182074"/>
                <a:gd name="connsiteX5" fmla="*/ 838117 w 8675163"/>
                <a:gd name="connsiteY5" fmla="*/ 4763 h 182074"/>
                <a:gd name="connsiteX6" fmla="*/ 951464 w 8675163"/>
                <a:gd name="connsiteY6" fmla="*/ 10474 h 182074"/>
                <a:gd name="connsiteX7" fmla="*/ 1059387 w 8675163"/>
                <a:gd name="connsiteY7" fmla="*/ 24742 h 182074"/>
                <a:gd name="connsiteX8" fmla="*/ 1148632 w 8675163"/>
                <a:gd name="connsiteY8" fmla="*/ 52385 h 182074"/>
                <a:gd name="connsiteX9" fmla="*/ 1275687 w 8675163"/>
                <a:gd name="connsiteY9" fmla="*/ 37311 h 182074"/>
                <a:gd name="connsiteX10" fmla="*/ 1312462 w 8675163"/>
                <a:gd name="connsiteY10" fmla="*/ 37145 h 182074"/>
                <a:gd name="connsiteX11" fmla="*/ 1348657 w 8675163"/>
                <a:gd name="connsiteY11" fmla="*/ 50956 h 182074"/>
                <a:gd name="connsiteX12" fmla="*/ 1421979 w 8675163"/>
                <a:gd name="connsiteY12" fmla="*/ 83735 h 182074"/>
                <a:gd name="connsiteX13" fmla="*/ 1452479 w 8675163"/>
                <a:gd name="connsiteY13" fmla="*/ 111918 h 182074"/>
                <a:gd name="connsiteX14" fmla="*/ 1522057 w 8675163"/>
                <a:gd name="connsiteY14" fmla="*/ 138634 h 182074"/>
                <a:gd name="connsiteX15" fmla="*/ 1576721 w 8675163"/>
                <a:gd name="connsiteY15" fmla="*/ 132416 h 182074"/>
                <a:gd name="connsiteX16" fmla="*/ 1626311 w 8675163"/>
                <a:gd name="connsiteY16" fmla="*/ 100013 h 182074"/>
                <a:gd name="connsiteX17" fmla="*/ 1672484 w 8675163"/>
                <a:gd name="connsiteY17" fmla="*/ 86421 h 182074"/>
                <a:gd name="connsiteX18" fmla="*/ 1722898 w 8675163"/>
                <a:gd name="connsiteY18" fmla="*/ 80961 h 182074"/>
                <a:gd name="connsiteX19" fmla="*/ 1781584 w 8675163"/>
                <a:gd name="connsiteY19" fmla="*/ 92621 h 182074"/>
                <a:gd name="connsiteX20" fmla="*/ 1846093 w 8675163"/>
                <a:gd name="connsiteY20" fmla="*/ 132995 h 182074"/>
                <a:gd name="connsiteX21" fmla="*/ 1923451 w 8675163"/>
                <a:gd name="connsiteY21" fmla="*/ 125298 h 182074"/>
                <a:gd name="connsiteX22" fmla="*/ 1965355 w 8675163"/>
                <a:gd name="connsiteY22" fmla="*/ 133326 h 182074"/>
                <a:gd name="connsiteX23" fmla="*/ 2059172 w 8675163"/>
                <a:gd name="connsiteY23" fmla="*/ 167571 h 182074"/>
                <a:gd name="connsiteX24" fmla="*/ 2132157 w 8675163"/>
                <a:gd name="connsiteY24" fmla="*/ 156841 h 182074"/>
                <a:gd name="connsiteX25" fmla="*/ 2187083 w 8675163"/>
                <a:gd name="connsiteY25" fmla="*/ 151037 h 182074"/>
                <a:gd name="connsiteX26" fmla="*/ 2274011 w 8675163"/>
                <a:gd name="connsiteY26" fmla="*/ 169067 h 182074"/>
                <a:gd name="connsiteX27" fmla="*/ 2356132 w 8675163"/>
                <a:gd name="connsiteY27" fmla="*/ 181337 h 182074"/>
                <a:gd name="connsiteX28" fmla="*/ 2449997 w 8675163"/>
                <a:gd name="connsiteY28" fmla="*/ 157456 h 182074"/>
                <a:gd name="connsiteX29" fmla="*/ 2500819 w 8675163"/>
                <a:gd name="connsiteY29" fmla="*/ 151629 h 182074"/>
                <a:gd name="connsiteX30" fmla="*/ 2553071 w 8675163"/>
                <a:gd name="connsiteY30" fmla="*/ 151629 h 182074"/>
                <a:gd name="connsiteX31" fmla="*/ 2639105 w 8675163"/>
                <a:gd name="connsiteY31" fmla="*/ 163869 h 182074"/>
                <a:gd name="connsiteX32" fmla="*/ 2706922 w 8675163"/>
                <a:gd name="connsiteY32" fmla="*/ 166144 h 182074"/>
                <a:gd name="connsiteX33" fmla="*/ 2782396 w 8675163"/>
                <a:gd name="connsiteY33" fmla="*/ 160338 h 182074"/>
                <a:gd name="connsiteX34" fmla="*/ 2886899 w 8675163"/>
                <a:gd name="connsiteY34" fmla="*/ 137115 h 182074"/>
                <a:gd name="connsiteX35" fmla="*/ 2933345 w 8675163"/>
                <a:gd name="connsiteY35" fmla="*/ 137115 h 182074"/>
                <a:gd name="connsiteX36" fmla="*/ 2985596 w 8675163"/>
                <a:gd name="connsiteY36" fmla="*/ 145824 h 182074"/>
                <a:gd name="connsiteX37" fmla="*/ 3110419 w 8675163"/>
                <a:gd name="connsiteY37" fmla="*/ 142921 h 182074"/>
                <a:gd name="connsiteX38" fmla="*/ 3290396 w 8675163"/>
                <a:gd name="connsiteY38" fmla="*/ 125504 h 182074"/>
                <a:gd name="connsiteX39" fmla="*/ 3796251 w 8675163"/>
                <a:gd name="connsiteY39" fmla="*/ 116161 h 182074"/>
                <a:gd name="connsiteX40" fmla="*/ 4901482 w 8675163"/>
                <a:gd name="connsiteY40" fmla="*/ 68453 h 182074"/>
                <a:gd name="connsiteX41" fmla="*/ 5418317 w 8675163"/>
                <a:gd name="connsiteY41" fmla="*/ 52551 h 182074"/>
                <a:gd name="connsiteX42" fmla="*/ 6062372 w 8675163"/>
                <a:gd name="connsiteY42" fmla="*/ 36648 h 182074"/>
                <a:gd name="connsiteX43" fmla="*/ 6630652 w 8675163"/>
                <a:gd name="connsiteY43" fmla="*/ 24959 h 182074"/>
                <a:gd name="connsiteX44" fmla="*/ 7420214 w 8675163"/>
                <a:gd name="connsiteY44" fmla="*/ 21698 h 182074"/>
                <a:gd name="connsiteX45" fmla="*/ 8293758 w 8675163"/>
                <a:gd name="connsiteY45" fmla="*/ 20745 h 182074"/>
                <a:gd name="connsiteX46" fmla="*/ 8675163 w 8675163"/>
                <a:gd name="connsiteY46" fmla="*/ 21222 h 182074"/>
                <a:gd name="connsiteX0" fmla="*/ 0 w 8675163"/>
                <a:gd name="connsiteY0" fmla="*/ 4843 h 182074"/>
                <a:gd name="connsiteX1" fmla="*/ 354724 w 8675163"/>
                <a:gd name="connsiteY1" fmla="*/ 9525 h 182074"/>
                <a:gd name="connsiteX2" fmla="*/ 469024 w 8675163"/>
                <a:gd name="connsiteY2" fmla="*/ 0 h 182074"/>
                <a:gd name="connsiteX3" fmla="*/ 599309 w 8675163"/>
                <a:gd name="connsiteY3" fmla="*/ 10227 h 182074"/>
                <a:gd name="connsiteX4" fmla="*/ 749452 w 8675163"/>
                <a:gd name="connsiteY4" fmla="*/ 7225 h 182074"/>
                <a:gd name="connsiteX5" fmla="*/ 850023 w 8675163"/>
                <a:gd name="connsiteY5" fmla="*/ 2382 h 182074"/>
                <a:gd name="connsiteX6" fmla="*/ 951464 w 8675163"/>
                <a:gd name="connsiteY6" fmla="*/ 10474 h 182074"/>
                <a:gd name="connsiteX7" fmla="*/ 1059387 w 8675163"/>
                <a:gd name="connsiteY7" fmla="*/ 24742 h 182074"/>
                <a:gd name="connsiteX8" fmla="*/ 1148632 w 8675163"/>
                <a:gd name="connsiteY8" fmla="*/ 52385 h 182074"/>
                <a:gd name="connsiteX9" fmla="*/ 1275687 w 8675163"/>
                <a:gd name="connsiteY9" fmla="*/ 37311 h 182074"/>
                <a:gd name="connsiteX10" fmla="*/ 1312462 w 8675163"/>
                <a:gd name="connsiteY10" fmla="*/ 37145 h 182074"/>
                <a:gd name="connsiteX11" fmla="*/ 1348657 w 8675163"/>
                <a:gd name="connsiteY11" fmla="*/ 50956 h 182074"/>
                <a:gd name="connsiteX12" fmla="*/ 1421979 w 8675163"/>
                <a:gd name="connsiteY12" fmla="*/ 83735 h 182074"/>
                <a:gd name="connsiteX13" fmla="*/ 1452479 w 8675163"/>
                <a:gd name="connsiteY13" fmla="*/ 111918 h 182074"/>
                <a:gd name="connsiteX14" fmla="*/ 1522057 w 8675163"/>
                <a:gd name="connsiteY14" fmla="*/ 138634 h 182074"/>
                <a:gd name="connsiteX15" fmla="*/ 1576721 w 8675163"/>
                <a:gd name="connsiteY15" fmla="*/ 132416 h 182074"/>
                <a:gd name="connsiteX16" fmla="*/ 1626311 w 8675163"/>
                <a:gd name="connsiteY16" fmla="*/ 100013 h 182074"/>
                <a:gd name="connsiteX17" fmla="*/ 1672484 w 8675163"/>
                <a:gd name="connsiteY17" fmla="*/ 86421 h 182074"/>
                <a:gd name="connsiteX18" fmla="*/ 1722898 w 8675163"/>
                <a:gd name="connsiteY18" fmla="*/ 80961 h 182074"/>
                <a:gd name="connsiteX19" fmla="*/ 1781584 w 8675163"/>
                <a:gd name="connsiteY19" fmla="*/ 92621 h 182074"/>
                <a:gd name="connsiteX20" fmla="*/ 1846093 w 8675163"/>
                <a:gd name="connsiteY20" fmla="*/ 132995 h 182074"/>
                <a:gd name="connsiteX21" fmla="*/ 1923451 w 8675163"/>
                <a:gd name="connsiteY21" fmla="*/ 125298 h 182074"/>
                <a:gd name="connsiteX22" fmla="*/ 1965355 w 8675163"/>
                <a:gd name="connsiteY22" fmla="*/ 133326 h 182074"/>
                <a:gd name="connsiteX23" fmla="*/ 2059172 w 8675163"/>
                <a:gd name="connsiteY23" fmla="*/ 167571 h 182074"/>
                <a:gd name="connsiteX24" fmla="*/ 2132157 w 8675163"/>
                <a:gd name="connsiteY24" fmla="*/ 156841 h 182074"/>
                <a:gd name="connsiteX25" fmla="*/ 2187083 w 8675163"/>
                <a:gd name="connsiteY25" fmla="*/ 151037 h 182074"/>
                <a:gd name="connsiteX26" fmla="*/ 2274011 w 8675163"/>
                <a:gd name="connsiteY26" fmla="*/ 169067 h 182074"/>
                <a:gd name="connsiteX27" fmla="*/ 2356132 w 8675163"/>
                <a:gd name="connsiteY27" fmla="*/ 181337 h 182074"/>
                <a:gd name="connsiteX28" fmla="*/ 2449997 w 8675163"/>
                <a:gd name="connsiteY28" fmla="*/ 157456 h 182074"/>
                <a:gd name="connsiteX29" fmla="*/ 2500819 w 8675163"/>
                <a:gd name="connsiteY29" fmla="*/ 151629 h 182074"/>
                <a:gd name="connsiteX30" fmla="*/ 2553071 w 8675163"/>
                <a:gd name="connsiteY30" fmla="*/ 151629 h 182074"/>
                <a:gd name="connsiteX31" fmla="*/ 2639105 w 8675163"/>
                <a:gd name="connsiteY31" fmla="*/ 163869 h 182074"/>
                <a:gd name="connsiteX32" fmla="*/ 2706922 w 8675163"/>
                <a:gd name="connsiteY32" fmla="*/ 166144 h 182074"/>
                <a:gd name="connsiteX33" fmla="*/ 2782396 w 8675163"/>
                <a:gd name="connsiteY33" fmla="*/ 160338 h 182074"/>
                <a:gd name="connsiteX34" fmla="*/ 2886899 w 8675163"/>
                <a:gd name="connsiteY34" fmla="*/ 137115 h 182074"/>
                <a:gd name="connsiteX35" fmla="*/ 2933345 w 8675163"/>
                <a:gd name="connsiteY35" fmla="*/ 137115 h 182074"/>
                <a:gd name="connsiteX36" fmla="*/ 2985596 w 8675163"/>
                <a:gd name="connsiteY36" fmla="*/ 145824 h 182074"/>
                <a:gd name="connsiteX37" fmla="*/ 3110419 w 8675163"/>
                <a:gd name="connsiteY37" fmla="*/ 142921 h 182074"/>
                <a:gd name="connsiteX38" fmla="*/ 3290396 w 8675163"/>
                <a:gd name="connsiteY38" fmla="*/ 125504 h 182074"/>
                <a:gd name="connsiteX39" fmla="*/ 3796251 w 8675163"/>
                <a:gd name="connsiteY39" fmla="*/ 116161 h 182074"/>
                <a:gd name="connsiteX40" fmla="*/ 4901482 w 8675163"/>
                <a:gd name="connsiteY40" fmla="*/ 68453 h 182074"/>
                <a:gd name="connsiteX41" fmla="*/ 5418317 w 8675163"/>
                <a:gd name="connsiteY41" fmla="*/ 52551 h 182074"/>
                <a:gd name="connsiteX42" fmla="*/ 6062372 w 8675163"/>
                <a:gd name="connsiteY42" fmla="*/ 36648 h 182074"/>
                <a:gd name="connsiteX43" fmla="*/ 6630652 w 8675163"/>
                <a:gd name="connsiteY43" fmla="*/ 24959 h 182074"/>
                <a:gd name="connsiteX44" fmla="*/ 7420214 w 8675163"/>
                <a:gd name="connsiteY44" fmla="*/ 21698 h 182074"/>
                <a:gd name="connsiteX45" fmla="*/ 8293758 w 8675163"/>
                <a:gd name="connsiteY45" fmla="*/ 20745 h 182074"/>
                <a:gd name="connsiteX46" fmla="*/ 8675163 w 8675163"/>
                <a:gd name="connsiteY46" fmla="*/ 21222 h 182074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599309 w 8675163"/>
                <a:gd name="connsiteY3" fmla="*/ 7882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421979 w 8675163"/>
                <a:gd name="connsiteY12" fmla="*/ 81390 h 179729"/>
                <a:gd name="connsiteX13" fmla="*/ 1452479 w 8675163"/>
                <a:gd name="connsiteY13" fmla="*/ 109573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615978 w 8675163"/>
                <a:gd name="connsiteY3" fmla="*/ 12644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421979 w 8675163"/>
                <a:gd name="connsiteY12" fmla="*/ 81390 h 179729"/>
                <a:gd name="connsiteX13" fmla="*/ 1452479 w 8675163"/>
                <a:gd name="connsiteY13" fmla="*/ 109573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615978 w 8675163"/>
                <a:gd name="connsiteY3" fmla="*/ 12644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386260 w 8675163"/>
                <a:gd name="connsiteY12" fmla="*/ 74247 h 179729"/>
                <a:gd name="connsiteX13" fmla="*/ 1452479 w 8675163"/>
                <a:gd name="connsiteY13" fmla="*/ 109573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615978 w 8675163"/>
                <a:gd name="connsiteY3" fmla="*/ 12644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410073 w 8675163"/>
                <a:gd name="connsiteY12" fmla="*/ 71865 h 179729"/>
                <a:gd name="connsiteX13" fmla="*/ 1452479 w 8675163"/>
                <a:gd name="connsiteY13" fmla="*/ 109573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615978 w 8675163"/>
                <a:gd name="connsiteY3" fmla="*/ 12644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410073 w 8675163"/>
                <a:gd name="connsiteY12" fmla="*/ 71865 h 179729"/>
                <a:gd name="connsiteX13" fmla="*/ 1447716 w 8675163"/>
                <a:gd name="connsiteY13" fmla="*/ 114336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615978 w 8675163"/>
                <a:gd name="connsiteY3" fmla="*/ 12644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393404 w 8675163"/>
                <a:gd name="connsiteY12" fmla="*/ 71865 h 179729"/>
                <a:gd name="connsiteX13" fmla="*/ 1447716 w 8675163"/>
                <a:gd name="connsiteY13" fmla="*/ 114336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615978 w 8675163"/>
                <a:gd name="connsiteY3" fmla="*/ 12644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388642 w 8675163"/>
                <a:gd name="connsiteY12" fmla="*/ 74247 h 179729"/>
                <a:gd name="connsiteX13" fmla="*/ 1447716 w 8675163"/>
                <a:gd name="connsiteY13" fmla="*/ 114336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  <a:gd name="connsiteX0" fmla="*/ 0 w 8675163"/>
                <a:gd name="connsiteY0" fmla="*/ 2498 h 179729"/>
                <a:gd name="connsiteX1" fmla="*/ 354724 w 8675163"/>
                <a:gd name="connsiteY1" fmla="*/ 7180 h 179729"/>
                <a:gd name="connsiteX2" fmla="*/ 480930 w 8675163"/>
                <a:gd name="connsiteY2" fmla="*/ 36 h 179729"/>
                <a:gd name="connsiteX3" fmla="*/ 615978 w 8675163"/>
                <a:gd name="connsiteY3" fmla="*/ 12644 h 179729"/>
                <a:gd name="connsiteX4" fmla="*/ 749452 w 8675163"/>
                <a:gd name="connsiteY4" fmla="*/ 4880 h 179729"/>
                <a:gd name="connsiteX5" fmla="*/ 850023 w 8675163"/>
                <a:gd name="connsiteY5" fmla="*/ 37 h 179729"/>
                <a:gd name="connsiteX6" fmla="*/ 951464 w 8675163"/>
                <a:gd name="connsiteY6" fmla="*/ 8129 h 179729"/>
                <a:gd name="connsiteX7" fmla="*/ 1059387 w 8675163"/>
                <a:gd name="connsiteY7" fmla="*/ 22397 h 179729"/>
                <a:gd name="connsiteX8" fmla="*/ 1148632 w 8675163"/>
                <a:gd name="connsiteY8" fmla="*/ 50040 h 179729"/>
                <a:gd name="connsiteX9" fmla="*/ 1275687 w 8675163"/>
                <a:gd name="connsiteY9" fmla="*/ 34966 h 179729"/>
                <a:gd name="connsiteX10" fmla="*/ 1312462 w 8675163"/>
                <a:gd name="connsiteY10" fmla="*/ 34800 h 179729"/>
                <a:gd name="connsiteX11" fmla="*/ 1348657 w 8675163"/>
                <a:gd name="connsiteY11" fmla="*/ 48611 h 179729"/>
                <a:gd name="connsiteX12" fmla="*/ 1388642 w 8675163"/>
                <a:gd name="connsiteY12" fmla="*/ 74247 h 179729"/>
                <a:gd name="connsiteX13" fmla="*/ 1469147 w 8675163"/>
                <a:gd name="connsiteY13" fmla="*/ 123861 h 179729"/>
                <a:gd name="connsiteX14" fmla="*/ 1522057 w 8675163"/>
                <a:gd name="connsiteY14" fmla="*/ 136289 h 179729"/>
                <a:gd name="connsiteX15" fmla="*/ 1576721 w 8675163"/>
                <a:gd name="connsiteY15" fmla="*/ 130071 h 179729"/>
                <a:gd name="connsiteX16" fmla="*/ 1626311 w 8675163"/>
                <a:gd name="connsiteY16" fmla="*/ 97668 h 179729"/>
                <a:gd name="connsiteX17" fmla="*/ 1672484 w 8675163"/>
                <a:gd name="connsiteY17" fmla="*/ 84076 h 179729"/>
                <a:gd name="connsiteX18" fmla="*/ 1722898 w 8675163"/>
                <a:gd name="connsiteY18" fmla="*/ 78616 h 179729"/>
                <a:gd name="connsiteX19" fmla="*/ 1781584 w 8675163"/>
                <a:gd name="connsiteY19" fmla="*/ 90276 h 179729"/>
                <a:gd name="connsiteX20" fmla="*/ 1846093 w 8675163"/>
                <a:gd name="connsiteY20" fmla="*/ 130650 h 179729"/>
                <a:gd name="connsiteX21" fmla="*/ 1923451 w 8675163"/>
                <a:gd name="connsiteY21" fmla="*/ 122953 h 179729"/>
                <a:gd name="connsiteX22" fmla="*/ 1965355 w 8675163"/>
                <a:gd name="connsiteY22" fmla="*/ 130981 h 179729"/>
                <a:gd name="connsiteX23" fmla="*/ 2059172 w 8675163"/>
                <a:gd name="connsiteY23" fmla="*/ 165226 h 179729"/>
                <a:gd name="connsiteX24" fmla="*/ 2132157 w 8675163"/>
                <a:gd name="connsiteY24" fmla="*/ 154496 h 179729"/>
                <a:gd name="connsiteX25" fmla="*/ 2187083 w 8675163"/>
                <a:gd name="connsiteY25" fmla="*/ 148692 h 179729"/>
                <a:gd name="connsiteX26" fmla="*/ 2274011 w 8675163"/>
                <a:gd name="connsiteY26" fmla="*/ 166722 h 179729"/>
                <a:gd name="connsiteX27" fmla="*/ 2356132 w 8675163"/>
                <a:gd name="connsiteY27" fmla="*/ 178992 h 179729"/>
                <a:gd name="connsiteX28" fmla="*/ 2449997 w 8675163"/>
                <a:gd name="connsiteY28" fmla="*/ 155111 h 179729"/>
                <a:gd name="connsiteX29" fmla="*/ 2500819 w 8675163"/>
                <a:gd name="connsiteY29" fmla="*/ 149284 h 179729"/>
                <a:gd name="connsiteX30" fmla="*/ 2553071 w 8675163"/>
                <a:gd name="connsiteY30" fmla="*/ 149284 h 179729"/>
                <a:gd name="connsiteX31" fmla="*/ 2639105 w 8675163"/>
                <a:gd name="connsiteY31" fmla="*/ 161524 h 179729"/>
                <a:gd name="connsiteX32" fmla="*/ 2706922 w 8675163"/>
                <a:gd name="connsiteY32" fmla="*/ 163799 h 179729"/>
                <a:gd name="connsiteX33" fmla="*/ 2782396 w 8675163"/>
                <a:gd name="connsiteY33" fmla="*/ 157993 h 179729"/>
                <a:gd name="connsiteX34" fmla="*/ 2886899 w 8675163"/>
                <a:gd name="connsiteY34" fmla="*/ 134770 h 179729"/>
                <a:gd name="connsiteX35" fmla="*/ 2933345 w 8675163"/>
                <a:gd name="connsiteY35" fmla="*/ 134770 h 179729"/>
                <a:gd name="connsiteX36" fmla="*/ 2985596 w 8675163"/>
                <a:gd name="connsiteY36" fmla="*/ 143479 h 179729"/>
                <a:gd name="connsiteX37" fmla="*/ 3110419 w 8675163"/>
                <a:gd name="connsiteY37" fmla="*/ 140576 h 179729"/>
                <a:gd name="connsiteX38" fmla="*/ 3290396 w 8675163"/>
                <a:gd name="connsiteY38" fmla="*/ 123159 h 179729"/>
                <a:gd name="connsiteX39" fmla="*/ 3796251 w 8675163"/>
                <a:gd name="connsiteY39" fmla="*/ 113816 h 179729"/>
                <a:gd name="connsiteX40" fmla="*/ 4901482 w 8675163"/>
                <a:gd name="connsiteY40" fmla="*/ 66108 h 179729"/>
                <a:gd name="connsiteX41" fmla="*/ 5418317 w 8675163"/>
                <a:gd name="connsiteY41" fmla="*/ 50206 h 179729"/>
                <a:gd name="connsiteX42" fmla="*/ 6062372 w 8675163"/>
                <a:gd name="connsiteY42" fmla="*/ 34303 h 179729"/>
                <a:gd name="connsiteX43" fmla="*/ 6630652 w 8675163"/>
                <a:gd name="connsiteY43" fmla="*/ 22614 h 179729"/>
                <a:gd name="connsiteX44" fmla="*/ 7420214 w 8675163"/>
                <a:gd name="connsiteY44" fmla="*/ 19353 h 179729"/>
                <a:gd name="connsiteX45" fmla="*/ 8293758 w 8675163"/>
                <a:gd name="connsiteY45" fmla="*/ 18400 h 179729"/>
                <a:gd name="connsiteX46" fmla="*/ 8675163 w 8675163"/>
                <a:gd name="connsiteY46" fmla="*/ 18877 h 17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8675163" h="179729">
                  <a:moveTo>
                    <a:pt x="0" y="2498"/>
                  </a:moveTo>
                  <a:lnTo>
                    <a:pt x="354724" y="7180"/>
                  </a:lnTo>
                  <a:cubicBezTo>
                    <a:pt x="396793" y="6386"/>
                    <a:pt x="438861" y="830"/>
                    <a:pt x="480930" y="36"/>
                  </a:cubicBezTo>
                  <a:lnTo>
                    <a:pt x="615978" y="12644"/>
                  </a:lnTo>
                  <a:lnTo>
                    <a:pt x="749452" y="4880"/>
                  </a:lnTo>
                  <a:cubicBezTo>
                    <a:pt x="794413" y="5160"/>
                    <a:pt x="819926" y="-505"/>
                    <a:pt x="850023" y="37"/>
                  </a:cubicBezTo>
                  <a:cubicBezTo>
                    <a:pt x="880120" y="579"/>
                    <a:pt x="917761" y="4402"/>
                    <a:pt x="951464" y="8129"/>
                  </a:cubicBezTo>
                  <a:lnTo>
                    <a:pt x="1059387" y="22397"/>
                  </a:lnTo>
                  <a:cubicBezTo>
                    <a:pt x="1088818" y="23833"/>
                    <a:pt x="1119201" y="48604"/>
                    <a:pt x="1148632" y="50040"/>
                  </a:cubicBezTo>
                  <a:lnTo>
                    <a:pt x="1275687" y="34966"/>
                  </a:lnTo>
                  <a:cubicBezTo>
                    <a:pt x="1302992" y="31791"/>
                    <a:pt x="1299983" y="33558"/>
                    <a:pt x="1312462" y="34800"/>
                  </a:cubicBezTo>
                  <a:cubicBezTo>
                    <a:pt x="1323036" y="34772"/>
                    <a:pt x="1328420" y="40052"/>
                    <a:pt x="1348657" y="48611"/>
                  </a:cubicBezTo>
                  <a:cubicBezTo>
                    <a:pt x="1368894" y="57170"/>
                    <a:pt x="1362210" y="62896"/>
                    <a:pt x="1388642" y="74247"/>
                  </a:cubicBezTo>
                  <a:cubicBezTo>
                    <a:pt x="1415074" y="85598"/>
                    <a:pt x="1453348" y="117179"/>
                    <a:pt x="1469147" y="123861"/>
                  </a:cubicBezTo>
                  <a:cubicBezTo>
                    <a:pt x="1484946" y="130543"/>
                    <a:pt x="1509945" y="134770"/>
                    <a:pt x="1522057" y="136289"/>
                  </a:cubicBezTo>
                  <a:cubicBezTo>
                    <a:pt x="1534169" y="137808"/>
                    <a:pt x="1559345" y="136508"/>
                    <a:pt x="1576721" y="130071"/>
                  </a:cubicBezTo>
                  <a:cubicBezTo>
                    <a:pt x="1594097" y="123634"/>
                    <a:pt x="1610351" y="105334"/>
                    <a:pt x="1626311" y="97668"/>
                  </a:cubicBezTo>
                  <a:cubicBezTo>
                    <a:pt x="1642271" y="90002"/>
                    <a:pt x="1656386" y="87251"/>
                    <a:pt x="1672484" y="84076"/>
                  </a:cubicBezTo>
                  <a:cubicBezTo>
                    <a:pt x="1688582" y="80901"/>
                    <a:pt x="1712255" y="76392"/>
                    <a:pt x="1722898" y="78616"/>
                  </a:cubicBezTo>
                  <a:cubicBezTo>
                    <a:pt x="1733541" y="80840"/>
                    <a:pt x="1762019" y="81207"/>
                    <a:pt x="1781584" y="90276"/>
                  </a:cubicBezTo>
                  <a:cubicBezTo>
                    <a:pt x="1801149" y="99345"/>
                    <a:pt x="1816003" y="123370"/>
                    <a:pt x="1846093" y="130650"/>
                  </a:cubicBezTo>
                  <a:cubicBezTo>
                    <a:pt x="1874448" y="132375"/>
                    <a:pt x="1895096" y="121228"/>
                    <a:pt x="1923451" y="122953"/>
                  </a:cubicBezTo>
                  <a:cubicBezTo>
                    <a:pt x="1936998" y="129726"/>
                    <a:pt x="1951808" y="124208"/>
                    <a:pt x="1965355" y="130981"/>
                  </a:cubicBezTo>
                  <a:lnTo>
                    <a:pt x="2059172" y="165226"/>
                  </a:lnTo>
                  <a:lnTo>
                    <a:pt x="2132157" y="154496"/>
                  </a:lnTo>
                  <a:cubicBezTo>
                    <a:pt x="2156348" y="152561"/>
                    <a:pt x="2162892" y="150627"/>
                    <a:pt x="2187083" y="148692"/>
                  </a:cubicBezTo>
                  <a:cubicBezTo>
                    <a:pt x="2202240" y="153289"/>
                    <a:pt x="2258854" y="162125"/>
                    <a:pt x="2274011" y="166722"/>
                  </a:cubicBezTo>
                  <a:lnTo>
                    <a:pt x="2356132" y="178992"/>
                  </a:lnTo>
                  <a:cubicBezTo>
                    <a:pt x="2383554" y="184465"/>
                    <a:pt x="2403825" y="157762"/>
                    <a:pt x="2449997" y="155111"/>
                  </a:cubicBezTo>
                  <a:cubicBezTo>
                    <a:pt x="2473628" y="150644"/>
                    <a:pt x="2483640" y="150255"/>
                    <a:pt x="2500819" y="149284"/>
                  </a:cubicBezTo>
                  <a:cubicBezTo>
                    <a:pt x="2517998" y="148313"/>
                    <a:pt x="2529540" y="147728"/>
                    <a:pt x="2553071" y="149284"/>
                  </a:cubicBezTo>
                  <a:cubicBezTo>
                    <a:pt x="2576603" y="150840"/>
                    <a:pt x="2613463" y="159105"/>
                    <a:pt x="2639105" y="161524"/>
                  </a:cubicBezTo>
                  <a:cubicBezTo>
                    <a:pt x="2664747" y="163943"/>
                    <a:pt x="2683040" y="164387"/>
                    <a:pt x="2706922" y="163799"/>
                  </a:cubicBezTo>
                  <a:cubicBezTo>
                    <a:pt x="2730804" y="163211"/>
                    <a:pt x="2751916" y="161864"/>
                    <a:pt x="2782396" y="157993"/>
                  </a:cubicBezTo>
                  <a:cubicBezTo>
                    <a:pt x="2812876" y="154123"/>
                    <a:pt x="2862225" y="139124"/>
                    <a:pt x="2886899" y="134770"/>
                  </a:cubicBezTo>
                  <a:cubicBezTo>
                    <a:pt x="2911573" y="130416"/>
                    <a:pt x="2916412" y="134770"/>
                    <a:pt x="2933345" y="134770"/>
                  </a:cubicBezTo>
                  <a:cubicBezTo>
                    <a:pt x="2950278" y="134770"/>
                    <a:pt x="2955600" y="142028"/>
                    <a:pt x="2985596" y="143479"/>
                  </a:cubicBezTo>
                  <a:cubicBezTo>
                    <a:pt x="3020430" y="141544"/>
                    <a:pt x="3075585" y="142511"/>
                    <a:pt x="3110419" y="140576"/>
                  </a:cubicBezTo>
                  <a:cubicBezTo>
                    <a:pt x="3194602" y="135738"/>
                    <a:pt x="3206213" y="127997"/>
                    <a:pt x="3290396" y="123159"/>
                  </a:cubicBezTo>
                  <a:cubicBezTo>
                    <a:pt x="3459014" y="120045"/>
                    <a:pt x="3527737" y="123324"/>
                    <a:pt x="3796251" y="113816"/>
                  </a:cubicBezTo>
                  <a:lnTo>
                    <a:pt x="4901482" y="66108"/>
                  </a:lnTo>
                  <a:lnTo>
                    <a:pt x="5418317" y="50206"/>
                  </a:lnTo>
                  <a:lnTo>
                    <a:pt x="6062372" y="34303"/>
                  </a:lnTo>
                  <a:lnTo>
                    <a:pt x="6630652" y="22614"/>
                  </a:lnTo>
                  <a:lnTo>
                    <a:pt x="7420214" y="19353"/>
                  </a:lnTo>
                  <a:lnTo>
                    <a:pt x="8293758" y="18400"/>
                  </a:lnTo>
                  <a:lnTo>
                    <a:pt x="8675163" y="18877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0" name="Freeform 22">
              <a:extLst>
                <a:ext uri="{FF2B5EF4-FFF2-40B4-BE49-F238E27FC236}">
                  <a16:creationId xmlns:a16="http://schemas.microsoft.com/office/drawing/2014/main" id="{3D7686BE-9D58-4291-872C-08379A516375}"/>
                </a:ext>
              </a:extLst>
            </p:cNvPr>
            <p:cNvSpPr/>
            <p:nvPr/>
          </p:nvSpPr>
          <p:spPr>
            <a:xfrm>
              <a:off x="244549" y="4742122"/>
              <a:ext cx="8654902" cy="346030"/>
            </a:xfrm>
            <a:custGeom>
              <a:avLst/>
              <a:gdLst>
                <a:gd name="connsiteX0" fmla="*/ 0 w 8654902"/>
                <a:gd name="connsiteY0" fmla="*/ 63795 h 350874"/>
                <a:gd name="connsiteX1" fmla="*/ 244549 w 8654902"/>
                <a:gd name="connsiteY1" fmla="*/ 53163 h 350874"/>
                <a:gd name="connsiteX2" fmla="*/ 478465 w 8654902"/>
                <a:gd name="connsiteY2" fmla="*/ 53163 h 350874"/>
                <a:gd name="connsiteX3" fmla="*/ 935665 w 8654902"/>
                <a:gd name="connsiteY3" fmla="*/ 116958 h 350874"/>
                <a:gd name="connsiteX4" fmla="*/ 1275907 w 8654902"/>
                <a:gd name="connsiteY4" fmla="*/ 244549 h 350874"/>
                <a:gd name="connsiteX5" fmla="*/ 1701209 w 8654902"/>
                <a:gd name="connsiteY5" fmla="*/ 318977 h 350874"/>
                <a:gd name="connsiteX6" fmla="*/ 2147777 w 8654902"/>
                <a:gd name="connsiteY6" fmla="*/ 350874 h 350874"/>
                <a:gd name="connsiteX7" fmla="*/ 2434856 w 8654902"/>
                <a:gd name="connsiteY7" fmla="*/ 329609 h 350874"/>
                <a:gd name="connsiteX8" fmla="*/ 3242930 w 8654902"/>
                <a:gd name="connsiteY8" fmla="*/ 297712 h 350874"/>
                <a:gd name="connsiteX9" fmla="*/ 4274288 w 8654902"/>
                <a:gd name="connsiteY9" fmla="*/ 202019 h 350874"/>
                <a:gd name="connsiteX10" fmla="*/ 5635256 w 8654902"/>
                <a:gd name="connsiteY10" fmla="*/ 127591 h 350874"/>
                <a:gd name="connsiteX11" fmla="*/ 6305107 w 8654902"/>
                <a:gd name="connsiteY11" fmla="*/ 53163 h 350874"/>
                <a:gd name="connsiteX12" fmla="*/ 6858000 w 8654902"/>
                <a:gd name="connsiteY12" fmla="*/ 42530 h 350874"/>
                <a:gd name="connsiteX13" fmla="*/ 7783032 w 8654902"/>
                <a:gd name="connsiteY13" fmla="*/ 10632 h 350874"/>
                <a:gd name="connsiteX14" fmla="*/ 8654902 w 8654902"/>
                <a:gd name="connsiteY14" fmla="*/ 0 h 350874"/>
                <a:gd name="connsiteX0" fmla="*/ 0 w 8654902"/>
                <a:gd name="connsiteY0" fmla="*/ 45188 h 350874"/>
                <a:gd name="connsiteX1" fmla="*/ 244549 w 8654902"/>
                <a:gd name="connsiteY1" fmla="*/ 53163 h 350874"/>
                <a:gd name="connsiteX2" fmla="*/ 478465 w 8654902"/>
                <a:gd name="connsiteY2" fmla="*/ 53163 h 350874"/>
                <a:gd name="connsiteX3" fmla="*/ 935665 w 8654902"/>
                <a:gd name="connsiteY3" fmla="*/ 116958 h 350874"/>
                <a:gd name="connsiteX4" fmla="*/ 1275907 w 8654902"/>
                <a:gd name="connsiteY4" fmla="*/ 244549 h 350874"/>
                <a:gd name="connsiteX5" fmla="*/ 1701209 w 8654902"/>
                <a:gd name="connsiteY5" fmla="*/ 318977 h 350874"/>
                <a:gd name="connsiteX6" fmla="*/ 2147777 w 8654902"/>
                <a:gd name="connsiteY6" fmla="*/ 350874 h 350874"/>
                <a:gd name="connsiteX7" fmla="*/ 2434856 w 8654902"/>
                <a:gd name="connsiteY7" fmla="*/ 329609 h 350874"/>
                <a:gd name="connsiteX8" fmla="*/ 3242930 w 8654902"/>
                <a:gd name="connsiteY8" fmla="*/ 297712 h 350874"/>
                <a:gd name="connsiteX9" fmla="*/ 4274288 w 8654902"/>
                <a:gd name="connsiteY9" fmla="*/ 202019 h 350874"/>
                <a:gd name="connsiteX10" fmla="*/ 5635256 w 8654902"/>
                <a:gd name="connsiteY10" fmla="*/ 127591 h 350874"/>
                <a:gd name="connsiteX11" fmla="*/ 6305107 w 8654902"/>
                <a:gd name="connsiteY11" fmla="*/ 53163 h 350874"/>
                <a:gd name="connsiteX12" fmla="*/ 6858000 w 8654902"/>
                <a:gd name="connsiteY12" fmla="*/ 42530 h 350874"/>
                <a:gd name="connsiteX13" fmla="*/ 7783032 w 8654902"/>
                <a:gd name="connsiteY13" fmla="*/ 10632 h 350874"/>
                <a:gd name="connsiteX14" fmla="*/ 8654902 w 8654902"/>
                <a:gd name="connsiteY14" fmla="*/ 0 h 350874"/>
                <a:gd name="connsiteX0" fmla="*/ 0 w 8654902"/>
                <a:gd name="connsiteY0" fmla="*/ 45188 h 350874"/>
                <a:gd name="connsiteX1" fmla="*/ 247207 w 8654902"/>
                <a:gd name="connsiteY1" fmla="*/ 45188 h 350874"/>
                <a:gd name="connsiteX2" fmla="*/ 478465 w 8654902"/>
                <a:gd name="connsiteY2" fmla="*/ 53163 h 350874"/>
                <a:gd name="connsiteX3" fmla="*/ 935665 w 8654902"/>
                <a:gd name="connsiteY3" fmla="*/ 116958 h 350874"/>
                <a:gd name="connsiteX4" fmla="*/ 1275907 w 8654902"/>
                <a:gd name="connsiteY4" fmla="*/ 244549 h 350874"/>
                <a:gd name="connsiteX5" fmla="*/ 1701209 w 8654902"/>
                <a:gd name="connsiteY5" fmla="*/ 318977 h 350874"/>
                <a:gd name="connsiteX6" fmla="*/ 2147777 w 8654902"/>
                <a:gd name="connsiteY6" fmla="*/ 350874 h 350874"/>
                <a:gd name="connsiteX7" fmla="*/ 2434856 w 8654902"/>
                <a:gd name="connsiteY7" fmla="*/ 329609 h 350874"/>
                <a:gd name="connsiteX8" fmla="*/ 3242930 w 8654902"/>
                <a:gd name="connsiteY8" fmla="*/ 297712 h 350874"/>
                <a:gd name="connsiteX9" fmla="*/ 4274288 w 8654902"/>
                <a:gd name="connsiteY9" fmla="*/ 202019 h 350874"/>
                <a:gd name="connsiteX10" fmla="*/ 5635256 w 8654902"/>
                <a:gd name="connsiteY10" fmla="*/ 127591 h 350874"/>
                <a:gd name="connsiteX11" fmla="*/ 6305107 w 8654902"/>
                <a:gd name="connsiteY11" fmla="*/ 53163 h 350874"/>
                <a:gd name="connsiteX12" fmla="*/ 6858000 w 8654902"/>
                <a:gd name="connsiteY12" fmla="*/ 42530 h 350874"/>
                <a:gd name="connsiteX13" fmla="*/ 7783032 w 8654902"/>
                <a:gd name="connsiteY13" fmla="*/ 10632 h 350874"/>
                <a:gd name="connsiteX14" fmla="*/ 8654902 w 8654902"/>
                <a:gd name="connsiteY14" fmla="*/ 0 h 350874"/>
                <a:gd name="connsiteX0" fmla="*/ 0 w 8654902"/>
                <a:gd name="connsiteY0" fmla="*/ 45188 h 350874"/>
                <a:gd name="connsiteX1" fmla="*/ 247207 w 8654902"/>
                <a:gd name="connsiteY1" fmla="*/ 45188 h 350874"/>
                <a:gd name="connsiteX2" fmla="*/ 478465 w 8654902"/>
                <a:gd name="connsiteY2" fmla="*/ 53163 h 350874"/>
                <a:gd name="connsiteX3" fmla="*/ 667193 w 8654902"/>
                <a:gd name="connsiteY3" fmla="*/ 69112 h 350874"/>
                <a:gd name="connsiteX4" fmla="*/ 935665 w 8654902"/>
                <a:gd name="connsiteY4" fmla="*/ 116958 h 350874"/>
                <a:gd name="connsiteX5" fmla="*/ 1275907 w 8654902"/>
                <a:gd name="connsiteY5" fmla="*/ 244549 h 350874"/>
                <a:gd name="connsiteX6" fmla="*/ 1701209 w 8654902"/>
                <a:gd name="connsiteY6" fmla="*/ 318977 h 350874"/>
                <a:gd name="connsiteX7" fmla="*/ 2147777 w 8654902"/>
                <a:gd name="connsiteY7" fmla="*/ 350874 h 350874"/>
                <a:gd name="connsiteX8" fmla="*/ 2434856 w 8654902"/>
                <a:gd name="connsiteY8" fmla="*/ 329609 h 350874"/>
                <a:gd name="connsiteX9" fmla="*/ 3242930 w 8654902"/>
                <a:gd name="connsiteY9" fmla="*/ 297712 h 350874"/>
                <a:gd name="connsiteX10" fmla="*/ 4274288 w 8654902"/>
                <a:gd name="connsiteY10" fmla="*/ 202019 h 350874"/>
                <a:gd name="connsiteX11" fmla="*/ 5635256 w 8654902"/>
                <a:gd name="connsiteY11" fmla="*/ 127591 h 350874"/>
                <a:gd name="connsiteX12" fmla="*/ 6305107 w 8654902"/>
                <a:gd name="connsiteY12" fmla="*/ 53163 h 350874"/>
                <a:gd name="connsiteX13" fmla="*/ 6858000 w 8654902"/>
                <a:gd name="connsiteY13" fmla="*/ 42530 h 350874"/>
                <a:gd name="connsiteX14" fmla="*/ 7783032 w 8654902"/>
                <a:gd name="connsiteY14" fmla="*/ 10632 h 350874"/>
                <a:gd name="connsiteX15" fmla="*/ 8654902 w 8654902"/>
                <a:gd name="connsiteY15" fmla="*/ 0 h 350874"/>
                <a:gd name="connsiteX0" fmla="*/ 0 w 8654902"/>
                <a:gd name="connsiteY0" fmla="*/ 45188 h 350874"/>
                <a:gd name="connsiteX1" fmla="*/ 247207 w 8654902"/>
                <a:gd name="connsiteY1" fmla="*/ 45188 h 350874"/>
                <a:gd name="connsiteX2" fmla="*/ 478465 w 8654902"/>
                <a:gd name="connsiteY2" fmla="*/ 53163 h 350874"/>
                <a:gd name="connsiteX3" fmla="*/ 667193 w 8654902"/>
                <a:gd name="connsiteY3" fmla="*/ 69112 h 350874"/>
                <a:gd name="connsiteX4" fmla="*/ 935665 w 8654902"/>
                <a:gd name="connsiteY4" fmla="*/ 116958 h 350874"/>
                <a:gd name="connsiteX5" fmla="*/ 1267933 w 8654902"/>
                <a:gd name="connsiteY5" fmla="*/ 215309 h 350874"/>
                <a:gd name="connsiteX6" fmla="*/ 1701209 w 8654902"/>
                <a:gd name="connsiteY6" fmla="*/ 318977 h 350874"/>
                <a:gd name="connsiteX7" fmla="*/ 2147777 w 8654902"/>
                <a:gd name="connsiteY7" fmla="*/ 350874 h 350874"/>
                <a:gd name="connsiteX8" fmla="*/ 2434856 w 8654902"/>
                <a:gd name="connsiteY8" fmla="*/ 329609 h 350874"/>
                <a:gd name="connsiteX9" fmla="*/ 3242930 w 8654902"/>
                <a:gd name="connsiteY9" fmla="*/ 297712 h 350874"/>
                <a:gd name="connsiteX10" fmla="*/ 4274288 w 8654902"/>
                <a:gd name="connsiteY10" fmla="*/ 202019 h 350874"/>
                <a:gd name="connsiteX11" fmla="*/ 5635256 w 8654902"/>
                <a:gd name="connsiteY11" fmla="*/ 127591 h 350874"/>
                <a:gd name="connsiteX12" fmla="*/ 6305107 w 8654902"/>
                <a:gd name="connsiteY12" fmla="*/ 53163 h 350874"/>
                <a:gd name="connsiteX13" fmla="*/ 6858000 w 8654902"/>
                <a:gd name="connsiteY13" fmla="*/ 42530 h 350874"/>
                <a:gd name="connsiteX14" fmla="*/ 7783032 w 8654902"/>
                <a:gd name="connsiteY14" fmla="*/ 10632 h 350874"/>
                <a:gd name="connsiteX15" fmla="*/ 8654902 w 8654902"/>
                <a:gd name="connsiteY15" fmla="*/ 0 h 350874"/>
                <a:gd name="connsiteX0" fmla="*/ 0 w 8654902"/>
                <a:gd name="connsiteY0" fmla="*/ 45188 h 350874"/>
                <a:gd name="connsiteX1" fmla="*/ 247207 w 8654902"/>
                <a:gd name="connsiteY1" fmla="*/ 45188 h 350874"/>
                <a:gd name="connsiteX2" fmla="*/ 478465 w 8654902"/>
                <a:gd name="connsiteY2" fmla="*/ 53163 h 350874"/>
                <a:gd name="connsiteX3" fmla="*/ 667193 w 8654902"/>
                <a:gd name="connsiteY3" fmla="*/ 69112 h 350874"/>
                <a:gd name="connsiteX4" fmla="*/ 935665 w 8654902"/>
                <a:gd name="connsiteY4" fmla="*/ 116958 h 350874"/>
                <a:gd name="connsiteX5" fmla="*/ 1267933 w 8654902"/>
                <a:gd name="connsiteY5" fmla="*/ 215309 h 350874"/>
                <a:gd name="connsiteX6" fmla="*/ 1698551 w 8654902"/>
                <a:gd name="connsiteY6" fmla="*/ 311002 h 350874"/>
                <a:gd name="connsiteX7" fmla="*/ 2147777 w 8654902"/>
                <a:gd name="connsiteY7" fmla="*/ 350874 h 350874"/>
                <a:gd name="connsiteX8" fmla="*/ 2434856 w 8654902"/>
                <a:gd name="connsiteY8" fmla="*/ 329609 h 350874"/>
                <a:gd name="connsiteX9" fmla="*/ 3242930 w 8654902"/>
                <a:gd name="connsiteY9" fmla="*/ 297712 h 350874"/>
                <a:gd name="connsiteX10" fmla="*/ 4274288 w 8654902"/>
                <a:gd name="connsiteY10" fmla="*/ 202019 h 350874"/>
                <a:gd name="connsiteX11" fmla="*/ 5635256 w 8654902"/>
                <a:gd name="connsiteY11" fmla="*/ 127591 h 350874"/>
                <a:gd name="connsiteX12" fmla="*/ 6305107 w 8654902"/>
                <a:gd name="connsiteY12" fmla="*/ 53163 h 350874"/>
                <a:gd name="connsiteX13" fmla="*/ 6858000 w 8654902"/>
                <a:gd name="connsiteY13" fmla="*/ 42530 h 350874"/>
                <a:gd name="connsiteX14" fmla="*/ 7783032 w 8654902"/>
                <a:gd name="connsiteY14" fmla="*/ 10632 h 350874"/>
                <a:gd name="connsiteX15" fmla="*/ 8654902 w 8654902"/>
                <a:gd name="connsiteY15" fmla="*/ 0 h 350874"/>
                <a:gd name="connsiteX0" fmla="*/ 0 w 8654902"/>
                <a:gd name="connsiteY0" fmla="*/ 45188 h 332795"/>
                <a:gd name="connsiteX1" fmla="*/ 247207 w 8654902"/>
                <a:gd name="connsiteY1" fmla="*/ 45188 h 332795"/>
                <a:gd name="connsiteX2" fmla="*/ 478465 w 8654902"/>
                <a:gd name="connsiteY2" fmla="*/ 53163 h 332795"/>
                <a:gd name="connsiteX3" fmla="*/ 667193 w 8654902"/>
                <a:gd name="connsiteY3" fmla="*/ 69112 h 332795"/>
                <a:gd name="connsiteX4" fmla="*/ 935665 w 8654902"/>
                <a:gd name="connsiteY4" fmla="*/ 116958 h 332795"/>
                <a:gd name="connsiteX5" fmla="*/ 1267933 w 8654902"/>
                <a:gd name="connsiteY5" fmla="*/ 215309 h 332795"/>
                <a:gd name="connsiteX6" fmla="*/ 1698551 w 8654902"/>
                <a:gd name="connsiteY6" fmla="*/ 311002 h 332795"/>
                <a:gd name="connsiteX7" fmla="*/ 2139802 w 8654902"/>
                <a:gd name="connsiteY7" fmla="*/ 332267 h 332795"/>
                <a:gd name="connsiteX8" fmla="*/ 2434856 w 8654902"/>
                <a:gd name="connsiteY8" fmla="*/ 329609 h 332795"/>
                <a:gd name="connsiteX9" fmla="*/ 3242930 w 8654902"/>
                <a:gd name="connsiteY9" fmla="*/ 297712 h 332795"/>
                <a:gd name="connsiteX10" fmla="*/ 4274288 w 8654902"/>
                <a:gd name="connsiteY10" fmla="*/ 202019 h 332795"/>
                <a:gd name="connsiteX11" fmla="*/ 5635256 w 8654902"/>
                <a:gd name="connsiteY11" fmla="*/ 127591 h 332795"/>
                <a:gd name="connsiteX12" fmla="*/ 6305107 w 8654902"/>
                <a:gd name="connsiteY12" fmla="*/ 53163 h 332795"/>
                <a:gd name="connsiteX13" fmla="*/ 6858000 w 8654902"/>
                <a:gd name="connsiteY13" fmla="*/ 42530 h 332795"/>
                <a:gd name="connsiteX14" fmla="*/ 7783032 w 8654902"/>
                <a:gd name="connsiteY14" fmla="*/ 10632 h 332795"/>
                <a:gd name="connsiteX15" fmla="*/ 8654902 w 8654902"/>
                <a:gd name="connsiteY15" fmla="*/ 0 h 332795"/>
                <a:gd name="connsiteX0" fmla="*/ 0 w 8654902"/>
                <a:gd name="connsiteY0" fmla="*/ 45188 h 333354"/>
                <a:gd name="connsiteX1" fmla="*/ 247207 w 8654902"/>
                <a:gd name="connsiteY1" fmla="*/ 45188 h 333354"/>
                <a:gd name="connsiteX2" fmla="*/ 478465 w 8654902"/>
                <a:gd name="connsiteY2" fmla="*/ 53163 h 333354"/>
                <a:gd name="connsiteX3" fmla="*/ 667193 w 8654902"/>
                <a:gd name="connsiteY3" fmla="*/ 69112 h 333354"/>
                <a:gd name="connsiteX4" fmla="*/ 935665 w 8654902"/>
                <a:gd name="connsiteY4" fmla="*/ 116958 h 333354"/>
                <a:gd name="connsiteX5" fmla="*/ 1267933 w 8654902"/>
                <a:gd name="connsiteY5" fmla="*/ 215309 h 333354"/>
                <a:gd name="connsiteX6" fmla="*/ 1698551 w 8654902"/>
                <a:gd name="connsiteY6" fmla="*/ 311002 h 333354"/>
                <a:gd name="connsiteX7" fmla="*/ 2139802 w 8654902"/>
                <a:gd name="connsiteY7" fmla="*/ 332267 h 333354"/>
                <a:gd name="connsiteX8" fmla="*/ 2434856 w 8654902"/>
                <a:gd name="connsiteY8" fmla="*/ 329609 h 333354"/>
                <a:gd name="connsiteX9" fmla="*/ 3248246 w 8654902"/>
                <a:gd name="connsiteY9" fmla="*/ 289737 h 333354"/>
                <a:gd name="connsiteX10" fmla="*/ 4274288 w 8654902"/>
                <a:gd name="connsiteY10" fmla="*/ 202019 h 333354"/>
                <a:gd name="connsiteX11" fmla="*/ 5635256 w 8654902"/>
                <a:gd name="connsiteY11" fmla="*/ 127591 h 333354"/>
                <a:gd name="connsiteX12" fmla="*/ 6305107 w 8654902"/>
                <a:gd name="connsiteY12" fmla="*/ 53163 h 333354"/>
                <a:gd name="connsiteX13" fmla="*/ 6858000 w 8654902"/>
                <a:gd name="connsiteY13" fmla="*/ 42530 h 333354"/>
                <a:gd name="connsiteX14" fmla="*/ 7783032 w 8654902"/>
                <a:gd name="connsiteY14" fmla="*/ 10632 h 333354"/>
                <a:gd name="connsiteX15" fmla="*/ 8654902 w 8654902"/>
                <a:gd name="connsiteY15" fmla="*/ 0 h 333354"/>
                <a:gd name="connsiteX0" fmla="*/ 0 w 8654902"/>
                <a:gd name="connsiteY0" fmla="*/ 45188 h 333354"/>
                <a:gd name="connsiteX1" fmla="*/ 247207 w 8654902"/>
                <a:gd name="connsiteY1" fmla="*/ 45188 h 333354"/>
                <a:gd name="connsiteX2" fmla="*/ 478465 w 8654902"/>
                <a:gd name="connsiteY2" fmla="*/ 53163 h 333354"/>
                <a:gd name="connsiteX3" fmla="*/ 667193 w 8654902"/>
                <a:gd name="connsiteY3" fmla="*/ 69112 h 333354"/>
                <a:gd name="connsiteX4" fmla="*/ 935665 w 8654902"/>
                <a:gd name="connsiteY4" fmla="*/ 116958 h 333354"/>
                <a:gd name="connsiteX5" fmla="*/ 1267933 w 8654902"/>
                <a:gd name="connsiteY5" fmla="*/ 215309 h 333354"/>
                <a:gd name="connsiteX6" fmla="*/ 1698551 w 8654902"/>
                <a:gd name="connsiteY6" fmla="*/ 311002 h 333354"/>
                <a:gd name="connsiteX7" fmla="*/ 2139802 w 8654902"/>
                <a:gd name="connsiteY7" fmla="*/ 332267 h 333354"/>
                <a:gd name="connsiteX8" fmla="*/ 2434856 w 8654902"/>
                <a:gd name="connsiteY8" fmla="*/ 329609 h 333354"/>
                <a:gd name="connsiteX9" fmla="*/ 3248246 w 8654902"/>
                <a:gd name="connsiteY9" fmla="*/ 289737 h 333354"/>
                <a:gd name="connsiteX10" fmla="*/ 4284920 w 8654902"/>
                <a:gd name="connsiteY10" fmla="*/ 207335 h 333354"/>
                <a:gd name="connsiteX11" fmla="*/ 5635256 w 8654902"/>
                <a:gd name="connsiteY11" fmla="*/ 127591 h 333354"/>
                <a:gd name="connsiteX12" fmla="*/ 6305107 w 8654902"/>
                <a:gd name="connsiteY12" fmla="*/ 53163 h 333354"/>
                <a:gd name="connsiteX13" fmla="*/ 6858000 w 8654902"/>
                <a:gd name="connsiteY13" fmla="*/ 42530 h 333354"/>
                <a:gd name="connsiteX14" fmla="*/ 7783032 w 8654902"/>
                <a:gd name="connsiteY14" fmla="*/ 10632 h 333354"/>
                <a:gd name="connsiteX15" fmla="*/ 8654902 w 8654902"/>
                <a:gd name="connsiteY15" fmla="*/ 0 h 333354"/>
                <a:gd name="connsiteX0" fmla="*/ 0 w 8654902"/>
                <a:gd name="connsiteY0" fmla="*/ 45188 h 333354"/>
                <a:gd name="connsiteX1" fmla="*/ 247207 w 8654902"/>
                <a:gd name="connsiteY1" fmla="*/ 45188 h 333354"/>
                <a:gd name="connsiteX2" fmla="*/ 478465 w 8654902"/>
                <a:gd name="connsiteY2" fmla="*/ 53163 h 333354"/>
                <a:gd name="connsiteX3" fmla="*/ 667193 w 8654902"/>
                <a:gd name="connsiteY3" fmla="*/ 69112 h 333354"/>
                <a:gd name="connsiteX4" fmla="*/ 935665 w 8654902"/>
                <a:gd name="connsiteY4" fmla="*/ 116958 h 333354"/>
                <a:gd name="connsiteX5" fmla="*/ 1267933 w 8654902"/>
                <a:gd name="connsiteY5" fmla="*/ 215309 h 333354"/>
                <a:gd name="connsiteX6" fmla="*/ 1698551 w 8654902"/>
                <a:gd name="connsiteY6" fmla="*/ 311002 h 333354"/>
                <a:gd name="connsiteX7" fmla="*/ 2139802 w 8654902"/>
                <a:gd name="connsiteY7" fmla="*/ 332267 h 333354"/>
                <a:gd name="connsiteX8" fmla="*/ 2434856 w 8654902"/>
                <a:gd name="connsiteY8" fmla="*/ 329609 h 333354"/>
                <a:gd name="connsiteX9" fmla="*/ 3248246 w 8654902"/>
                <a:gd name="connsiteY9" fmla="*/ 289737 h 333354"/>
                <a:gd name="connsiteX10" fmla="*/ 3841011 w 8654902"/>
                <a:gd name="connsiteY10" fmla="*/ 239232 h 333354"/>
                <a:gd name="connsiteX11" fmla="*/ 4284920 w 8654902"/>
                <a:gd name="connsiteY11" fmla="*/ 207335 h 333354"/>
                <a:gd name="connsiteX12" fmla="*/ 5635256 w 8654902"/>
                <a:gd name="connsiteY12" fmla="*/ 127591 h 333354"/>
                <a:gd name="connsiteX13" fmla="*/ 6305107 w 8654902"/>
                <a:gd name="connsiteY13" fmla="*/ 53163 h 333354"/>
                <a:gd name="connsiteX14" fmla="*/ 6858000 w 8654902"/>
                <a:gd name="connsiteY14" fmla="*/ 42530 h 333354"/>
                <a:gd name="connsiteX15" fmla="*/ 7783032 w 8654902"/>
                <a:gd name="connsiteY15" fmla="*/ 10632 h 333354"/>
                <a:gd name="connsiteX16" fmla="*/ 8654902 w 8654902"/>
                <a:gd name="connsiteY16" fmla="*/ 0 h 333354"/>
                <a:gd name="connsiteX0" fmla="*/ 0 w 8654902"/>
                <a:gd name="connsiteY0" fmla="*/ 45188 h 333354"/>
                <a:gd name="connsiteX1" fmla="*/ 247207 w 8654902"/>
                <a:gd name="connsiteY1" fmla="*/ 45188 h 333354"/>
                <a:gd name="connsiteX2" fmla="*/ 478465 w 8654902"/>
                <a:gd name="connsiteY2" fmla="*/ 53163 h 333354"/>
                <a:gd name="connsiteX3" fmla="*/ 667193 w 8654902"/>
                <a:gd name="connsiteY3" fmla="*/ 69112 h 333354"/>
                <a:gd name="connsiteX4" fmla="*/ 935665 w 8654902"/>
                <a:gd name="connsiteY4" fmla="*/ 116958 h 333354"/>
                <a:gd name="connsiteX5" fmla="*/ 1267933 w 8654902"/>
                <a:gd name="connsiteY5" fmla="*/ 215309 h 333354"/>
                <a:gd name="connsiteX6" fmla="*/ 1698551 w 8654902"/>
                <a:gd name="connsiteY6" fmla="*/ 311002 h 333354"/>
                <a:gd name="connsiteX7" fmla="*/ 2139802 w 8654902"/>
                <a:gd name="connsiteY7" fmla="*/ 332267 h 333354"/>
                <a:gd name="connsiteX8" fmla="*/ 2434856 w 8654902"/>
                <a:gd name="connsiteY8" fmla="*/ 329609 h 333354"/>
                <a:gd name="connsiteX9" fmla="*/ 3248246 w 8654902"/>
                <a:gd name="connsiteY9" fmla="*/ 289737 h 333354"/>
                <a:gd name="connsiteX10" fmla="*/ 3841011 w 8654902"/>
                <a:gd name="connsiteY10" fmla="*/ 239232 h 333354"/>
                <a:gd name="connsiteX11" fmla="*/ 4284920 w 8654902"/>
                <a:gd name="connsiteY11" fmla="*/ 207335 h 333354"/>
                <a:gd name="connsiteX12" fmla="*/ 5643230 w 8654902"/>
                <a:gd name="connsiteY12" fmla="*/ 101010 h 333354"/>
                <a:gd name="connsiteX13" fmla="*/ 6305107 w 8654902"/>
                <a:gd name="connsiteY13" fmla="*/ 53163 h 333354"/>
                <a:gd name="connsiteX14" fmla="*/ 6858000 w 8654902"/>
                <a:gd name="connsiteY14" fmla="*/ 42530 h 333354"/>
                <a:gd name="connsiteX15" fmla="*/ 7783032 w 8654902"/>
                <a:gd name="connsiteY15" fmla="*/ 10632 h 333354"/>
                <a:gd name="connsiteX16" fmla="*/ 8654902 w 8654902"/>
                <a:gd name="connsiteY16" fmla="*/ 0 h 333354"/>
                <a:gd name="connsiteX0" fmla="*/ 0 w 8654902"/>
                <a:gd name="connsiteY0" fmla="*/ 45188 h 333354"/>
                <a:gd name="connsiteX1" fmla="*/ 247207 w 8654902"/>
                <a:gd name="connsiteY1" fmla="*/ 45188 h 333354"/>
                <a:gd name="connsiteX2" fmla="*/ 478465 w 8654902"/>
                <a:gd name="connsiteY2" fmla="*/ 53163 h 333354"/>
                <a:gd name="connsiteX3" fmla="*/ 667193 w 8654902"/>
                <a:gd name="connsiteY3" fmla="*/ 69112 h 333354"/>
                <a:gd name="connsiteX4" fmla="*/ 935665 w 8654902"/>
                <a:gd name="connsiteY4" fmla="*/ 116958 h 333354"/>
                <a:gd name="connsiteX5" fmla="*/ 1267933 w 8654902"/>
                <a:gd name="connsiteY5" fmla="*/ 215309 h 333354"/>
                <a:gd name="connsiteX6" fmla="*/ 1698551 w 8654902"/>
                <a:gd name="connsiteY6" fmla="*/ 311002 h 333354"/>
                <a:gd name="connsiteX7" fmla="*/ 2139802 w 8654902"/>
                <a:gd name="connsiteY7" fmla="*/ 332267 h 333354"/>
                <a:gd name="connsiteX8" fmla="*/ 2434856 w 8654902"/>
                <a:gd name="connsiteY8" fmla="*/ 329609 h 333354"/>
                <a:gd name="connsiteX9" fmla="*/ 3248246 w 8654902"/>
                <a:gd name="connsiteY9" fmla="*/ 289737 h 333354"/>
                <a:gd name="connsiteX10" fmla="*/ 3841011 w 8654902"/>
                <a:gd name="connsiteY10" fmla="*/ 239232 h 333354"/>
                <a:gd name="connsiteX11" fmla="*/ 4284920 w 8654902"/>
                <a:gd name="connsiteY11" fmla="*/ 207335 h 333354"/>
                <a:gd name="connsiteX12" fmla="*/ 5643230 w 8654902"/>
                <a:gd name="connsiteY12" fmla="*/ 101010 h 333354"/>
                <a:gd name="connsiteX13" fmla="*/ 6305107 w 8654902"/>
                <a:gd name="connsiteY13" fmla="*/ 53163 h 333354"/>
                <a:gd name="connsiteX14" fmla="*/ 6900530 w 8654902"/>
                <a:gd name="connsiteY14" fmla="*/ 39872 h 333354"/>
                <a:gd name="connsiteX15" fmla="*/ 7783032 w 8654902"/>
                <a:gd name="connsiteY15" fmla="*/ 10632 h 333354"/>
                <a:gd name="connsiteX16" fmla="*/ 8654902 w 8654902"/>
                <a:gd name="connsiteY16" fmla="*/ 0 h 333354"/>
                <a:gd name="connsiteX0" fmla="*/ 0 w 8654902"/>
                <a:gd name="connsiteY0" fmla="*/ 45188 h 333354"/>
                <a:gd name="connsiteX1" fmla="*/ 247207 w 8654902"/>
                <a:gd name="connsiteY1" fmla="*/ 45188 h 333354"/>
                <a:gd name="connsiteX2" fmla="*/ 478465 w 8654902"/>
                <a:gd name="connsiteY2" fmla="*/ 53163 h 333354"/>
                <a:gd name="connsiteX3" fmla="*/ 667193 w 8654902"/>
                <a:gd name="connsiteY3" fmla="*/ 69112 h 333354"/>
                <a:gd name="connsiteX4" fmla="*/ 935665 w 8654902"/>
                <a:gd name="connsiteY4" fmla="*/ 116958 h 333354"/>
                <a:gd name="connsiteX5" fmla="*/ 1267933 w 8654902"/>
                <a:gd name="connsiteY5" fmla="*/ 215309 h 333354"/>
                <a:gd name="connsiteX6" fmla="*/ 1698551 w 8654902"/>
                <a:gd name="connsiteY6" fmla="*/ 311002 h 333354"/>
                <a:gd name="connsiteX7" fmla="*/ 2139802 w 8654902"/>
                <a:gd name="connsiteY7" fmla="*/ 332267 h 333354"/>
                <a:gd name="connsiteX8" fmla="*/ 2434856 w 8654902"/>
                <a:gd name="connsiteY8" fmla="*/ 329609 h 333354"/>
                <a:gd name="connsiteX9" fmla="*/ 3248246 w 8654902"/>
                <a:gd name="connsiteY9" fmla="*/ 289737 h 333354"/>
                <a:gd name="connsiteX10" fmla="*/ 3841011 w 8654902"/>
                <a:gd name="connsiteY10" fmla="*/ 239232 h 333354"/>
                <a:gd name="connsiteX11" fmla="*/ 4284920 w 8654902"/>
                <a:gd name="connsiteY11" fmla="*/ 207335 h 333354"/>
                <a:gd name="connsiteX12" fmla="*/ 5643230 w 8654902"/>
                <a:gd name="connsiteY12" fmla="*/ 101010 h 333354"/>
                <a:gd name="connsiteX13" fmla="*/ 6238654 w 8654902"/>
                <a:gd name="connsiteY13" fmla="*/ 63795 h 333354"/>
                <a:gd name="connsiteX14" fmla="*/ 6900530 w 8654902"/>
                <a:gd name="connsiteY14" fmla="*/ 39872 h 333354"/>
                <a:gd name="connsiteX15" fmla="*/ 7783032 w 8654902"/>
                <a:gd name="connsiteY15" fmla="*/ 10632 h 333354"/>
                <a:gd name="connsiteX16" fmla="*/ 8654902 w 8654902"/>
                <a:gd name="connsiteY16" fmla="*/ 0 h 333354"/>
                <a:gd name="connsiteX0" fmla="*/ 0 w 8654902"/>
                <a:gd name="connsiteY0" fmla="*/ 45188 h 335550"/>
                <a:gd name="connsiteX1" fmla="*/ 247207 w 8654902"/>
                <a:gd name="connsiteY1" fmla="*/ 45188 h 335550"/>
                <a:gd name="connsiteX2" fmla="*/ 478465 w 8654902"/>
                <a:gd name="connsiteY2" fmla="*/ 53163 h 335550"/>
                <a:gd name="connsiteX3" fmla="*/ 667193 w 8654902"/>
                <a:gd name="connsiteY3" fmla="*/ 69112 h 335550"/>
                <a:gd name="connsiteX4" fmla="*/ 935665 w 8654902"/>
                <a:gd name="connsiteY4" fmla="*/ 116958 h 335550"/>
                <a:gd name="connsiteX5" fmla="*/ 1267933 w 8654902"/>
                <a:gd name="connsiteY5" fmla="*/ 215309 h 335550"/>
                <a:gd name="connsiteX6" fmla="*/ 1698551 w 8654902"/>
                <a:gd name="connsiteY6" fmla="*/ 311002 h 335550"/>
                <a:gd name="connsiteX7" fmla="*/ 1924858 w 8654902"/>
                <a:gd name="connsiteY7" fmla="*/ 335550 h 335550"/>
                <a:gd name="connsiteX8" fmla="*/ 2139802 w 8654902"/>
                <a:gd name="connsiteY8" fmla="*/ 332267 h 335550"/>
                <a:gd name="connsiteX9" fmla="*/ 2434856 w 8654902"/>
                <a:gd name="connsiteY9" fmla="*/ 329609 h 335550"/>
                <a:gd name="connsiteX10" fmla="*/ 3248246 w 8654902"/>
                <a:gd name="connsiteY10" fmla="*/ 289737 h 335550"/>
                <a:gd name="connsiteX11" fmla="*/ 3841011 w 8654902"/>
                <a:gd name="connsiteY11" fmla="*/ 239232 h 335550"/>
                <a:gd name="connsiteX12" fmla="*/ 4284920 w 8654902"/>
                <a:gd name="connsiteY12" fmla="*/ 207335 h 335550"/>
                <a:gd name="connsiteX13" fmla="*/ 5643230 w 8654902"/>
                <a:gd name="connsiteY13" fmla="*/ 101010 h 335550"/>
                <a:gd name="connsiteX14" fmla="*/ 6238654 w 8654902"/>
                <a:gd name="connsiteY14" fmla="*/ 63795 h 335550"/>
                <a:gd name="connsiteX15" fmla="*/ 6900530 w 8654902"/>
                <a:gd name="connsiteY15" fmla="*/ 39872 h 335550"/>
                <a:gd name="connsiteX16" fmla="*/ 7783032 w 8654902"/>
                <a:gd name="connsiteY16" fmla="*/ 10632 h 335550"/>
                <a:gd name="connsiteX17" fmla="*/ 8654902 w 8654902"/>
                <a:gd name="connsiteY17" fmla="*/ 0 h 335550"/>
                <a:gd name="connsiteX0" fmla="*/ 0 w 8654902"/>
                <a:gd name="connsiteY0" fmla="*/ 45188 h 335550"/>
                <a:gd name="connsiteX1" fmla="*/ 247207 w 8654902"/>
                <a:gd name="connsiteY1" fmla="*/ 45188 h 335550"/>
                <a:gd name="connsiteX2" fmla="*/ 478465 w 8654902"/>
                <a:gd name="connsiteY2" fmla="*/ 53163 h 335550"/>
                <a:gd name="connsiteX3" fmla="*/ 667193 w 8654902"/>
                <a:gd name="connsiteY3" fmla="*/ 69112 h 335550"/>
                <a:gd name="connsiteX4" fmla="*/ 935665 w 8654902"/>
                <a:gd name="connsiteY4" fmla="*/ 116958 h 335550"/>
                <a:gd name="connsiteX5" fmla="*/ 1267933 w 8654902"/>
                <a:gd name="connsiteY5" fmla="*/ 215309 h 335550"/>
                <a:gd name="connsiteX6" fmla="*/ 1732611 w 8654902"/>
                <a:gd name="connsiteY6" fmla="*/ 303142 h 335550"/>
                <a:gd name="connsiteX7" fmla="*/ 1924858 w 8654902"/>
                <a:gd name="connsiteY7" fmla="*/ 335550 h 335550"/>
                <a:gd name="connsiteX8" fmla="*/ 2139802 w 8654902"/>
                <a:gd name="connsiteY8" fmla="*/ 332267 h 335550"/>
                <a:gd name="connsiteX9" fmla="*/ 2434856 w 8654902"/>
                <a:gd name="connsiteY9" fmla="*/ 329609 h 335550"/>
                <a:gd name="connsiteX10" fmla="*/ 3248246 w 8654902"/>
                <a:gd name="connsiteY10" fmla="*/ 289737 h 335550"/>
                <a:gd name="connsiteX11" fmla="*/ 3841011 w 8654902"/>
                <a:gd name="connsiteY11" fmla="*/ 239232 h 335550"/>
                <a:gd name="connsiteX12" fmla="*/ 4284920 w 8654902"/>
                <a:gd name="connsiteY12" fmla="*/ 207335 h 335550"/>
                <a:gd name="connsiteX13" fmla="*/ 5643230 w 8654902"/>
                <a:gd name="connsiteY13" fmla="*/ 101010 h 335550"/>
                <a:gd name="connsiteX14" fmla="*/ 6238654 w 8654902"/>
                <a:gd name="connsiteY14" fmla="*/ 63795 h 335550"/>
                <a:gd name="connsiteX15" fmla="*/ 6900530 w 8654902"/>
                <a:gd name="connsiteY15" fmla="*/ 39872 h 335550"/>
                <a:gd name="connsiteX16" fmla="*/ 7783032 w 8654902"/>
                <a:gd name="connsiteY16" fmla="*/ 10632 h 335550"/>
                <a:gd name="connsiteX17" fmla="*/ 8654902 w 8654902"/>
                <a:gd name="connsiteY17" fmla="*/ 0 h 335550"/>
                <a:gd name="connsiteX0" fmla="*/ 0 w 8654902"/>
                <a:gd name="connsiteY0" fmla="*/ 45188 h 335550"/>
                <a:gd name="connsiteX1" fmla="*/ 247207 w 8654902"/>
                <a:gd name="connsiteY1" fmla="*/ 45188 h 335550"/>
                <a:gd name="connsiteX2" fmla="*/ 478465 w 8654902"/>
                <a:gd name="connsiteY2" fmla="*/ 53163 h 335550"/>
                <a:gd name="connsiteX3" fmla="*/ 667193 w 8654902"/>
                <a:gd name="connsiteY3" fmla="*/ 69112 h 335550"/>
                <a:gd name="connsiteX4" fmla="*/ 935665 w 8654902"/>
                <a:gd name="connsiteY4" fmla="*/ 116958 h 335550"/>
                <a:gd name="connsiteX5" fmla="*/ 1267933 w 8654902"/>
                <a:gd name="connsiteY5" fmla="*/ 215309 h 335550"/>
                <a:gd name="connsiteX6" fmla="*/ 1372026 w 8654902"/>
                <a:gd name="connsiteY6" fmla="*/ 251708 h 335550"/>
                <a:gd name="connsiteX7" fmla="*/ 1732611 w 8654902"/>
                <a:gd name="connsiteY7" fmla="*/ 303142 h 335550"/>
                <a:gd name="connsiteX8" fmla="*/ 1924858 w 8654902"/>
                <a:gd name="connsiteY8" fmla="*/ 335550 h 335550"/>
                <a:gd name="connsiteX9" fmla="*/ 2139802 w 8654902"/>
                <a:gd name="connsiteY9" fmla="*/ 332267 h 335550"/>
                <a:gd name="connsiteX10" fmla="*/ 2434856 w 8654902"/>
                <a:gd name="connsiteY10" fmla="*/ 329609 h 335550"/>
                <a:gd name="connsiteX11" fmla="*/ 3248246 w 8654902"/>
                <a:gd name="connsiteY11" fmla="*/ 289737 h 335550"/>
                <a:gd name="connsiteX12" fmla="*/ 3841011 w 8654902"/>
                <a:gd name="connsiteY12" fmla="*/ 239232 h 335550"/>
                <a:gd name="connsiteX13" fmla="*/ 4284920 w 8654902"/>
                <a:gd name="connsiteY13" fmla="*/ 207335 h 335550"/>
                <a:gd name="connsiteX14" fmla="*/ 5643230 w 8654902"/>
                <a:gd name="connsiteY14" fmla="*/ 101010 h 335550"/>
                <a:gd name="connsiteX15" fmla="*/ 6238654 w 8654902"/>
                <a:gd name="connsiteY15" fmla="*/ 63795 h 335550"/>
                <a:gd name="connsiteX16" fmla="*/ 6900530 w 8654902"/>
                <a:gd name="connsiteY16" fmla="*/ 39872 h 335550"/>
                <a:gd name="connsiteX17" fmla="*/ 7783032 w 8654902"/>
                <a:gd name="connsiteY17" fmla="*/ 10632 h 335550"/>
                <a:gd name="connsiteX18" fmla="*/ 8654902 w 8654902"/>
                <a:gd name="connsiteY18" fmla="*/ 0 h 335550"/>
                <a:gd name="connsiteX0" fmla="*/ 0 w 8654902"/>
                <a:gd name="connsiteY0" fmla="*/ 45188 h 335550"/>
                <a:gd name="connsiteX1" fmla="*/ 247207 w 8654902"/>
                <a:gd name="connsiteY1" fmla="*/ 45188 h 335550"/>
                <a:gd name="connsiteX2" fmla="*/ 478465 w 8654902"/>
                <a:gd name="connsiteY2" fmla="*/ 53163 h 335550"/>
                <a:gd name="connsiteX3" fmla="*/ 667193 w 8654902"/>
                <a:gd name="connsiteY3" fmla="*/ 69112 h 335550"/>
                <a:gd name="connsiteX4" fmla="*/ 935665 w 8654902"/>
                <a:gd name="connsiteY4" fmla="*/ 116958 h 335550"/>
                <a:gd name="connsiteX5" fmla="*/ 1267933 w 8654902"/>
                <a:gd name="connsiteY5" fmla="*/ 215309 h 335550"/>
                <a:gd name="connsiteX6" fmla="*/ 1372026 w 8654902"/>
                <a:gd name="connsiteY6" fmla="*/ 251708 h 335550"/>
                <a:gd name="connsiteX7" fmla="*/ 1709031 w 8654902"/>
                <a:gd name="connsiteY7" fmla="*/ 303142 h 335550"/>
                <a:gd name="connsiteX8" fmla="*/ 1924858 w 8654902"/>
                <a:gd name="connsiteY8" fmla="*/ 335550 h 335550"/>
                <a:gd name="connsiteX9" fmla="*/ 2139802 w 8654902"/>
                <a:gd name="connsiteY9" fmla="*/ 332267 h 335550"/>
                <a:gd name="connsiteX10" fmla="*/ 2434856 w 8654902"/>
                <a:gd name="connsiteY10" fmla="*/ 329609 h 335550"/>
                <a:gd name="connsiteX11" fmla="*/ 3248246 w 8654902"/>
                <a:gd name="connsiteY11" fmla="*/ 289737 h 335550"/>
                <a:gd name="connsiteX12" fmla="*/ 3841011 w 8654902"/>
                <a:gd name="connsiteY12" fmla="*/ 239232 h 335550"/>
                <a:gd name="connsiteX13" fmla="*/ 4284920 w 8654902"/>
                <a:gd name="connsiteY13" fmla="*/ 207335 h 335550"/>
                <a:gd name="connsiteX14" fmla="*/ 5643230 w 8654902"/>
                <a:gd name="connsiteY14" fmla="*/ 101010 h 335550"/>
                <a:gd name="connsiteX15" fmla="*/ 6238654 w 8654902"/>
                <a:gd name="connsiteY15" fmla="*/ 63795 h 335550"/>
                <a:gd name="connsiteX16" fmla="*/ 6900530 w 8654902"/>
                <a:gd name="connsiteY16" fmla="*/ 39872 h 335550"/>
                <a:gd name="connsiteX17" fmla="*/ 7783032 w 8654902"/>
                <a:gd name="connsiteY17" fmla="*/ 10632 h 335550"/>
                <a:gd name="connsiteX18" fmla="*/ 8654902 w 8654902"/>
                <a:gd name="connsiteY18" fmla="*/ 0 h 335550"/>
                <a:gd name="connsiteX0" fmla="*/ 0 w 8654902"/>
                <a:gd name="connsiteY0" fmla="*/ 45188 h 335550"/>
                <a:gd name="connsiteX1" fmla="*/ 247207 w 8654902"/>
                <a:gd name="connsiteY1" fmla="*/ 45188 h 335550"/>
                <a:gd name="connsiteX2" fmla="*/ 478465 w 8654902"/>
                <a:gd name="connsiteY2" fmla="*/ 53163 h 335550"/>
                <a:gd name="connsiteX3" fmla="*/ 667193 w 8654902"/>
                <a:gd name="connsiteY3" fmla="*/ 69112 h 335550"/>
                <a:gd name="connsiteX4" fmla="*/ 935665 w 8654902"/>
                <a:gd name="connsiteY4" fmla="*/ 116958 h 335550"/>
                <a:gd name="connsiteX5" fmla="*/ 1257453 w 8654902"/>
                <a:gd name="connsiteY5" fmla="*/ 202209 h 335550"/>
                <a:gd name="connsiteX6" fmla="*/ 1372026 w 8654902"/>
                <a:gd name="connsiteY6" fmla="*/ 251708 h 335550"/>
                <a:gd name="connsiteX7" fmla="*/ 1709031 w 8654902"/>
                <a:gd name="connsiteY7" fmla="*/ 303142 h 335550"/>
                <a:gd name="connsiteX8" fmla="*/ 1924858 w 8654902"/>
                <a:gd name="connsiteY8" fmla="*/ 335550 h 335550"/>
                <a:gd name="connsiteX9" fmla="*/ 2139802 w 8654902"/>
                <a:gd name="connsiteY9" fmla="*/ 332267 h 335550"/>
                <a:gd name="connsiteX10" fmla="*/ 2434856 w 8654902"/>
                <a:gd name="connsiteY10" fmla="*/ 329609 h 335550"/>
                <a:gd name="connsiteX11" fmla="*/ 3248246 w 8654902"/>
                <a:gd name="connsiteY11" fmla="*/ 289737 h 335550"/>
                <a:gd name="connsiteX12" fmla="*/ 3841011 w 8654902"/>
                <a:gd name="connsiteY12" fmla="*/ 239232 h 335550"/>
                <a:gd name="connsiteX13" fmla="*/ 4284920 w 8654902"/>
                <a:gd name="connsiteY13" fmla="*/ 207335 h 335550"/>
                <a:gd name="connsiteX14" fmla="*/ 5643230 w 8654902"/>
                <a:gd name="connsiteY14" fmla="*/ 101010 h 335550"/>
                <a:gd name="connsiteX15" fmla="*/ 6238654 w 8654902"/>
                <a:gd name="connsiteY15" fmla="*/ 63795 h 335550"/>
                <a:gd name="connsiteX16" fmla="*/ 6900530 w 8654902"/>
                <a:gd name="connsiteY16" fmla="*/ 39872 h 335550"/>
                <a:gd name="connsiteX17" fmla="*/ 7783032 w 8654902"/>
                <a:gd name="connsiteY17" fmla="*/ 10632 h 335550"/>
                <a:gd name="connsiteX18" fmla="*/ 8654902 w 8654902"/>
                <a:gd name="connsiteY18" fmla="*/ 0 h 335550"/>
                <a:gd name="connsiteX0" fmla="*/ 0 w 8654902"/>
                <a:gd name="connsiteY0" fmla="*/ 45188 h 335550"/>
                <a:gd name="connsiteX1" fmla="*/ 247207 w 8654902"/>
                <a:gd name="connsiteY1" fmla="*/ 45188 h 335550"/>
                <a:gd name="connsiteX2" fmla="*/ 478465 w 8654902"/>
                <a:gd name="connsiteY2" fmla="*/ 53163 h 335550"/>
                <a:gd name="connsiteX3" fmla="*/ 667193 w 8654902"/>
                <a:gd name="connsiteY3" fmla="*/ 69112 h 335550"/>
                <a:gd name="connsiteX4" fmla="*/ 935665 w 8654902"/>
                <a:gd name="connsiteY4" fmla="*/ 116958 h 335550"/>
                <a:gd name="connsiteX5" fmla="*/ 1257453 w 8654902"/>
                <a:gd name="connsiteY5" fmla="*/ 202209 h 335550"/>
                <a:gd name="connsiteX6" fmla="*/ 1390367 w 8654902"/>
                <a:gd name="connsiteY6" fmla="*/ 254328 h 335550"/>
                <a:gd name="connsiteX7" fmla="*/ 1709031 w 8654902"/>
                <a:gd name="connsiteY7" fmla="*/ 303142 h 335550"/>
                <a:gd name="connsiteX8" fmla="*/ 1924858 w 8654902"/>
                <a:gd name="connsiteY8" fmla="*/ 335550 h 335550"/>
                <a:gd name="connsiteX9" fmla="*/ 2139802 w 8654902"/>
                <a:gd name="connsiteY9" fmla="*/ 332267 h 335550"/>
                <a:gd name="connsiteX10" fmla="*/ 2434856 w 8654902"/>
                <a:gd name="connsiteY10" fmla="*/ 329609 h 335550"/>
                <a:gd name="connsiteX11" fmla="*/ 3248246 w 8654902"/>
                <a:gd name="connsiteY11" fmla="*/ 289737 h 335550"/>
                <a:gd name="connsiteX12" fmla="*/ 3841011 w 8654902"/>
                <a:gd name="connsiteY12" fmla="*/ 239232 h 335550"/>
                <a:gd name="connsiteX13" fmla="*/ 4284920 w 8654902"/>
                <a:gd name="connsiteY13" fmla="*/ 207335 h 335550"/>
                <a:gd name="connsiteX14" fmla="*/ 5643230 w 8654902"/>
                <a:gd name="connsiteY14" fmla="*/ 101010 h 335550"/>
                <a:gd name="connsiteX15" fmla="*/ 6238654 w 8654902"/>
                <a:gd name="connsiteY15" fmla="*/ 63795 h 335550"/>
                <a:gd name="connsiteX16" fmla="*/ 6900530 w 8654902"/>
                <a:gd name="connsiteY16" fmla="*/ 39872 h 335550"/>
                <a:gd name="connsiteX17" fmla="*/ 7783032 w 8654902"/>
                <a:gd name="connsiteY17" fmla="*/ 10632 h 335550"/>
                <a:gd name="connsiteX18" fmla="*/ 8654902 w 8654902"/>
                <a:gd name="connsiteY18" fmla="*/ 0 h 335550"/>
                <a:gd name="connsiteX0" fmla="*/ 0 w 8654902"/>
                <a:gd name="connsiteY0" fmla="*/ 45188 h 345367"/>
                <a:gd name="connsiteX1" fmla="*/ 247207 w 8654902"/>
                <a:gd name="connsiteY1" fmla="*/ 45188 h 345367"/>
                <a:gd name="connsiteX2" fmla="*/ 478465 w 8654902"/>
                <a:gd name="connsiteY2" fmla="*/ 53163 h 345367"/>
                <a:gd name="connsiteX3" fmla="*/ 667193 w 8654902"/>
                <a:gd name="connsiteY3" fmla="*/ 69112 h 345367"/>
                <a:gd name="connsiteX4" fmla="*/ 935665 w 8654902"/>
                <a:gd name="connsiteY4" fmla="*/ 116958 h 345367"/>
                <a:gd name="connsiteX5" fmla="*/ 1257453 w 8654902"/>
                <a:gd name="connsiteY5" fmla="*/ 202209 h 345367"/>
                <a:gd name="connsiteX6" fmla="*/ 1390367 w 8654902"/>
                <a:gd name="connsiteY6" fmla="*/ 254328 h 345367"/>
                <a:gd name="connsiteX7" fmla="*/ 1709031 w 8654902"/>
                <a:gd name="connsiteY7" fmla="*/ 303142 h 345367"/>
                <a:gd name="connsiteX8" fmla="*/ 1924858 w 8654902"/>
                <a:gd name="connsiteY8" fmla="*/ 335550 h 345367"/>
                <a:gd name="connsiteX9" fmla="*/ 2137182 w 8654902"/>
                <a:gd name="connsiteY9" fmla="*/ 345367 h 345367"/>
                <a:gd name="connsiteX10" fmla="*/ 2434856 w 8654902"/>
                <a:gd name="connsiteY10" fmla="*/ 329609 h 345367"/>
                <a:gd name="connsiteX11" fmla="*/ 3248246 w 8654902"/>
                <a:gd name="connsiteY11" fmla="*/ 289737 h 345367"/>
                <a:gd name="connsiteX12" fmla="*/ 3841011 w 8654902"/>
                <a:gd name="connsiteY12" fmla="*/ 239232 h 345367"/>
                <a:gd name="connsiteX13" fmla="*/ 4284920 w 8654902"/>
                <a:gd name="connsiteY13" fmla="*/ 207335 h 345367"/>
                <a:gd name="connsiteX14" fmla="*/ 5643230 w 8654902"/>
                <a:gd name="connsiteY14" fmla="*/ 101010 h 345367"/>
                <a:gd name="connsiteX15" fmla="*/ 6238654 w 8654902"/>
                <a:gd name="connsiteY15" fmla="*/ 63795 h 345367"/>
                <a:gd name="connsiteX16" fmla="*/ 6900530 w 8654902"/>
                <a:gd name="connsiteY16" fmla="*/ 39872 h 345367"/>
                <a:gd name="connsiteX17" fmla="*/ 7783032 w 8654902"/>
                <a:gd name="connsiteY17" fmla="*/ 10632 h 345367"/>
                <a:gd name="connsiteX18" fmla="*/ 8654902 w 8654902"/>
                <a:gd name="connsiteY18" fmla="*/ 0 h 345367"/>
                <a:gd name="connsiteX0" fmla="*/ 0 w 8654902"/>
                <a:gd name="connsiteY0" fmla="*/ 45188 h 346030"/>
                <a:gd name="connsiteX1" fmla="*/ 247207 w 8654902"/>
                <a:gd name="connsiteY1" fmla="*/ 45188 h 346030"/>
                <a:gd name="connsiteX2" fmla="*/ 478465 w 8654902"/>
                <a:gd name="connsiteY2" fmla="*/ 53163 h 346030"/>
                <a:gd name="connsiteX3" fmla="*/ 667193 w 8654902"/>
                <a:gd name="connsiteY3" fmla="*/ 69112 h 346030"/>
                <a:gd name="connsiteX4" fmla="*/ 935665 w 8654902"/>
                <a:gd name="connsiteY4" fmla="*/ 116958 h 346030"/>
                <a:gd name="connsiteX5" fmla="*/ 1257453 w 8654902"/>
                <a:gd name="connsiteY5" fmla="*/ 202209 h 346030"/>
                <a:gd name="connsiteX6" fmla="*/ 1390367 w 8654902"/>
                <a:gd name="connsiteY6" fmla="*/ 254328 h 346030"/>
                <a:gd name="connsiteX7" fmla="*/ 1709031 w 8654902"/>
                <a:gd name="connsiteY7" fmla="*/ 303142 h 346030"/>
                <a:gd name="connsiteX8" fmla="*/ 1927478 w 8654902"/>
                <a:gd name="connsiteY8" fmla="*/ 346030 h 346030"/>
                <a:gd name="connsiteX9" fmla="*/ 2137182 w 8654902"/>
                <a:gd name="connsiteY9" fmla="*/ 345367 h 346030"/>
                <a:gd name="connsiteX10" fmla="*/ 2434856 w 8654902"/>
                <a:gd name="connsiteY10" fmla="*/ 329609 h 346030"/>
                <a:gd name="connsiteX11" fmla="*/ 3248246 w 8654902"/>
                <a:gd name="connsiteY11" fmla="*/ 289737 h 346030"/>
                <a:gd name="connsiteX12" fmla="*/ 3841011 w 8654902"/>
                <a:gd name="connsiteY12" fmla="*/ 239232 h 346030"/>
                <a:gd name="connsiteX13" fmla="*/ 4284920 w 8654902"/>
                <a:gd name="connsiteY13" fmla="*/ 207335 h 346030"/>
                <a:gd name="connsiteX14" fmla="*/ 5643230 w 8654902"/>
                <a:gd name="connsiteY14" fmla="*/ 101010 h 346030"/>
                <a:gd name="connsiteX15" fmla="*/ 6238654 w 8654902"/>
                <a:gd name="connsiteY15" fmla="*/ 63795 h 346030"/>
                <a:gd name="connsiteX16" fmla="*/ 6900530 w 8654902"/>
                <a:gd name="connsiteY16" fmla="*/ 39872 h 346030"/>
                <a:gd name="connsiteX17" fmla="*/ 7783032 w 8654902"/>
                <a:gd name="connsiteY17" fmla="*/ 10632 h 346030"/>
                <a:gd name="connsiteX18" fmla="*/ 8654902 w 8654902"/>
                <a:gd name="connsiteY18" fmla="*/ 0 h 346030"/>
                <a:gd name="connsiteX0" fmla="*/ 0 w 8654902"/>
                <a:gd name="connsiteY0" fmla="*/ 45188 h 346030"/>
                <a:gd name="connsiteX1" fmla="*/ 247207 w 8654902"/>
                <a:gd name="connsiteY1" fmla="*/ 45188 h 346030"/>
                <a:gd name="connsiteX2" fmla="*/ 478465 w 8654902"/>
                <a:gd name="connsiteY2" fmla="*/ 53163 h 346030"/>
                <a:gd name="connsiteX3" fmla="*/ 667193 w 8654902"/>
                <a:gd name="connsiteY3" fmla="*/ 69112 h 346030"/>
                <a:gd name="connsiteX4" fmla="*/ 935665 w 8654902"/>
                <a:gd name="connsiteY4" fmla="*/ 116958 h 346030"/>
                <a:gd name="connsiteX5" fmla="*/ 1257453 w 8654902"/>
                <a:gd name="connsiteY5" fmla="*/ 202209 h 346030"/>
                <a:gd name="connsiteX6" fmla="*/ 1390367 w 8654902"/>
                <a:gd name="connsiteY6" fmla="*/ 254328 h 346030"/>
                <a:gd name="connsiteX7" fmla="*/ 1709031 w 8654902"/>
                <a:gd name="connsiteY7" fmla="*/ 303142 h 346030"/>
                <a:gd name="connsiteX8" fmla="*/ 1927478 w 8654902"/>
                <a:gd name="connsiteY8" fmla="*/ 346030 h 346030"/>
                <a:gd name="connsiteX9" fmla="*/ 2137182 w 8654902"/>
                <a:gd name="connsiteY9" fmla="*/ 345367 h 346030"/>
                <a:gd name="connsiteX10" fmla="*/ 2678521 w 8654902"/>
                <a:gd name="connsiteY10" fmla="*/ 319129 h 346030"/>
                <a:gd name="connsiteX11" fmla="*/ 3248246 w 8654902"/>
                <a:gd name="connsiteY11" fmla="*/ 289737 h 346030"/>
                <a:gd name="connsiteX12" fmla="*/ 3841011 w 8654902"/>
                <a:gd name="connsiteY12" fmla="*/ 239232 h 346030"/>
                <a:gd name="connsiteX13" fmla="*/ 4284920 w 8654902"/>
                <a:gd name="connsiteY13" fmla="*/ 207335 h 346030"/>
                <a:gd name="connsiteX14" fmla="*/ 5643230 w 8654902"/>
                <a:gd name="connsiteY14" fmla="*/ 101010 h 346030"/>
                <a:gd name="connsiteX15" fmla="*/ 6238654 w 8654902"/>
                <a:gd name="connsiteY15" fmla="*/ 63795 h 346030"/>
                <a:gd name="connsiteX16" fmla="*/ 6900530 w 8654902"/>
                <a:gd name="connsiteY16" fmla="*/ 39872 h 346030"/>
                <a:gd name="connsiteX17" fmla="*/ 7783032 w 8654902"/>
                <a:gd name="connsiteY17" fmla="*/ 10632 h 346030"/>
                <a:gd name="connsiteX18" fmla="*/ 8654902 w 8654902"/>
                <a:gd name="connsiteY18" fmla="*/ 0 h 346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654902" h="346030">
                  <a:moveTo>
                    <a:pt x="0" y="45188"/>
                  </a:moveTo>
                  <a:lnTo>
                    <a:pt x="247207" y="45188"/>
                  </a:lnTo>
                  <a:lnTo>
                    <a:pt x="478465" y="53163"/>
                  </a:lnTo>
                  <a:cubicBezTo>
                    <a:pt x="535172" y="60251"/>
                    <a:pt x="610486" y="62024"/>
                    <a:pt x="667193" y="69112"/>
                  </a:cubicBezTo>
                  <a:lnTo>
                    <a:pt x="935665" y="116958"/>
                  </a:lnTo>
                  <a:lnTo>
                    <a:pt x="1257453" y="202209"/>
                  </a:lnTo>
                  <a:cubicBezTo>
                    <a:pt x="1292151" y="209975"/>
                    <a:pt x="1355669" y="246562"/>
                    <a:pt x="1390367" y="254328"/>
                  </a:cubicBezTo>
                  <a:lnTo>
                    <a:pt x="1709031" y="303142"/>
                  </a:lnTo>
                  <a:cubicBezTo>
                    <a:pt x="1795820" y="308705"/>
                    <a:pt x="1840689" y="340467"/>
                    <a:pt x="1927478" y="346030"/>
                  </a:cubicBezTo>
                  <a:lnTo>
                    <a:pt x="2137182" y="345367"/>
                  </a:lnTo>
                  <a:cubicBezTo>
                    <a:pt x="2235533" y="344481"/>
                    <a:pt x="2493344" y="328401"/>
                    <a:pt x="2678521" y="319129"/>
                  </a:cubicBezTo>
                  <a:lnTo>
                    <a:pt x="3248246" y="289737"/>
                  </a:lnTo>
                  <a:lnTo>
                    <a:pt x="3841011" y="239232"/>
                  </a:lnTo>
                  <a:lnTo>
                    <a:pt x="4284920" y="207335"/>
                  </a:lnTo>
                  <a:lnTo>
                    <a:pt x="5643230" y="101010"/>
                  </a:lnTo>
                  <a:lnTo>
                    <a:pt x="6238654" y="63795"/>
                  </a:lnTo>
                  <a:lnTo>
                    <a:pt x="6900530" y="39872"/>
                  </a:lnTo>
                  <a:lnTo>
                    <a:pt x="7783032" y="10632"/>
                  </a:lnTo>
                  <a:lnTo>
                    <a:pt x="8654902" y="0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1" name="Freeform 32">
              <a:extLst>
                <a:ext uri="{FF2B5EF4-FFF2-40B4-BE49-F238E27FC236}">
                  <a16:creationId xmlns:a16="http://schemas.microsoft.com/office/drawing/2014/main" id="{5F7B0C87-A794-4906-85D9-43656D33AC27}"/>
                </a:ext>
              </a:extLst>
            </p:cNvPr>
            <p:cNvSpPr/>
            <p:nvPr/>
          </p:nvSpPr>
          <p:spPr>
            <a:xfrm>
              <a:off x="1946244" y="4876459"/>
              <a:ext cx="6954509" cy="757578"/>
            </a:xfrm>
            <a:custGeom>
              <a:avLst/>
              <a:gdLst>
                <a:gd name="connsiteX0" fmla="*/ 0 w 6883879"/>
                <a:gd name="connsiteY0" fmla="*/ 621102 h 638355"/>
                <a:gd name="connsiteX1" fmla="*/ 215660 w 6883879"/>
                <a:gd name="connsiteY1" fmla="*/ 638355 h 638355"/>
                <a:gd name="connsiteX2" fmla="*/ 595222 w 6883879"/>
                <a:gd name="connsiteY2" fmla="*/ 595223 h 638355"/>
                <a:gd name="connsiteX3" fmla="*/ 1293962 w 6883879"/>
                <a:gd name="connsiteY3" fmla="*/ 517585 h 638355"/>
                <a:gd name="connsiteX4" fmla="*/ 2001328 w 6883879"/>
                <a:gd name="connsiteY4" fmla="*/ 439947 h 638355"/>
                <a:gd name="connsiteX5" fmla="*/ 2777705 w 6883879"/>
                <a:gd name="connsiteY5" fmla="*/ 345057 h 638355"/>
                <a:gd name="connsiteX6" fmla="*/ 3605841 w 6883879"/>
                <a:gd name="connsiteY6" fmla="*/ 241540 h 638355"/>
                <a:gd name="connsiteX7" fmla="*/ 3769743 w 6883879"/>
                <a:gd name="connsiteY7" fmla="*/ 258793 h 638355"/>
                <a:gd name="connsiteX8" fmla="*/ 4606505 w 6883879"/>
                <a:gd name="connsiteY8" fmla="*/ 138023 h 638355"/>
                <a:gd name="connsiteX9" fmla="*/ 5322498 w 6883879"/>
                <a:gd name="connsiteY9" fmla="*/ 69012 h 638355"/>
                <a:gd name="connsiteX10" fmla="*/ 5520905 w 6883879"/>
                <a:gd name="connsiteY10" fmla="*/ 86264 h 638355"/>
                <a:gd name="connsiteX11" fmla="*/ 6055743 w 6883879"/>
                <a:gd name="connsiteY11" fmla="*/ 17253 h 638355"/>
                <a:gd name="connsiteX12" fmla="*/ 6487064 w 6883879"/>
                <a:gd name="connsiteY12" fmla="*/ 0 h 638355"/>
                <a:gd name="connsiteX13" fmla="*/ 6883879 w 6883879"/>
                <a:gd name="connsiteY13" fmla="*/ 0 h 638355"/>
                <a:gd name="connsiteX0" fmla="*/ 0 w 6883879"/>
                <a:gd name="connsiteY0" fmla="*/ 621102 h 638355"/>
                <a:gd name="connsiteX1" fmla="*/ 215660 w 6883879"/>
                <a:gd name="connsiteY1" fmla="*/ 638355 h 638355"/>
                <a:gd name="connsiteX2" fmla="*/ 595222 w 6883879"/>
                <a:gd name="connsiteY2" fmla="*/ 595223 h 638355"/>
                <a:gd name="connsiteX3" fmla="*/ 1293962 w 6883879"/>
                <a:gd name="connsiteY3" fmla="*/ 517585 h 638355"/>
                <a:gd name="connsiteX4" fmla="*/ 2001328 w 6883879"/>
                <a:gd name="connsiteY4" fmla="*/ 439947 h 638355"/>
                <a:gd name="connsiteX5" fmla="*/ 2777705 w 6883879"/>
                <a:gd name="connsiteY5" fmla="*/ 345057 h 638355"/>
                <a:gd name="connsiteX6" fmla="*/ 3605841 w 6883879"/>
                <a:gd name="connsiteY6" fmla="*/ 241540 h 638355"/>
                <a:gd name="connsiteX7" fmla="*/ 3769743 w 6883879"/>
                <a:gd name="connsiteY7" fmla="*/ 258793 h 638355"/>
                <a:gd name="connsiteX8" fmla="*/ 4606505 w 6883879"/>
                <a:gd name="connsiteY8" fmla="*/ 138023 h 638355"/>
                <a:gd name="connsiteX9" fmla="*/ 5322498 w 6883879"/>
                <a:gd name="connsiteY9" fmla="*/ 69012 h 638355"/>
                <a:gd name="connsiteX10" fmla="*/ 6055743 w 6883879"/>
                <a:gd name="connsiteY10" fmla="*/ 17253 h 638355"/>
                <a:gd name="connsiteX11" fmla="*/ 6487064 w 6883879"/>
                <a:gd name="connsiteY11" fmla="*/ 0 h 638355"/>
                <a:gd name="connsiteX12" fmla="*/ 6883879 w 6883879"/>
                <a:gd name="connsiteY12" fmla="*/ 0 h 638355"/>
                <a:gd name="connsiteX0" fmla="*/ 0 w 6883879"/>
                <a:gd name="connsiteY0" fmla="*/ 621102 h 638355"/>
                <a:gd name="connsiteX1" fmla="*/ 215660 w 6883879"/>
                <a:gd name="connsiteY1" fmla="*/ 638355 h 638355"/>
                <a:gd name="connsiteX2" fmla="*/ 595222 w 6883879"/>
                <a:gd name="connsiteY2" fmla="*/ 595223 h 638355"/>
                <a:gd name="connsiteX3" fmla="*/ 1293962 w 6883879"/>
                <a:gd name="connsiteY3" fmla="*/ 517585 h 638355"/>
                <a:gd name="connsiteX4" fmla="*/ 2001328 w 6883879"/>
                <a:gd name="connsiteY4" fmla="*/ 439947 h 638355"/>
                <a:gd name="connsiteX5" fmla="*/ 2777705 w 6883879"/>
                <a:gd name="connsiteY5" fmla="*/ 345057 h 638355"/>
                <a:gd name="connsiteX6" fmla="*/ 3605841 w 6883879"/>
                <a:gd name="connsiteY6" fmla="*/ 241540 h 638355"/>
                <a:gd name="connsiteX7" fmla="*/ 4606505 w 6883879"/>
                <a:gd name="connsiteY7" fmla="*/ 138023 h 638355"/>
                <a:gd name="connsiteX8" fmla="*/ 5322498 w 6883879"/>
                <a:gd name="connsiteY8" fmla="*/ 69012 h 638355"/>
                <a:gd name="connsiteX9" fmla="*/ 6055743 w 6883879"/>
                <a:gd name="connsiteY9" fmla="*/ 17253 h 638355"/>
                <a:gd name="connsiteX10" fmla="*/ 6487064 w 6883879"/>
                <a:gd name="connsiteY10" fmla="*/ 0 h 638355"/>
                <a:gd name="connsiteX11" fmla="*/ 6883879 w 6883879"/>
                <a:gd name="connsiteY11" fmla="*/ 0 h 638355"/>
                <a:gd name="connsiteX0" fmla="*/ 0 w 6964842"/>
                <a:gd name="connsiteY0" fmla="*/ 630627 h 638355"/>
                <a:gd name="connsiteX1" fmla="*/ 296623 w 6964842"/>
                <a:gd name="connsiteY1" fmla="*/ 638355 h 638355"/>
                <a:gd name="connsiteX2" fmla="*/ 676185 w 6964842"/>
                <a:gd name="connsiteY2" fmla="*/ 595223 h 638355"/>
                <a:gd name="connsiteX3" fmla="*/ 1374925 w 6964842"/>
                <a:gd name="connsiteY3" fmla="*/ 517585 h 638355"/>
                <a:gd name="connsiteX4" fmla="*/ 2082291 w 6964842"/>
                <a:gd name="connsiteY4" fmla="*/ 439947 h 638355"/>
                <a:gd name="connsiteX5" fmla="*/ 2858668 w 6964842"/>
                <a:gd name="connsiteY5" fmla="*/ 345057 h 638355"/>
                <a:gd name="connsiteX6" fmla="*/ 3686804 w 6964842"/>
                <a:gd name="connsiteY6" fmla="*/ 241540 h 638355"/>
                <a:gd name="connsiteX7" fmla="*/ 4687468 w 6964842"/>
                <a:gd name="connsiteY7" fmla="*/ 138023 h 638355"/>
                <a:gd name="connsiteX8" fmla="*/ 5403461 w 6964842"/>
                <a:gd name="connsiteY8" fmla="*/ 69012 h 638355"/>
                <a:gd name="connsiteX9" fmla="*/ 6136706 w 6964842"/>
                <a:gd name="connsiteY9" fmla="*/ 17253 h 638355"/>
                <a:gd name="connsiteX10" fmla="*/ 6568027 w 6964842"/>
                <a:gd name="connsiteY10" fmla="*/ 0 h 638355"/>
                <a:gd name="connsiteX11" fmla="*/ 6964842 w 6964842"/>
                <a:gd name="connsiteY11" fmla="*/ 0 h 638355"/>
                <a:gd name="connsiteX0" fmla="*/ 0 w 6964842"/>
                <a:gd name="connsiteY0" fmla="*/ 630627 h 633592"/>
                <a:gd name="connsiteX1" fmla="*/ 256142 w 6964842"/>
                <a:gd name="connsiteY1" fmla="*/ 633592 h 633592"/>
                <a:gd name="connsiteX2" fmla="*/ 676185 w 6964842"/>
                <a:gd name="connsiteY2" fmla="*/ 595223 h 633592"/>
                <a:gd name="connsiteX3" fmla="*/ 1374925 w 6964842"/>
                <a:gd name="connsiteY3" fmla="*/ 517585 h 633592"/>
                <a:gd name="connsiteX4" fmla="*/ 2082291 w 6964842"/>
                <a:gd name="connsiteY4" fmla="*/ 439947 h 633592"/>
                <a:gd name="connsiteX5" fmla="*/ 2858668 w 6964842"/>
                <a:gd name="connsiteY5" fmla="*/ 345057 h 633592"/>
                <a:gd name="connsiteX6" fmla="*/ 3686804 w 6964842"/>
                <a:gd name="connsiteY6" fmla="*/ 241540 h 633592"/>
                <a:gd name="connsiteX7" fmla="*/ 4687468 w 6964842"/>
                <a:gd name="connsiteY7" fmla="*/ 138023 h 633592"/>
                <a:gd name="connsiteX8" fmla="*/ 5403461 w 6964842"/>
                <a:gd name="connsiteY8" fmla="*/ 69012 h 633592"/>
                <a:gd name="connsiteX9" fmla="*/ 6136706 w 6964842"/>
                <a:gd name="connsiteY9" fmla="*/ 17253 h 633592"/>
                <a:gd name="connsiteX10" fmla="*/ 6568027 w 6964842"/>
                <a:gd name="connsiteY10" fmla="*/ 0 h 633592"/>
                <a:gd name="connsiteX11" fmla="*/ 6964842 w 6964842"/>
                <a:gd name="connsiteY11" fmla="*/ 0 h 633592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858668 w 6944177"/>
                <a:gd name="connsiteY5" fmla="*/ 469043 h 757578"/>
                <a:gd name="connsiteX6" fmla="*/ 3686804 w 6944177"/>
                <a:gd name="connsiteY6" fmla="*/ 365526 h 757578"/>
                <a:gd name="connsiteX7" fmla="*/ 4687468 w 6944177"/>
                <a:gd name="connsiteY7" fmla="*/ 262009 h 757578"/>
                <a:gd name="connsiteX8" fmla="*/ 5403461 w 6944177"/>
                <a:gd name="connsiteY8" fmla="*/ 192998 h 757578"/>
                <a:gd name="connsiteX9" fmla="*/ 6136706 w 6944177"/>
                <a:gd name="connsiteY9" fmla="*/ 141239 h 757578"/>
                <a:gd name="connsiteX10" fmla="*/ 6568027 w 6944177"/>
                <a:gd name="connsiteY10" fmla="*/ 12398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858668 w 6944177"/>
                <a:gd name="connsiteY5" fmla="*/ 469043 h 757578"/>
                <a:gd name="connsiteX6" fmla="*/ 3686804 w 6944177"/>
                <a:gd name="connsiteY6" fmla="*/ 365526 h 757578"/>
                <a:gd name="connsiteX7" fmla="*/ 4687468 w 6944177"/>
                <a:gd name="connsiteY7" fmla="*/ 262009 h 757578"/>
                <a:gd name="connsiteX8" fmla="*/ 5403461 w 6944177"/>
                <a:gd name="connsiteY8" fmla="*/ 192998 h 757578"/>
                <a:gd name="connsiteX9" fmla="*/ 6136706 w 6944177"/>
                <a:gd name="connsiteY9" fmla="*/ 141239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858668 w 6944177"/>
                <a:gd name="connsiteY5" fmla="*/ 469043 h 757578"/>
                <a:gd name="connsiteX6" fmla="*/ 3686804 w 6944177"/>
                <a:gd name="connsiteY6" fmla="*/ 365526 h 757578"/>
                <a:gd name="connsiteX7" fmla="*/ 4687468 w 6944177"/>
                <a:gd name="connsiteY7" fmla="*/ 262009 h 757578"/>
                <a:gd name="connsiteX8" fmla="*/ 5403461 w 6944177"/>
                <a:gd name="connsiteY8" fmla="*/ 192998 h 757578"/>
                <a:gd name="connsiteX9" fmla="*/ 6043716 w 6944177"/>
                <a:gd name="connsiteY9" fmla="*/ 79246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858668 w 6944177"/>
                <a:gd name="connsiteY5" fmla="*/ 469043 h 757578"/>
                <a:gd name="connsiteX6" fmla="*/ 3686804 w 6944177"/>
                <a:gd name="connsiteY6" fmla="*/ 365526 h 757578"/>
                <a:gd name="connsiteX7" fmla="*/ 4687468 w 6944177"/>
                <a:gd name="connsiteY7" fmla="*/ 262009 h 757578"/>
                <a:gd name="connsiteX8" fmla="*/ 5232979 w 6944177"/>
                <a:gd name="connsiteY8" fmla="*/ 146503 h 757578"/>
                <a:gd name="connsiteX9" fmla="*/ 6043716 w 6944177"/>
                <a:gd name="connsiteY9" fmla="*/ 79246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858668 w 6944177"/>
                <a:gd name="connsiteY5" fmla="*/ 469043 h 757578"/>
                <a:gd name="connsiteX6" fmla="*/ 3686804 w 6944177"/>
                <a:gd name="connsiteY6" fmla="*/ 365526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43716 w 6944177"/>
                <a:gd name="connsiteY9" fmla="*/ 79246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858668 w 6944177"/>
                <a:gd name="connsiteY5" fmla="*/ 469043 h 757578"/>
                <a:gd name="connsiteX6" fmla="*/ 3526655 w 6944177"/>
                <a:gd name="connsiteY6" fmla="*/ 355194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43716 w 6944177"/>
                <a:gd name="connsiteY9" fmla="*/ 79246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719184 w 6944177"/>
                <a:gd name="connsiteY5" fmla="*/ 453545 h 757578"/>
                <a:gd name="connsiteX6" fmla="*/ 3526655 w 6944177"/>
                <a:gd name="connsiteY6" fmla="*/ 355194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43716 w 6944177"/>
                <a:gd name="connsiteY9" fmla="*/ 79246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2082291 w 6944177"/>
                <a:gd name="connsiteY4" fmla="*/ 563933 h 757578"/>
                <a:gd name="connsiteX5" fmla="*/ 2760513 w 6944177"/>
                <a:gd name="connsiteY5" fmla="*/ 458712 h 757578"/>
                <a:gd name="connsiteX6" fmla="*/ 3526655 w 6944177"/>
                <a:gd name="connsiteY6" fmla="*/ 355194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43716 w 6944177"/>
                <a:gd name="connsiteY9" fmla="*/ 79246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1932474 w 6944177"/>
                <a:gd name="connsiteY4" fmla="*/ 558767 h 757578"/>
                <a:gd name="connsiteX5" fmla="*/ 2760513 w 6944177"/>
                <a:gd name="connsiteY5" fmla="*/ 458712 h 757578"/>
                <a:gd name="connsiteX6" fmla="*/ 3526655 w 6944177"/>
                <a:gd name="connsiteY6" fmla="*/ 355194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43716 w 6944177"/>
                <a:gd name="connsiteY9" fmla="*/ 79246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1932474 w 6944177"/>
                <a:gd name="connsiteY4" fmla="*/ 558767 h 757578"/>
                <a:gd name="connsiteX5" fmla="*/ 2760513 w 6944177"/>
                <a:gd name="connsiteY5" fmla="*/ 458712 h 757578"/>
                <a:gd name="connsiteX6" fmla="*/ 3526655 w 6944177"/>
                <a:gd name="connsiteY6" fmla="*/ 355194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69547 w 6944177"/>
                <a:gd name="connsiteY9" fmla="*/ 63748 h 757578"/>
                <a:gd name="connsiteX10" fmla="*/ 6506034 w 6944177"/>
                <a:gd name="connsiteY10" fmla="*/ 30996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1932474 w 6944177"/>
                <a:gd name="connsiteY4" fmla="*/ 558767 h 757578"/>
                <a:gd name="connsiteX5" fmla="*/ 2760513 w 6944177"/>
                <a:gd name="connsiteY5" fmla="*/ 458712 h 757578"/>
                <a:gd name="connsiteX6" fmla="*/ 3526655 w 6944177"/>
                <a:gd name="connsiteY6" fmla="*/ 355194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69547 w 6944177"/>
                <a:gd name="connsiteY9" fmla="*/ 63748 h 757578"/>
                <a:gd name="connsiteX10" fmla="*/ 6552529 w 6944177"/>
                <a:gd name="connsiteY10" fmla="*/ 0 h 757578"/>
                <a:gd name="connsiteX11" fmla="*/ 6944177 w 6944177"/>
                <a:gd name="connsiteY11" fmla="*/ 0 h 757578"/>
                <a:gd name="connsiteX0" fmla="*/ 0 w 6944177"/>
                <a:gd name="connsiteY0" fmla="*/ 754613 h 757578"/>
                <a:gd name="connsiteX1" fmla="*/ 256142 w 6944177"/>
                <a:gd name="connsiteY1" fmla="*/ 757578 h 757578"/>
                <a:gd name="connsiteX2" fmla="*/ 676185 w 6944177"/>
                <a:gd name="connsiteY2" fmla="*/ 719209 h 757578"/>
                <a:gd name="connsiteX3" fmla="*/ 1374925 w 6944177"/>
                <a:gd name="connsiteY3" fmla="*/ 641571 h 757578"/>
                <a:gd name="connsiteX4" fmla="*/ 1932474 w 6944177"/>
                <a:gd name="connsiteY4" fmla="*/ 558767 h 757578"/>
                <a:gd name="connsiteX5" fmla="*/ 2760513 w 6944177"/>
                <a:gd name="connsiteY5" fmla="*/ 458712 h 757578"/>
                <a:gd name="connsiteX6" fmla="*/ 3526655 w 6944177"/>
                <a:gd name="connsiteY6" fmla="*/ 355194 h 757578"/>
                <a:gd name="connsiteX7" fmla="*/ 4475658 w 6944177"/>
                <a:gd name="connsiteY7" fmla="*/ 246510 h 757578"/>
                <a:gd name="connsiteX8" fmla="*/ 5232979 w 6944177"/>
                <a:gd name="connsiteY8" fmla="*/ 146503 h 757578"/>
                <a:gd name="connsiteX9" fmla="*/ 6069547 w 6944177"/>
                <a:gd name="connsiteY9" fmla="*/ 63748 h 757578"/>
                <a:gd name="connsiteX10" fmla="*/ 6588692 w 6944177"/>
                <a:gd name="connsiteY10" fmla="*/ 10332 h 757578"/>
                <a:gd name="connsiteX11" fmla="*/ 6944177 w 6944177"/>
                <a:gd name="connsiteY11" fmla="*/ 0 h 757578"/>
                <a:gd name="connsiteX0" fmla="*/ 0 w 6954509"/>
                <a:gd name="connsiteY0" fmla="*/ 754613 h 757578"/>
                <a:gd name="connsiteX1" fmla="*/ 256142 w 6954509"/>
                <a:gd name="connsiteY1" fmla="*/ 757578 h 757578"/>
                <a:gd name="connsiteX2" fmla="*/ 676185 w 6954509"/>
                <a:gd name="connsiteY2" fmla="*/ 719209 h 757578"/>
                <a:gd name="connsiteX3" fmla="*/ 1374925 w 6954509"/>
                <a:gd name="connsiteY3" fmla="*/ 641571 h 757578"/>
                <a:gd name="connsiteX4" fmla="*/ 1932474 w 6954509"/>
                <a:gd name="connsiteY4" fmla="*/ 558767 h 757578"/>
                <a:gd name="connsiteX5" fmla="*/ 2760513 w 6954509"/>
                <a:gd name="connsiteY5" fmla="*/ 458712 h 757578"/>
                <a:gd name="connsiteX6" fmla="*/ 3526655 w 6954509"/>
                <a:gd name="connsiteY6" fmla="*/ 355194 h 757578"/>
                <a:gd name="connsiteX7" fmla="*/ 4475658 w 6954509"/>
                <a:gd name="connsiteY7" fmla="*/ 246510 h 757578"/>
                <a:gd name="connsiteX8" fmla="*/ 5232979 w 6954509"/>
                <a:gd name="connsiteY8" fmla="*/ 146503 h 757578"/>
                <a:gd name="connsiteX9" fmla="*/ 6069547 w 6954509"/>
                <a:gd name="connsiteY9" fmla="*/ 63748 h 757578"/>
                <a:gd name="connsiteX10" fmla="*/ 6588692 w 6954509"/>
                <a:gd name="connsiteY10" fmla="*/ 10332 h 757578"/>
                <a:gd name="connsiteX11" fmla="*/ 6954509 w 6954509"/>
                <a:gd name="connsiteY11" fmla="*/ 0 h 757578"/>
                <a:gd name="connsiteX0" fmla="*/ 0 w 6954509"/>
                <a:gd name="connsiteY0" fmla="*/ 754613 h 757578"/>
                <a:gd name="connsiteX1" fmla="*/ 256142 w 6954509"/>
                <a:gd name="connsiteY1" fmla="*/ 757578 h 757578"/>
                <a:gd name="connsiteX2" fmla="*/ 676185 w 6954509"/>
                <a:gd name="connsiteY2" fmla="*/ 719209 h 757578"/>
                <a:gd name="connsiteX3" fmla="*/ 1374925 w 6954509"/>
                <a:gd name="connsiteY3" fmla="*/ 641571 h 757578"/>
                <a:gd name="connsiteX4" fmla="*/ 1932474 w 6954509"/>
                <a:gd name="connsiteY4" fmla="*/ 558767 h 757578"/>
                <a:gd name="connsiteX5" fmla="*/ 2760513 w 6954509"/>
                <a:gd name="connsiteY5" fmla="*/ 458712 h 757578"/>
                <a:gd name="connsiteX6" fmla="*/ 3526655 w 6954509"/>
                <a:gd name="connsiteY6" fmla="*/ 355194 h 757578"/>
                <a:gd name="connsiteX7" fmla="*/ 4475658 w 6954509"/>
                <a:gd name="connsiteY7" fmla="*/ 246510 h 757578"/>
                <a:gd name="connsiteX8" fmla="*/ 5232979 w 6954509"/>
                <a:gd name="connsiteY8" fmla="*/ 146503 h 757578"/>
                <a:gd name="connsiteX9" fmla="*/ 5971391 w 6954509"/>
                <a:gd name="connsiteY9" fmla="*/ 63748 h 757578"/>
                <a:gd name="connsiteX10" fmla="*/ 6588692 w 6954509"/>
                <a:gd name="connsiteY10" fmla="*/ 10332 h 757578"/>
                <a:gd name="connsiteX11" fmla="*/ 6954509 w 6954509"/>
                <a:gd name="connsiteY11" fmla="*/ 0 h 757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954509" h="757578">
                  <a:moveTo>
                    <a:pt x="0" y="754613"/>
                  </a:moveTo>
                  <a:lnTo>
                    <a:pt x="256142" y="757578"/>
                  </a:lnTo>
                  <a:lnTo>
                    <a:pt x="676185" y="719209"/>
                  </a:lnTo>
                  <a:lnTo>
                    <a:pt x="1374925" y="641571"/>
                  </a:lnTo>
                  <a:cubicBezTo>
                    <a:pt x="1584306" y="614831"/>
                    <a:pt x="1701543" y="589244"/>
                    <a:pt x="1932474" y="558767"/>
                  </a:cubicBezTo>
                  <a:cubicBezTo>
                    <a:pt x="2163405" y="528291"/>
                    <a:pt x="2494816" y="492641"/>
                    <a:pt x="2760513" y="458712"/>
                  </a:cubicBezTo>
                  <a:cubicBezTo>
                    <a:pt x="3026210" y="424783"/>
                    <a:pt x="3303993" y="393144"/>
                    <a:pt x="3526655" y="355194"/>
                  </a:cubicBezTo>
                  <a:lnTo>
                    <a:pt x="4475658" y="246510"/>
                  </a:lnTo>
                  <a:lnTo>
                    <a:pt x="5232979" y="146503"/>
                  </a:lnTo>
                  <a:lnTo>
                    <a:pt x="5971391" y="63748"/>
                  </a:lnTo>
                  <a:lnTo>
                    <a:pt x="6588692" y="10332"/>
                  </a:lnTo>
                  <a:lnTo>
                    <a:pt x="6954509" y="0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2" name="Freeform 33">
              <a:extLst>
                <a:ext uri="{FF2B5EF4-FFF2-40B4-BE49-F238E27FC236}">
                  <a16:creationId xmlns:a16="http://schemas.microsoft.com/office/drawing/2014/main" id="{BDDC202E-2C5A-41BA-89E8-A82CD909471A}"/>
                </a:ext>
              </a:extLst>
            </p:cNvPr>
            <p:cNvSpPr/>
            <p:nvPr/>
          </p:nvSpPr>
          <p:spPr>
            <a:xfrm>
              <a:off x="1423628" y="5474898"/>
              <a:ext cx="534523" cy="105898"/>
            </a:xfrm>
            <a:custGeom>
              <a:avLst/>
              <a:gdLst>
                <a:gd name="connsiteX0" fmla="*/ 560717 w 560717"/>
                <a:gd name="connsiteY0" fmla="*/ 103517 h 103517"/>
                <a:gd name="connsiteX1" fmla="*/ 276045 w 560717"/>
                <a:gd name="connsiteY1" fmla="*/ 43132 h 103517"/>
                <a:gd name="connsiteX2" fmla="*/ 0 w 560717"/>
                <a:gd name="connsiteY2" fmla="*/ 0 h 103517"/>
                <a:gd name="connsiteX0" fmla="*/ 534523 w 534523"/>
                <a:gd name="connsiteY0" fmla="*/ 105898 h 105898"/>
                <a:gd name="connsiteX1" fmla="*/ 276045 w 534523"/>
                <a:gd name="connsiteY1" fmla="*/ 43132 h 105898"/>
                <a:gd name="connsiteX2" fmla="*/ 0 w 534523"/>
                <a:gd name="connsiteY2" fmla="*/ 0 h 105898"/>
                <a:gd name="connsiteX0" fmla="*/ 534523 w 534523"/>
                <a:gd name="connsiteY0" fmla="*/ 105898 h 105898"/>
                <a:gd name="connsiteX1" fmla="*/ 402791 w 534523"/>
                <a:gd name="connsiteY1" fmla="*/ 68652 h 105898"/>
                <a:gd name="connsiteX2" fmla="*/ 276045 w 534523"/>
                <a:gd name="connsiteY2" fmla="*/ 43132 h 105898"/>
                <a:gd name="connsiteX3" fmla="*/ 0 w 534523"/>
                <a:gd name="connsiteY3" fmla="*/ 0 h 10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523" h="105898">
                  <a:moveTo>
                    <a:pt x="534523" y="105898"/>
                  </a:moveTo>
                  <a:cubicBezTo>
                    <a:pt x="484262" y="93483"/>
                    <a:pt x="453052" y="81067"/>
                    <a:pt x="402791" y="68652"/>
                  </a:cubicBezTo>
                  <a:lnTo>
                    <a:pt x="276045" y="43132"/>
                  </a:lnTo>
                  <a:lnTo>
                    <a:pt x="0" y="0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Freeform 34">
              <a:extLst>
                <a:ext uri="{FF2B5EF4-FFF2-40B4-BE49-F238E27FC236}">
                  <a16:creationId xmlns:a16="http://schemas.microsoft.com/office/drawing/2014/main" id="{232BEBD5-1E9E-46E8-A118-83D4605B907F}"/>
                </a:ext>
              </a:extLst>
            </p:cNvPr>
            <p:cNvSpPr/>
            <p:nvPr/>
          </p:nvSpPr>
          <p:spPr>
            <a:xfrm>
              <a:off x="234397" y="5125663"/>
              <a:ext cx="1191882" cy="281122"/>
            </a:xfrm>
            <a:custGeom>
              <a:avLst/>
              <a:gdLst>
                <a:gd name="connsiteX0" fmla="*/ 0 w 1181819"/>
                <a:gd name="connsiteY0" fmla="*/ 0 h 232913"/>
                <a:gd name="connsiteX1" fmla="*/ 301924 w 1181819"/>
                <a:gd name="connsiteY1" fmla="*/ 0 h 232913"/>
                <a:gd name="connsiteX2" fmla="*/ 767751 w 1181819"/>
                <a:gd name="connsiteY2" fmla="*/ 94891 h 232913"/>
                <a:gd name="connsiteX3" fmla="*/ 1181819 w 1181819"/>
                <a:gd name="connsiteY3" fmla="*/ 232913 h 232913"/>
                <a:gd name="connsiteX0" fmla="*/ 0 w 1268083"/>
                <a:gd name="connsiteY0" fmla="*/ 0 h 250166"/>
                <a:gd name="connsiteX1" fmla="*/ 388188 w 1268083"/>
                <a:gd name="connsiteY1" fmla="*/ 17253 h 250166"/>
                <a:gd name="connsiteX2" fmla="*/ 854015 w 1268083"/>
                <a:gd name="connsiteY2" fmla="*/ 112144 h 250166"/>
                <a:gd name="connsiteX3" fmla="*/ 1268083 w 1268083"/>
                <a:gd name="connsiteY3" fmla="*/ 250166 h 250166"/>
                <a:gd name="connsiteX0" fmla="*/ 0 w 1184739"/>
                <a:gd name="connsiteY0" fmla="*/ 0 h 259691"/>
                <a:gd name="connsiteX1" fmla="*/ 388188 w 1184739"/>
                <a:gd name="connsiteY1" fmla="*/ 17253 h 259691"/>
                <a:gd name="connsiteX2" fmla="*/ 854015 w 1184739"/>
                <a:gd name="connsiteY2" fmla="*/ 112144 h 259691"/>
                <a:gd name="connsiteX3" fmla="*/ 1184739 w 1184739"/>
                <a:gd name="connsiteY3" fmla="*/ 259691 h 259691"/>
                <a:gd name="connsiteX0" fmla="*/ 0 w 1184739"/>
                <a:gd name="connsiteY0" fmla="*/ 0 h 259691"/>
                <a:gd name="connsiteX1" fmla="*/ 388188 w 1184739"/>
                <a:gd name="connsiteY1" fmla="*/ 17253 h 259691"/>
                <a:gd name="connsiteX2" fmla="*/ 854015 w 1184739"/>
                <a:gd name="connsiteY2" fmla="*/ 112144 h 259691"/>
                <a:gd name="connsiteX3" fmla="*/ 1001473 w 1184739"/>
                <a:gd name="connsiteY3" fmla="*/ 167856 h 259691"/>
                <a:gd name="connsiteX4" fmla="*/ 1184739 w 1184739"/>
                <a:gd name="connsiteY4" fmla="*/ 259691 h 259691"/>
                <a:gd name="connsiteX0" fmla="*/ 0 w 1184739"/>
                <a:gd name="connsiteY0" fmla="*/ 0 h 259691"/>
                <a:gd name="connsiteX1" fmla="*/ 388188 w 1184739"/>
                <a:gd name="connsiteY1" fmla="*/ 17253 h 259691"/>
                <a:gd name="connsiteX2" fmla="*/ 742096 w 1184739"/>
                <a:gd name="connsiteY2" fmla="*/ 97856 h 259691"/>
                <a:gd name="connsiteX3" fmla="*/ 1001473 w 1184739"/>
                <a:gd name="connsiteY3" fmla="*/ 167856 h 259691"/>
                <a:gd name="connsiteX4" fmla="*/ 1184739 w 1184739"/>
                <a:gd name="connsiteY4" fmla="*/ 259691 h 259691"/>
                <a:gd name="connsiteX0" fmla="*/ 0 w 1184739"/>
                <a:gd name="connsiteY0" fmla="*/ 0 h 259691"/>
                <a:gd name="connsiteX1" fmla="*/ 388188 w 1184739"/>
                <a:gd name="connsiteY1" fmla="*/ 17253 h 259691"/>
                <a:gd name="connsiteX2" fmla="*/ 742096 w 1184739"/>
                <a:gd name="connsiteY2" fmla="*/ 85950 h 259691"/>
                <a:gd name="connsiteX3" fmla="*/ 1001473 w 1184739"/>
                <a:gd name="connsiteY3" fmla="*/ 167856 h 259691"/>
                <a:gd name="connsiteX4" fmla="*/ 1184739 w 1184739"/>
                <a:gd name="connsiteY4" fmla="*/ 259691 h 259691"/>
                <a:gd name="connsiteX0" fmla="*/ 0 w 1191882"/>
                <a:gd name="connsiteY0" fmla="*/ 0 h 281122"/>
                <a:gd name="connsiteX1" fmla="*/ 395331 w 1191882"/>
                <a:gd name="connsiteY1" fmla="*/ 38684 h 281122"/>
                <a:gd name="connsiteX2" fmla="*/ 749239 w 1191882"/>
                <a:gd name="connsiteY2" fmla="*/ 107381 h 281122"/>
                <a:gd name="connsiteX3" fmla="*/ 1008616 w 1191882"/>
                <a:gd name="connsiteY3" fmla="*/ 189287 h 281122"/>
                <a:gd name="connsiteX4" fmla="*/ 1191882 w 1191882"/>
                <a:gd name="connsiteY4" fmla="*/ 281122 h 281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882" h="281122">
                  <a:moveTo>
                    <a:pt x="0" y="0"/>
                  </a:moveTo>
                  <a:lnTo>
                    <a:pt x="395331" y="38684"/>
                  </a:lnTo>
                  <a:lnTo>
                    <a:pt x="749239" y="107381"/>
                  </a:lnTo>
                  <a:cubicBezTo>
                    <a:pt x="788867" y="125952"/>
                    <a:pt x="968988" y="170716"/>
                    <a:pt x="1008616" y="189287"/>
                  </a:cubicBezTo>
                  <a:lnTo>
                    <a:pt x="1191882" y="281122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4" name="Freeform 40">
              <a:extLst>
                <a:ext uri="{FF2B5EF4-FFF2-40B4-BE49-F238E27FC236}">
                  <a16:creationId xmlns:a16="http://schemas.microsoft.com/office/drawing/2014/main" id="{7D3801AA-5A0D-4309-8AE8-CD2086DC3B94}"/>
                </a:ext>
              </a:extLst>
            </p:cNvPr>
            <p:cNvSpPr/>
            <p:nvPr/>
          </p:nvSpPr>
          <p:spPr>
            <a:xfrm>
              <a:off x="327852" y="4789713"/>
              <a:ext cx="1260182" cy="271503"/>
            </a:xfrm>
            <a:custGeom>
              <a:avLst/>
              <a:gdLst>
                <a:gd name="connsiteX0" fmla="*/ 0 w 1344706"/>
                <a:gd name="connsiteY0" fmla="*/ 0 h 230521"/>
                <a:gd name="connsiteX1" fmla="*/ 107576 w 1344706"/>
                <a:gd name="connsiteY1" fmla="*/ 0 h 230521"/>
                <a:gd name="connsiteX2" fmla="*/ 327852 w 1344706"/>
                <a:gd name="connsiteY2" fmla="*/ 17929 h 230521"/>
                <a:gd name="connsiteX3" fmla="*/ 537882 w 1344706"/>
                <a:gd name="connsiteY3" fmla="*/ 35859 h 230521"/>
                <a:gd name="connsiteX4" fmla="*/ 758158 w 1344706"/>
                <a:gd name="connsiteY4" fmla="*/ 48665 h 230521"/>
                <a:gd name="connsiteX5" fmla="*/ 922084 w 1344706"/>
                <a:gd name="connsiteY5" fmla="*/ 89647 h 230521"/>
                <a:gd name="connsiteX6" fmla="*/ 950259 w 1344706"/>
                <a:gd name="connsiteY6" fmla="*/ 102454 h 230521"/>
                <a:gd name="connsiteX7" fmla="*/ 1088571 w 1344706"/>
                <a:gd name="connsiteY7" fmla="*/ 145996 h 230521"/>
                <a:gd name="connsiteX8" fmla="*/ 1106501 w 1344706"/>
                <a:gd name="connsiteY8" fmla="*/ 158803 h 230521"/>
                <a:gd name="connsiteX9" fmla="*/ 1237129 w 1344706"/>
                <a:gd name="connsiteY9" fmla="*/ 202346 h 230521"/>
                <a:gd name="connsiteX10" fmla="*/ 1344706 w 1344706"/>
                <a:gd name="connsiteY10" fmla="*/ 230521 h 230521"/>
                <a:gd name="connsiteX0" fmla="*/ 0 w 1344706"/>
                <a:gd name="connsiteY0" fmla="*/ 0 h 230521"/>
                <a:gd name="connsiteX1" fmla="*/ 107576 w 1344706"/>
                <a:gd name="connsiteY1" fmla="*/ 0 h 230521"/>
                <a:gd name="connsiteX2" fmla="*/ 338097 w 1344706"/>
                <a:gd name="connsiteY2" fmla="*/ 7683 h 230521"/>
                <a:gd name="connsiteX3" fmla="*/ 537882 w 1344706"/>
                <a:gd name="connsiteY3" fmla="*/ 35859 h 230521"/>
                <a:gd name="connsiteX4" fmla="*/ 758158 w 1344706"/>
                <a:gd name="connsiteY4" fmla="*/ 48665 h 230521"/>
                <a:gd name="connsiteX5" fmla="*/ 922084 w 1344706"/>
                <a:gd name="connsiteY5" fmla="*/ 89647 h 230521"/>
                <a:gd name="connsiteX6" fmla="*/ 950259 w 1344706"/>
                <a:gd name="connsiteY6" fmla="*/ 102454 h 230521"/>
                <a:gd name="connsiteX7" fmla="*/ 1088571 w 1344706"/>
                <a:gd name="connsiteY7" fmla="*/ 145996 h 230521"/>
                <a:gd name="connsiteX8" fmla="*/ 1106501 w 1344706"/>
                <a:gd name="connsiteY8" fmla="*/ 158803 h 230521"/>
                <a:gd name="connsiteX9" fmla="*/ 1237129 w 1344706"/>
                <a:gd name="connsiteY9" fmla="*/ 202346 h 230521"/>
                <a:gd name="connsiteX10" fmla="*/ 1344706 w 1344706"/>
                <a:gd name="connsiteY10" fmla="*/ 230521 h 230521"/>
                <a:gd name="connsiteX0" fmla="*/ 0 w 1344706"/>
                <a:gd name="connsiteY0" fmla="*/ 0 h 230521"/>
                <a:gd name="connsiteX1" fmla="*/ 107576 w 1344706"/>
                <a:gd name="connsiteY1" fmla="*/ 0 h 230521"/>
                <a:gd name="connsiteX2" fmla="*/ 338097 w 1344706"/>
                <a:gd name="connsiteY2" fmla="*/ 7683 h 230521"/>
                <a:gd name="connsiteX3" fmla="*/ 537882 w 1344706"/>
                <a:gd name="connsiteY3" fmla="*/ 12807 h 230521"/>
                <a:gd name="connsiteX4" fmla="*/ 758158 w 1344706"/>
                <a:gd name="connsiteY4" fmla="*/ 48665 h 230521"/>
                <a:gd name="connsiteX5" fmla="*/ 922084 w 1344706"/>
                <a:gd name="connsiteY5" fmla="*/ 89647 h 230521"/>
                <a:gd name="connsiteX6" fmla="*/ 950259 w 1344706"/>
                <a:gd name="connsiteY6" fmla="*/ 102454 h 230521"/>
                <a:gd name="connsiteX7" fmla="*/ 1088571 w 1344706"/>
                <a:gd name="connsiteY7" fmla="*/ 145996 h 230521"/>
                <a:gd name="connsiteX8" fmla="*/ 1106501 w 1344706"/>
                <a:gd name="connsiteY8" fmla="*/ 158803 h 230521"/>
                <a:gd name="connsiteX9" fmla="*/ 1237129 w 1344706"/>
                <a:gd name="connsiteY9" fmla="*/ 202346 h 230521"/>
                <a:gd name="connsiteX10" fmla="*/ 1344706 w 1344706"/>
                <a:gd name="connsiteY10" fmla="*/ 230521 h 230521"/>
                <a:gd name="connsiteX0" fmla="*/ 0 w 1344706"/>
                <a:gd name="connsiteY0" fmla="*/ 0 h 230521"/>
                <a:gd name="connsiteX1" fmla="*/ 107576 w 1344706"/>
                <a:gd name="connsiteY1" fmla="*/ 0 h 230521"/>
                <a:gd name="connsiteX2" fmla="*/ 338097 w 1344706"/>
                <a:gd name="connsiteY2" fmla="*/ 7683 h 230521"/>
                <a:gd name="connsiteX3" fmla="*/ 537882 w 1344706"/>
                <a:gd name="connsiteY3" fmla="*/ 12807 h 230521"/>
                <a:gd name="connsiteX4" fmla="*/ 758158 w 1344706"/>
                <a:gd name="connsiteY4" fmla="*/ 48665 h 230521"/>
                <a:gd name="connsiteX5" fmla="*/ 883664 w 1344706"/>
                <a:gd name="connsiteY5" fmla="*/ 69156 h 230521"/>
                <a:gd name="connsiteX6" fmla="*/ 950259 w 1344706"/>
                <a:gd name="connsiteY6" fmla="*/ 102454 h 230521"/>
                <a:gd name="connsiteX7" fmla="*/ 1088571 w 1344706"/>
                <a:gd name="connsiteY7" fmla="*/ 145996 h 230521"/>
                <a:gd name="connsiteX8" fmla="*/ 1106501 w 1344706"/>
                <a:gd name="connsiteY8" fmla="*/ 158803 h 230521"/>
                <a:gd name="connsiteX9" fmla="*/ 1237129 w 1344706"/>
                <a:gd name="connsiteY9" fmla="*/ 202346 h 230521"/>
                <a:gd name="connsiteX10" fmla="*/ 1344706 w 1344706"/>
                <a:gd name="connsiteY10" fmla="*/ 230521 h 230521"/>
                <a:gd name="connsiteX0" fmla="*/ 0 w 1344706"/>
                <a:gd name="connsiteY0" fmla="*/ 0 h 230521"/>
                <a:gd name="connsiteX1" fmla="*/ 107576 w 1344706"/>
                <a:gd name="connsiteY1" fmla="*/ 0 h 230521"/>
                <a:gd name="connsiteX2" fmla="*/ 338097 w 1344706"/>
                <a:gd name="connsiteY2" fmla="*/ 7683 h 230521"/>
                <a:gd name="connsiteX3" fmla="*/ 537882 w 1344706"/>
                <a:gd name="connsiteY3" fmla="*/ 12807 h 230521"/>
                <a:gd name="connsiteX4" fmla="*/ 758158 w 1344706"/>
                <a:gd name="connsiteY4" fmla="*/ 48665 h 230521"/>
                <a:gd name="connsiteX5" fmla="*/ 883664 w 1344706"/>
                <a:gd name="connsiteY5" fmla="*/ 69156 h 230521"/>
                <a:gd name="connsiteX6" fmla="*/ 986118 w 1344706"/>
                <a:gd name="connsiteY6" fmla="*/ 99893 h 230521"/>
                <a:gd name="connsiteX7" fmla="*/ 1088571 w 1344706"/>
                <a:gd name="connsiteY7" fmla="*/ 145996 h 230521"/>
                <a:gd name="connsiteX8" fmla="*/ 1106501 w 1344706"/>
                <a:gd name="connsiteY8" fmla="*/ 158803 h 230521"/>
                <a:gd name="connsiteX9" fmla="*/ 1237129 w 1344706"/>
                <a:gd name="connsiteY9" fmla="*/ 202346 h 230521"/>
                <a:gd name="connsiteX10" fmla="*/ 1344706 w 1344706"/>
                <a:gd name="connsiteY10" fmla="*/ 230521 h 230521"/>
                <a:gd name="connsiteX0" fmla="*/ 0 w 1344706"/>
                <a:gd name="connsiteY0" fmla="*/ 0 h 230521"/>
                <a:gd name="connsiteX1" fmla="*/ 107576 w 1344706"/>
                <a:gd name="connsiteY1" fmla="*/ 0 h 230521"/>
                <a:gd name="connsiteX2" fmla="*/ 338097 w 1344706"/>
                <a:gd name="connsiteY2" fmla="*/ 7683 h 230521"/>
                <a:gd name="connsiteX3" fmla="*/ 537882 w 1344706"/>
                <a:gd name="connsiteY3" fmla="*/ 12807 h 230521"/>
                <a:gd name="connsiteX4" fmla="*/ 758158 w 1344706"/>
                <a:gd name="connsiteY4" fmla="*/ 48665 h 230521"/>
                <a:gd name="connsiteX5" fmla="*/ 883664 w 1344706"/>
                <a:gd name="connsiteY5" fmla="*/ 69156 h 230521"/>
                <a:gd name="connsiteX6" fmla="*/ 986118 w 1344706"/>
                <a:gd name="connsiteY6" fmla="*/ 99893 h 230521"/>
                <a:gd name="connsiteX7" fmla="*/ 1106501 w 1344706"/>
                <a:gd name="connsiteY7" fmla="*/ 158803 h 230521"/>
                <a:gd name="connsiteX8" fmla="*/ 1237129 w 1344706"/>
                <a:gd name="connsiteY8" fmla="*/ 202346 h 230521"/>
                <a:gd name="connsiteX9" fmla="*/ 1344706 w 1344706"/>
                <a:gd name="connsiteY9" fmla="*/ 230521 h 230521"/>
                <a:gd name="connsiteX0" fmla="*/ 0 w 1344706"/>
                <a:gd name="connsiteY0" fmla="*/ 0 h 230521"/>
                <a:gd name="connsiteX1" fmla="*/ 107576 w 1344706"/>
                <a:gd name="connsiteY1" fmla="*/ 0 h 230521"/>
                <a:gd name="connsiteX2" fmla="*/ 338097 w 1344706"/>
                <a:gd name="connsiteY2" fmla="*/ 7683 h 230521"/>
                <a:gd name="connsiteX3" fmla="*/ 537882 w 1344706"/>
                <a:gd name="connsiteY3" fmla="*/ 12807 h 230521"/>
                <a:gd name="connsiteX4" fmla="*/ 758158 w 1344706"/>
                <a:gd name="connsiteY4" fmla="*/ 48665 h 230521"/>
                <a:gd name="connsiteX5" fmla="*/ 883664 w 1344706"/>
                <a:gd name="connsiteY5" fmla="*/ 69156 h 230521"/>
                <a:gd name="connsiteX6" fmla="*/ 986118 w 1344706"/>
                <a:gd name="connsiteY6" fmla="*/ 99893 h 230521"/>
                <a:gd name="connsiteX7" fmla="*/ 1106501 w 1344706"/>
                <a:gd name="connsiteY7" fmla="*/ 140874 h 230521"/>
                <a:gd name="connsiteX8" fmla="*/ 1237129 w 1344706"/>
                <a:gd name="connsiteY8" fmla="*/ 202346 h 230521"/>
                <a:gd name="connsiteX9" fmla="*/ 1344706 w 1344706"/>
                <a:gd name="connsiteY9" fmla="*/ 230521 h 230521"/>
                <a:gd name="connsiteX0" fmla="*/ 0 w 1344706"/>
                <a:gd name="connsiteY0" fmla="*/ 7685 h 238206"/>
                <a:gd name="connsiteX1" fmla="*/ 107576 w 1344706"/>
                <a:gd name="connsiteY1" fmla="*/ 7685 h 238206"/>
                <a:gd name="connsiteX2" fmla="*/ 404692 w 1344706"/>
                <a:gd name="connsiteY2" fmla="*/ 0 h 238206"/>
                <a:gd name="connsiteX3" fmla="*/ 537882 w 1344706"/>
                <a:gd name="connsiteY3" fmla="*/ 20492 h 238206"/>
                <a:gd name="connsiteX4" fmla="*/ 758158 w 1344706"/>
                <a:gd name="connsiteY4" fmla="*/ 56350 h 238206"/>
                <a:gd name="connsiteX5" fmla="*/ 883664 w 1344706"/>
                <a:gd name="connsiteY5" fmla="*/ 76841 h 238206"/>
                <a:gd name="connsiteX6" fmla="*/ 986118 w 1344706"/>
                <a:gd name="connsiteY6" fmla="*/ 107578 h 238206"/>
                <a:gd name="connsiteX7" fmla="*/ 1106501 w 1344706"/>
                <a:gd name="connsiteY7" fmla="*/ 148559 h 238206"/>
                <a:gd name="connsiteX8" fmla="*/ 1237129 w 1344706"/>
                <a:gd name="connsiteY8" fmla="*/ 210031 h 238206"/>
                <a:gd name="connsiteX9" fmla="*/ 1344706 w 1344706"/>
                <a:gd name="connsiteY9" fmla="*/ 238206 h 238206"/>
                <a:gd name="connsiteX0" fmla="*/ 0 w 1344706"/>
                <a:gd name="connsiteY0" fmla="*/ 20490 h 251011"/>
                <a:gd name="connsiteX1" fmla="*/ 235643 w 1344706"/>
                <a:gd name="connsiteY1" fmla="*/ 0 h 251011"/>
                <a:gd name="connsiteX2" fmla="*/ 404692 w 1344706"/>
                <a:gd name="connsiteY2" fmla="*/ 12805 h 251011"/>
                <a:gd name="connsiteX3" fmla="*/ 537882 w 1344706"/>
                <a:gd name="connsiteY3" fmla="*/ 33297 h 251011"/>
                <a:gd name="connsiteX4" fmla="*/ 758158 w 1344706"/>
                <a:gd name="connsiteY4" fmla="*/ 69155 h 251011"/>
                <a:gd name="connsiteX5" fmla="*/ 883664 w 1344706"/>
                <a:gd name="connsiteY5" fmla="*/ 89646 h 251011"/>
                <a:gd name="connsiteX6" fmla="*/ 986118 w 1344706"/>
                <a:gd name="connsiteY6" fmla="*/ 120383 h 251011"/>
                <a:gd name="connsiteX7" fmla="*/ 1106501 w 1344706"/>
                <a:gd name="connsiteY7" fmla="*/ 161364 h 251011"/>
                <a:gd name="connsiteX8" fmla="*/ 1237129 w 1344706"/>
                <a:gd name="connsiteY8" fmla="*/ 222836 h 251011"/>
                <a:gd name="connsiteX9" fmla="*/ 1344706 w 1344706"/>
                <a:gd name="connsiteY9" fmla="*/ 251011 h 251011"/>
                <a:gd name="connsiteX0" fmla="*/ 0 w 1260182"/>
                <a:gd name="connsiteY0" fmla="*/ 0 h 271503"/>
                <a:gd name="connsiteX1" fmla="*/ 151119 w 1260182"/>
                <a:gd name="connsiteY1" fmla="*/ 20492 h 271503"/>
                <a:gd name="connsiteX2" fmla="*/ 320168 w 1260182"/>
                <a:gd name="connsiteY2" fmla="*/ 33297 h 271503"/>
                <a:gd name="connsiteX3" fmla="*/ 453358 w 1260182"/>
                <a:gd name="connsiteY3" fmla="*/ 53789 h 271503"/>
                <a:gd name="connsiteX4" fmla="*/ 673634 w 1260182"/>
                <a:gd name="connsiteY4" fmla="*/ 89647 h 271503"/>
                <a:gd name="connsiteX5" fmla="*/ 799140 w 1260182"/>
                <a:gd name="connsiteY5" fmla="*/ 110138 h 271503"/>
                <a:gd name="connsiteX6" fmla="*/ 901594 w 1260182"/>
                <a:gd name="connsiteY6" fmla="*/ 140875 h 271503"/>
                <a:gd name="connsiteX7" fmla="*/ 1021977 w 1260182"/>
                <a:gd name="connsiteY7" fmla="*/ 181856 h 271503"/>
                <a:gd name="connsiteX8" fmla="*/ 1152605 w 1260182"/>
                <a:gd name="connsiteY8" fmla="*/ 243328 h 271503"/>
                <a:gd name="connsiteX9" fmla="*/ 1260182 w 1260182"/>
                <a:gd name="connsiteY9" fmla="*/ 271503 h 271503"/>
                <a:gd name="connsiteX0" fmla="*/ 0 w 1260182"/>
                <a:gd name="connsiteY0" fmla="*/ 0 h 271503"/>
                <a:gd name="connsiteX1" fmla="*/ 251012 w 1260182"/>
                <a:gd name="connsiteY1" fmla="*/ 17931 h 271503"/>
                <a:gd name="connsiteX2" fmla="*/ 320168 w 1260182"/>
                <a:gd name="connsiteY2" fmla="*/ 33297 h 271503"/>
                <a:gd name="connsiteX3" fmla="*/ 453358 w 1260182"/>
                <a:gd name="connsiteY3" fmla="*/ 53789 h 271503"/>
                <a:gd name="connsiteX4" fmla="*/ 673634 w 1260182"/>
                <a:gd name="connsiteY4" fmla="*/ 89647 h 271503"/>
                <a:gd name="connsiteX5" fmla="*/ 799140 w 1260182"/>
                <a:gd name="connsiteY5" fmla="*/ 110138 h 271503"/>
                <a:gd name="connsiteX6" fmla="*/ 901594 w 1260182"/>
                <a:gd name="connsiteY6" fmla="*/ 140875 h 271503"/>
                <a:gd name="connsiteX7" fmla="*/ 1021977 w 1260182"/>
                <a:gd name="connsiteY7" fmla="*/ 181856 h 271503"/>
                <a:gd name="connsiteX8" fmla="*/ 1152605 w 1260182"/>
                <a:gd name="connsiteY8" fmla="*/ 243328 h 271503"/>
                <a:gd name="connsiteX9" fmla="*/ 1260182 w 1260182"/>
                <a:gd name="connsiteY9" fmla="*/ 271503 h 271503"/>
                <a:gd name="connsiteX0" fmla="*/ 0 w 1260182"/>
                <a:gd name="connsiteY0" fmla="*/ 0 h 271503"/>
                <a:gd name="connsiteX1" fmla="*/ 320168 w 1260182"/>
                <a:gd name="connsiteY1" fmla="*/ 33297 h 271503"/>
                <a:gd name="connsiteX2" fmla="*/ 453358 w 1260182"/>
                <a:gd name="connsiteY2" fmla="*/ 53789 h 271503"/>
                <a:gd name="connsiteX3" fmla="*/ 673634 w 1260182"/>
                <a:gd name="connsiteY3" fmla="*/ 89647 h 271503"/>
                <a:gd name="connsiteX4" fmla="*/ 799140 w 1260182"/>
                <a:gd name="connsiteY4" fmla="*/ 110138 h 271503"/>
                <a:gd name="connsiteX5" fmla="*/ 901594 w 1260182"/>
                <a:gd name="connsiteY5" fmla="*/ 140875 h 271503"/>
                <a:gd name="connsiteX6" fmla="*/ 1021977 w 1260182"/>
                <a:gd name="connsiteY6" fmla="*/ 181856 h 271503"/>
                <a:gd name="connsiteX7" fmla="*/ 1152605 w 1260182"/>
                <a:gd name="connsiteY7" fmla="*/ 243328 h 271503"/>
                <a:gd name="connsiteX8" fmla="*/ 1260182 w 1260182"/>
                <a:gd name="connsiteY8" fmla="*/ 271503 h 271503"/>
                <a:gd name="connsiteX0" fmla="*/ 0 w 1260182"/>
                <a:gd name="connsiteY0" fmla="*/ 0 h 271503"/>
                <a:gd name="connsiteX1" fmla="*/ 320168 w 1260182"/>
                <a:gd name="connsiteY1" fmla="*/ 33297 h 271503"/>
                <a:gd name="connsiteX2" fmla="*/ 563496 w 1260182"/>
                <a:gd name="connsiteY2" fmla="*/ 58911 h 271503"/>
                <a:gd name="connsiteX3" fmla="*/ 673634 w 1260182"/>
                <a:gd name="connsiteY3" fmla="*/ 89647 h 271503"/>
                <a:gd name="connsiteX4" fmla="*/ 799140 w 1260182"/>
                <a:gd name="connsiteY4" fmla="*/ 110138 h 271503"/>
                <a:gd name="connsiteX5" fmla="*/ 901594 w 1260182"/>
                <a:gd name="connsiteY5" fmla="*/ 140875 h 271503"/>
                <a:gd name="connsiteX6" fmla="*/ 1021977 w 1260182"/>
                <a:gd name="connsiteY6" fmla="*/ 181856 h 271503"/>
                <a:gd name="connsiteX7" fmla="*/ 1152605 w 1260182"/>
                <a:gd name="connsiteY7" fmla="*/ 243328 h 271503"/>
                <a:gd name="connsiteX8" fmla="*/ 1260182 w 1260182"/>
                <a:gd name="connsiteY8" fmla="*/ 271503 h 271503"/>
                <a:gd name="connsiteX0" fmla="*/ 0 w 1260182"/>
                <a:gd name="connsiteY0" fmla="*/ 0 h 271503"/>
                <a:gd name="connsiteX1" fmla="*/ 320168 w 1260182"/>
                <a:gd name="connsiteY1" fmla="*/ 33297 h 271503"/>
                <a:gd name="connsiteX2" fmla="*/ 563496 w 1260182"/>
                <a:gd name="connsiteY2" fmla="*/ 58911 h 271503"/>
                <a:gd name="connsiteX3" fmla="*/ 701809 w 1260182"/>
                <a:gd name="connsiteY3" fmla="*/ 87085 h 271503"/>
                <a:gd name="connsiteX4" fmla="*/ 799140 w 1260182"/>
                <a:gd name="connsiteY4" fmla="*/ 110138 h 271503"/>
                <a:gd name="connsiteX5" fmla="*/ 901594 w 1260182"/>
                <a:gd name="connsiteY5" fmla="*/ 140875 h 271503"/>
                <a:gd name="connsiteX6" fmla="*/ 1021977 w 1260182"/>
                <a:gd name="connsiteY6" fmla="*/ 181856 h 271503"/>
                <a:gd name="connsiteX7" fmla="*/ 1152605 w 1260182"/>
                <a:gd name="connsiteY7" fmla="*/ 243328 h 271503"/>
                <a:gd name="connsiteX8" fmla="*/ 1260182 w 1260182"/>
                <a:gd name="connsiteY8" fmla="*/ 271503 h 271503"/>
                <a:gd name="connsiteX0" fmla="*/ 0 w 1260182"/>
                <a:gd name="connsiteY0" fmla="*/ 0 h 271503"/>
                <a:gd name="connsiteX1" fmla="*/ 320168 w 1260182"/>
                <a:gd name="connsiteY1" fmla="*/ 33297 h 271503"/>
                <a:gd name="connsiteX2" fmla="*/ 563496 w 1260182"/>
                <a:gd name="connsiteY2" fmla="*/ 58911 h 271503"/>
                <a:gd name="connsiteX3" fmla="*/ 701809 w 1260182"/>
                <a:gd name="connsiteY3" fmla="*/ 87085 h 271503"/>
                <a:gd name="connsiteX4" fmla="*/ 799140 w 1260182"/>
                <a:gd name="connsiteY4" fmla="*/ 110138 h 271503"/>
                <a:gd name="connsiteX5" fmla="*/ 901594 w 1260182"/>
                <a:gd name="connsiteY5" fmla="*/ 140875 h 271503"/>
                <a:gd name="connsiteX6" fmla="*/ 1021977 w 1260182"/>
                <a:gd name="connsiteY6" fmla="*/ 181856 h 271503"/>
                <a:gd name="connsiteX7" fmla="*/ 1165412 w 1260182"/>
                <a:gd name="connsiteY7" fmla="*/ 235644 h 271503"/>
                <a:gd name="connsiteX8" fmla="*/ 1260182 w 1260182"/>
                <a:gd name="connsiteY8" fmla="*/ 271503 h 271503"/>
                <a:gd name="connsiteX0" fmla="*/ 0 w 1260182"/>
                <a:gd name="connsiteY0" fmla="*/ 0 h 271503"/>
                <a:gd name="connsiteX1" fmla="*/ 320168 w 1260182"/>
                <a:gd name="connsiteY1" fmla="*/ 33297 h 271503"/>
                <a:gd name="connsiteX2" fmla="*/ 563496 w 1260182"/>
                <a:gd name="connsiteY2" fmla="*/ 58911 h 271503"/>
                <a:gd name="connsiteX3" fmla="*/ 701809 w 1260182"/>
                <a:gd name="connsiteY3" fmla="*/ 87085 h 271503"/>
                <a:gd name="connsiteX4" fmla="*/ 799140 w 1260182"/>
                <a:gd name="connsiteY4" fmla="*/ 110138 h 271503"/>
                <a:gd name="connsiteX5" fmla="*/ 901594 w 1260182"/>
                <a:gd name="connsiteY5" fmla="*/ 140875 h 271503"/>
                <a:gd name="connsiteX6" fmla="*/ 1021977 w 1260182"/>
                <a:gd name="connsiteY6" fmla="*/ 181856 h 271503"/>
                <a:gd name="connsiteX7" fmla="*/ 1180780 w 1260182"/>
                <a:gd name="connsiteY7" fmla="*/ 230521 h 271503"/>
                <a:gd name="connsiteX8" fmla="*/ 1260182 w 1260182"/>
                <a:gd name="connsiteY8" fmla="*/ 271503 h 271503"/>
                <a:gd name="connsiteX0" fmla="*/ 0 w 1260182"/>
                <a:gd name="connsiteY0" fmla="*/ 0 h 271503"/>
                <a:gd name="connsiteX1" fmla="*/ 320168 w 1260182"/>
                <a:gd name="connsiteY1" fmla="*/ 33297 h 271503"/>
                <a:gd name="connsiteX2" fmla="*/ 563496 w 1260182"/>
                <a:gd name="connsiteY2" fmla="*/ 58911 h 271503"/>
                <a:gd name="connsiteX3" fmla="*/ 701809 w 1260182"/>
                <a:gd name="connsiteY3" fmla="*/ 87085 h 271503"/>
                <a:gd name="connsiteX4" fmla="*/ 799140 w 1260182"/>
                <a:gd name="connsiteY4" fmla="*/ 110138 h 271503"/>
                <a:gd name="connsiteX5" fmla="*/ 901594 w 1260182"/>
                <a:gd name="connsiteY5" fmla="*/ 140875 h 271503"/>
                <a:gd name="connsiteX6" fmla="*/ 1039907 w 1260182"/>
                <a:gd name="connsiteY6" fmla="*/ 179294 h 271503"/>
                <a:gd name="connsiteX7" fmla="*/ 1180780 w 1260182"/>
                <a:gd name="connsiteY7" fmla="*/ 230521 h 271503"/>
                <a:gd name="connsiteX8" fmla="*/ 1260182 w 1260182"/>
                <a:gd name="connsiteY8" fmla="*/ 271503 h 271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0182" h="271503">
                  <a:moveTo>
                    <a:pt x="0" y="0"/>
                  </a:moveTo>
                  <a:lnTo>
                    <a:pt x="320168" y="33297"/>
                  </a:lnTo>
                  <a:cubicBezTo>
                    <a:pt x="414084" y="43115"/>
                    <a:pt x="519099" y="52080"/>
                    <a:pt x="563496" y="58911"/>
                  </a:cubicBezTo>
                  <a:lnTo>
                    <a:pt x="701809" y="87085"/>
                  </a:lnTo>
                  <a:lnTo>
                    <a:pt x="799140" y="110138"/>
                  </a:lnTo>
                  <a:cubicBezTo>
                    <a:pt x="821338" y="121237"/>
                    <a:pt x="861466" y="129349"/>
                    <a:pt x="901594" y="140875"/>
                  </a:cubicBezTo>
                  <a:cubicBezTo>
                    <a:pt x="941722" y="152401"/>
                    <a:pt x="993376" y="164353"/>
                    <a:pt x="1039907" y="179294"/>
                  </a:cubicBezTo>
                  <a:cubicBezTo>
                    <a:pt x="1086438" y="194235"/>
                    <a:pt x="1137237" y="216007"/>
                    <a:pt x="1180780" y="230521"/>
                  </a:cubicBezTo>
                  <a:lnTo>
                    <a:pt x="1260182" y="271503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5" name="Freeform 41">
              <a:extLst>
                <a:ext uri="{FF2B5EF4-FFF2-40B4-BE49-F238E27FC236}">
                  <a16:creationId xmlns:a16="http://schemas.microsoft.com/office/drawing/2014/main" id="{331DC814-0456-4766-9F46-BF51469A0FE8}"/>
                </a:ext>
              </a:extLst>
            </p:cNvPr>
            <p:cNvSpPr/>
            <p:nvPr/>
          </p:nvSpPr>
          <p:spPr>
            <a:xfrm>
              <a:off x="1582911" y="5097076"/>
              <a:ext cx="535321" cy="102453"/>
            </a:xfrm>
            <a:custGeom>
              <a:avLst/>
              <a:gdLst>
                <a:gd name="connsiteX0" fmla="*/ 0 w 535321"/>
                <a:gd name="connsiteY0" fmla="*/ 0 h 102453"/>
                <a:gd name="connsiteX1" fmla="*/ 110138 w 535321"/>
                <a:gd name="connsiteY1" fmla="*/ 30736 h 102453"/>
                <a:gd name="connsiteX2" fmla="*/ 379079 w 535321"/>
                <a:gd name="connsiteY2" fmla="*/ 66595 h 102453"/>
                <a:gd name="connsiteX3" fmla="*/ 478971 w 535321"/>
                <a:gd name="connsiteY3" fmla="*/ 81963 h 102453"/>
                <a:gd name="connsiteX4" fmla="*/ 535321 w 535321"/>
                <a:gd name="connsiteY4" fmla="*/ 102453 h 102453"/>
                <a:gd name="connsiteX0" fmla="*/ 0 w 535321"/>
                <a:gd name="connsiteY0" fmla="*/ 0 h 102453"/>
                <a:gd name="connsiteX1" fmla="*/ 122945 w 535321"/>
                <a:gd name="connsiteY1" fmla="*/ 17929 h 102453"/>
                <a:gd name="connsiteX2" fmla="*/ 379079 w 535321"/>
                <a:gd name="connsiteY2" fmla="*/ 66595 h 102453"/>
                <a:gd name="connsiteX3" fmla="*/ 478971 w 535321"/>
                <a:gd name="connsiteY3" fmla="*/ 81963 h 102453"/>
                <a:gd name="connsiteX4" fmla="*/ 535321 w 535321"/>
                <a:gd name="connsiteY4" fmla="*/ 102453 h 102453"/>
                <a:gd name="connsiteX0" fmla="*/ 0 w 535321"/>
                <a:gd name="connsiteY0" fmla="*/ 0 h 102453"/>
                <a:gd name="connsiteX1" fmla="*/ 122945 w 535321"/>
                <a:gd name="connsiteY1" fmla="*/ 17929 h 102453"/>
                <a:gd name="connsiteX2" fmla="*/ 379079 w 535321"/>
                <a:gd name="connsiteY2" fmla="*/ 53788 h 102453"/>
                <a:gd name="connsiteX3" fmla="*/ 478971 w 535321"/>
                <a:gd name="connsiteY3" fmla="*/ 81963 h 102453"/>
                <a:gd name="connsiteX4" fmla="*/ 535321 w 535321"/>
                <a:gd name="connsiteY4" fmla="*/ 102453 h 102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321" h="102453">
                  <a:moveTo>
                    <a:pt x="0" y="0"/>
                  </a:moveTo>
                  <a:lnTo>
                    <a:pt x="122945" y="17929"/>
                  </a:lnTo>
                  <a:lnTo>
                    <a:pt x="379079" y="53788"/>
                  </a:lnTo>
                  <a:lnTo>
                    <a:pt x="478971" y="81963"/>
                  </a:lnTo>
                  <a:lnTo>
                    <a:pt x="535321" y="102453"/>
                  </a:ln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6" name="Freeform 42">
              <a:extLst>
                <a:ext uri="{FF2B5EF4-FFF2-40B4-BE49-F238E27FC236}">
                  <a16:creationId xmlns:a16="http://schemas.microsoft.com/office/drawing/2014/main" id="{2C25BEA4-5265-455C-B5FE-9891DC6A63B3}"/>
                </a:ext>
              </a:extLst>
            </p:cNvPr>
            <p:cNvSpPr/>
            <p:nvPr/>
          </p:nvSpPr>
          <p:spPr>
            <a:xfrm>
              <a:off x="2108579" y="4779316"/>
              <a:ext cx="5193884" cy="463157"/>
            </a:xfrm>
            <a:custGeom>
              <a:avLst/>
              <a:gdLst>
                <a:gd name="connsiteX0" fmla="*/ 0 w 5036024"/>
                <a:gd name="connsiteY0" fmla="*/ 429905 h 457200"/>
                <a:gd name="connsiteX1" fmla="*/ 191069 w 5036024"/>
                <a:gd name="connsiteY1" fmla="*/ 457200 h 457200"/>
                <a:gd name="connsiteX2" fmla="*/ 443552 w 5036024"/>
                <a:gd name="connsiteY2" fmla="*/ 423081 h 457200"/>
                <a:gd name="connsiteX3" fmla="*/ 982639 w 5036024"/>
                <a:gd name="connsiteY3" fmla="*/ 361666 h 457200"/>
                <a:gd name="connsiteX4" fmla="*/ 1678675 w 5036024"/>
                <a:gd name="connsiteY4" fmla="*/ 293427 h 457200"/>
                <a:gd name="connsiteX5" fmla="*/ 2442949 w 5036024"/>
                <a:gd name="connsiteY5" fmla="*/ 225188 h 457200"/>
                <a:gd name="connsiteX6" fmla="*/ 2538484 w 5036024"/>
                <a:gd name="connsiteY6" fmla="*/ 218364 h 457200"/>
                <a:gd name="connsiteX7" fmla="*/ 3282287 w 5036024"/>
                <a:gd name="connsiteY7" fmla="*/ 129654 h 457200"/>
                <a:gd name="connsiteX8" fmla="*/ 3377821 w 5036024"/>
                <a:gd name="connsiteY8" fmla="*/ 129654 h 457200"/>
                <a:gd name="connsiteX9" fmla="*/ 4019266 w 5036024"/>
                <a:gd name="connsiteY9" fmla="*/ 75063 h 457200"/>
                <a:gd name="connsiteX10" fmla="*/ 4421875 w 5036024"/>
                <a:gd name="connsiteY10" fmla="*/ 47767 h 457200"/>
                <a:gd name="connsiteX11" fmla="*/ 4490114 w 5036024"/>
                <a:gd name="connsiteY11" fmla="*/ 54591 h 457200"/>
                <a:gd name="connsiteX12" fmla="*/ 5036024 w 5036024"/>
                <a:gd name="connsiteY12" fmla="*/ 0 h 457200"/>
                <a:gd name="connsiteX0" fmla="*/ 0 w 5036024"/>
                <a:gd name="connsiteY0" fmla="*/ 429905 h 457200"/>
                <a:gd name="connsiteX1" fmla="*/ 191069 w 5036024"/>
                <a:gd name="connsiteY1" fmla="*/ 457200 h 457200"/>
                <a:gd name="connsiteX2" fmla="*/ 443552 w 5036024"/>
                <a:gd name="connsiteY2" fmla="*/ 423081 h 457200"/>
                <a:gd name="connsiteX3" fmla="*/ 982639 w 5036024"/>
                <a:gd name="connsiteY3" fmla="*/ 361666 h 457200"/>
                <a:gd name="connsiteX4" fmla="*/ 1678675 w 5036024"/>
                <a:gd name="connsiteY4" fmla="*/ 293427 h 457200"/>
                <a:gd name="connsiteX5" fmla="*/ 2442949 w 5036024"/>
                <a:gd name="connsiteY5" fmla="*/ 225188 h 457200"/>
                <a:gd name="connsiteX6" fmla="*/ 2538484 w 5036024"/>
                <a:gd name="connsiteY6" fmla="*/ 218364 h 457200"/>
                <a:gd name="connsiteX7" fmla="*/ 3377821 w 5036024"/>
                <a:gd name="connsiteY7" fmla="*/ 129654 h 457200"/>
                <a:gd name="connsiteX8" fmla="*/ 4019266 w 5036024"/>
                <a:gd name="connsiteY8" fmla="*/ 75063 h 457200"/>
                <a:gd name="connsiteX9" fmla="*/ 4421875 w 5036024"/>
                <a:gd name="connsiteY9" fmla="*/ 47767 h 457200"/>
                <a:gd name="connsiteX10" fmla="*/ 4490114 w 5036024"/>
                <a:gd name="connsiteY10" fmla="*/ 54591 h 457200"/>
                <a:gd name="connsiteX11" fmla="*/ 5036024 w 5036024"/>
                <a:gd name="connsiteY11" fmla="*/ 0 h 457200"/>
                <a:gd name="connsiteX0" fmla="*/ 0 w 5036024"/>
                <a:gd name="connsiteY0" fmla="*/ 429905 h 457200"/>
                <a:gd name="connsiteX1" fmla="*/ 191069 w 5036024"/>
                <a:gd name="connsiteY1" fmla="*/ 457200 h 457200"/>
                <a:gd name="connsiteX2" fmla="*/ 443552 w 5036024"/>
                <a:gd name="connsiteY2" fmla="*/ 423081 h 457200"/>
                <a:gd name="connsiteX3" fmla="*/ 982639 w 5036024"/>
                <a:gd name="connsiteY3" fmla="*/ 361666 h 457200"/>
                <a:gd name="connsiteX4" fmla="*/ 1678675 w 5036024"/>
                <a:gd name="connsiteY4" fmla="*/ 293427 h 457200"/>
                <a:gd name="connsiteX5" fmla="*/ 2538484 w 5036024"/>
                <a:gd name="connsiteY5" fmla="*/ 218364 h 457200"/>
                <a:gd name="connsiteX6" fmla="*/ 3377821 w 5036024"/>
                <a:gd name="connsiteY6" fmla="*/ 129654 h 457200"/>
                <a:gd name="connsiteX7" fmla="*/ 4019266 w 5036024"/>
                <a:gd name="connsiteY7" fmla="*/ 75063 h 457200"/>
                <a:gd name="connsiteX8" fmla="*/ 4421875 w 5036024"/>
                <a:gd name="connsiteY8" fmla="*/ 47767 h 457200"/>
                <a:gd name="connsiteX9" fmla="*/ 4490114 w 5036024"/>
                <a:gd name="connsiteY9" fmla="*/ 54591 h 457200"/>
                <a:gd name="connsiteX10" fmla="*/ 5036024 w 5036024"/>
                <a:gd name="connsiteY10" fmla="*/ 0 h 457200"/>
                <a:gd name="connsiteX0" fmla="*/ 0 w 5036024"/>
                <a:gd name="connsiteY0" fmla="*/ 429905 h 457200"/>
                <a:gd name="connsiteX1" fmla="*/ 191069 w 5036024"/>
                <a:gd name="connsiteY1" fmla="*/ 457200 h 457200"/>
                <a:gd name="connsiteX2" fmla="*/ 443552 w 5036024"/>
                <a:gd name="connsiteY2" fmla="*/ 423081 h 457200"/>
                <a:gd name="connsiteX3" fmla="*/ 982639 w 5036024"/>
                <a:gd name="connsiteY3" fmla="*/ 361666 h 457200"/>
                <a:gd name="connsiteX4" fmla="*/ 1678675 w 5036024"/>
                <a:gd name="connsiteY4" fmla="*/ 293427 h 457200"/>
                <a:gd name="connsiteX5" fmla="*/ 2517635 w 5036024"/>
                <a:gd name="connsiteY5" fmla="*/ 203472 h 457200"/>
                <a:gd name="connsiteX6" fmla="*/ 3377821 w 5036024"/>
                <a:gd name="connsiteY6" fmla="*/ 129654 h 457200"/>
                <a:gd name="connsiteX7" fmla="*/ 4019266 w 5036024"/>
                <a:gd name="connsiteY7" fmla="*/ 75063 h 457200"/>
                <a:gd name="connsiteX8" fmla="*/ 4421875 w 5036024"/>
                <a:gd name="connsiteY8" fmla="*/ 47767 h 457200"/>
                <a:gd name="connsiteX9" fmla="*/ 4490114 w 5036024"/>
                <a:gd name="connsiteY9" fmla="*/ 54591 h 457200"/>
                <a:gd name="connsiteX10" fmla="*/ 5036024 w 5036024"/>
                <a:gd name="connsiteY10" fmla="*/ 0 h 457200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377821 w 5193884"/>
                <a:gd name="connsiteY6" fmla="*/ 147525 h 475071"/>
                <a:gd name="connsiteX7" fmla="*/ 4019266 w 5193884"/>
                <a:gd name="connsiteY7" fmla="*/ 92934 h 475071"/>
                <a:gd name="connsiteX8" fmla="*/ 4421875 w 5193884"/>
                <a:gd name="connsiteY8" fmla="*/ 65638 h 475071"/>
                <a:gd name="connsiteX9" fmla="*/ 4490114 w 5193884"/>
                <a:gd name="connsiteY9" fmla="*/ 72462 h 475071"/>
                <a:gd name="connsiteX10" fmla="*/ 5193884 w 5193884"/>
                <a:gd name="connsiteY10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377821 w 5193884"/>
                <a:gd name="connsiteY6" fmla="*/ 147525 h 475071"/>
                <a:gd name="connsiteX7" fmla="*/ 4019266 w 5193884"/>
                <a:gd name="connsiteY7" fmla="*/ 92934 h 475071"/>
                <a:gd name="connsiteX8" fmla="*/ 4421875 w 5193884"/>
                <a:gd name="connsiteY8" fmla="*/ 65638 h 475071"/>
                <a:gd name="connsiteX9" fmla="*/ 4639039 w 5193884"/>
                <a:gd name="connsiteY9" fmla="*/ 42677 h 475071"/>
                <a:gd name="connsiteX10" fmla="*/ 5193884 w 5193884"/>
                <a:gd name="connsiteY10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377821 w 5193884"/>
                <a:gd name="connsiteY6" fmla="*/ 147525 h 475071"/>
                <a:gd name="connsiteX7" fmla="*/ 4019266 w 5193884"/>
                <a:gd name="connsiteY7" fmla="*/ 92934 h 475071"/>
                <a:gd name="connsiteX8" fmla="*/ 4249121 w 5193884"/>
                <a:gd name="connsiteY8" fmla="*/ 59681 h 475071"/>
                <a:gd name="connsiteX9" fmla="*/ 4639039 w 5193884"/>
                <a:gd name="connsiteY9" fmla="*/ 42677 h 475071"/>
                <a:gd name="connsiteX10" fmla="*/ 5193884 w 5193884"/>
                <a:gd name="connsiteY10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377821 w 5193884"/>
                <a:gd name="connsiteY6" fmla="*/ 147525 h 475071"/>
                <a:gd name="connsiteX7" fmla="*/ 3923954 w 5193884"/>
                <a:gd name="connsiteY7" fmla="*/ 83998 h 475071"/>
                <a:gd name="connsiteX8" fmla="*/ 4249121 w 5193884"/>
                <a:gd name="connsiteY8" fmla="*/ 59681 h 475071"/>
                <a:gd name="connsiteX9" fmla="*/ 4639039 w 5193884"/>
                <a:gd name="connsiteY9" fmla="*/ 42677 h 475071"/>
                <a:gd name="connsiteX10" fmla="*/ 5193884 w 5193884"/>
                <a:gd name="connsiteY10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377821 w 5193884"/>
                <a:gd name="connsiteY6" fmla="*/ 147525 h 475071"/>
                <a:gd name="connsiteX7" fmla="*/ 3923954 w 5193884"/>
                <a:gd name="connsiteY7" fmla="*/ 83998 h 475071"/>
                <a:gd name="connsiteX8" fmla="*/ 4639039 w 5193884"/>
                <a:gd name="connsiteY8" fmla="*/ 42677 h 475071"/>
                <a:gd name="connsiteX9" fmla="*/ 5193884 w 5193884"/>
                <a:gd name="connsiteY9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377821 w 5193884"/>
                <a:gd name="connsiteY6" fmla="*/ 147525 h 475071"/>
                <a:gd name="connsiteX7" fmla="*/ 4066922 w 5193884"/>
                <a:gd name="connsiteY7" fmla="*/ 75063 h 475071"/>
                <a:gd name="connsiteX8" fmla="*/ 4639039 w 5193884"/>
                <a:gd name="connsiteY8" fmla="*/ 42677 h 475071"/>
                <a:gd name="connsiteX9" fmla="*/ 5193884 w 5193884"/>
                <a:gd name="connsiteY9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377821 w 5193884"/>
                <a:gd name="connsiteY6" fmla="*/ 147525 h 475071"/>
                <a:gd name="connsiteX7" fmla="*/ 3900126 w 5193884"/>
                <a:gd name="connsiteY7" fmla="*/ 89955 h 475071"/>
                <a:gd name="connsiteX8" fmla="*/ 4639039 w 5193884"/>
                <a:gd name="connsiteY8" fmla="*/ 42677 h 475071"/>
                <a:gd name="connsiteX9" fmla="*/ 5193884 w 5193884"/>
                <a:gd name="connsiteY9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249746 w 5193884"/>
                <a:gd name="connsiteY6" fmla="*/ 138590 h 475071"/>
                <a:gd name="connsiteX7" fmla="*/ 3900126 w 5193884"/>
                <a:gd name="connsiteY7" fmla="*/ 89955 h 475071"/>
                <a:gd name="connsiteX8" fmla="*/ 4639039 w 5193884"/>
                <a:gd name="connsiteY8" fmla="*/ 42677 h 475071"/>
                <a:gd name="connsiteX9" fmla="*/ 5193884 w 5193884"/>
                <a:gd name="connsiteY9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3552 w 5193884"/>
                <a:gd name="connsiteY2" fmla="*/ 440952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219961 w 5193884"/>
                <a:gd name="connsiteY6" fmla="*/ 153483 h 475071"/>
                <a:gd name="connsiteX7" fmla="*/ 3900126 w 5193884"/>
                <a:gd name="connsiteY7" fmla="*/ 89955 h 475071"/>
                <a:gd name="connsiteX8" fmla="*/ 4639039 w 5193884"/>
                <a:gd name="connsiteY8" fmla="*/ 42677 h 475071"/>
                <a:gd name="connsiteX9" fmla="*/ 5193884 w 5193884"/>
                <a:gd name="connsiteY9" fmla="*/ 0 h 475071"/>
                <a:gd name="connsiteX0" fmla="*/ 0 w 5193884"/>
                <a:gd name="connsiteY0" fmla="*/ 447776 h 475071"/>
                <a:gd name="connsiteX1" fmla="*/ 191069 w 5193884"/>
                <a:gd name="connsiteY1" fmla="*/ 475071 h 475071"/>
                <a:gd name="connsiteX2" fmla="*/ 440573 w 5193884"/>
                <a:gd name="connsiteY2" fmla="*/ 449888 h 475071"/>
                <a:gd name="connsiteX3" fmla="*/ 982639 w 5193884"/>
                <a:gd name="connsiteY3" fmla="*/ 379537 h 475071"/>
                <a:gd name="connsiteX4" fmla="*/ 1678675 w 5193884"/>
                <a:gd name="connsiteY4" fmla="*/ 311298 h 475071"/>
                <a:gd name="connsiteX5" fmla="*/ 2517635 w 5193884"/>
                <a:gd name="connsiteY5" fmla="*/ 221343 h 475071"/>
                <a:gd name="connsiteX6" fmla="*/ 3219961 w 5193884"/>
                <a:gd name="connsiteY6" fmla="*/ 153483 h 475071"/>
                <a:gd name="connsiteX7" fmla="*/ 3900126 w 5193884"/>
                <a:gd name="connsiteY7" fmla="*/ 89955 h 475071"/>
                <a:gd name="connsiteX8" fmla="*/ 4639039 w 5193884"/>
                <a:gd name="connsiteY8" fmla="*/ 42677 h 475071"/>
                <a:gd name="connsiteX9" fmla="*/ 5193884 w 5193884"/>
                <a:gd name="connsiteY9" fmla="*/ 0 h 475071"/>
                <a:gd name="connsiteX0" fmla="*/ 0 w 5193884"/>
                <a:gd name="connsiteY0" fmla="*/ 447776 h 475071"/>
                <a:gd name="connsiteX1" fmla="*/ 77641 w 5193884"/>
                <a:gd name="connsiteY1" fmla="*/ 459868 h 475071"/>
                <a:gd name="connsiteX2" fmla="*/ 191069 w 5193884"/>
                <a:gd name="connsiteY2" fmla="*/ 475071 h 475071"/>
                <a:gd name="connsiteX3" fmla="*/ 440573 w 5193884"/>
                <a:gd name="connsiteY3" fmla="*/ 449888 h 475071"/>
                <a:gd name="connsiteX4" fmla="*/ 982639 w 5193884"/>
                <a:gd name="connsiteY4" fmla="*/ 379537 h 475071"/>
                <a:gd name="connsiteX5" fmla="*/ 1678675 w 5193884"/>
                <a:gd name="connsiteY5" fmla="*/ 311298 h 475071"/>
                <a:gd name="connsiteX6" fmla="*/ 2517635 w 5193884"/>
                <a:gd name="connsiteY6" fmla="*/ 221343 h 475071"/>
                <a:gd name="connsiteX7" fmla="*/ 3219961 w 5193884"/>
                <a:gd name="connsiteY7" fmla="*/ 153483 h 475071"/>
                <a:gd name="connsiteX8" fmla="*/ 3900126 w 5193884"/>
                <a:gd name="connsiteY8" fmla="*/ 89955 h 475071"/>
                <a:gd name="connsiteX9" fmla="*/ 4639039 w 5193884"/>
                <a:gd name="connsiteY9" fmla="*/ 42677 h 475071"/>
                <a:gd name="connsiteX10" fmla="*/ 5193884 w 5193884"/>
                <a:gd name="connsiteY10" fmla="*/ 0 h 475071"/>
                <a:gd name="connsiteX0" fmla="*/ 0 w 5193884"/>
                <a:gd name="connsiteY0" fmla="*/ 447776 h 459868"/>
                <a:gd name="connsiteX1" fmla="*/ 77641 w 5193884"/>
                <a:gd name="connsiteY1" fmla="*/ 459868 h 459868"/>
                <a:gd name="connsiteX2" fmla="*/ 211918 w 5193884"/>
                <a:gd name="connsiteY2" fmla="*/ 451243 h 459868"/>
                <a:gd name="connsiteX3" fmla="*/ 440573 w 5193884"/>
                <a:gd name="connsiteY3" fmla="*/ 449888 h 459868"/>
                <a:gd name="connsiteX4" fmla="*/ 982639 w 5193884"/>
                <a:gd name="connsiteY4" fmla="*/ 379537 h 459868"/>
                <a:gd name="connsiteX5" fmla="*/ 1678675 w 5193884"/>
                <a:gd name="connsiteY5" fmla="*/ 311298 h 459868"/>
                <a:gd name="connsiteX6" fmla="*/ 2517635 w 5193884"/>
                <a:gd name="connsiteY6" fmla="*/ 221343 h 459868"/>
                <a:gd name="connsiteX7" fmla="*/ 3219961 w 5193884"/>
                <a:gd name="connsiteY7" fmla="*/ 153483 h 459868"/>
                <a:gd name="connsiteX8" fmla="*/ 3900126 w 5193884"/>
                <a:gd name="connsiteY8" fmla="*/ 89955 h 459868"/>
                <a:gd name="connsiteX9" fmla="*/ 4639039 w 5193884"/>
                <a:gd name="connsiteY9" fmla="*/ 42677 h 459868"/>
                <a:gd name="connsiteX10" fmla="*/ 5193884 w 5193884"/>
                <a:gd name="connsiteY10" fmla="*/ 0 h 459868"/>
                <a:gd name="connsiteX0" fmla="*/ 0 w 5193884"/>
                <a:gd name="connsiteY0" fmla="*/ 447776 h 463157"/>
                <a:gd name="connsiteX1" fmla="*/ 77641 w 5193884"/>
                <a:gd name="connsiteY1" fmla="*/ 459868 h 463157"/>
                <a:gd name="connsiteX2" fmla="*/ 223832 w 5193884"/>
                <a:gd name="connsiteY2" fmla="*/ 463157 h 463157"/>
                <a:gd name="connsiteX3" fmla="*/ 440573 w 5193884"/>
                <a:gd name="connsiteY3" fmla="*/ 449888 h 463157"/>
                <a:gd name="connsiteX4" fmla="*/ 982639 w 5193884"/>
                <a:gd name="connsiteY4" fmla="*/ 379537 h 463157"/>
                <a:gd name="connsiteX5" fmla="*/ 1678675 w 5193884"/>
                <a:gd name="connsiteY5" fmla="*/ 311298 h 463157"/>
                <a:gd name="connsiteX6" fmla="*/ 2517635 w 5193884"/>
                <a:gd name="connsiteY6" fmla="*/ 221343 h 463157"/>
                <a:gd name="connsiteX7" fmla="*/ 3219961 w 5193884"/>
                <a:gd name="connsiteY7" fmla="*/ 153483 h 463157"/>
                <a:gd name="connsiteX8" fmla="*/ 3900126 w 5193884"/>
                <a:gd name="connsiteY8" fmla="*/ 89955 h 463157"/>
                <a:gd name="connsiteX9" fmla="*/ 4639039 w 5193884"/>
                <a:gd name="connsiteY9" fmla="*/ 42677 h 463157"/>
                <a:gd name="connsiteX10" fmla="*/ 5193884 w 5193884"/>
                <a:gd name="connsiteY10" fmla="*/ 0 h 463157"/>
                <a:gd name="connsiteX0" fmla="*/ 0 w 5193884"/>
                <a:gd name="connsiteY0" fmla="*/ 447776 h 463157"/>
                <a:gd name="connsiteX1" fmla="*/ 77641 w 5193884"/>
                <a:gd name="connsiteY1" fmla="*/ 459868 h 463157"/>
                <a:gd name="connsiteX2" fmla="*/ 223832 w 5193884"/>
                <a:gd name="connsiteY2" fmla="*/ 463157 h 463157"/>
                <a:gd name="connsiteX3" fmla="*/ 440573 w 5193884"/>
                <a:gd name="connsiteY3" fmla="*/ 449888 h 463157"/>
                <a:gd name="connsiteX4" fmla="*/ 1033274 w 5193884"/>
                <a:gd name="connsiteY4" fmla="*/ 388473 h 463157"/>
                <a:gd name="connsiteX5" fmla="*/ 1678675 w 5193884"/>
                <a:gd name="connsiteY5" fmla="*/ 311298 h 463157"/>
                <a:gd name="connsiteX6" fmla="*/ 2517635 w 5193884"/>
                <a:gd name="connsiteY6" fmla="*/ 221343 h 463157"/>
                <a:gd name="connsiteX7" fmla="*/ 3219961 w 5193884"/>
                <a:gd name="connsiteY7" fmla="*/ 153483 h 463157"/>
                <a:gd name="connsiteX8" fmla="*/ 3900126 w 5193884"/>
                <a:gd name="connsiteY8" fmla="*/ 89955 h 463157"/>
                <a:gd name="connsiteX9" fmla="*/ 4639039 w 5193884"/>
                <a:gd name="connsiteY9" fmla="*/ 42677 h 463157"/>
                <a:gd name="connsiteX10" fmla="*/ 5193884 w 5193884"/>
                <a:gd name="connsiteY10" fmla="*/ 0 h 463157"/>
                <a:gd name="connsiteX0" fmla="*/ 0 w 5193884"/>
                <a:gd name="connsiteY0" fmla="*/ 447776 h 463157"/>
                <a:gd name="connsiteX1" fmla="*/ 77641 w 5193884"/>
                <a:gd name="connsiteY1" fmla="*/ 459868 h 463157"/>
                <a:gd name="connsiteX2" fmla="*/ 223832 w 5193884"/>
                <a:gd name="connsiteY2" fmla="*/ 463157 h 463157"/>
                <a:gd name="connsiteX3" fmla="*/ 440573 w 5193884"/>
                <a:gd name="connsiteY3" fmla="*/ 449888 h 463157"/>
                <a:gd name="connsiteX4" fmla="*/ 1039231 w 5193884"/>
                <a:gd name="connsiteY4" fmla="*/ 376559 h 463157"/>
                <a:gd name="connsiteX5" fmla="*/ 1678675 w 5193884"/>
                <a:gd name="connsiteY5" fmla="*/ 311298 h 463157"/>
                <a:gd name="connsiteX6" fmla="*/ 2517635 w 5193884"/>
                <a:gd name="connsiteY6" fmla="*/ 221343 h 463157"/>
                <a:gd name="connsiteX7" fmla="*/ 3219961 w 5193884"/>
                <a:gd name="connsiteY7" fmla="*/ 153483 h 463157"/>
                <a:gd name="connsiteX8" fmla="*/ 3900126 w 5193884"/>
                <a:gd name="connsiteY8" fmla="*/ 89955 h 463157"/>
                <a:gd name="connsiteX9" fmla="*/ 4639039 w 5193884"/>
                <a:gd name="connsiteY9" fmla="*/ 42677 h 463157"/>
                <a:gd name="connsiteX10" fmla="*/ 5193884 w 5193884"/>
                <a:gd name="connsiteY10" fmla="*/ 0 h 463157"/>
                <a:gd name="connsiteX0" fmla="*/ 0 w 5193884"/>
                <a:gd name="connsiteY0" fmla="*/ 447776 h 463157"/>
                <a:gd name="connsiteX1" fmla="*/ 77641 w 5193884"/>
                <a:gd name="connsiteY1" fmla="*/ 459868 h 463157"/>
                <a:gd name="connsiteX2" fmla="*/ 223832 w 5193884"/>
                <a:gd name="connsiteY2" fmla="*/ 463157 h 463157"/>
                <a:gd name="connsiteX3" fmla="*/ 440573 w 5193884"/>
                <a:gd name="connsiteY3" fmla="*/ 449888 h 463157"/>
                <a:gd name="connsiteX4" fmla="*/ 1039231 w 5193884"/>
                <a:gd name="connsiteY4" fmla="*/ 376559 h 463157"/>
                <a:gd name="connsiteX5" fmla="*/ 1756116 w 5193884"/>
                <a:gd name="connsiteY5" fmla="*/ 305341 h 463157"/>
                <a:gd name="connsiteX6" fmla="*/ 2517635 w 5193884"/>
                <a:gd name="connsiteY6" fmla="*/ 221343 h 463157"/>
                <a:gd name="connsiteX7" fmla="*/ 3219961 w 5193884"/>
                <a:gd name="connsiteY7" fmla="*/ 153483 h 463157"/>
                <a:gd name="connsiteX8" fmla="*/ 3900126 w 5193884"/>
                <a:gd name="connsiteY8" fmla="*/ 89955 h 463157"/>
                <a:gd name="connsiteX9" fmla="*/ 4639039 w 5193884"/>
                <a:gd name="connsiteY9" fmla="*/ 42677 h 463157"/>
                <a:gd name="connsiteX10" fmla="*/ 5193884 w 5193884"/>
                <a:gd name="connsiteY10" fmla="*/ 0 h 463157"/>
                <a:gd name="connsiteX0" fmla="*/ 0 w 5193884"/>
                <a:gd name="connsiteY0" fmla="*/ 447776 h 463157"/>
                <a:gd name="connsiteX1" fmla="*/ 77641 w 5193884"/>
                <a:gd name="connsiteY1" fmla="*/ 459868 h 463157"/>
                <a:gd name="connsiteX2" fmla="*/ 223832 w 5193884"/>
                <a:gd name="connsiteY2" fmla="*/ 463157 h 463157"/>
                <a:gd name="connsiteX3" fmla="*/ 440573 w 5193884"/>
                <a:gd name="connsiteY3" fmla="*/ 449888 h 463157"/>
                <a:gd name="connsiteX4" fmla="*/ 1036253 w 5193884"/>
                <a:gd name="connsiteY4" fmla="*/ 388473 h 463157"/>
                <a:gd name="connsiteX5" fmla="*/ 1756116 w 5193884"/>
                <a:gd name="connsiteY5" fmla="*/ 305341 h 463157"/>
                <a:gd name="connsiteX6" fmla="*/ 2517635 w 5193884"/>
                <a:gd name="connsiteY6" fmla="*/ 221343 h 463157"/>
                <a:gd name="connsiteX7" fmla="*/ 3219961 w 5193884"/>
                <a:gd name="connsiteY7" fmla="*/ 153483 h 463157"/>
                <a:gd name="connsiteX8" fmla="*/ 3900126 w 5193884"/>
                <a:gd name="connsiteY8" fmla="*/ 89955 h 463157"/>
                <a:gd name="connsiteX9" fmla="*/ 4639039 w 5193884"/>
                <a:gd name="connsiteY9" fmla="*/ 42677 h 463157"/>
                <a:gd name="connsiteX10" fmla="*/ 5193884 w 5193884"/>
                <a:gd name="connsiteY10" fmla="*/ 0 h 46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193884" h="463157">
                  <a:moveTo>
                    <a:pt x="0" y="447776"/>
                  </a:moveTo>
                  <a:cubicBezTo>
                    <a:pt x="20916" y="451807"/>
                    <a:pt x="56725" y="455837"/>
                    <a:pt x="77641" y="459868"/>
                  </a:cubicBezTo>
                  <a:lnTo>
                    <a:pt x="223832" y="463157"/>
                  </a:lnTo>
                  <a:cubicBezTo>
                    <a:pt x="300050" y="462705"/>
                    <a:pt x="305170" y="462335"/>
                    <a:pt x="440573" y="449888"/>
                  </a:cubicBezTo>
                  <a:cubicBezTo>
                    <a:pt x="575976" y="437441"/>
                    <a:pt x="816996" y="412564"/>
                    <a:pt x="1036253" y="388473"/>
                  </a:cubicBezTo>
                  <a:lnTo>
                    <a:pt x="1756116" y="305341"/>
                  </a:lnTo>
                  <a:lnTo>
                    <a:pt x="2517635" y="221343"/>
                  </a:lnTo>
                  <a:lnTo>
                    <a:pt x="3219961" y="153483"/>
                  </a:lnTo>
                  <a:lnTo>
                    <a:pt x="3900126" y="89955"/>
                  </a:lnTo>
                  <a:lnTo>
                    <a:pt x="4639039" y="42677"/>
                  </a:lnTo>
                  <a:cubicBezTo>
                    <a:pt x="4854665" y="27685"/>
                    <a:pt x="4959294" y="24154"/>
                    <a:pt x="5193884" y="0"/>
                  </a:cubicBezTo>
                </a:path>
              </a:pathLst>
            </a:cu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37" name="Straight Connector 336">
              <a:extLst>
                <a:ext uri="{FF2B5EF4-FFF2-40B4-BE49-F238E27FC236}">
                  <a16:creationId xmlns:a16="http://schemas.microsoft.com/office/drawing/2014/main" id="{F95F02F1-A2DB-4449-8E07-4780DE445B7C}"/>
                </a:ext>
              </a:extLst>
            </p:cNvPr>
            <p:cNvCxnSpPr/>
            <p:nvPr/>
          </p:nvCxnSpPr>
          <p:spPr>
            <a:xfrm flipH="1">
              <a:off x="1751682" y="5132934"/>
              <a:ext cx="394726" cy="950328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38" name="Straight Connector 337">
              <a:extLst>
                <a:ext uri="{FF2B5EF4-FFF2-40B4-BE49-F238E27FC236}">
                  <a16:creationId xmlns:a16="http://schemas.microsoft.com/office/drawing/2014/main" id="{5F3A7762-75FC-4475-AB4D-9DEEA8EBE462}"/>
                </a:ext>
              </a:extLst>
            </p:cNvPr>
            <p:cNvCxnSpPr/>
            <p:nvPr/>
          </p:nvCxnSpPr>
          <p:spPr>
            <a:xfrm flipH="1">
              <a:off x="1104441" y="5030481"/>
              <a:ext cx="506647" cy="1050027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339" name="Freeform 45">
              <a:extLst>
                <a:ext uri="{FF2B5EF4-FFF2-40B4-BE49-F238E27FC236}">
                  <a16:creationId xmlns:a16="http://schemas.microsoft.com/office/drawing/2014/main" id="{6E47FDBA-0BBB-4D36-BFF7-72AA50548DCD}"/>
                </a:ext>
              </a:extLst>
            </p:cNvPr>
            <p:cNvSpPr/>
            <p:nvPr/>
          </p:nvSpPr>
          <p:spPr>
            <a:xfrm>
              <a:off x="1206932" y="5457578"/>
              <a:ext cx="122738" cy="242408"/>
            </a:xfrm>
            <a:custGeom>
              <a:avLst/>
              <a:gdLst>
                <a:gd name="connsiteX0" fmla="*/ 0 w 122738"/>
                <a:gd name="connsiteY0" fmla="*/ 242408 h 242408"/>
                <a:gd name="connsiteX1" fmla="*/ 0 w 122738"/>
                <a:gd name="connsiteY1" fmla="*/ 242408 h 242408"/>
                <a:gd name="connsiteX2" fmla="*/ 122738 w 122738"/>
                <a:gd name="connsiteY2" fmla="*/ 0 h 242408"/>
                <a:gd name="connsiteX3" fmla="*/ 33753 w 122738"/>
                <a:gd name="connsiteY3" fmla="*/ 46027 h 24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738" h="242408">
                  <a:moveTo>
                    <a:pt x="0" y="242408"/>
                  </a:moveTo>
                  <a:lnTo>
                    <a:pt x="0" y="242408"/>
                  </a:lnTo>
                  <a:lnTo>
                    <a:pt x="122738" y="0"/>
                  </a:lnTo>
                  <a:lnTo>
                    <a:pt x="33753" y="46027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0" name="Freeform 46">
              <a:extLst>
                <a:ext uri="{FF2B5EF4-FFF2-40B4-BE49-F238E27FC236}">
                  <a16:creationId xmlns:a16="http://schemas.microsoft.com/office/drawing/2014/main" id="{E1535E1A-2B96-46F2-B69F-244F9CEE4850}"/>
                </a:ext>
              </a:extLst>
            </p:cNvPr>
            <p:cNvSpPr/>
            <p:nvPr/>
          </p:nvSpPr>
          <p:spPr>
            <a:xfrm rot="21433311">
              <a:off x="1761382" y="5627514"/>
              <a:ext cx="122738" cy="242408"/>
            </a:xfrm>
            <a:custGeom>
              <a:avLst/>
              <a:gdLst>
                <a:gd name="connsiteX0" fmla="*/ 0 w 122738"/>
                <a:gd name="connsiteY0" fmla="*/ 242408 h 242408"/>
                <a:gd name="connsiteX1" fmla="*/ 0 w 122738"/>
                <a:gd name="connsiteY1" fmla="*/ 242408 h 242408"/>
                <a:gd name="connsiteX2" fmla="*/ 122738 w 122738"/>
                <a:gd name="connsiteY2" fmla="*/ 0 h 242408"/>
                <a:gd name="connsiteX3" fmla="*/ 33753 w 122738"/>
                <a:gd name="connsiteY3" fmla="*/ 46027 h 24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738" h="242408">
                  <a:moveTo>
                    <a:pt x="0" y="242408"/>
                  </a:moveTo>
                  <a:lnTo>
                    <a:pt x="0" y="242408"/>
                  </a:lnTo>
                  <a:lnTo>
                    <a:pt x="122738" y="0"/>
                  </a:lnTo>
                  <a:lnTo>
                    <a:pt x="33753" y="46027"/>
                  </a:ln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3" name="Freeform 159">
            <a:extLst>
              <a:ext uri="{FF2B5EF4-FFF2-40B4-BE49-F238E27FC236}">
                <a16:creationId xmlns:a16="http://schemas.microsoft.com/office/drawing/2014/main" id="{AE6166D5-0C2F-44CF-A458-F41BFFD3029B}"/>
              </a:ext>
            </a:extLst>
          </p:cNvPr>
          <p:cNvSpPr/>
          <p:nvPr/>
        </p:nvSpPr>
        <p:spPr>
          <a:xfrm>
            <a:off x="619331" y="1583666"/>
            <a:ext cx="8675213" cy="562200"/>
          </a:xfrm>
          <a:custGeom>
            <a:avLst/>
            <a:gdLst>
              <a:gd name="connsiteX0" fmla="*/ 0 w 8686800"/>
              <a:gd name="connsiteY0" fmla="*/ 77638 h 569343"/>
              <a:gd name="connsiteX1" fmla="*/ 129397 w 8686800"/>
              <a:gd name="connsiteY1" fmla="*/ 51759 h 569343"/>
              <a:gd name="connsiteX2" fmla="*/ 267419 w 8686800"/>
              <a:gd name="connsiteY2" fmla="*/ 60385 h 569343"/>
              <a:gd name="connsiteX3" fmla="*/ 388189 w 8686800"/>
              <a:gd name="connsiteY3" fmla="*/ 94891 h 569343"/>
              <a:gd name="connsiteX4" fmla="*/ 483080 w 8686800"/>
              <a:gd name="connsiteY4" fmla="*/ 60385 h 569343"/>
              <a:gd name="connsiteX5" fmla="*/ 577970 w 8686800"/>
              <a:gd name="connsiteY5" fmla="*/ 25879 h 569343"/>
              <a:gd name="connsiteX6" fmla="*/ 664234 w 8686800"/>
              <a:gd name="connsiteY6" fmla="*/ 60385 h 569343"/>
              <a:gd name="connsiteX7" fmla="*/ 879895 w 8686800"/>
              <a:gd name="connsiteY7" fmla="*/ 103517 h 569343"/>
              <a:gd name="connsiteX8" fmla="*/ 1078302 w 8686800"/>
              <a:gd name="connsiteY8" fmla="*/ 215660 h 569343"/>
              <a:gd name="connsiteX9" fmla="*/ 1285336 w 8686800"/>
              <a:gd name="connsiteY9" fmla="*/ 388189 h 569343"/>
              <a:gd name="connsiteX10" fmla="*/ 1552755 w 8686800"/>
              <a:gd name="connsiteY10" fmla="*/ 508959 h 569343"/>
              <a:gd name="connsiteX11" fmla="*/ 2096219 w 8686800"/>
              <a:gd name="connsiteY11" fmla="*/ 526211 h 569343"/>
              <a:gd name="connsiteX12" fmla="*/ 2751827 w 8686800"/>
              <a:gd name="connsiteY12" fmla="*/ 569343 h 569343"/>
              <a:gd name="connsiteX13" fmla="*/ 3743865 w 8686800"/>
              <a:gd name="connsiteY13" fmla="*/ 517585 h 569343"/>
              <a:gd name="connsiteX14" fmla="*/ 5779698 w 8686800"/>
              <a:gd name="connsiteY14" fmla="*/ 457200 h 569343"/>
              <a:gd name="connsiteX15" fmla="*/ 5865963 w 8686800"/>
              <a:gd name="connsiteY15" fmla="*/ 465826 h 569343"/>
              <a:gd name="connsiteX16" fmla="*/ 5934974 w 8686800"/>
              <a:gd name="connsiteY16" fmla="*/ 474453 h 569343"/>
              <a:gd name="connsiteX17" fmla="*/ 7090914 w 8686800"/>
              <a:gd name="connsiteY17" fmla="*/ 414068 h 569343"/>
              <a:gd name="connsiteX18" fmla="*/ 7168551 w 8686800"/>
              <a:gd name="connsiteY18" fmla="*/ 431321 h 569343"/>
              <a:gd name="connsiteX19" fmla="*/ 7323827 w 8686800"/>
              <a:gd name="connsiteY19" fmla="*/ 422694 h 569343"/>
              <a:gd name="connsiteX20" fmla="*/ 7608498 w 8686800"/>
              <a:gd name="connsiteY20" fmla="*/ 336430 h 569343"/>
              <a:gd name="connsiteX21" fmla="*/ 7686136 w 8686800"/>
              <a:gd name="connsiteY21" fmla="*/ 327804 h 569343"/>
              <a:gd name="connsiteX22" fmla="*/ 7970808 w 8686800"/>
              <a:gd name="connsiteY22" fmla="*/ 215660 h 569343"/>
              <a:gd name="connsiteX23" fmla="*/ 8272732 w 8686800"/>
              <a:gd name="connsiteY23" fmla="*/ 94891 h 569343"/>
              <a:gd name="connsiteX24" fmla="*/ 8453887 w 8686800"/>
              <a:gd name="connsiteY24" fmla="*/ 69011 h 569343"/>
              <a:gd name="connsiteX25" fmla="*/ 8678174 w 8686800"/>
              <a:gd name="connsiteY25" fmla="*/ 86264 h 569343"/>
              <a:gd name="connsiteX26" fmla="*/ 8686800 w 8686800"/>
              <a:gd name="connsiteY26" fmla="*/ 0 h 569343"/>
              <a:gd name="connsiteX27" fmla="*/ 17253 w 8686800"/>
              <a:gd name="connsiteY27" fmla="*/ 8626 h 569343"/>
              <a:gd name="connsiteX28" fmla="*/ 0 w 8686800"/>
              <a:gd name="connsiteY28" fmla="*/ 77638 h 569343"/>
              <a:gd name="connsiteX0" fmla="*/ 0 w 8686800"/>
              <a:gd name="connsiteY0" fmla="*/ 77638 h 569343"/>
              <a:gd name="connsiteX1" fmla="*/ 129397 w 8686800"/>
              <a:gd name="connsiteY1" fmla="*/ 51759 h 569343"/>
              <a:gd name="connsiteX2" fmla="*/ 267419 w 8686800"/>
              <a:gd name="connsiteY2" fmla="*/ 60385 h 569343"/>
              <a:gd name="connsiteX3" fmla="*/ 388189 w 8686800"/>
              <a:gd name="connsiteY3" fmla="*/ 94891 h 569343"/>
              <a:gd name="connsiteX4" fmla="*/ 483080 w 8686800"/>
              <a:gd name="connsiteY4" fmla="*/ 60385 h 569343"/>
              <a:gd name="connsiteX5" fmla="*/ 570827 w 8686800"/>
              <a:gd name="connsiteY5" fmla="*/ 37786 h 569343"/>
              <a:gd name="connsiteX6" fmla="*/ 664234 w 8686800"/>
              <a:gd name="connsiteY6" fmla="*/ 60385 h 569343"/>
              <a:gd name="connsiteX7" fmla="*/ 879895 w 8686800"/>
              <a:gd name="connsiteY7" fmla="*/ 103517 h 569343"/>
              <a:gd name="connsiteX8" fmla="*/ 1078302 w 8686800"/>
              <a:gd name="connsiteY8" fmla="*/ 215660 h 569343"/>
              <a:gd name="connsiteX9" fmla="*/ 1285336 w 8686800"/>
              <a:gd name="connsiteY9" fmla="*/ 388189 h 569343"/>
              <a:gd name="connsiteX10" fmla="*/ 1552755 w 8686800"/>
              <a:gd name="connsiteY10" fmla="*/ 508959 h 569343"/>
              <a:gd name="connsiteX11" fmla="*/ 2096219 w 8686800"/>
              <a:gd name="connsiteY11" fmla="*/ 526211 h 569343"/>
              <a:gd name="connsiteX12" fmla="*/ 2751827 w 8686800"/>
              <a:gd name="connsiteY12" fmla="*/ 569343 h 569343"/>
              <a:gd name="connsiteX13" fmla="*/ 3743865 w 8686800"/>
              <a:gd name="connsiteY13" fmla="*/ 517585 h 569343"/>
              <a:gd name="connsiteX14" fmla="*/ 5779698 w 8686800"/>
              <a:gd name="connsiteY14" fmla="*/ 457200 h 569343"/>
              <a:gd name="connsiteX15" fmla="*/ 5865963 w 8686800"/>
              <a:gd name="connsiteY15" fmla="*/ 465826 h 569343"/>
              <a:gd name="connsiteX16" fmla="*/ 5934974 w 8686800"/>
              <a:gd name="connsiteY16" fmla="*/ 474453 h 569343"/>
              <a:gd name="connsiteX17" fmla="*/ 7090914 w 8686800"/>
              <a:gd name="connsiteY17" fmla="*/ 414068 h 569343"/>
              <a:gd name="connsiteX18" fmla="*/ 7168551 w 8686800"/>
              <a:gd name="connsiteY18" fmla="*/ 431321 h 569343"/>
              <a:gd name="connsiteX19" fmla="*/ 7323827 w 8686800"/>
              <a:gd name="connsiteY19" fmla="*/ 422694 h 569343"/>
              <a:gd name="connsiteX20" fmla="*/ 7608498 w 8686800"/>
              <a:gd name="connsiteY20" fmla="*/ 336430 h 569343"/>
              <a:gd name="connsiteX21" fmla="*/ 7686136 w 8686800"/>
              <a:gd name="connsiteY21" fmla="*/ 327804 h 569343"/>
              <a:gd name="connsiteX22" fmla="*/ 7970808 w 8686800"/>
              <a:gd name="connsiteY22" fmla="*/ 215660 h 569343"/>
              <a:gd name="connsiteX23" fmla="*/ 8272732 w 8686800"/>
              <a:gd name="connsiteY23" fmla="*/ 94891 h 569343"/>
              <a:gd name="connsiteX24" fmla="*/ 8453887 w 8686800"/>
              <a:gd name="connsiteY24" fmla="*/ 69011 h 569343"/>
              <a:gd name="connsiteX25" fmla="*/ 8678174 w 8686800"/>
              <a:gd name="connsiteY25" fmla="*/ 86264 h 569343"/>
              <a:gd name="connsiteX26" fmla="*/ 8686800 w 8686800"/>
              <a:gd name="connsiteY26" fmla="*/ 0 h 569343"/>
              <a:gd name="connsiteX27" fmla="*/ 17253 w 8686800"/>
              <a:gd name="connsiteY27" fmla="*/ 8626 h 569343"/>
              <a:gd name="connsiteX28" fmla="*/ 0 w 8686800"/>
              <a:gd name="connsiteY28" fmla="*/ 77638 h 569343"/>
              <a:gd name="connsiteX0" fmla="*/ 0 w 8686800"/>
              <a:gd name="connsiteY0" fmla="*/ 77638 h 569343"/>
              <a:gd name="connsiteX1" fmla="*/ 129397 w 8686800"/>
              <a:gd name="connsiteY1" fmla="*/ 51759 h 569343"/>
              <a:gd name="connsiteX2" fmla="*/ 267419 w 8686800"/>
              <a:gd name="connsiteY2" fmla="*/ 60385 h 569343"/>
              <a:gd name="connsiteX3" fmla="*/ 388189 w 8686800"/>
              <a:gd name="connsiteY3" fmla="*/ 94891 h 569343"/>
              <a:gd name="connsiteX4" fmla="*/ 483080 w 8686800"/>
              <a:gd name="connsiteY4" fmla="*/ 60385 h 569343"/>
              <a:gd name="connsiteX5" fmla="*/ 570827 w 8686800"/>
              <a:gd name="connsiteY5" fmla="*/ 37786 h 569343"/>
              <a:gd name="connsiteX6" fmla="*/ 633278 w 8686800"/>
              <a:gd name="connsiteY6" fmla="*/ 41335 h 569343"/>
              <a:gd name="connsiteX7" fmla="*/ 879895 w 8686800"/>
              <a:gd name="connsiteY7" fmla="*/ 103517 h 569343"/>
              <a:gd name="connsiteX8" fmla="*/ 1078302 w 8686800"/>
              <a:gd name="connsiteY8" fmla="*/ 215660 h 569343"/>
              <a:gd name="connsiteX9" fmla="*/ 1285336 w 8686800"/>
              <a:gd name="connsiteY9" fmla="*/ 388189 h 569343"/>
              <a:gd name="connsiteX10" fmla="*/ 1552755 w 8686800"/>
              <a:gd name="connsiteY10" fmla="*/ 508959 h 569343"/>
              <a:gd name="connsiteX11" fmla="*/ 2096219 w 8686800"/>
              <a:gd name="connsiteY11" fmla="*/ 526211 h 569343"/>
              <a:gd name="connsiteX12" fmla="*/ 2751827 w 8686800"/>
              <a:gd name="connsiteY12" fmla="*/ 569343 h 569343"/>
              <a:gd name="connsiteX13" fmla="*/ 3743865 w 8686800"/>
              <a:gd name="connsiteY13" fmla="*/ 517585 h 569343"/>
              <a:gd name="connsiteX14" fmla="*/ 5779698 w 8686800"/>
              <a:gd name="connsiteY14" fmla="*/ 457200 h 569343"/>
              <a:gd name="connsiteX15" fmla="*/ 5865963 w 8686800"/>
              <a:gd name="connsiteY15" fmla="*/ 465826 h 569343"/>
              <a:gd name="connsiteX16" fmla="*/ 5934974 w 8686800"/>
              <a:gd name="connsiteY16" fmla="*/ 474453 h 569343"/>
              <a:gd name="connsiteX17" fmla="*/ 7090914 w 8686800"/>
              <a:gd name="connsiteY17" fmla="*/ 414068 h 569343"/>
              <a:gd name="connsiteX18" fmla="*/ 7168551 w 8686800"/>
              <a:gd name="connsiteY18" fmla="*/ 431321 h 569343"/>
              <a:gd name="connsiteX19" fmla="*/ 7323827 w 8686800"/>
              <a:gd name="connsiteY19" fmla="*/ 422694 h 569343"/>
              <a:gd name="connsiteX20" fmla="*/ 7608498 w 8686800"/>
              <a:gd name="connsiteY20" fmla="*/ 336430 h 569343"/>
              <a:gd name="connsiteX21" fmla="*/ 7686136 w 8686800"/>
              <a:gd name="connsiteY21" fmla="*/ 327804 h 569343"/>
              <a:gd name="connsiteX22" fmla="*/ 7970808 w 8686800"/>
              <a:gd name="connsiteY22" fmla="*/ 215660 h 569343"/>
              <a:gd name="connsiteX23" fmla="*/ 8272732 w 8686800"/>
              <a:gd name="connsiteY23" fmla="*/ 94891 h 569343"/>
              <a:gd name="connsiteX24" fmla="*/ 8453887 w 8686800"/>
              <a:gd name="connsiteY24" fmla="*/ 69011 h 569343"/>
              <a:gd name="connsiteX25" fmla="*/ 8678174 w 8686800"/>
              <a:gd name="connsiteY25" fmla="*/ 86264 h 569343"/>
              <a:gd name="connsiteX26" fmla="*/ 8686800 w 8686800"/>
              <a:gd name="connsiteY26" fmla="*/ 0 h 569343"/>
              <a:gd name="connsiteX27" fmla="*/ 17253 w 8686800"/>
              <a:gd name="connsiteY27" fmla="*/ 8626 h 569343"/>
              <a:gd name="connsiteX28" fmla="*/ 0 w 8686800"/>
              <a:gd name="connsiteY28" fmla="*/ 77638 h 569343"/>
              <a:gd name="connsiteX0" fmla="*/ 0 w 8686800"/>
              <a:gd name="connsiteY0" fmla="*/ 77638 h 569343"/>
              <a:gd name="connsiteX1" fmla="*/ 129397 w 8686800"/>
              <a:gd name="connsiteY1" fmla="*/ 51759 h 569343"/>
              <a:gd name="connsiteX2" fmla="*/ 267419 w 8686800"/>
              <a:gd name="connsiteY2" fmla="*/ 60385 h 569343"/>
              <a:gd name="connsiteX3" fmla="*/ 388189 w 8686800"/>
              <a:gd name="connsiteY3" fmla="*/ 94891 h 569343"/>
              <a:gd name="connsiteX4" fmla="*/ 480699 w 8686800"/>
              <a:gd name="connsiteY4" fmla="*/ 69910 h 569343"/>
              <a:gd name="connsiteX5" fmla="*/ 570827 w 8686800"/>
              <a:gd name="connsiteY5" fmla="*/ 37786 h 569343"/>
              <a:gd name="connsiteX6" fmla="*/ 633278 w 8686800"/>
              <a:gd name="connsiteY6" fmla="*/ 41335 h 569343"/>
              <a:gd name="connsiteX7" fmla="*/ 879895 w 8686800"/>
              <a:gd name="connsiteY7" fmla="*/ 103517 h 569343"/>
              <a:gd name="connsiteX8" fmla="*/ 1078302 w 8686800"/>
              <a:gd name="connsiteY8" fmla="*/ 215660 h 569343"/>
              <a:gd name="connsiteX9" fmla="*/ 1285336 w 8686800"/>
              <a:gd name="connsiteY9" fmla="*/ 388189 h 569343"/>
              <a:gd name="connsiteX10" fmla="*/ 1552755 w 8686800"/>
              <a:gd name="connsiteY10" fmla="*/ 508959 h 569343"/>
              <a:gd name="connsiteX11" fmla="*/ 2096219 w 8686800"/>
              <a:gd name="connsiteY11" fmla="*/ 526211 h 569343"/>
              <a:gd name="connsiteX12" fmla="*/ 2751827 w 8686800"/>
              <a:gd name="connsiteY12" fmla="*/ 569343 h 569343"/>
              <a:gd name="connsiteX13" fmla="*/ 3743865 w 8686800"/>
              <a:gd name="connsiteY13" fmla="*/ 517585 h 569343"/>
              <a:gd name="connsiteX14" fmla="*/ 5779698 w 8686800"/>
              <a:gd name="connsiteY14" fmla="*/ 457200 h 569343"/>
              <a:gd name="connsiteX15" fmla="*/ 5865963 w 8686800"/>
              <a:gd name="connsiteY15" fmla="*/ 465826 h 569343"/>
              <a:gd name="connsiteX16" fmla="*/ 5934974 w 8686800"/>
              <a:gd name="connsiteY16" fmla="*/ 474453 h 569343"/>
              <a:gd name="connsiteX17" fmla="*/ 7090914 w 8686800"/>
              <a:gd name="connsiteY17" fmla="*/ 414068 h 569343"/>
              <a:gd name="connsiteX18" fmla="*/ 7168551 w 8686800"/>
              <a:gd name="connsiteY18" fmla="*/ 431321 h 569343"/>
              <a:gd name="connsiteX19" fmla="*/ 7323827 w 8686800"/>
              <a:gd name="connsiteY19" fmla="*/ 422694 h 569343"/>
              <a:gd name="connsiteX20" fmla="*/ 7608498 w 8686800"/>
              <a:gd name="connsiteY20" fmla="*/ 336430 h 569343"/>
              <a:gd name="connsiteX21" fmla="*/ 7686136 w 8686800"/>
              <a:gd name="connsiteY21" fmla="*/ 327804 h 569343"/>
              <a:gd name="connsiteX22" fmla="*/ 7970808 w 8686800"/>
              <a:gd name="connsiteY22" fmla="*/ 215660 h 569343"/>
              <a:gd name="connsiteX23" fmla="*/ 8272732 w 8686800"/>
              <a:gd name="connsiteY23" fmla="*/ 94891 h 569343"/>
              <a:gd name="connsiteX24" fmla="*/ 8453887 w 8686800"/>
              <a:gd name="connsiteY24" fmla="*/ 69011 h 569343"/>
              <a:gd name="connsiteX25" fmla="*/ 8678174 w 8686800"/>
              <a:gd name="connsiteY25" fmla="*/ 86264 h 569343"/>
              <a:gd name="connsiteX26" fmla="*/ 8686800 w 8686800"/>
              <a:gd name="connsiteY26" fmla="*/ 0 h 569343"/>
              <a:gd name="connsiteX27" fmla="*/ 17253 w 8686800"/>
              <a:gd name="connsiteY27" fmla="*/ 8626 h 569343"/>
              <a:gd name="connsiteX28" fmla="*/ 0 w 8686800"/>
              <a:gd name="connsiteY28" fmla="*/ 77638 h 569343"/>
              <a:gd name="connsiteX0" fmla="*/ 0 w 8686800"/>
              <a:gd name="connsiteY0" fmla="*/ 77638 h 569343"/>
              <a:gd name="connsiteX1" fmla="*/ 129397 w 8686800"/>
              <a:gd name="connsiteY1" fmla="*/ 51759 h 569343"/>
              <a:gd name="connsiteX2" fmla="*/ 267419 w 8686800"/>
              <a:gd name="connsiteY2" fmla="*/ 60385 h 569343"/>
              <a:gd name="connsiteX3" fmla="*/ 378664 w 8686800"/>
              <a:gd name="connsiteY3" fmla="*/ 80603 h 569343"/>
              <a:gd name="connsiteX4" fmla="*/ 480699 w 8686800"/>
              <a:gd name="connsiteY4" fmla="*/ 69910 h 569343"/>
              <a:gd name="connsiteX5" fmla="*/ 570827 w 8686800"/>
              <a:gd name="connsiteY5" fmla="*/ 37786 h 569343"/>
              <a:gd name="connsiteX6" fmla="*/ 633278 w 8686800"/>
              <a:gd name="connsiteY6" fmla="*/ 41335 h 569343"/>
              <a:gd name="connsiteX7" fmla="*/ 879895 w 8686800"/>
              <a:gd name="connsiteY7" fmla="*/ 103517 h 569343"/>
              <a:gd name="connsiteX8" fmla="*/ 1078302 w 8686800"/>
              <a:gd name="connsiteY8" fmla="*/ 215660 h 569343"/>
              <a:gd name="connsiteX9" fmla="*/ 1285336 w 8686800"/>
              <a:gd name="connsiteY9" fmla="*/ 388189 h 569343"/>
              <a:gd name="connsiteX10" fmla="*/ 1552755 w 8686800"/>
              <a:gd name="connsiteY10" fmla="*/ 508959 h 569343"/>
              <a:gd name="connsiteX11" fmla="*/ 2096219 w 8686800"/>
              <a:gd name="connsiteY11" fmla="*/ 526211 h 569343"/>
              <a:gd name="connsiteX12" fmla="*/ 2751827 w 8686800"/>
              <a:gd name="connsiteY12" fmla="*/ 569343 h 569343"/>
              <a:gd name="connsiteX13" fmla="*/ 3743865 w 8686800"/>
              <a:gd name="connsiteY13" fmla="*/ 517585 h 569343"/>
              <a:gd name="connsiteX14" fmla="*/ 5779698 w 8686800"/>
              <a:gd name="connsiteY14" fmla="*/ 457200 h 569343"/>
              <a:gd name="connsiteX15" fmla="*/ 5865963 w 8686800"/>
              <a:gd name="connsiteY15" fmla="*/ 465826 h 569343"/>
              <a:gd name="connsiteX16" fmla="*/ 5934974 w 8686800"/>
              <a:gd name="connsiteY16" fmla="*/ 474453 h 569343"/>
              <a:gd name="connsiteX17" fmla="*/ 7090914 w 8686800"/>
              <a:gd name="connsiteY17" fmla="*/ 414068 h 569343"/>
              <a:gd name="connsiteX18" fmla="*/ 7168551 w 8686800"/>
              <a:gd name="connsiteY18" fmla="*/ 431321 h 569343"/>
              <a:gd name="connsiteX19" fmla="*/ 7323827 w 8686800"/>
              <a:gd name="connsiteY19" fmla="*/ 422694 h 569343"/>
              <a:gd name="connsiteX20" fmla="*/ 7608498 w 8686800"/>
              <a:gd name="connsiteY20" fmla="*/ 336430 h 569343"/>
              <a:gd name="connsiteX21" fmla="*/ 7686136 w 8686800"/>
              <a:gd name="connsiteY21" fmla="*/ 327804 h 569343"/>
              <a:gd name="connsiteX22" fmla="*/ 7970808 w 8686800"/>
              <a:gd name="connsiteY22" fmla="*/ 215660 h 569343"/>
              <a:gd name="connsiteX23" fmla="*/ 8272732 w 8686800"/>
              <a:gd name="connsiteY23" fmla="*/ 94891 h 569343"/>
              <a:gd name="connsiteX24" fmla="*/ 8453887 w 8686800"/>
              <a:gd name="connsiteY24" fmla="*/ 69011 h 569343"/>
              <a:gd name="connsiteX25" fmla="*/ 8678174 w 8686800"/>
              <a:gd name="connsiteY25" fmla="*/ 86264 h 569343"/>
              <a:gd name="connsiteX26" fmla="*/ 8686800 w 8686800"/>
              <a:gd name="connsiteY26" fmla="*/ 0 h 569343"/>
              <a:gd name="connsiteX27" fmla="*/ 17253 w 8686800"/>
              <a:gd name="connsiteY27" fmla="*/ 8626 h 569343"/>
              <a:gd name="connsiteX28" fmla="*/ 0 w 8686800"/>
              <a:gd name="connsiteY28" fmla="*/ 77638 h 569343"/>
              <a:gd name="connsiteX0" fmla="*/ 0 w 8686800"/>
              <a:gd name="connsiteY0" fmla="*/ 77638 h 569343"/>
              <a:gd name="connsiteX1" fmla="*/ 129397 w 8686800"/>
              <a:gd name="connsiteY1" fmla="*/ 51759 h 569343"/>
              <a:gd name="connsiteX2" fmla="*/ 267419 w 8686800"/>
              <a:gd name="connsiteY2" fmla="*/ 62767 h 569343"/>
              <a:gd name="connsiteX3" fmla="*/ 378664 w 8686800"/>
              <a:gd name="connsiteY3" fmla="*/ 80603 h 569343"/>
              <a:gd name="connsiteX4" fmla="*/ 480699 w 8686800"/>
              <a:gd name="connsiteY4" fmla="*/ 69910 h 569343"/>
              <a:gd name="connsiteX5" fmla="*/ 570827 w 8686800"/>
              <a:gd name="connsiteY5" fmla="*/ 37786 h 569343"/>
              <a:gd name="connsiteX6" fmla="*/ 633278 w 8686800"/>
              <a:gd name="connsiteY6" fmla="*/ 41335 h 569343"/>
              <a:gd name="connsiteX7" fmla="*/ 879895 w 8686800"/>
              <a:gd name="connsiteY7" fmla="*/ 103517 h 569343"/>
              <a:gd name="connsiteX8" fmla="*/ 1078302 w 8686800"/>
              <a:gd name="connsiteY8" fmla="*/ 215660 h 569343"/>
              <a:gd name="connsiteX9" fmla="*/ 1285336 w 8686800"/>
              <a:gd name="connsiteY9" fmla="*/ 388189 h 569343"/>
              <a:gd name="connsiteX10" fmla="*/ 1552755 w 8686800"/>
              <a:gd name="connsiteY10" fmla="*/ 508959 h 569343"/>
              <a:gd name="connsiteX11" fmla="*/ 2096219 w 8686800"/>
              <a:gd name="connsiteY11" fmla="*/ 526211 h 569343"/>
              <a:gd name="connsiteX12" fmla="*/ 2751827 w 8686800"/>
              <a:gd name="connsiteY12" fmla="*/ 569343 h 569343"/>
              <a:gd name="connsiteX13" fmla="*/ 3743865 w 8686800"/>
              <a:gd name="connsiteY13" fmla="*/ 517585 h 569343"/>
              <a:gd name="connsiteX14" fmla="*/ 5779698 w 8686800"/>
              <a:gd name="connsiteY14" fmla="*/ 457200 h 569343"/>
              <a:gd name="connsiteX15" fmla="*/ 5865963 w 8686800"/>
              <a:gd name="connsiteY15" fmla="*/ 465826 h 569343"/>
              <a:gd name="connsiteX16" fmla="*/ 5934974 w 8686800"/>
              <a:gd name="connsiteY16" fmla="*/ 474453 h 569343"/>
              <a:gd name="connsiteX17" fmla="*/ 7090914 w 8686800"/>
              <a:gd name="connsiteY17" fmla="*/ 414068 h 569343"/>
              <a:gd name="connsiteX18" fmla="*/ 7168551 w 8686800"/>
              <a:gd name="connsiteY18" fmla="*/ 431321 h 569343"/>
              <a:gd name="connsiteX19" fmla="*/ 7323827 w 8686800"/>
              <a:gd name="connsiteY19" fmla="*/ 422694 h 569343"/>
              <a:gd name="connsiteX20" fmla="*/ 7608498 w 8686800"/>
              <a:gd name="connsiteY20" fmla="*/ 336430 h 569343"/>
              <a:gd name="connsiteX21" fmla="*/ 7686136 w 8686800"/>
              <a:gd name="connsiteY21" fmla="*/ 327804 h 569343"/>
              <a:gd name="connsiteX22" fmla="*/ 7970808 w 8686800"/>
              <a:gd name="connsiteY22" fmla="*/ 215660 h 569343"/>
              <a:gd name="connsiteX23" fmla="*/ 8272732 w 8686800"/>
              <a:gd name="connsiteY23" fmla="*/ 94891 h 569343"/>
              <a:gd name="connsiteX24" fmla="*/ 8453887 w 8686800"/>
              <a:gd name="connsiteY24" fmla="*/ 69011 h 569343"/>
              <a:gd name="connsiteX25" fmla="*/ 8678174 w 8686800"/>
              <a:gd name="connsiteY25" fmla="*/ 86264 h 569343"/>
              <a:gd name="connsiteX26" fmla="*/ 8686800 w 8686800"/>
              <a:gd name="connsiteY26" fmla="*/ 0 h 569343"/>
              <a:gd name="connsiteX27" fmla="*/ 17253 w 8686800"/>
              <a:gd name="connsiteY27" fmla="*/ 8626 h 569343"/>
              <a:gd name="connsiteX28" fmla="*/ 0 w 8686800"/>
              <a:gd name="connsiteY28" fmla="*/ 77638 h 569343"/>
              <a:gd name="connsiteX0" fmla="*/ 0 w 8686800"/>
              <a:gd name="connsiteY0" fmla="*/ 77638 h 569343"/>
              <a:gd name="connsiteX1" fmla="*/ 138922 w 8686800"/>
              <a:gd name="connsiteY1" fmla="*/ 63666 h 569343"/>
              <a:gd name="connsiteX2" fmla="*/ 267419 w 8686800"/>
              <a:gd name="connsiteY2" fmla="*/ 62767 h 569343"/>
              <a:gd name="connsiteX3" fmla="*/ 378664 w 8686800"/>
              <a:gd name="connsiteY3" fmla="*/ 80603 h 569343"/>
              <a:gd name="connsiteX4" fmla="*/ 480699 w 8686800"/>
              <a:gd name="connsiteY4" fmla="*/ 69910 h 569343"/>
              <a:gd name="connsiteX5" fmla="*/ 570827 w 8686800"/>
              <a:gd name="connsiteY5" fmla="*/ 37786 h 569343"/>
              <a:gd name="connsiteX6" fmla="*/ 633278 w 8686800"/>
              <a:gd name="connsiteY6" fmla="*/ 41335 h 569343"/>
              <a:gd name="connsiteX7" fmla="*/ 879895 w 8686800"/>
              <a:gd name="connsiteY7" fmla="*/ 103517 h 569343"/>
              <a:gd name="connsiteX8" fmla="*/ 1078302 w 8686800"/>
              <a:gd name="connsiteY8" fmla="*/ 215660 h 569343"/>
              <a:gd name="connsiteX9" fmla="*/ 1285336 w 8686800"/>
              <a:gd name="connsiteY9" fmla="*/ 388189 h 569343"/>
              <a:gd name="connsiteX10" fmla="*/ 1552755 w 8686800"/>
              <a:gd name="connsiteY10" fmla="*/ 508959 h 569343"/>
              <a:gd name="connsiteX11" fmla="*/ 2096219 w 8686800"/>
              <a:gd name="connsiteY11" fmla="*/ 526211 h 569343"/>
              <a:gd name="connsiteX12" fmla="*/ 2751827 w 8686800"/>
              <a:gd name="connsiteY12" fmla="*/ 569343 h 569343"/>
              <a:gd name="connsiteX13" fmla="*/ 3743865 w 8686800"/>
              <a:gd name="connsiteY13" fmla="*/ 517585 h 569343"/>
              <a:gd name="connsiteX14" fmla="*/ 5779698 w 8686800"/>
              <a:gd name="connsiteY14" fmla="*/ 457200 h 569343"/>
              <a:gd name="connsiteX15" fmla="*/ 5865963 w 8686800"/>
              <a:gd name="connsiteY15" fmla="*/ 465826 h 569343"/>
              <a:gd name="connsiteX16" fmla="*/ 5934974 w 8686800"/>
              <a:gd name="connsiteY16" fmla="*/ 474453 h 569343"/>
              <a:gd name="connsiteX17" fmla="*/ 7090914 w 8686800"/>
              <a:gd name="connsiteY17" fmla="*/ 414068 h 569343"/>
              <a:gd name="connsiteX18" fmla="*/ 7168551 w 8686800"/>
              <a:gd name="connsiteY18" fmla="*/ 431321 h 569343"/>
              <a:gd name="connsiteX19" fmla="*/ 7323827 w 8686800"/>
              <a:gd name="connsiteY19" fmla="*/ 422694 h 569343"/>
              <a:gd name="connsiteX20" fmla="*/ 7608498 w 8686800"/>
              <a:gd name="connsiteY20" fmla="*/ 336430 h 569343"/>
              <a:gd name="connsiteX21" fmla="*/ 7686136 w 8686800"/>
              <a:gd name="connsiteY21" fmla="*/ 327804 h 569343"/>
              <a:gd name="connsiteX22" fmla="*/ 7970808 w 8686800"/>
              <a:gd name="connsiteY22" fmla="*/ 215660 h 569343"/>
              <a:gd name="connsiteX23" fmla="*/ 8272732 w 8686800"/>
              <a:gd name="connsiteY23" fmla="*/ 94891 h 569343"/>
              <a:gd name="connsiteX24" fmla="*/ 8453887 w 8686800"/>
              <a:gd name="connsiteY24" fmla="*/ 69011 h 569343"/>
              <a:gd name="connsiteX25" fmla="*/ 8678174 w 8686800"/>
              <a:gd name="connsiteY25" fmla="*/ 86264 h 569343"/>
              <a:gd name="connsiteX26" fmla="*/ 8686800 w 8686800"/>
              <a:gd name="connsiteY26" fmla="*/ 0 h 569343"/>
              <a:gd name="connsiteX27" fmla="*/ 17253 w 8686800"/>
              <a:gd name="connsiteY27" fmla="*/ 8626 h 569343"/>
              <a:gd name="connsiteX28" fmla="*/ 0 w 8686800"/>
              <a:gd name="connsiteY28" fmla="*/ 77638 h 569343"/>
              <a:gd name="connsiteX0" fmla="*/ 0 w 8670131"/>
              <a:gd name="connsiteY0" fmla="*/ 75257 h 569343"/>
              <a:gd name="connsiteX1" fmla="*/ 122253 w 8670131"/>
              <a:gd name="connsiteY1" fmla="*/ 63666 h 569343"/>
              <a:gd name="connsiteX2" fmla="*/ 250750 w 8670131"/>
              <a:gd name="connsiteY2" fmla="*/ 62767 h 569343"/>
              <a:gd name="connsiteX3" fmla="*/ 361995 w 8670131"/>
              <a:gd name="connsiteY3" fmla="*/ 80603 h 569343"/>
              <a:gd name="connsiteX4" fmla="*/ 464030 w 8670131"/>
              <a:gd name="connsiteY4" fmla="*/ 69910 h 569343"/>
              <a:gd name="connsiteX5" fmla="*/ 554158 w 8670131"/>
              <a:gd name="connsiteY5" fmla="*/ 37786 h 569343"/>
              <a:gd name="connsiteX6" fmla="*/ 616609 w 8670131"/>
              <a:gd name="connsiteY6" fmla="*/ 41335 h 569343"/>
              <a:gd name="connsiteX7" fmla="*/ 863226 w 8670131"/>
              <a:gd name="connsiteY7" fmla="*/ 103517 h 569343"/>
              <a:gd name="connsiteX8" fmla="*/ 1061633 w 8670131"/>
              <a:gd name="connsiteY8" fmla="*/ 215660 h 569343"/>
              <a:gd name="connsiteX9" fmla="*/ 1268667 w 8670131"/>
              <a:gd name="connsiteY9" fmla="*/ 388189 h 569343"/>
              <a:gd name="connsiteX10" fmla="*/ 1536086 w 8670131"/>
              <a:gd name="connsiteY10" fmla="*/ 508959 h 569343"/>
              <a:gd name="connsiteX11" fmla="*/ 2079550 w 8670131"/>
              <a:gd name="connsiteY11" fmla="*/ 526211 h 569343"/>
              <a:gd name="connsiteX12" fmla="*/ 2735158 w 8670131"/>
              <a:gd name="connsiteY12" fmla="*/ 569343 h 569343"/>
              <a:gd name="connsiteX13" fmla="*/ 3727196 w 8670131"/>
              <a:gd name="connsiteY13" fmla="*/ 517585 h 569343"/>
              <a:gd name="connsiteX14" fmla="*/ 5763029 w 8670131"/>
              <a:gd name="connsiteY14" fmla="*/ 457200 h 569343"/>
              <a:gd name="connsiteX15" fmla="*/ 5849294 w 8670131"/>
              <a:gd name="connsiteY15" fmla="*/ 465826 h 569343"/>
              <a:gd name="connsiteX16" fmla="*/ 5918305 w 8670131"/>
              <a:gd name="connsiteY16" fmla="*/ 474453 h 569343"/>
              <a:gd name="connsiteX17" fmla="*/ 7074245 w 8670131"/>
              <a:gd name="connsiteY17" fmla="*/ 414068 h 569343"/>
              <a:gd name="connsiteX18" fmla="*/ 7151882 w 8670131"/>
              <a:gd name="connsiteY18" fmla="*/ 431321 h 569343"/>
              <a:gd name="connsiteX19" fmla="*/ 7307158 w 8670131"/>
              <a:gd name="connsiteY19" fmla="*/ 422694 h 569343"/>
              <a:gd name="connsiteX20" fmla="*/ 7591829 w 8670131"/>
              <a:gd name="connsiteY20" fmla="*/ 336430 h 569343"/>
              <a:gd name="connsiteX21" fmla="*/ 7669467 w 8670131"/>
              <a:gd name="connsiteY21" fmla="*/ 327804 h 569343"/>
              <a:gd name="connsiteX22" fmla="*/ 7954139 w 8670131"/>
              <a:gd name="connsiteY22" fmla="*/ 215660 h 569343"/>
              <a:gd name="connsiteX23" fmla="*/ 8256063 w 8670131"/>
              <a:gd name="connsiteY23" fmla="*/ 94891 h 569343"/>
              <a:gd name="connsiteX24" fmla="*/ 8437218 w 8670131"/>
              <a:gd name="connsiteY24" fmla="*/ 69011 h 569343"/>
              <a:gd name="connsiteX25" fmla="*/ 8661505 w 8670131"/>
              <a:gd name="connsiteY25" fmla="*/ 86264 h 569343"/>
              <a:gd name="connsiteX26" fmla="*/ 8670131 w 8670131"/>
              <a:gd name="connsiteY26" fmla="*/ 0 h 569343"/>
              <a:gd name="connsiteX27" fmla="*/ 584 w 8670131"/>
              <a:gd name="connsiteY27" fmla="*/ 8626 h 569343"/>
              <a:gd name="connsiteX28" fmla="*/ 0 w 8670131"/>
              <a:gd name="connsiteY28" fmla="*/ 75257 h 569343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869790 w 8676695"/>
              <a:gd name="connsiteY7" fmla="*/ 104416 h 570242"/>
              <a:gd name="connsiteX8" fmla="*/ 1068197 w 8676695"/>
              <a:gd name="connsiteY8" fmla="*/ 216559 h 570242"/>
              <a:gd name="connsiteX9" fmla="*/ 1275231 w 8676695"/>
              <a:gd name="connsiteY9" fmla="*/ 389088 h 570242"/>
              <a:gd name="connsiteX10" fmla="*/ 1542650 w 8676695"/>
              <a:gd name="connsiteY10" fmla="*/ 509858 h 570242"/>
              <a:gd name="connsiteX11" fmla="*/ 2086114 w 8676695"/>
              <a:gd name="connsiteY11" fmla="*/ 527110 h 570242"/>
              <a:gd name="connsiteX12" fmla="*/ 2741722 w 8676695"/>
              <a:gd name="connsiteY12" fmla="*/ 570242 h 570242"/>
              <a:gd name="connsiteX13" fmla="*/ 3733760 w 8676695"/>
              <a:gd name="connsiteY13" fmla="*/ 518484 h 570242"/>
              <a:gd name="connsiteX14" fmla="*/ 5769593 w 8676695"/>
              <a:gd name="connsiteY14" fmla="*/ 458099 h 570242"/>
              <a:gd name="connsiteX15" fmla="*/ 5855858 w 8676695"/>
              <a:gd name="connsiteY15" fmla="*/ 466725 h 570242"/>
              <a:gd name="connsiteX16" fmla="*/ 5924869 w 8676695"/>
              <a:gd name="connsiteY16" fmla="*/ 475352 h 570242"/>
              <a:gd name="connsiteX17" fmla="*/ 7080809 w 8676695"/>
              <a:gd name="connsiteY17" fmla="*/ 414967 h 570242"/>
              <a:gd name="connsiteX18" fmla="*/ 7158446 w 8676695"/>
              <a:gd name="connsiteY18" fmla="*/ 432220 h 570242"/>
              <a:gd name="connsiteX19" fmla="*/ 7313722 w 8676695"/>
              <a:gd name="connsiteY19" fmla="*/ 423593 h 570242"/>
              <a:gd name="connsiteX20" fmla="*/ 7598393 w 8676695"/>
              <a:gd name="connsiteY20" fmla="*/ 337329 h 570242"/>
              <a:gd name="connsiteX21" fmla="*/ 7676031 w 8676695"/>
              <a:gd name="connsiteY21" fmla="*/ 328703 h 570242"/>
              <a:gd name="connsiteX22" fmla="*/ 7960703 w 8676695"/>
              <a:gd name="connsiteY22" fmla="*/ 216559 h 570242"/>
              <a:gd name="connsiteX23" fmla="*/ 8262627 w 8676695"/>
              <a:gd name="connsiteY23" fmla="*/ 95790 h 570242"/>
              <a:gd name="connsiteX24" fmla="*/ 8443782 w 8676695"/>
              <a:gd name="connsiteY24" fmla="*/ 69910 h 570242"/>
              <a:gd name="connsiteX25" fmla="*/ 8668069 w 8676695"/>
              <a:gd name="connsiteY25" fmla="*/ 87163 h 570242"/>
              <a:gd name="connsiteX26" fmla="*/ 8676695 w 8676695"/>
              <a:gd name="connsiteY26" fmla="*/ 899 h 570242"/>
              <a:gd name="connsiteX27" fmla="*/ 4 w 8676695"/>
              <a:gd name="connsiteY27" fmla="*/ 0 h 570242"/>
              <a:gd name="connsiteX28" fmla="*/ 6564 w 8676695"/>
              <a:gd name="connsiteY28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869790 w 8676695"/>
              <a:gd name="connsiteY7" fmla="*/ 104416 h 570242"/>
              <a:gd name="connsiteX8" fmla="*/ 1068197 w 8676695"/>
              <a:gd name="connsiteY8" fmla="*/ 216559 h 570242"/>
              <a:gd name="connsiteX9" fmla="*/ 1303806 w 8676695"/>
              <a:gd name="connsiteY9" fmla="*/ 377182 h 570242"/>
              <a:gd name="connsiteX10" fmla="*/ 1542650 w 8676695"/>
              <a:gd name="connsiteY10" fmla="*/ 509858 h 570242"/>
              <a:gd name="connsiteX11" fmla="*/ 2086114 w 8676695"/>
              <a:gd name="connsiteY11" fmla="*/ 527110 h 570242"/>
              <a:gd name="connsiteX12" fmla="*/ 2741722 w 8676695"/>
              <a:gd name="connsiteY12" fmla="*/ 570242 h 570242"/>
              <a:gd name="connsiteX13" fmla="*/ 3733760 w 8676695"/>
              <a:gd name="connsiteY13" fmla="*/ 518484 h 570242"/>
              <a:gd name="connsiteX14" fmla="*/ 5769593 w 8676695"/>
              <a:gd name="connsiteY14" fmla="*/ 458099 h 570242"/>
              <a:gd name="connsiteX15" fmla="*/ 5855858 w 8676695"/>
              <a:gd name="connsiteY15" fmla="*/ 466725 h 570242"/>
              <a:gd name="connsiteX16" fmla="*/ 5924869 w 8676695"/>
              <a:gd name="connsiteY16" fmla="*/ 475352 h 570242"/>
              <a:gd name="connsiteX17" fmla="*/ 7080809 w 8676695"/>
              <a:gd name="connsiteY17" fmla="*/ 414967 h 570242"/>
              <a:gd name="connsiteX18" fmla="*/ 7158446 w 8676695"/>
              <a:gd name="connsiteY18" fmla="*/ 432220 h 570242"/>
              <a:gd name="connsiteX19" fmla="*/ 7313722 w 8676695"/>
              <a:gd name="connsiteY19" fmla="*/ 423593 h 570242"/>
              <a:gd name="connsiteX20" fmla="*/ 7598393 w 8676695"/>
              <a:gd name="connsiteY20" fmla="*/ 337329 h 570242"/>
              <a:gd name="connsiteX21" fmla="*/ 7676031 w 8676695"/>
              <a:gd name="connsiteY21" fmla="*/ 328703 h 570242"/>
              <a:gd name="connsiteX22" fmla="*/ 7960703 w 8676695"/>
              <a:gd name="connsiteY22" fmla="*/ 216559 h 570242"/>
              <a:gd name="connsiteX23" fmla="*/ 8262627 w 8676695"/>
              <a:gd name="connsiteY23" fmla="*/ 95790 h 570242"/>
              <a:gd name="connsiteX24" fmla="*/ 8443782 w 8676695"/>
              <a:gd name="connsiteY24" fmla="*/ 69910 h 570242"/>
              <a:gd name="connsiteX25" fmla="*/ 8668069 w 8676695"/>
              <a:gd name="connsiteY25" fmla="*/ 87163 h 570242"/>
              <a:gd name="connsiteX26" fmla="*/ 8676695 w 8676695"/>
              <a:gd name="connsiteY26" fmla="*/ 899 h 570242"/>
              <a:gd name="connsiteX27" fmla="*/ 4 w 8676695"/>
              <a:gd name="connsiteY27" fmla="*/ 0 h 570242"/>
              <a:gd name="connsiteX28" fmla="*/ 6564 w 8676695"/>
              <a:gd name="connsiteY28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869790 w 8676695"/>
              <a:gd name="connsiteY7" fmla="*/ 104416 h 570242"/>
              <a:gd name="connsiteX8" fmla="*/ 1046765 w 8676695"/>
              <a:gd name="connsiteY8" fmla="*/ 233227 h 570242"/>
              <a:gd name="connsiteX9" fmla="*/ 1303806 w 8676695"/>
              <a:gd name="connsiteY9" fmla="*/ 377182 h 570242"/>
              <a:gd name="connsiteX10" fmla="*/ 1542650 w 8676695"/>
              <a:gd name="connsiteY10" fmla="*/ 509858 h 570242"/>
              <a:gd name="connsiteX11" fmla="*/ 2086114 w 8676695"/>
              <a:gd name="connsiteY11" fmla="*/ 527110 h 570242"/>
              <a:gd name="connsiteX12" fmla="*/ 2741722 w 8676695"/>
              <a:gd name="connsiteY12" fmla="*/ 570242 h 570242"/>
              <a:gd name="connsiteX13" fmla="*/ 3733760 w 8676695"/>
              <a:gd name="connsiteY13" fmla="*/ 518484 h 570242"/>
              <a:gd name="connsiteX14" fmla="*/ 5769593 w 8676695"/>
              <a:gd name="connsiteY14" fmla="*/ 458099 h 570242"/>
              <a:gd name="connsiteX15" fmla="*/ 5855858 w 8676695"/>
              <a:gd name="connsiteY15" fmla="*/ 466725 h 570242"/>
              <a:gd name="connsiteX16" fmla="*/ 5924869 w 8676695"/>
              <a:gd name="connsiteY16" fmla="*/ 475352 h 570242"/>
              <a:gd name="connsiteX17" fmla="*/ 7080809 w 8676695"/>
              <a:gd name="connsiteY17" fmla="*/ 414967 h 570242"/>
              <a:gd name="connsiteX18" fmla="*/ 7158446 w 8676695"/>
              <a:gd name="connsiteY18" fmla="*/ 432220 h 570242"/>
              <a:gd name="connsiteX19" fmla="*/ 7313722 w 8676695"/>
              <a:gd name="connsiteY19" fmla="*/ 423593 h 570242"/>
              <a:gd name="connsiteX20" fmla="*/ 7598393 w 8676695"/>
              <a:gd name="connsiteY20" fmla="*/ 337329 h 570242"/>
              <a:gd name="connsiteX21" fmla="*/ 7676031 w 8676695"/>
              <a:gd name="connsiteY21" fmla="*/ 328703 h 570242"/>
              <a:gd name="connsiteX22" fmla="*/ 7960703 w 8676695"/>
              <a:gd name="connsiteY22" fmla="*/ 216559 h 570242"/>
              <a:gd name="connsiteX23" fmla="*/ 8262627 w 8676695"/>
              <a:gd name="connsiteY23" fmla="*/ 95790 h 570242"/>
              <a:gd name="connsiteX24" fmla="*/ 8443782 w 8676695"/>
              <a:gd name="connsiteY24" fmla="*/ 69910 h 570242"/>
              <a:gd name="connsiteX25" fmla="*/ 8668069 w 8676695"/>
              <a:gd name="connsiteY25" fmla="*/ 87163 h 570242"/>
              <a:gd name="connsiteX26" fmla="*/ 8676695 w 8676695"/>
              <a:gd name="connsiteY26" fmla="*/ 899 h 570242"/>
              <a:gd name="connsiteX27" fmla="*/ 4 w 8676695"/>
              <a:gd name="connsiteY27" fmla="*/ 0 h 570242"/>
              <a:gd name="connsiteX28" fmla="*/ 6564 w 8676695"/>
              <a:gd name="connsiteY28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860265 w 8676695"/>
              <a:gd name="connsiteY7" fmla="*/ 118704 h 570242"/>
              <a:gd name="connsiteX8" fmla="*/ 1046765 w 8676695"/>
              <a:gd name="connsiteY8" fmla="*/ 233227 h 570242"/>
              <a:gd name="connsiteX9" fmla="*/ 1303806 w 8676695"/>
              <a:gd name="connsiteY9" fmla="*/ 377182 h 570242"/>
              <a:gd name="connsiteX10" fmla="*/ 1542650 w 8676695"/>
              <a:gd name="connsiteY10" fmla="*/ 509858 h 570242"/>
              <a:gd name="connsiteX11" fmla="*/ 2086114 w 8676695"/>
              <a:gd name="connsiteY11" fmla="*/ 527110 h 570242"/>
              <a:gd name="connsiteX12" fmla="*/ 2741722 w 8676695"/>
              <a:gd name="connsiteY12" fmla="*/ 570242 h 570242"/>
              <a:gd name="connsiteX13" fmla="*/ 3733760 w 8676695"/>
              <a:gd name="connsiteY13" fmla="*/ 518484 h 570242"/>
              <a:gd name="connsiteX14" fmla="*/ 5769593 w 8676695"/>
              <a:gd name="connsiteY14" fmla="*/ 458099 h 570242"/>
              <a:gd name="connsiteX15" fmla="*/ 5855858 w 8676695"/>
              <a:gd name="connsiteY15" fmla="*/ 466725 h 570242"/>
              <a:gd name="connsiteX16" fmla="*/ 5924869 w 8676695"/>
              <a:gd name="connsiteY16" fmla="*/ 475352 h 570242"/>
              <a:gd name="connsiteX17" fmla="*/ 7080809 w 8676695"/>
              <a:gd name="connsiteY17" fmla="*/ 414967 h 570242"/>
              <a:gd name="connsiteX18" fmla="*/ 7158446 w 8676695"/>
              <a:gd name="connsiteY18" fmla="*/ 432220 h 570242"/>
              <a:gd name="connsiteX19" fmla="*/ 7313722 w 8676695"/>
              <a:gd name="connsiteY19" fmla="*/ 423593 h 570242"/>
              <a:gd name="connsiteX20" fmla="*/ 7598393 w 8676695"/>
              <a:gd name="connsiteY20" fmla="*/ 337329 h 570242"/>
              <a:gd name="connsiteX21" fmla="*/ 7676031 w 8676695"/>
              <a:gd name="connsiteY21" fmla="*/ 328703 h 570242"/>
              <a:gd name="connsiteX22" fmla="*/ 7960703 w 8676695"/>
              <a:gd name="connsiteY22" fmla="*/ 216559 h 570242"/>
              <a:gd name="connsiteX23" fmla="*/ 8262627 w 8676695"/>
              <a:gd name="connsiteY23" fmla="*/ 95790 h 570242"/>
              <a:gd name="connsiteX24" fmla="*/ 8443782 w 8676695"/>
              <a:gd name="connsiteY24" fmla="*/ 69910 h 570242"/>
              <a:gd name="connsiteX25" fmla="*/ 8668069 w 8676695"/>
              <a:gd name="connsiteY25" fmla="*/ 87163 h 570242"/>
              <a:gd name="connsiteX26" fmla="*/ 8676695 w 8676695"/>
              <a:gd name="connsiteY26" fmla="*/ 899 h 570242"/>
              <a:gd name="connsiteX27" fmla="*/ 4 w 8676695"/>
              <a:gd name="connsiteY27" fmla="*/ 0 h 570242"/>
              <a:gd name="connsiteX28" fmla="*/ 6564 w 8676695"/>
              <a:gd name="connsiteY28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1046765 w 8676695"/>
              <a:gd name="connsiteY9" fmla="*/ 233227 h 570242"/>
              <a:gd name="connsiteX10" fmla="*/ 1303806 w 8676695"/>
              <a:gd name="connsiteY10" fmla="*/ 377182 h 570242"/>
              <a:gd name="connsiteX11" fmla="*/ 1542650 w 8676695"/>
              <a:gd name="connsiteY11" fmla="*/ 509858 h 570242"/>
              <a:gd name="connsiteX12" fmla="*/ 2086114 w 8676695"/>
              <a:gd name="connsiteY12" fmla="*/ 527110 h 570242"/>
              <a:gd name="connsiteX13" fmla="*/ 2741722 w 8676695"/>
              <a:gd name="connsiteY13" fmla="*/ 570242 h 570242"/>
              <a:gd name="connsiteX14" fmla="*/ 3733760 w 8676695"/>
              <a:gd name="connsiteY14" fmla="*/ 518484 h 570242"/>
              <a:gd name="connsiteX15" fmla="*/ 5769593 w 8676695"/>
              <a:gd name="connsiteY15" fmla="*/ 458099 h 570242"/>
              <a:gd name="connsiteX16" fmla="*/ 5855858 w 8676695"/>
              <a:gd name="connsiteY16" fmla="*/ 466725 h 570242"/>
              <a:gd name="connsiteX17" fmla="*/ 5924869 w 8676695"/>
              <a:gd name="connsiteY17" fmla="*/ 475352 h 570242"/>
              <a:gd name="connsiteX18" fmla="*/ 7080809 w 8676695"/>
              <a:gd name="connsiteY18" fmla="*/ 414967 h 570242"/>
              <a:gd name="connsiteX19" fmla="*/ 7158446 w 8676695"/>
              <a:gd name="connsiteY19" fmla="*/ 432220 h 570242"/>
              <a:gd name="connsiteX20" fmla="*/ 7313722 w 8676695"/>
              <a:gd name="connsiteY20" fmla="*/ 423593 h 570242"/>
              <a:gd name="connsiteX21" fmla="*/ 7598393 w 8676695"/>
              <a:gd name="connsiteY21" fmla="*/ 337329 h 570242"/>
              <a:gd name="connsiteX22" fmla="*/ 7676031 w 8676695"/>
              <a:gd name="connsiteY22" fmla="*/ 328703 h 570242"/>
              <a:gd name="connsiteX23" fmla="*/ 7960703 w 8676695"/>
              <a:gd name="connsiteY23" fmla="*/ 216559 h 570242"/>
              <a:gd name="connsiteX24" fmla="*/ 8262627 w 8676695"/>
              <a:gd name="connsiteY24" fmla="*/ 95790 h 570242"/>
              <a:gd name="connsiteX25" fmla="*/ 8443782 w 8676695"/>
              <a:gd name="connsiteY25" fmla="*/ 69910 h 570242"/>
              <a:gd name="connsiteX26" fmla="*/ 8668069 w 8676695"/>
              <a:gd name="connsiteY26" fmla="*/ 87163 h 570242"/>
              <a:gd name="connsiteX27" fmla="*/ 8676695 w 8676695"/>
              <a:gd name="connsiteY27" fmla="*/ 899 h 570242"/>
              <a:gd name="connsiteX28" fmla="*/ 4 w 8676695"/>
              <a:gd name="connsiteY28" fmla="*/ 0 h 570242"/>
              <a:gd name="connsiteX29" fmla="*/ 6564 w 8676695"/>
              <a:gd name="connsiteY29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945810 w 8676695"/>
              <a:gd name="connsiteY9" fmla="*/ 165071 h 570242"/>
              <a:gd name="connsiteX10" fmla="*/ 1046765 w 8676695"/>
              <a:gd name="connsiteY10" fmla="*/ 233227 h 570242"/>
              <a:gd name="connsiteX11" fmla="*/ 1303806 w 8676695"/>
              <a:gd name="connsiteY11" fmla="*/ 377182 h 570242"/>
              <a:gd name="connsiteX12" fmla="*/ 1542650 w 8676695"/>
              <a:gd name="connsiteY12" fmla="*/ 509858 h 570242"/>
              <a:gd name="connsiteX13" fmla="*/ 2086114 w 8676695"/>
              <a:gd name="connsiteY13" fmla="*/ 527110 h 570242"/>
              <a:gd name="connsiteX14" fmla="*/ 2741722 w 8676695"/>
              <a:gd name="connsiteY14" fmla="*/ 570242 h 570242"/>
              <a:gd name="connsiteX15" fmla="*/ 3733760 w 8676695"/>
              <a:gd name="connsiteY15" fmla="*/ 518484 h 570242"/>
              <a:gd name="connsiteX16" fmla="*/ 5769593 w 8676695"/>
              <a:gd name="connsiteY16" fmla="*/ 458099 h 570242"/>
              <a:gd name="connsiteX17" fmla="*/ 5855858 w 8676695"/>
              <a:gd name="connsiteY17" fmla="*/ 466725 h 570242"/>
              <a:gd name="connsiteX18" fmla="*/ 5924869 w 8676695"/>
              <a:gd name="connsiteY18" fmla="*/ 475352 h 570242"/>
              <a:gd name="connsiteX19" fmla="*/ 7080809 w 8676695"/>
              <a:gd name="connsiteY19" fmla="*/ 414967 h 570242"/>
              <a:gd name="connsiteX20" fmla="*/ 7158446 w 8676695"/>
              <a:gd name="connsiteY20" fmla="*/ 432220 h 570242"/>
              <a:gd name="connsiteX21" fmla="*/ 7313722 w 8676695"/>
              <a:gd name="connsiteY21" fmla="*/ 423593 h 570242"/>
              <a:gd name="connsiteX22" fmla="*/ 7598393 w 8676695"/>
              <a:gd name="connsiteY22" fmla="*/ 337329 h 570242"/>
              <a:gd name="connsiteX23" fmla="*/ 7676031 w 8676695"/>
              <a:gd name="connsiteY23" fmla="*/ 328703 h 570242"/>
              <a:gd name="connsiteX24" fmla="*/ 7960703 w 8676695"/>
              <a:gd name="connsiteY24" fmla="*/ 216559 h 570242"/>
              <a:gd name="connsiteX25" fmla="*/ 8262627 w 8676695"/>
              <a:gd name="connsiteY25" fmla="*/ 95790 h 570242"/>
              <a:gd name="connsiteX26" fmla="*/ 8443782 w 8676695"/>
              <a:gd name="connsiteY26" fmla="*/ 69910 h 570242"/>
              <a:gd name="connsiteX27" fmla="*/ 8668069 w 8676695"/>
              <a:gd name="connsiteY27" fmla="*/ 87163 h 570242"/>
              <a:gd name="connsiteX28" fmla="*/ 8676695 w 8676695"/>
              <a:gd name="connsiteY28" fmla="*/ 899 h 570242"/>
              <a:gd name="connsiteX29" fmla="*/ 4 w 8676695"/>
              <a:gd name="connsiteY29" fmla="*/ 0 h 570242"/>
              <a:gd name="connsiteX30" fmla="*/ 6564 w 8676695"/>
              <a:gd name="connsiteY30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945810 w 8676695"/>
              <a:gd name="connsiteY9" fmla="*/ 165071 h 570242"/>
              <a:gd name="connsiteX10" fmla="*/ 1046765 w 8676695"/>
              <a:gd name="connsiteY10" fmla="*/ 233227 h 570242"/>
              <a:gd name="connsiteX11" fmla="*/ 1315712 w 8676695"/>
              <a:gd name="connsiteY11" fmla="*/ 391470 h 570242"/>
              <a:gd name="connsiteX12" fmla="*/ 1542650 w 8676695"/>
              <a:gd name="connsiteY12" fmla="*/ 509858 h 570242"/>
              <a:gd name="connsiteX13" fmla="*/ 2086114 w 8676695"/>
              <a:gd name="connsiteY13" fmla="*/ 527110 h 570242"/>
              <a:gd name="connsiteX14" fmla="*/ 2741722 w 8676695"/>
              <a:gd name="connsiteY14" fmla="*/ 570242 h 570242"/>
              <a:gd name="connsiteX15" fmla="*/ 3733760 w 8676695"/>
              <a:gd name="connsiteY15" fmla="*/ 518484 h 570242"/>
              <a:gd name="connsiteX16" fmla="*/ 5769593 w 8676695"/>
              <a:gd name="connsiteY16" fmla="*/ 458099 h 570242"/>
              <a:gd name="connsiteX17" fmla="*/ 5855858 w 8676695"/>
              <a:gd name="connsiteY17" fmla="*/ 466725 h 570242"/>
              <a:gd name="connsiteX18" fmla="*/ 5924869 w 8676695"/>
              <a:gd name="connsiteY18" fmla="*/ 475352 h 570242"/>
              <a:gd name="connsiteX19" fmla="*/ 7080809 w 8676695"/>
              <a:gd name="connsiteY19" fmla="*/ 414967 h 570242"/>
              <a:gd name="connsiteX20" fmla="*/ 7158446 w 8676695"/>
              <a:gd name="connsiteY20" fmla="*/ 432220 h 570242"/>
              <a:gd name="connsiteX21" fmla="*/ 7313722 w 8676695"/>
              <a:gd name="connsiteY21" fmla="*/ 423593 h 570242"/>
              <a:gd name="connsiteX22" fmla="*/ 7598393 w 8676695"/>
              <a:gd name="connsiteY22" fmla="*/ 337329 h 570242"/>
              <a:gd name="connsiteX23" fmla="*/ 7676031 w 8676695"/>
              <a:gd name="connsiteY23" fmla="*/ 328703 h 570242"/>
              <a:gd name="connsiteX24" fmla="*/ 7960703 w 8676695"/>
              <a:gd name="connsiteY24" fmla="*/ 216559 h 570242"/>
              <a:gd name="connsiteX25" fmla="*/ 8262627 w 8676695"/>
              <a:gd name="connsiteY25" fmla="*/ 95790 h 570242"/>
              <a:gd name="connsiteX26" fmla="*/ 8443782 w 8676695"/>
              <a:gd name="connsiteY26" fmla="*/ 69910 h 570242"/>
              <a:gd name="connsiteX27" fmla="*/ 8668069 w 8676695"/>
              <a:gd name="connsiteY27" fmla="*/ 87163 h 570242"/>
              <a:gd name="connsiteX28" fmla="*/ 8676695 w 8676695"/>
              <a:gd name="connsiteY28" fmla="*/ 899 h 570242"/>
              <a:gd name="connsiteX29" fmla="*/ 4 w 8676695"/>
              <a:gd name="connsiteY29" fmla="*/ 0 h 570242"/>
              <a:gd name="connsiteX30" fmla="*/ 6564 w 8676695"/>
              <a:gd name="connsiteY30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945810 w 8676695"/>
              <a:gd name="connsiteY9" fmla="*/ 165071 h 570242"/>
              <a:gd name="connsiteX10" fmla="*/ 1046765 w 8676695"/>
              <a:gd name="connsiteY10" fmla="*/ 233227 h 570242"/>
              <a:gd name="connsiteX11" fmla="*/ 1145835 w 8676695"/>
              <a:gd name="connsiteY11" fmla="*/ 284133 h 570242"/>
              <a:gd name="connsiteX12" fmla="*/ 1315712 w 8676695"/>
              <a:gd name="connsiteY12" fmla="*/ 391470 h 570242"/>
              <a:gd name="connsiteX13" fmla="*/ 1542650 w 8676695"/>
              <a:gd name="connsiteY13" fmla="*/ 509858 h 570242"/>
              <a:gd name="connsiteX14" fmla="*/ 2086114 w 8676695"/>
              <a:gd name="connsiteY14" fmla="*/ 527110 h 570242"/>
              <a:gd name="connsiteX15" fmla="*/ 2741722 w 8676695"/>
              <a:gd name="connsiteY15" fmla="*/ 570242 h 570242"/>
              <a:gd name="connsiteX16" fmla="*/ 3733760 w 8676695"/>
              <a:gd name="connsiteY16" fmla="*/ 518484 h 570242"/>
              <a:gd name="connsiteX17" fmla="*/ 5769593 w 8676695"/>
              <a:gd name="connsiteY17" fmla="*/ 458099 h 570242"/>
              <a:gd name="connsiteX18" fmla="*/ 5855858 w 8676695"/>
              <a:gd name="connsiteY18" fmla="*/ 466725 h 570242"/>
              <a:gd name="connsiteX19" fmla="*/ 5924869 w 8676695"/>
              <a:gd name="connsiteY19" fmla="*/ 475352 h 570242"/>
              <a:gd name="connsiteX20" fmla="*/ 7080809 w 8676695"/>
              <a:gd name="connsiteY20" fmla="*/ 414967 h 570242"/>
              <a:gd name="connsiteX21" fmla="*/ 7158446 w 8676695"/>
              <a:gd name="connsiteY21" fmla="*/ 432220 h 570242"/>
              <a:gd name="connsiteX22" fmla="*/ 7313722 w 8676695"/>
              <a:gd name="connsiteY22" fmla="*/ 423593 h 570242"/>
              <a:gd name="connsiteX23" fmla="*/ 7598393 w 8676695"/>
              <a:gd name="connsiteY23" fmla="*/ 337329 h 570242"/>
              <a:gd name="connsiteX24" fmla="*/ 7676031 w 8676695"/>
              <a:gd name="connsiteY24" fmla="*/ 328703 h 570242"/>
              <a:gd name="connsiteX25" fmla="*/ 7960703 w 8676695"/>
              <a:gd name="connsiteY25" fmla="*/ 216559 h 570242"/>
              <a:gd name="connsiteX26" fmla="*/ 8262627 w 8676695"/>
              <a:gd name="connsiteY26" fmla="*/ 95790 h 570242"/>
              <a:gd name="connsiteX27" fmla="*/ 8443782 w 8676695"/>
              <a:gd name="connsiteY27" fmla="*/ 69910 h 570242"/>
              <a:gd name="connsiteX28" fmla="*/ 8668069 w 8676695"/>
              <a:gd name="connsiteY28" fmla="*/ 87163 h 570242"/>
              <a:gd name="connsiteX29" fmla="*/ 8676695 w 8676695"/>
              <a:gd name="connsiteY29" fmla="*/ 899 h 570242"/>
              <a:gd name="connsiteX30" fmla="*/ 4 w 8676695"/>
              <a:gd name="connsiteY30" fmla="*/ 0 h 570242"/>
              <a:gd name="connsiteX31" fmla="*/ 6564 w 8676695"/>
              <a:gd name="connsiteY31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945810 w 8676695"/>
              <a:gd name="connsiteY9" fmla="*/ 165071 h 570242"/>
              <a:gd name="connsiteX10" fmla="*/ 1020571 w 8676695"/>
              <a:gd name="connsiteY10" fmla="*/ 211796 h 570242"/>
              <a:gd name="connsiteX11" fmla="*/ 1145835 w 8676695"/>
              <a:gd name="connsiteY11" fmla="*/ 284133 h 570242"/>
              <a:gd name="connsiteX12" fmla="*/ 1315712 w 8676695"/>
              <a:gd name="connsiteY12" fmla="*/ 391470 h 570242"/>
              <a:gd name="connsiteX13" fmla="*/ 1542650 w 8676695"/>
              <a:gd name="connsiteY13" fmla="*/ 509858 h 570242"/>
              <a:gd name="connsiteX14" fmla="*/ 2086114 w 8676695"/>
              <a:gd name="connsiteY14" fmla="*/ 527110 h 570242"/>
              <a:gd name="connsiteX15" fmla="*/ 2741722 w 8676695"/>
              <a:gd name="connsiteY15" fmla="*/ 570242 h 570242"/>
              <a:gd name="connsiteX16" fmla="*/ 3733760 w 8676695"/>
              <a:gd name="connsiteY16" fmla="*/ 518484 h 570242"/>
              <a:gd name="connsiteX17" fmla="*/ 5769593 w 8676695"/>
              <a:gd name="connsiteY17" fmla="*/ 458099 h 570242"/>
              <a:gd name="connsiteX18" fmla="*/ 5855858 w 8676695"/>
              <a:gd name="connsiteY18" fmla="*/ 466725 h 570242"/>
              <a:gd name="connsiteX19" fmla="*/ 5924869 w 8676695"/>
              <a:gd name="connsiteY19" fmla="*/ 475352 h 570242"/>
              <a:gd name="connsiteX20" fmla="*/ 7080809 w 8676695"/>
              <a:gd name="connsiteY20" fmla="*/ 414967 h 570242"/>
              <a:gd name="connsiteX21" fmla="*/ 7158446 w 8676695"/>
              <a:gd name="connsiteY21" fmla="*/ 432220 h 570242"/>
              <a:gd name="connsiteX22" fmla="*/ 7313722 w 8676695"/>
              <a:gd name="connsiteY22" fmla="*/ 423593 h 570242"/>
              <a:gd name="connsiteX23" fmla="*/ 7598393 w 8676695"/>
              <a:gd name="connsiteY23" fmla="*/ 337329 h 570242"/>
              <a:gd name="connsiteX24" fmla="*/ 7676031 w 8676695"/>
              <a:gd name="connsiteY24" fmla="*/ 328703 h 570242"/>
              <a:gd name="connsiteX25" fmla="*/ 7960703 w 8676695"/>
              <a:gd name="connsiteY25" fmla="*/ 216559 h 570242"/>
              <a:gd name="connsiteX26" fmla="*/ 8262627 w 8676695"/>
              <a:gd name="connsiteY26" fmla="*/ 95790 h 570242"/>
              <a:gd name="connsiteX27" fmla="*/ 8443782 w 8676695"/>
              <a:gd name="connsiteY27" fmla="*/ 69910 h 570242"/>
              <a:gd name="connsiteX28" fmla="*/ 8668069 w 8676695"/>
              <a:gd name="connsiteY28" fmla="*/ 87163 h 570242"/>
              <a:gd name="connsiteX29" fmla="*/ 8676695 w 8676695"/>
              <a:gd name="connsiteY29" fmla="*/ 899 h 570242"/>
              <a:gd name="connsiteX30" fmla="*/ 4 w 8676695"/>
              <a:gd name="connsiteY30" fmla="*/ 0 h 570242"/>
              <a:gd name="connsiteX31" fmla="*/ 6564 w 8676695"/>
              <a:gd name="connsiteY31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945810 w 8676695"/>
              <a:gd name="connsiteY9" fmla="*/ 165071 h 570242"/>
              <a:gd name="connsiteX10" fmla="*/ 1020571 w 8676695"/>
              <a:gd name="connsiteY10" fmla="*/ 211796 h 570242"/>
              <a:gd name="connsiteX11" fmla="*/ 1145835 w 8676695"/>
              <a:gd name="connsiteY11" fmla="*/ 284133 h 570242"/>
              <a:gd name="connsiteX12" fmla="*/ 1315712 w 8676695"/>
              <a:gd name="connsiteY12" fmla="*/ 391470 h 570242"/>
              <a:gd name="connsiteX13" fmla="*/ 1566462 w 8676695"/>
              <a:gd name="connsiteY13" fmla="*/ 502715 h 570242"/>
              <a:gd name="connsiteX14" fmla="*/ 2086114 w 8676695"/>
              <a:gd name="connsiteY14" fmla="*/ 527110 h 570242"/>
              <a:gd name="connsiteX15" fmla="*/ 2741722 w 8676695"/>
              <a:gd name="connsiteY15" fmla="*/ 570242 h 570242"/>
              <a:gd name="connsiteX16" fmla="*/ 3733760 w 8676695"/>
              <a:gd name="connsiteY16" fmla="*/ 518484 h 570242"/>
              <a:gd name="connsiteX17" fmla="*/ 5769593 w 8676695"/>
              <a:gd name="connsiteY17" fmla="*/ 458099 h 570242"/>
              <a:gd name="connsiteX18" fmla="*/ 5855858 w 8676695"/>
              <a:gd name="connsiteY18" fmla="*/ 466725 h 570242"/>
              <a:gd name="connsiteX19" fmla="*/ 5924869 w 8676695"/>
              <a:gd name="connsiteY19" fmla="*/ 475352 h 570242"/>
              <a:gd name="connsiteX20" fmla="*/ 7080809 w 8676695"/>
              <a:gd name="connsiteY20" fmla="*/ 414967 h 570242"/>
              <a:gd name="connsiteX21" fmla="*/ 7158446 w 8676695"/>
              <a:gd name="connsiteY21" fmla="*/ 432220 h 570242"/>
              <a:gd name="connsiteX22" fmla="*/ 7313722 w 8676695"/>
              <a:gd name="connsiteY22" fmla="*/ 423593 h 570242"/>
              <a:gd name="connsiteX23" fmla="*/ 7598393 w 8676695"/>
              <a:gd name="connsiteY23" fmla="*/ 337329 h 570242"/>
              <a:gd name="connsiteX24" fmla="*/ 7676031 w 8676695"/>
              <a:gd name="connsiteY24" fmla="*/ 328703 h 570242"/>
              <a:gd name="connsiteX25" fmla="*/ 7960703 w 8676695"/>
              <a:gd name="connsiteY25" fmla="*/ 216559 h 570242"/>
              <a:gd name="connsiteX26" fmla="*/ 8262627 w 8676695"/>
              <a:gd name="connsiteY26" fmla="*/ 95790 h 570242"/>
              <a:gd name="connsiteX27" fmla="*/ 8443782 w 8676695"/>
              <a:gd name="connsiteY27" fmla="*/ 69910 h 570242"/>
              <a:gd name="connsiteX28" fmla="*/ 8668069 w 8676695"/>
              <a:gd name="connsiteY28" fmla="*/ 87163 h 570242"/>
              <a:gd name="connsiteX29" fmla="*/ 8676695 w 8676695"/>
              <a:gd name="connsiteY29" fmla="*/ 899 h 570242"/>
              <a:gd name="connsiteX30" fmla="*/ 4 w 8676695"/>
              <a:gd name="connsiteY30" fmla="*/ 0 h 570242"/>
              <a:gd name="connsiteX31" fmla="*/ 6564 w 8676695"/>
              <a:gd name="connsiteY31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945810 w 8676695"/>
              <a:gd name="connsiteY9" fmla="*/ 165071 h 570242"/>
              <a:gd name="connsiteX10" fmla="*/ 1020571 w 8676695"/>
              <a:gd name="connsiteY10" fmla="*/ 211796 h 570242"/>
              <a:gd name="connsiteX11" fmla="*/ 1145835 w 8676695"/>
              <a:gd name="connsiteY11" fmla="*/ 284133 h 570242"/>
              <a:gd name="connsiteX12" fmla="*/ 1315712 w 8676695"/>
              <a:gd name="connsiteY12" fmla="*/ 391470 h 570242"/>
              <a:gd name="connsiteX13" fmla="*/ 1441110 w 8676695"/>
              <a:gd name="connsiteY13" fmla="*/ 460346 h 570242"/>
              <a:gd name="connsiteX14" fmla="*/ 1566462 w 8676695"/>
              <a:gd name="connsiteY14" fmla="*/ 502715 h 570242"/>
              <a:gd name="connsiteX15" fmla="*/ 2086114 w 8676695"/>
              <a:gd name="connsiteY15" fmla="*/ 527110 h 570242"/>
              <a:gd name="connsiteX16" fmla="*/ 2741722 w 8676695"/>
              <a:gd name="connsiteY16" fmla="*/ 570242 h 570242"/>
              <a:gd name="connsiteX17" fmla="*/ 3733760 w 8676695"/>
              <a:gd name="connsiteY17" fmla="*/ 518484 h 570242"/>
              <a:gd name="connsiteX18" fmla="*/ 5769593 w 8676695"/>
              <a:gd name="connsiteY18" fmla="*/ 458099 h 570242"/>
              <a:gd name="connsiteX19" fmla="*/ 5855858 w 8676695"/>
              <a:gd name="connsiteY19" fmla="*/ 466725 h 570242"/>
              <a:gd name="connsiteX20" fmla="*/ 5924869 w 8676695"/>
              <a:gd name="connsiteY20" fmla="*/ 475352 h 570242"/>
              <a:gd name="connsiteX21" fmla="*/ 7080809 w 8676695"/>
              <a:gd name="connsiteY21" fmla="*/ 414967 h 570242"/>
              <a:gd name="connsiteX22" fmla="*/ 7158446 w 8676695"/>
              <a:gd name="connsiteY22" fmla="*/ 432220 h 570242"/>
              <a:gd name="connsiteX23" fmla="*/ 7313722 w 8676695"/>
              <a:gd name="connsiteY23" fmla="*/ 423593 h 570242"/>
              <a:gd name="connsiteX24" fmla="*/ 7598393 w 8676695"/>
              <a:gd name="connsiteY24" fmla="*/ 337329 h 570242"/>
              <a:gd name="connsiteX25" fmla="*/ 7676031 w 8676695"/>
              <a:gd name="connsiteY25" fmla="*/ 328703 h 570242"/>
              <a:gd name="connsiteX26" fmla="*/ 7960703 w 8676695"/>
              <a:gd name="connsiteY26" fmla="*/ 216559 h 570242"/>
              <a:gd name="connsiteX27" fmla="*/ 8262627 w 8676695"/>
              <a:gd name="connsiteY27" fmla="*/ 95790 h 570242"/>
              <a:gd name="connsiteX28" fmla="*/ 8443782 w 8676695"/>
              <a:gd name="connsiteY28" fmla="*/ 69910 h 570242"/>
              <a:gd name="connsiteX29" fmla="*/ 8668069 w 8676695"/>
              <a:gd name="connsiteY29" fmla="*/ 87163 h 570242"/>
              <a:gd name="connsiteX30" fmla="*/ 8676695 w 8676695"/>
              <a:gd name="connsiteY30" fmla="*/ 899 h 570242"/>
              <a:gd name="connsiteX31" fmla="*/ 4 w 8676695"/>
              <a:gd name="connsiteY31" fmla="*/ 0 h 570242"/>
              <a:gd name="connsiteX32" fmla="*/ 6564 w 8676695"/>
              <a:gd name="connsiteY32" fmla="*/ 76156 h 570242"/>
              <a:gd name="connsiteX0" fmla="*/ 6564 w 8676695"/>
              <a:gd name="connsiteY0" fmla="*/ 76156 h 570242"/>
              <a:gd name="connsiteX1" fmla="*/ 128817 w 8676695"/>
              <a:gd name="connsiteY1" fmla="*/ 64565 h 570242"/>
              <a:gd name="connsiteX2" fmla="*/ 257314 w 8676695"/>
              <a:gd name="connsiteY2" fmla="*/ 63666 h 570242"/>
              <a:gd name="connsiteX3" fmla="*/ 368559 w 8676695"/>
              <a:gd name="connsiteY3" fmla="*/ 81502 h 570242"/>
              <a:gd name="connsiteX4" fmla="*/ 470594 w 8676695"/>
              <a:gd name="connsiteY4" fmla="*/ 70809 h 570242"/>
              <a:gd name="connsiteX5" fmla="*/ 560722 w 8676695"/>
              <a:gd name="connsiteY5" fmla="*/ 38685 h 570242"/>
              <a:gd name="connsiteX6" fmla="*/ 623173 w 8676695"/>
              <a:gd name="connsiteY6" fmla="*/ 42234 h 570242"/>
              <a:gd name="connsiteX7" fmla="*/ 767216 w 8676695"/>
              <a:gd name="connsiteY7" fmla="*/ 76964 h 570242"/>
              <a:gd name="connsiteX8" fmla="*/ 860265 w 8676695"/>
              <a:gd name="connsiteY8" fmla="*/ 118704 h 570242"/>
              <a:gd name="connsiteX9" fmla="*/ 945810 w 8676695"/>
              <a:gd name="connsiteY9" fmla="*/ 165071 h 570242"/>
              <a:gd name="connsiteX10" fmla="*/ 1020571 w 8676695"/>
              <a:gd name="connsiteY10" fmla="*/ 211796 h 570242"/>
              <a:gd name="connsiteX11" fmla="*/ 1145835 w 8676695"/>
              <a:gd name="connsiteY11" fmla="*/ 284133 h 570242"/>
              <a:gd name="connsiteX12" fmla="*/ 1315712 w 8676695"/>
              <a:gd name="connsiteY12" fmla="*/ 391470 h 570242"/>
              <a:gd name="connsiteX13" fmla="*/ 1441110 w 8676695"/>
              <a:gd name="connsiteY13" fmla="*/ 460346 h 570242"/>
              <a:gd name="connsiteX14" fmla="*/ 1566462 w 8676695"/>
              <a:gd name="connsiteY14" fmla="*/ 502715 h 570242"/>
              <a:gd name="connsiteX15" fmla="*/ 2083733 w 8676695"/>
              <a:gd name="connsiteY15" fmla="*/ 541397 h 570242"/>
              <a:gd name="connsiteX16" fmla="*/ 2741722 w 8676695"/>
              <a:gd name="connsiteY16" fmla="*/ 570242 h 570242"/>
              <a:gd name="connsiteX17" fmla="*/ 3733760 w 8676695"/>
              <a:gd name="connsiteY17" fmla="*/ 518484 h 570242"/>
              <a:gd name="connsiteX18" fmla="*/ 5769593 w 8676695"/>
              <a:gd name="connsiteY18" fmla="*/ 458099 h 570242"/>
              <a:gd name="connsiteX19" fmla="*/ 5855858 w 8676695"/>
              <a:gd name="connsiteY19" fmla="*/ 466725 h 570242"/>
              <a:gd name="connsiteX20" fmla="*/ 5924869 w 8676695"/>
              <a:gd name="connsiteY20" fmla="*/ 475352 h 570242"/>
              <a:gd name="connsiteX21" fmla="*/ 7080809 w 8676695"/>
              <a:gd name="connsiteY21" fmla="*/ 414967 h 570242"/>
              <a:gd name="connsiteX22" fmla="*/ 7158446 w 8676695"/>
              <a:gd name="connsiteY22" fmla="*/ 432220 h 570242"/>
              <a:gd name="connsiteX23" fmla="*/ 7313722 w 8676695"/>
              <a:gd name="connsiteY23" fmla="*/ 423593 h 570242"/>
              <a:gd name="connsiteX24" fmla="*/ 7598393 w 8676695"/>
              <a:gd name="connsiteY24" fmla="*/ 337329 h 570242"/>
              <a:gd name="connsiteX25" fmla="*/ 7676031 w 8676695"/>
              <a:gd name="connsiteY25" fmla="*/ 328703 h 570242"/>
              <a:gd name="connsiteX26" fmla="*/ 7960703 w 8676695"/>
              <a:gd name="connsiteY26" fmla="*/ 216559 h 570242"/>
              <a:gd name="connsiteX27" fmla="*/ 8262627 w 8676695"/>
              <a:gd name="connsiteY27" fmla="*/ 95790 h 570242"/>
              <a:gd name="connsiteX28" fmla="*/ 8443782 w 8676695"/>
              <a:gd name="connsiteY28" fmla="*/ 69910 h 570242"/>
              <a:gd name="connsiteX29" fmla="*/ 8668069 w 8676695"/>
              <a:gd name="connsiteY29" fmla="*/ 87163 h 570242"/>
              <a:gd name="connsiteX30" fmla="*/ 8676695 w 8676695"/>
              <a:gd name="connsiteY30" fmla="*/ 899 h 570242"/>
              <a:gd name="connsiteX31" fmla="*/ 4 w 8676695"/>
              <a:gd name="connsiteY31" fmla="*/ 0 h 570242"/>
              <a:gd name="connsiteX32" fmla="*/ 6564 w 8676695"/>
              <a:gd name="connsiteY32" fmla="*/ 76156 h 570242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33760 w 8676695"/>
              <a:gd name="connsiteY17" fmla="*/ 518484 h 553574"/>
              <a:gd name="connsiteX18" fmla="*/ 5769593 w 8676695"/>
              <a:gd name="connsiteY18" fmla="*/ 458099 h 553574"/>
              <a:gd name="connsiteX19" fmla="*/ 5855858 w 8676695"/>
              <a:gd name="connsiteY19" fmla="*/ 466725 h 553574"/>
              <a:gd name="connsiteX20" fmla="*/ 5924869 w 8676695"/>
              <a:gd name="connsiteY20" fmla="*/ 475352 h 553574"/>
              <a:gd name="connsiteX21" fmla="*/ 7080809 w 8676695"/>
              <a:gd name="connsiteY21" fmla="*/ 414967 h 553574"/>
              <a:gd name="connsiteX22" fmla="*/ 7158446 w 8676695"/>
              <a:gd name="connsiteY22" fmla="*/ 432220 h 553574"/>
              <a:gd name="connsiteX23" fmla="*/ 7313722 w 8676695"/>
              <a:gd name="connsiteY23" fmla="*/ 423593 h 553574"/>
              <a:gd name="connsiteX24" fmla="*/ 7598393 w 8676695"/>
              <a:gd name="connsiteY24" fmla="*/ 337329 h 553574"/>
              <a:gd name="connsiteX25" fmla="*/ 7676031 w 8676695"/>
              <a:gd name="connsiteY25" fmla="*/ 328703 h 553574"/>
              <a:gd name="connsiteX26" fmla="*/ 7960703 w 8676695"/>
              <a:gd name="connsiteY26" fmla="*/ 216559 h 553574"/>
              <a:gd name="connsiteX27" fmla="*/ 8262627 w 8676695"/>
              <a:gd name="connsiteY27" fmla="*/ 95790 h 553574"/>
              <a:gd name="connsiteX28" fmla="*/ 8443782 w 8676695"/>
              <a:gd name="connsiteY28" fmla="*/ 69910 h 553574"/>
              <a:gd name="connsiteX29" fmla="*/ 8668069 w 8676695"/>
              <a:gd name="connsiteY29" fmla="*/ 87163 h 553574"/>
              <a:gd name="connsiteX30" fmla="*/ 8676695 w 8676695"/>
              <a:gd name="connsiteY30" fmla="*/ 899 h 553574"/>
              <a:gd name="connsiteX31" fmla="*/ 4 w 8676695"/>
              <a:gd name="connsiteY31" fmla="*/ 0 h 553574"/>
              <a:gd name="connsiteX32" fmla="*/ 6564 w 8676695"/>
              <a:gd name="connsiteY32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69593 w 8676695"/>
              <a:gd name="connsiteY18" fmla="*/ 458099 h 553574"/>
              <a:gd name="connsiteX19" fmla="*/ 5855858 w 8676695"/>
              <a:gd name="connsiteY19" fmla="*/ 466725 h 553574"/>
              <a:gd name="connsiteX20" fmla="*/ 5924869 w 8676695"/>
              <a:gd name="connsiteY20" fmla="*/ 475352 h 553574"/>
              <a:gd name="connsiteX21" fmla="*/ 7080809 w 8676695"/>
              <a:gd name="connsiteY21" fmla="*/ 414967 h 553574"/>
              <a:gd name="connsiteX22" fmla="*/ 7158446 w 8676695"/>
              <a:gd name="connsiteY22" fmla="*/ 432220 h 553574"/>
              <a:gd name="connsiteX23" fmla="*/ 7313722 w 8676695"/>
              <a:gd name="connsiteY23" fmla="*/ 423593 h 553574"/>
              <a:gd name="connsiteX24" fmla="*/ 7598393 w 8676695"/>
              <a:gd name="connsiteY24" fmla="*/ 337329 h 553574"/>
              <a:gd name="connsiteX25" fmla="*/ 7676031 w 8676695"/>
              <a:gd name="connsiteY25" fmla="*/ 328703 h 553574"/>
              <a:gd name="connsiteX26" fmla="*/ 7960703 w 8676695"/>
              <a:gd name="connsiteY26" fmla="*/ 216559 h 553574"/>
              <a:gd name="connsiteX27" fmla="*/ 8262627 w 8676695"/>
              <a:gd name="connsiteY27" fmla="*/ 95790 h 553574"/>
              <a:gd name="connsiteX28" fmla="*/ 8443782 w 8676695"/>
              <a:gd name="connsiteY28" fmla="*/ 69910 h 553574"/>
              <a:gd name="connsiteX29" fmla="*/ 8668069 w 8676695"/>
              <a:gd name="connsiteY29" fmla="*/ 87163 h 553574"/>
              <a:gd name="connsiteX30" fmla="*/ 8676695 w 8676695"/>
              <a:gd name="connsiteY30" fmla="*/ 899 h 553574"/>
              <a:gd name="connsiteX31" fmla="*/ 4 w 8676695"/>
              <a:gd name="connsiteY31" fmla="*/ 0 h 553574"/>
              <a:gd name="connsiteX32" fmla="*/ 6564 w 8676695"/>
              <a:gd name="connsiteY32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69593 w 8676695"/>
              <a:gd name="connsiteY18" fmla="*/ 458099 h 553574"/>
              <a:gd name="connsiteX19" fmla="*/ 5855858 w 8676695"/>
              <a:gd name="connsiteY19" fmla="*/ 466725 h 553574"/>
              <a:gd name="connsiteX20" fmla="*/ 7080809 w 8676695"/>
              <a:gd name="connsiteY20" fmla="*/ 414967 h 553574"/>
              <a:gd name="connsiteX21" fmla="*/ 7158446 w 8676695"/>
              <a:gd name="connsiteY21" fmla="*/ 432220 h 553574"/>
              <a:gd name="connsiteX22" fmla="*/ 7313722 w 8676695"/>
              <a:gd name="connsiteY22" fmla="*/ 423593 h 553574"/>
              <a:gd name="connsiteX23" fmla="*/ 7598393 w 8676695"/>
              <a:gd name="connsiteY23" fmla="*/ 337329 h 553574"/>
              <a:gd name="connsiteX24" fmla="*/ 7676031 w 8676695"/>
              <a:gd name="connsiteY24" fmla="*/ 328703 h 553574"/>
              <a:gd name="connsiteX25" fmla="*/ 7960703 w 8676695"/>
              <a:gd name="connsiteY25" fmla="*/ 216559 h 553574"/>
              <a:gd name="connsiteX26" fmla="*/ 8262627 w 8676695"/>
              <a:gd name="connsiteY26" fmla="*/ 95790 h 553574"/>
              <a:gd name="connsiteX27" fmla="*/ 8443782 w 8676695"/>
              <a:gd name="connsiteY27" fmla="*/ 69910 h 553574"/>
              <a:gd name="connsiteX28" fmla="*/ 8668069 w 8676695"/>
              <a:gd name="connsiteY28" fmla="*/ 87163 h 553574"/>
              <a:gd name="connsiteX29" fmla="*/ 8676695 w 8676695"/>
              <a:gd name="connsiteY29" fmla="*/ 899 h 553574"/>
              <a:gd name="connsiteX30" fmla="*/ 4 w 8676695"/>
              <a:gd name="connsiteY30" fmla="*/ 0 h 553574"/>
              <a:gd name="connsiteX31" fmla="*/ 6564 w 8676695"/>
              <a:gd name="connsiteY31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69593 w 8676695"/>
              <a:gd name="connsiteY18" fmla="*/ 458099 h 553574"/>
              <a:gd name="connsiteX19" fmla="*/ 7080809 w 8676695"/>
              <a:gd name="connsiteY19" fmla="*/ 414967 h 553574"/>
              <a:gd name="connsiteX20" fmla="*/ 7158446 w 8676695"/>
              <a:gd name="connsiteY20" fmla="*/ 432220 h 553574"/>
              <a:gd name="connsiteX21" fmla="*/ 7313722 w 8676695"/>
              <a:gd name="connsiteY21" fmla="*/ 423593 h 553574"/>
              <a:gd name="connsiteX22" fmla="*/ 7598393 w 8676695"/>
              <a:gd name="connsiteY22" fmla="*/ 337329 h 553574"/>
              <a:gd name="connsiteX23" fmla="*/ 7676031 w 8676695"/>
              <a:gd name="connsiteY23" fmla="*/ 328703 h 553574"/>
              <a:gd name="connsiteX24" fmla="*/ 7960703 w 8676695"/>
              <a:gd name="connsiteY24" fmla="*/ 216559 h 553574"/>
              <a:gd name="connsiteX25" fmla="*/ 8262627 w 8676695"/>
              <a:gd name="connsiteY25" fmla="*/ 9579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7080809 w 8676695"/>
              <a:gd name="connsiteY19" fmla="*/ 414967 h 553574"/>
              <a:gd name="connsiteX20" fmla="*/ 7158446 w 8676695"/>
              <a:gd name="connsiteY20" fmla="*/ 432220 h 553574"/>
              <a:gd name="connsiteX21" fmla="*/ 7313722 w 8676695"/>
              <a:gd name="connsiteY21" fmla="*/ 423593 h 553574"/>
              <a:gd name="connsiteX22" fmla="*/ 7598393 w 8676695"/>
              <a:gd name="connsiteY22" fmla="*/ 337329 h 553574"/>
              <a:gd name="connsiteX23" fmla="*/ 7676031 w 8676695"/>
              <a:gd name="connsiteY23" fmla="*/ 328703 h 553574"/>
              <a:gd name="connsiteX24" fmla="*/ 7960703 w 8676695"/>
              <a:gd name="connsiteY24" fmla="*/ 216559 h 553574"/>
              <a:gd name="connsiteX25" fmla="*/ 8262627 w 8676695"/>
              <a:gd name="connsiteY25" fmla="*/ 9579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58446 w 8676695"/>
              <a:gd name="connsiteY20" fmla="*/ 432220 h 553574"/>
              <a:gd name="connsiteX21" fmla="*/ 7313722 w 8676695"/>
              <a:gd name="connsiteY21" fmla="*/ 423593 h 553574"/>
              <a:gd name="connsiteX22" fmla="*/ 7598393 w 8676695"/>
              <a:gd name="connsiteY22" fmla="*/ 337329 h 553574"/>
              <a:gd name="connsiteX23" fmla="*/ 7676031 w 8676695"/>
              <a:gd name="connsiteY23" fmla="*/ 328703 h 553574"/>
              <a:gd name="connsiteX24" fmla="*/ 7960703 w 8676695"/>
              <a:gd name="connsiteY24" fmla="*/ 216559 h 553574"/>
              <a:gd name="connsiteX25" fmla="*/ 8262627 w 8676695"/>
              <a:gd name="connsiteY25" fmla="*/ 9579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13722 w 8676695"/>
              <a:gd name="connsiteY21" fmla="*/ 423593 h 553574"/>
              <a:gd name="connsiteX22" fmla="*/ 7598393 w 8676695"/>
              <a:gd name="connsiteY22" fmla="*/ 337329 h 553574"/>
              <a:gd name="connsiteX23" fmla="*/ 7676031 w 8676695"/>
              <a:gd name="connsiteY23" fmla="*/ 328703 h 553574"/>
              <a:gd name="connsiteX24" fmla="*/ 7960703 w 8676695"/>
              <a:gd name="connsiteY24" fmla="*/ 216559 h 553574"/>
              <a:gd name="connsiteX25" fmla="*/ 8262627 w 8676695"/>
              <a:gd name="connsiteY25" fmla="*/ 9579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98393 w 8676695"/>
              <a:gd name="connsiteY22" fmla="*/ 337329 h 553574"/>
              <a:gd name="connsiteX23" fmla="*/ 7676031 w 8676695"/>
              <a:gd name="connsiteY23" fmla="*/ 328703 h 553574"/>
              <a:gd name="connsiteX24" fmla="*/ 7960703 w 8676695"/>
              <a:gd name="connsiteY24" fmla="*/ 216559 h 553574"/>
              <a:gd name="connsiteX25" fmla="*/ 8262627 w 8676695"/>
              <a:gd name="connsiteY25" fmla="*/ 9579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17431 w 8676695"/>
              <a:gd name="connsiteY22" fmla="*/ 370667 h 553574"/>
              <a:gd name="connsiteX23" fmla="*/ 7676031 w 8676695"/>
              <a:gd name="connsiteY23" fmla="*/ 328703 h 553574"/>
              <a:gd name="connsiteX24" fmla="*/ 7960703 w 8676695"/>
              <a:gd name="connsiteY24" fmla="*/ 216559 h 553574"/>
              <a:gd name="connsiteX25" fmla="*/ 8262627 w 8676695"/>
              <a:gd name="connsiteY25" fmla="*/ 9579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17431 w 8676695"/>
              <a:gd name="connsiteY22" fmla="*/ 370667 h 553574"/>
              <a:gd name="connsiteX23" fmla="*/ 7676031 w 8676695"/>
              <a:gd name="connsiteY23" fmla="*/ 328703 h 553574"/>
              <a:gd name="connsiteX24" fmla="*/ 7970228 w 8676695"/>
              <a:gd name="connsiteY24" fmla="*/ 228465 h 553574"/>
              <a:gd name="connsiteX25" fmla="*/ 8262627 w 8676695"/>
              <a:gd name="connsiteY25" fmla="*/ 9579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17431 w 8676695"/>
              <a:gd name="connsiteY22" fmla="*/ 370667 h 553574"/>
              <a:gd name="connsiteX23" fmla="*/ 7676031 w 8676695"/>
              <a:gd name="connsiteY23" fmla="*/ 328703 h 553574"/>
              <a:gd name="connsiteX24" fmla="*/ 7970228 w 8676695"/>
              <a:gd name="connsiteY24" fmla="*/ 228465 h 553574"/>
              <a:gd name="connsiteX25" fmla="*/ 8257864 w 8676695"/>
              <a:gd name="connsiteY25" fmla="*/ 114840 h 553574"/>
              <a:gd name="connsiteX26" fmla="*/ 8443782 w 8676695"/>
              <a:gd name="connsiteY26" fmla="*/ 69910 h 553574"/>
              <a:gd name="connsiteX27" fmla="*/ 8668069 w 8676695"/>
              <a:gd name="connsiteY27" fmla="*/ 87163 h 553574"/>
              <a:gd name="connsiteX28" fmla="*/ 8676695 w 8676695"/>
              <a:gd name="connsiteY28" fmla="*/ 899 h 553574"/>
              <a:gd name="connsiteX29" fmla="*/ 4 w 8676695"/>
              <a:gd name="connsiteY29" fmla="*/ 0 h 553574"/>
              <a:gd name="connsiteX30" fmla="*/ 6564 w 8676695"/>
              <a:gd name="connsiteY30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17431 w 8676695"/>
              <a:gd name="connsiteY22" fmla="*/ 370667 h 553574"/>
              <a:gd name="connsiteX23" fmla="*/ 7676031 w 8676695"/>
              <a:gd name="connsiteY23" fmla="*/ 328703 h 553574"/>
              <a:gd name="connsiteX24" fmla="*/ 7970228 w 8676695"/>
              <a:gd name="connsiteY24" fmla="*/ 228465 h 553574"/>
              <a:gd name="connsiteX25" fmla="*/ 8115754 w 8676695"/>
              <a:gd name="connsiteY25" fmla="*/ 153164 h 553574"/>
              <a:gd name="connsiteX26" fmla="*/ 8257864 w 8676695"/>
              <a:gd name="connsiteY26" fmla="*/ 114840 h 553574"/>
              <a:gd name="connsiteX27" fmla="*/ 8443782 w 8676695"/>
              <a:gd name="connsiteY27" fmla="*/ 69910 h 553574"/>
              <a:gd name="connsiteX28" fmla="*/ 8668069 w 8676695"/>
              <a:gd name="connsiteY28" fmla="*/ 87163 h 553574"/>
              <a:gd name="connsiteX29" fmla="*/ 8676695 w 8676695"/>
              <a:gd name="connsiteY29" fmla="*/ 899 h 553574"/>
              <a:gd name="connsiteX30" fmla="*/ 4 w 8676695"/>
              <a:gd name="connsiteY30" fmla="*/ 0 h 553574"/>
              <a:gd name="connsiteX31" fmla="*/ 6564 w 8676695"/>
              <a:gd name="connsiteY31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17431 w 8676695"/>
              <a:gd name="connsiteY22" fmla="*/ 370667 h 553574"/>
              <a:gd name="connsiteX23" fmla="*/ 7676031 w 8676695"/>
              <a:gd name="connsiteY23" fmla="*/ 328703 h 553574"/>
              <a:gd name="connsiteX24" fmla="*/ 7970228 w 8676695"/>
              <a:gd name="connsiteY24" fmla="*/ 228465 h 553574"/>
              <a:gd name="connsiteX25" fmla="*/ 8115754 w 8676695"/>
              <a:gd name="connsiteY25" fmla="*/ 153164 h 553574"/>
              <a:gd name="connsiteX26" fmla="*/ 8257864 w 8676695"/>
              <a:gd name="connsiteY26" fmla="*/ 114840 h 553574"/>
              <a:gd name="connsiteX27" fmla="*/ 8436638 w 8676695"/>
              <a:gd name="connsiteY27" fmla="*/ 69910 h 553574"/>
              <a:gd name="connsiteX28" fmla="*/ 8668069 w 8676695"/>
              <a:gd name="connsiteY28" fmla="*/ 87163 h 553574"/>
              <a:gd name="connsiteX29" fmla="*/ 8676695 w 8676695"/>
              <a:gd name="connsiteY29" fmla="*/ 899 h 553574"/>
              <a:gd name="connsiteX30" fmla="*/ 4 w 8676695"/>
              <a:gd name="connsiteY30" fmla="*/ 0 h 553574"/>
              <a:gd name="connsiteX31" fmla="*/ 6564 w 8676695"/>
              <a:gd name="connsiteY31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17431 w 8676695"/>
              <a:gd name="connsiteY22" fmla="*/ 370667 h 553574"/>
              <a:gd name="connsiteX23" fmla="*/ 7676031 w 8676695"/>
              <a:gd name="connsiteY23" fmla="*/ 328703 h 553574"/>
              <a:gd name="connsiteX24" fmla="*/ 7970228 w 8676695"/>
              <a:gd name="connsiteY24" fmla="*/ 228465 h 553574"/>
              <a:gd name="connsiteX25" fmla="*/ 8115754 w 8676695"/>
              <a:gd name="connsiteY25" fmla="*/ 153164 h 553574"/>
              <a:gd name="connsiteX26" fmla="*/ 8257864 w 8676695"/>
              <a:gd name="connsiteY26" fmla="*/ 114840 h 553574"/>
              <a:gd name="connsiteX27" fmla="*/ 8344354 w 8676695"/>
              <a:gd name="connsiteY27" fmla="*/ 88871 h 553574"/>
              <a:gd name="connsiteX28" fmla="*/ 8436638 w 8676695"/>
              <a:gd name="connsiteY28" fmla="*/ 69910 h 553574"/>
              <a:gd name="connsiteX29" fmla="*/ 8668069 w 8676695"/>
              <a:gd name="connsiteY29" fmla="*/ 87163 h 553574"/>
              <a:gd name="connsiteX30" fmla="*/ 8676695 w 8676695"/>
              <a:gd name="connsiteY30" fmla="*/ 899 h 553574"/>
              <a:gd name="connsiteX31" fmla="*/ 4 w 8676695"/>
              <a:gd name="connsiteY31" fmla="*/ 0 h 553574"/>
              <a:gd name="connsiteX32" fmla="*/ 6564 w 8676695"/>
              <a:gd name="connsiteY32" fmla="*/ 76156 h 553574"/>
              <a:gd name="connsiteX0" fmla="*/ 6564 w 8676695"/>
              <a:gd name="connsiteY0" fmla="*/ 76156 h 553574"/>
              <a:gd name="connsiteX1" fmla="*/ 128817 w 8676695"/>
              <a:gd name="connsiteY1" fmla="*/ 64565 h 553574"/>
              <a:gd name="connsiteX2" fmla="*/ 257314 w 8676695"/>
              <a:gd name="connsiteY2" fmla="*/ 63666 h 553574"/>
              <a:gd name="connsiteX3" fmla="*/ 368559 w 8676695"/>
              <a:gd name="connsiteY3" fmla="*/ 81502 h 553574"/>
              <a:gd name="connsiteX4" fmla="*/ 470594 w 8676695"/>
              <a:gd name="connsiteY4" fmla="*/ 70809 h 553574"/>
              <a:gd name="connsiteX5" fmla="*/ 560722 w 8676695"/>
              <a:gd name="connsiteY5" fmla="*/ 38685 h 553574"/>
              <a:gd name="connsiteX6" fmla="*/ 623173 w 8676695"/>
              <a:gd name="connsiteY6" fmla="*/ 42234 h 553574"/>
              <a:gd name="connsiteX7" fmla="*/ 767216 w 8676695"/>
              <a:gd name="connsiteY7" fmla="*/ 76964 h 553574"/>
              <a:gd name="connsiteX8" fmla="*/ 860265 w 8676695"/>
              <a:gd name="connsiteY8" fmla="*/ 118704 h 553574"/>
              <a:gd name="connsiteX9" fmla="*/ 945810 w 8676695"/>
              <a:gd name="connsiteY9" fmla="*/ 165071 h 553574"/>
              <a:gd name="connsiteX10" fmla="*/ 1020571 w 8676695"/>
              <a:gd name="connsiteY10" fmla="*/ 211796 h 553574"/>
              <a:gd name="connsiteX11" fmla="*/ 1145835 w 8676695"/>
              <a:gd name="connsiteY11" fmla="*/ 284133 h 553574"/>
              <a:gd name="connsiteX12" fmla="*/ 1315712 w 8676695"/>
              <a:gd name="connsiteY12" fmla="*/ 391470 h 553574"/>
              <a:gd name="connsiteX13" fmla="*/ 1441110 w 8676695"/>
              <a:gd name="connsiteY13" fmla="*/ 460346 h 553574"/>
              <a:gd name="connsiteX14" fmla="*/ 1566462 w 8676695"/>
              <a:gd name="connsiteY14" fmla="*/ 502715 h 553574"/>
              <a:gd name="connsiteX15" fmla="*/ 2083733 w 8676695"/>
              <a:gd name="connsiteY15" fmla="*/ 541397 h 553574"/>
              <a:gd name="connsiteX16" fmla="*/ 2760772 w 8676695"/>
              <a:gd name="connsiteY16" fmla="*/ 553574 h 553574"/>
              <a:gd name="connsiteX17" fmla="*/ 3743285 w 8676695"/>
              <a:gd name="connsiteY17" fmla="*/ 525628 h 553574"/>
              <a:gd name="connsiteX18" fmla="*/ 5776737 w 8676695"/>
              <a:gd name="connsiteY18" fmla="*/ 460480 h 553574"/>
              <a:gd name="connsiteX19" fmla="*/ 6923647 w 8676695"/>
              <a:gd name="connsiteY19" fmla="*/ 429255 h 553574"/>
              <a:gd name="connsiteX20" fmla="*/ 7184639 w 8676695"/>
              <a:gd name="connsiteY20" fmla="*/ 420314 h 553574"/>
              <a:gd name="connsiteX21" fmla="*/ 7332772 w 8676695"/>
              <a:gd name="connsiteY21" fmla="*/ 409305 h 553574"/>
              <a:gd name="connsiteX22" fmla="*/ 7517431 w 8676695"/>
              <a:gd name="connsiteY22" fmla="*/ 370667 h 553574"/>
              <a:gd name="connsiteX23" fmla="*/ 7676031 w 8676695"/>
              <a:gd name="connsiteY23" fmla="*/ 328703 h 553574"/>
              <a:gd name="connsiteX24" fmla="*/ 7970228 w 8676695"/>
              <a:gd name="connsiteY24" fmla="*/ 228465 h 553574"/>
              <a:gd name="connsiteX25" fmla="*/ 8115754 w 8676695"/>
              <a:gd name="connsiteY25" fmla="*/ 153164 h 553574"/>
              <a:gd name="connsiteX26" fmla="*/ 8257864 w 8676695"/>
              <a:gd name="connsiteY26" fmla="*/ 114840 h 553574"/>
              <a:gd name="connsiteX27" fmla="*/ 8344354 w 8676695"/>
              <a:gd name="connsiteY27" fmla="*/ 88871 h 553574"/>
              <a:gd name="connsiteX28" fmla="*/ 8436638 w 8676695"/>
              <a:gd name="connsiteY28" fmla="*/ 69910 h 553574"/>
              <a:gd name="connsiteX29" fmla="*/ 8675213 w 8676695"/>
              <a:gd name="connsiteY29" fmla="*/ 87163 h 553574"/>
              <a:gd name="connsiteX30" fmla="*/ 8676695 w 8676695"/>
              <a:gd name="connsiteY30" fmla="*/ 899 h 553574"/>
              <a:gd name="connsiteX31" fmla="*/ 4 w 8676695"/>
              <a:gd name="connsiteY31" fmla="*/ 0 h 553574"/>
              <a:gd name="connsiteX32" fmla="*/ 6564 w 8676695"/>
              <a:gd name="connsiteY32" fmla="*/ 76156 h 553574"/>
              <a:gd name="connsiteX0" fmla="*/ 6564 w 8675213"/>
              <a:gd name="connsiteY0" fmla="*/ 84782 h 562200"/>
              <a:gd name="connsiteX1" fmla="*/ 128817 w 8675213"/>
              <a:gd name="connsiteY1" fmla="*/ 73191 h 562200"/>
              <a:gd name="connsiteX2" fmla="*/ 257314 w 8675213"/>
              <a:gd name="connsiteY2" fmla="*/ 72292 h 562200"/>
              <a:gd name="connsiteX3" fmla="*/ 368559 w 8675213"/>
              <a:gd name="connsiteY3" fmla="*/ 90128 h 562200"/>
              <a:gd name="connsiteX4" fmla="*/ 470594 w 8675213"/>
              <a:gd name="connsiteY4" fmla="*/ 79435 h 562200"/>
              <a:gd name="connsiteX5" fmla="*/ 560722 w 8675213"/>
              <a:gd name="connsiteY5" fmla="*/ 47311 h 562200"/>
              <a:gd name="connsiteX6" fmla="*/ 623173 w 8675213"/>
              <a:gd name="connsiteY6" fmla="*/ 50860 h 562200"/>
              <a:gd name="connsiteX7" fmla="*/ 767216 w 8675213"/>
              <a:gd name="connsiteY7" fmla="*/ 85590 h 562200"/>
              <a:gd name="connsiteX8" fmla="*/ 860265 w 8675213"/>
              <a:gd name="connsiteY8" fmla="*/ 127330 h 562200"/>
              <a:gd name="connsiteX9" fmla="*/ 945810 w 8675213"/>
              <a:gd name="connsiteY9" fmla="*/ 173697 h 562200"/>
              <a:gd name="connsiteX10" fmla="*/ 1020571 w 8675213"/>
              <a:gd name="connsiteY10" fmla="*/ 220422 h 562200"/>
              <a:gd name="connsiteX11" fmla="*/ 1145835 w 8675213"/>
              <a:gd name="connsiteY11" fmla="*/ 292759 h 562200"/>
              <a:gd name="connsiteX12" fmla="*/ 1315712 w 8675213"/>
              <a:gd name="connsiteY12" fmla="*/ 400096 h 562200"/>
              <a:gd name="connsiteX13" fmla="*/ 1441110 w 8675213"/>
              <a:gd name="connsiteY13" fmla="*/ 468972 h 562200"/>
              <a:gd name="connsiteX14" fmla="*/ 1566462 w 8675213"/>
              <a:gd name="connsiteY14" fmla="*/ 511341 h 562200"/>
              <a:gd name="connsiteX15" fmla="*/ 2083733 w 8675213"/>
              <a:gd name="connsiteY15" fmla="*/ 550023 h 562200"/>
              <a:gd name="connsiteX16" fmla="*/ 2760772 w 8675213"/>
              <a:gd name="connsiteY16" fmla="*/ 562200 h 562200"/>
              <a:gd name="connsiteX17" fmla="*/ 3743285 w 8675213"/>
              <a:gd name="connsiteY17" fmla="*/ 534254 h 562200"/>
              <a:gd name="connsiteX18" fmla="*/ 5776737 w 8675213"/>
              <a:gd name="connsiteY18" fmla="*/ 469106 h 562200"/>
              <a:gd name="connsiteX19" fmla="*/ 6923647 w 8675213"/>
              <a:gd name="connsiteY19" fmla="*/ 437881 h 562200"/>
              <a:gd name="connsiteX20" fmla="*/ 7184639 w 8675213"/>
              <a:gd name="connsiteY20" fmla="*/ 428940 h 562200"/>
              <a:gd name="connsiteX21" fmla="*/ 7332772 w 8675213"/>
              <a:gd name="connsiteY21" fmla="*/ 417931 h 562200"/>
              <a:gd name="connsiteX22" fmla="*/ 7517431 w 8675213"/>
              <a:gd name="connsiteY22" fmla="*/ 379293 h 562200"/>
              <a:gd name="connsiteX23" fmla="*/ 7676031 w 8675213"/>
              <a:gd name="connsiteY23" fmla="*/ 337329 h 562200"/>
              <a:gd name="connsiteX24" fmla="*/ 7970228 w 8675213"/>
              <a:gd name="connsiteY24" fmla="*/ 237091 h 562200"/>
              <a:gd name="connsiteX25" fmla="*/ 8115754 w 8675213"/>
              <a:gd name="connsiteY25" fmla="*/ 161790 h 562200"/>
              <a:gd name="connsiteX26" fmla="*/ 8257864 w 8675213"/>
              <a:gd name="connsiteY26" fmla="*/ 123466 h 562200"/>
              <a:gd name="connsiteX27" fmla="*/ 8344354 w 8675213"/>
              <a:gd name="connsiteY27" fmla="*/ 97497 h 562200"/>
              <a:gd name="connsiteX28" fmla="*/ 8436638 w 8675213"/>
              <a:gd name="connsiteY28" fmla="*/ 78536 h 562200"/>
              <a:gd name="connsiteX29" fmla="*/ 8675213 w 8675213"/>
              <a:gd name="connsiteY29" fmla="*/ 95789 h 562200"/>
              <a:gd name="connsiteX30" fmla="*/ 8671932 w 8675213"/>
              <a:gd name="connsiteY30" fmla="*/ 0 h 562200"/>
              <a:gd name="connsiteX31" fmla="*/ 4 w 8675213"/>
              <a:gd name="connsiteY31" fmla="*/ 8626 h 562200"/>
              <a:gd name="connsiteX32" fmla="*/ 6564 w 8675213"/>
              <a:gd name="connsiteY32" fmla="*/ 84782 h 562200"/>
              <a:gd name="connsiteX0" fmla="*/ 6564 w 8675213"/>
              <a:gd name="connsiteY0" fmla="*/ 84782 h 562200"/>
              <a:gd name="connsiteX1" fmla="*/ 128817 w 8675213"/>
              <a:gd name="connsiteY1" fmla="*/ 73191 h 562200"/>
              <a:gd name="connsiteX2" fmla="*/ 257314 w 8675213"/>
              <a:gd name="connsiteY2" fmla="*/ 72292 h 562200"/>
              <a:gd name="connsiteX3" fmla="*/ 368559 w 8675213"/>
              <a:gd name="connsiteY3" fmla="*/ 90128 h 562200"/>
              <a:gd name="connsiteX4" fmla="*/ 470594 w 8675213"/>
              <a:gd name="connsiteY4" fmla="*/ 79435 h 562200"/>
              <a:gd name="connsiteX5" fmla="*/ 560722 w 8675213"/>
              <a:gd name="connsiteY5" fmla="*/ 47311 h 562200"/>
              <a:gd name="connsiteX6" fmla="*/ 623173 w 8675213"/>
              <a:gd name="connsiteY6" fmla="*/ 50860 h 562200"/>
              <a:gd name="connsiteX7" fmla="*/ 767216 w 8675213"/>
              <a:gd name="connsiteY7" fmla="*/ 85590 h 562200"/>
              <a:gd name="connsiteX8" fmla="*/ 860265 w 8675213"/>
              <a:gd name="connsiteY8" fmla="*/ 127330 h 562200"/>
              <a:gd name="connsiteX9" fmla="*/ 945810 w 8675213"/>
              <a:gd name="connsiteY9" fmla="*/ 173697 h 562200"/>
              <a:gd name="connsiteX10" fmla="*/ 1020571 w 8675213"/>
              <a:gd name="connsiteY10" fmla="*/ 220422 h 562200"/>
              <a:gd name="connsiteX11" fmla="*/ 1145835 w 8675213"/>
              <a:gd name="connsiteY11" fmla="*/ 292759 h 562200"/>
              <a:gd name="connsiteX12" fmla="*/ 1315712 w 8675213"/>
              <a:gd name="connsiteY12" fmla="*/ 400096 h 562200"/>
              <a:gd name="connsiteX13" fmla="*/ 1441110 w 8675213"/>
              <a:gd name="connsiteY13" fmla="*/ 468972 h 562200"/>
              <a:gd name="connsiteX14" fmla="*/ 1566462 w 8675213"/>
              <a:gd name="connsiteY14" fmla="*/ 511341 h 562200"/>
              <a:gd name="connsiteX15" fmla="*/ 2083733 w 8675213"/>
              <a:gd name="connsiteY15" fmla="*/ 550023 h 562200"/>
              <a:gd name="connsiteX16" fmla="*/ 2760772 w 8675213"/>
              <a:gd name="connsiteY16" fmla="*/ 562200 h 562200"/>
              <a:gd name="connsiteX17" fmla="*/ 3743285 w 8675213"/>
              <a:gd name="connsiteY17" fmla="*/ 534254 h 562200"/>
              <a:gd name="connsiteX18" fmla="*/ 5776737 w 8675213"/>
              <a:gd name="connsiteY18" fmla="*/ 469106 h 562200"/>
              <a:gd name="connsiteX19" fmla="*/ 6923647 w 8675213"/>
              <a:gd name="connsiteY19" fmla="*/ 437881 h 562200"/>
              <a:gd name="connsiteX20" fmla="*/ 7184639 w 8675213"/>
              <a:gd name="connsiteY20" fmla="*/ 428940 h 562200"/>
              <a:gd name="connsiteX21" fmla="*/ 7332772 w 8675213"/>
              <a:gd name="connsiteY21" fmla="*/ 417931 h 562200"/>
              <a:gd name="connsiteX22" fmla="*/ 7517431 w 8675213"/>
              <a:gd name="connsiteY22" fmla="*/ 379293 h 562200"/>
              <a:gd name="connsiteX23" fmla="*/ 7676031 w 8675213"/>
              <a:gd name="connsiteY23" fmla="*/ 337329 h 562200"/>
              <a:gd name="connsiteX24" fmla="*/ 7970228 w 8675213"/>
              <a:gd name="connsiteY24" fmla="*/ 237091 h 562200"/>
              <a:gd name="connsiteX25" fmla="*/ 8113372 w 8675213"/>
              <a:gd name="connsiteY25" fmla="*/ 168933 h 562200"/>
              <a:gd name="connsiteX26" fmla="*/ 8257864 w 8675213"/>
              <a:gd name="connsiteY26" fmla="*/ 123466 h 562200"/>
              <a:gd name="connsiteX27" fmla="*/ 8344354 w 8675213"/>
              <a:gd name="connsiteY27" fmla="*/ 97497 h 562200"/>
              <a:gd name="connsiteX28" fmla="*/ 8436638 w 8675213"/>
              <a:gd name="connsiteY28" fmla="*/ 78536 h 562200"/>
              <a:gd name="connsiteX29" fmla="*/ 8675213 w 8675213"/>
              <a:gd name="connsiteY29" fmla="*/ 95789 h 562200"/>
              <a:gd name="connsiteX30" fmla="*/ 8671932 w 8675213"/>
              <a:gd name="connsiteY30" fmla="*/ 0 h 562200"/>
              <a:gd name="connsiteX31" fmla="*/ 4 w 8675213"/>
              <a:gd name="connsiteY31" fmla="*/ 8626 h 562200"/>
              <a:gd name="connsiteX32" fmla="*/ 6564 w 8675213"/>
              <a:gd name="connsiteY32" fmla="*/ 84782 h 5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213" h="562200">
                <a:moveTo>
                  <a:pt x="6564" y="84782"/>
                </a:moveTo>
                <a:cubicBezTo>
                  <a:pt x="49696" y="76156"/>
                  <a:pt x="87026" y="75273"/>
                  <a:pt x="128817" y="73191"/>
                </a:cubicBezTo>
                <a:cubicBezTo>
                  <a:pt x="170608" y="71109"/>
                  <a:pt x="211307" y="68623"/>
                  <a:pt x="257314" y="72292"/>
                </a:cubicBezTo>
                <a:lnTo>
                  <a:pt x="368559" y="90128"/>
                </a:lnTo>
                <a:cubicBezTo>
                  <a:pt x="400189" y="78626"/>
                  <a:pt x="438567" y="86571"/>
                  <a:pt x="470594" y="79435"/>
                </a:cubicBezTo>
                <a:cubicBezTo>
                  <a:pt x="502621" y="72299"/>
                  <a:pt x="531473" y="54844"/>
                  <a:pt x="560722" y="47311"/>
                </a:cubicBezTo>
                <a:lnTo>
                  <a:pt x="623173" y="50860"/>
                </a:lnTo>
                <a:cubicBezTo>
                  <a:pt x="659281" y="62437"/>
                  <a:pt x="731108" y="74013"/>
                  <a:pt x="767216" y="85590"/>
                </a:cubicBezTo>
                <a:lnTo>
                  <a:pt x="860265" y="127330"/>
                </a:lnTo>
                <a:cubicBezTo>
                  <a:pt x="891955" y="147548"/>
                  <a:pt x="914120" y="153479"/>
                  <a:pt x="945810" y="173697"/>
                </a:cubicBezTo>
                <a:lnTo>
                  <a:pt x="1020571" y="220422"/>
                </a:lnTo>
                <a:cubicBezTo>
                  <a:pt x="1035338" y="230247"/>
                  <a:pt x="1131068" y="282934"/>
                  <a:pt x="1145835" y="292759"/>
                </a:cubicBezTo>
                <a:lnTo>
                  <a:pt x="1315712" y="400096"/>
                </a:lnTo>
                <a:cubicBezTo>
                  <a:pt x="1359893" y="418292"/>
                  <a:pt x="1396929" y="450776"/>
                  <a:pt x="1441110" y="468972"/>
                </a:cubicBezTo>
                <a:lnTo>
                  <a:pt x="1566462" y="511341"/>
                </a:lnTo>
                <a:lnTo>
                  <a:pt x="2083733" y="550023"/>
                </a:lnTo>
                <a:lnTo>
                  <a:pt x="2760772" y="562200"/>
                </a:lnTo>
                <a:lnTo>
                  <a:pt x="3743285" y="534254"/>
                </a:lnTo>
                <a:lnTo>
                  <a:pt x="5776737" y="469106"/>
                </a:lnTo>
                <a:lnTo>
                  <a:pt x="6923647" y="437881"/>
                </a:lnTo>
                <a:cubicBezTo>
                  <a:pt x="7001913" y="438869"/>
                  <a:pt x="7116451" y="432265"/>
                  <a:pt x="7184639" y="428940"/>
                </a:cubicBezTo>
                <a:cubicBezTo>
                  <a:pt x="7252827" y="425615"/>
                  <a:pt x="7281013" y="420807"/>
                  <a:pt x="7332772" y="417931"/>
                </a:cubicBezTo>
                <a:lnTo>
                  <a:pt x="7517431" y="379293"/>
                </a:lnTo>
                <a:cubicBezTo>
                  <a:pt x="7570298" y="365305"/>
                  <a:pt x="7600565" y="361029"/>
                  <a:pt x="7676031" y="337329"/>
                </a:cubicBezTo>
                <a:cubicBezTo>
                  <a:pt x="7751497" y="313629"/>
                  <a:pt x="7897338" y="265157"/>
                  <a:pt x="7970228" y="237091"/>
                </a:cubicBezTo>
                <a:cubicBezTo>
                  <a:pt x="8043118" y="209025"/>
                  <a:pt x="8065433" y="187871"/>
                  <a:pt x="8113372" y="168933"/>
                </a:cubicBezTo>
                <a:cubicBezTo>
                  <a:pt x="8161311" y="149996"/>
                  <a:pt x="8218970" y="134182"/>
                  <a:pt x="8257864" y="123466"/>
                </a:cubicBezTo>
                <a:cubicBezTo>
                  <a:pt x="8288281" y="114810"/>
                  <a:pt x="8313937" y="106153"/>
                  <a:pt x="8344354" y="97497"/>
                </a:cubicBezTo>
                <a:lnTo>
                  <a:pt x="8436638" y="78536"/>
                </a:lnTo>
                <a:lnTo>
                  <a:pt x="8675213" y="95789"/>
                </a:lnTo>
                <a:lnTo>
                  <a:pt x="8671932" y="0"/>
                </a:lnTo>
                <a:lnTo>
                  <a:pt x="4" y="8626"/>
                </a:lnTo>
                <a:cubicBezTo>
                  <a:pt x="-191" y="30836"/>
                  <a:pt x="6759" y="62572"/>
                  <a:pt x="6564" y="84782"/>
                </a:cubicBezTo>
                <a:close/>
              </a:path>
            </a:pathLst>
          </a:custGeom>
          <a:solidFill>
            <a:srgbClr val="CCEC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Freeform 158">
            <a:extLst>
              <a:ext uri="{FF2B5EF4-FFF2-40B4-BE49-F238E27FC236}">
                <a16:creationId xmlns:a16="http://schemas.microsoft.com/office/drawing/2014/main" id="{456BC0F6-C485-4294-9A80-7D41B0E5D873}"/>
              </a:ext>
            </a:extLst>
          </p:cNvPr>
          <p:cNvSpPr/>
          <p:nvPr/>
        </p:nvSpPr>
        <p:spPr>
          <a:xfrm>
            <a:off x="7837518" y="1663590"/>
            <a:ext cx="1453055" cy="415405"/>
          </a:xfrm>
          <a:custGeom>
            <a:avLst/>
            <a:gdLst>
              <a:gd name="connsiteX0" fmla="*/ 1458310 w 1466193"/>
              <a:gd name="connsiteY0" fmla="*/ 18393 h 417786"/>
              <a:gd name="connsiteX1" fmla="*/ 1313793 w 1466193"/>
              <a:gd name="connsiteY1" fmla="*/ 0 h 417786"/>
              <a:gd name="connsiteX2" fmla="*/ 1179786 w 1466193"/>
              <a:gd name="connsiteY2" fmla="*/ 7882 h 417786"/>
              <a:gd name="connsiteX3" fmla="*/ 1051034 w 1466193"/>
              <a:gd name="connsiteY3" fmla="*/ 44668 h 417786"/>
              <a:gd name="connsiteX4" fmla="*/ 885496 w 1466193"/>
              <a:gd name="connsiteY4" fmla="*/ 97220 h 417786"/>
              <a:gd name="connsiteX5" fmla="*/ 783020 w 1466193"/>
              <a:gd name="connsiteY5" fmla="*/ 152400 h 417786"/>
              <a:gd name="connsiteX6" fmla="*/ 580696 w 1466193"/>
              <a:gd name="connsiteY6" fmla="*/ 228600 h 417786"/>
              <a:gd name="connsiteX7" fmla="*/ 359979 w 1466193"/>
              <a:gd name="connsiteY7" fmla="*/ 289034 h 417786"/>
              <a:gd name="connsiteX8" fmla="*/ 168165 w 1466193"/>
              <a:gd name="connsiteY8" fmla="*/ 331075 h 417786"/>
              <a:gd name="connsiteX9" fmla="*/ 115614 w 1466193"/>
              <a:gd name="connsiteY9" fmla="*/ 338958 h 417786"/>
              <a:gd name="connsiteX10" fmla="*/ 0 w 1466193"/>
              <a:gd name="connsiteY10" fmla="*/ 381000 h 417786"/>
              <a:gd name="connsiteX11" fmla="*/ 173420 w 1466193"/>
              <a:gd name="connsiteY11" fmla="*/ 417786 h 417786"/>
              <a:gd name="connsiteX12" fmla="*/ 627993 w 1466193"/>
              <a:gd name="connsiteY12" fmla="*/ 409903 h 417786"/>
              <a:gd name="connsiteX13" fmla="*/ 1466193 w 1466193"/>
              <a:gd name="connsiteY13" fmla="*/ 409903 h 417786"/>
              <a:gd name="connsiteX14" fmla="*/ 1458310 w 1466193"/>
              <a:gd name="connsiteY14" fmla="*/ 18393 h 417786"/>
              <a:gd name="connsiteX0" fmla="*/ 1445172 w 1453055"/>
              <a:gd name="connsiteY0" fmla="*/ 18393 h 417786"/>
              <a:gd name="connsiteX1" fmla="*/ 1300655 w 1453055"/>
              <a:gd name="connsiteY1" fmla="*/ 0 h 417786"/>
              <a:gd name="connsiteX2" fmla="*/ 1166648 w 1453055"/>
              <a:gd name="connsiteY2" fmla="*/ 7882 h 417786"/>
              <a:gd name="connsiteX3" fmla="*/ 1037896 w 1453055"/>
              <a:gd name="connsiteY3" fmla="*/ 44668 h 417786"/>
              <a:gd name="connsiteX4" fmla="*/ 872358 w 1453055"/>
              <a:gd name="connsiteY4" fmla="*/ 97220 h 417786"/>
              <a:gd name="connsiteX5" fmla="*/ 769882 w 1453055"/>
              <a:gd name="connsiteY5" fmla="*/ 152400 h 417786"/>
              <a:gd name="connsiteX6" fmla="*/ 567558 w 1453055"/>
              <a:gd name="connsiteY6" fmla="*/ 228600 h 417786"/>
              <a:gd name="connsiteX7" fmla="*/ 346841 w 1453055"/>
              <a:gd name="connsiteY7" fmla="*/ 289034 h 417786"/>
              <a:gd name="connsiteX8" fmla="*/ 155027 w 1453055"/>
              <a:gd name="connsiteY8" fmla="*/ 331075 h 417786"/>
              <a:gd name="connsiteX9" fmla="*/ 102476 w 1453055"/>
              <a:gd name="connsiteY9" fmla="*/ 338958 h 417786"/>
              <a:gd name="connsiteX10" fmla="*/ 0 w 1453055"/>
              <a:gd name="connsiteY10" fmla="*/ 375744 h 417786"/>
              <a:gd name="connsiteX11" fmla="*/ 160282 w 1453055"/>
              <a:gd name="connsiteY11" fmla="*/ 417786 h 417786"/>
              <a:gd name="connsiteX12" fmla="*/ 614855 w 1453055"/>
              <a:gd name="connsiteY12" fmla="*/ 409903 h 417786"/>
              <a:gd name="connsiteX13" fmla="*/ 1453055 w 1453055"/>
              <a:gd name="connsiteY13" fmla="*/ 409903 h 417786"/>
              <a:gd name="connsiteX14" fmla="*/ 1445172 w 1453055"/>
              <a:gd name="connsiteY14" fmla="*/ 18393 h 417786"/>
              <a:gd name="connsiteX0" fmla="*/ 1445172 w 1453055"/>
              <a:gd name="connsiteY0" fmla="*/ 18393 h 415405"/>
              <a:gd name="connsiteX1" fmla="*/ 1300655 w 1453055"/>
              <a:gd name="connsiteY1" fmla="*/ 0 h 415405"/>
              <a:gd name="connsiteX2" fmla="*/ 1166648 w 1453055"/>
              <a:gd name="connsiteY2" fmla="*/ 7882 h 415405"/>
              <a:gd name="connsiteX3" fmla="*/ 1037896 w 1453055"/>
              <a:gd name="connsiteY3" fmla="*/ 44668 h 415405"/>
              <a:gd name="connsiteX4" fmla="*/ 872358 w 1453055"/>
              <a:gd name="connsiteY4" fmla="*/ 97220 h 415405"/>
              <a:gd name="connsiteX5" fmla="*/ 769882 w 1453055"/>
              <a:gd name="connsiteY5" fmla="*/ 152400 h 415405"/>
              <a:gd name="connsiteX6" fmla="*/ 567558 w 1453055"/>
              <a:gd name="connsiteY6" fmla="*/ 228600 h 415405"/>
              <a:gd name="connsiteX7" fmla="*/ 346841 w 1453055"/>
              <a:gd name="connsiteY7" fmla="*/ 289034 h 415405"/>
              <a:gd name="connsiteX8" fmla="*/ 155027 w 1453055"/>
              <a:gd name="connsiteY8" fmla="*/ 331075 h 415405"/>
              <a:gd name="connsiteX9" fmla="*/ 102476 w 1453055"/>
              <a:gd name="connsiteY9" fmla="*/ 338958 h 415405"/>
              <a:gd name="connsiteX10" fmla="*/ 0 w 1453055"/>
              <a:gd name="connsiteY10" fmla="*/ 375744 h 415405"/>
              <a:gd name="connsiteX11" fmla="*/ 74557 w 1453055"/>
              <a:gd name="connsiteY11" fmla="*/ 415405 h 415405"/>
              <a:gd name="connsiteX12" fmla="*/ 614855 w 1453055"/>
              <a:gd name="connsiteY12" fmla="*/ 409903 h 415405"/>
              <a:gd name="connsiteX13" fmla="*/ 1453055 w 1453055"/>
              <a:gd name="connsiteY13" fmla="*/ 409903 h 415405"/>
              <a:gd name="connsiteX14" fmla="*/ 1445172 w 1453055"/>
              <a:gd name="connsiteY14" fmla="*/ 18393 h 415405"/>
              <a:gd name="connsiteX0" fmla="*/ 1445172 w 1453055"/>
              <a:gd name="connsiteY0" fmla="*/ 18393 h 415405"/>
              <a:gd name="connsiteX1" fmla="*/ 1300655 w 1453055"/>
              <a:gd name="connsiteY1" fmla="*/ 0 h 415405"/>
              <a:gd name="connsiteX2" fmla="*/ 1166648 w 1453055"/>
              <a:gd name="connsiteY2" fmla="*/ 7882 h 415405"/>
              <a:gd name="connsiteX3" fmla="*/ 1037896 w 1453055"/>
              <a:gd name="connsiteY3" fmla="*/ 44668 h 415405"/>
              <a:gd name="connsiteX4" fmla="*/ 872358 w 1453055"/>
              <a:gd name="connsiteY4" fmla="*/ 97220 h 415405"/>
              <a:gd name="connsiteX5" fmla="*/ 769882 w 1453055"/>
              <a:gd name="connsiteY5" fmla="*/ 152400 h 415405"/>
              <a:gd name="connsiteX6" fmla="*/ 567558 w 1453055"/>
              <a:gd name="connsiteY6" fmla="*/ 228600 h 415405"/>
              <a:gd name="connsiteX7" fmla="*/ 346841 w 1453055"/>
              <a:gd name="connsiteY7" fmla="*/ 289034 h 415405"/>
              <a:gd name="connsiteX8" fmla="*/ 155027 w 1453055"/>
              <a:gd name="connsiteY8" fmla="*/ 331075 h 415405"/>
              <a:gd name="connsiteX9" fmla="*/ 102476 w 1453055"/>
              <a:gd name="connsiteY9" fmla="*/ 338958 h 415405"/>
              <a:gd name="connsiteX10" fmla="*/ 0 w 1453055"/>
              <a:gd name="connsiteY10" fmla="*/ 375744 h 415405"/>
              <a:gd name="connsiteX11" fmla="*/ 133186 w 1453055"/>
              <a:gd name="connsiteY11" fmla="*/ 379523 h 415405"/>
              <a:gd name="connsiteX12" fmla="*/ 74557 w 1453055"/>
              <a:gd name="connsiteY12" fmla="*/ 415405 h 415405"/>
              <a:gd name="connsiteX13" fmla="*/ 614855 w 1453055"/>
              <a:gd name="connsiteY13" fmla="*/ 409903 h 415405"/>
              <a:gd name="connsiteX14" fmla="*/ 1453055 w 1453055"/>
              <a:gd name="connsiteY14" fmla="*/ 409903 h 415405"/>
              <a:gd name="connsiteX15" fmla="*/ 1445172 w 1453055"/>
              <a:gd name="connsiteY15" fmla="*/ 18393 h 415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53055" h="415405">
                <a:moveTo>
                  <a:pt x="1445172" y="18393"/>
                </a:moveTo>
                <a:lnTo>
                  <a:pt x="1300655" y="0"/>
                </a:lnTo>
                <a:lnTo>
                  <a:pt x="1166648" y="7882"/>
                </a:lnTo>
                <a:lnTo>
                  <a:pt x="1037896" y="44668"/>
                </a:lnTo>
                <a:lnTo>
                  <a:pt x="872358" y="97220"/>
                </a:lnTo>
                <a:lnTo>
                  <a:pt x="769882" y="152400"/>
                </a:lnTo>
                <a:lnTo>
                  <a:pt x="567558" y="228600"/>
                </a:lnTo>
                <a:lnTo>
                  <a:pt x="346841" y="289034"/>
                </a:lnTo>
                <a:lnTo>
                  <a:pt x="155027" y="331075"/>
                </a:lnTo>
                <a:lnTo>
                  <a:pt x="102476" y="338958"/>
                </a:lnTo>
                <a:lnTo>
                  <a:pt x="0" y="375744"/>
                </a:lnTo>
                <a:cubicBezTo>
                  <a:pt x="10264" y="380179"/>
                  <a:pt x="122922" y="375088"/>
                  <a:pt x="133186" y="379523"/>
                </a:cubicBezTo>
                <a:lnTo>
                  <a:pt x="74557" y="415405"/>
                </a:lnTo>
                <a:lnTo>
                  <a:pt x="614855" y="409903"/>
                </a:lnTo>
                <a:lnTo>
                  <a:pt x="1453055" y="409903"/>
                </a:lnTo>
                <a:lnTo>
                  <a:pt x="1445172" y="18393"/>
                </a:lnTo>
                <a:close/>
              </a:path>
            </a:pathLst>
          </a:custGeom>
          <a:solidFill>
            <a:srgbClr val="99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Freeform 157">
            <a:extLst>
              <a:ext uri="{FF2B5EF4-FFF2-40B4-BE49-F238E27FC236}">
                <a16:creationId xmlns:a16="http://schemas.microsoft.com/office/drawing/2014/main" id="{DB8DF12D-3318-4AFD-B79B-4AFCC0BDC94F}"/>
              </a:ext>
            </a:extLst>
          </p:cNvPr>
          <p:cNvSpPr/>
          <p:nvPr/>
        </p:nvSpPr>
        <p:spPr>
          <a:xfrm>
            <a:off x="624434" y="1628774"/>
            <a:ext cx="1540708" cy="516813"/>
          </a:xfrm>
          <a:custGeom>
            <a:avLst/>
            <a:gdLst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81125 w 1533525"/>
              <a:gd name="connsiteY14" fmla="*/ 500063 h 514350"/>
              <a:gd name="connsiteX15" fmla="*/ 1304925 w 1533525"/>
              <a:gd name="connsiteY15" fmla="*/ 461963 h 514350"/>
              <a:gd name="connsiteX16" fmla="*/ 1166813 w 1533525"/>
              <a:gd name="connsiteY16" fmla="*/ 471488 h 514350"/>
              <a:gd name="connsiteX17" fmla="*/ 1138238 w 1533525"/>
              <a:gd name="connsiteY17" fmla="*/ 481013 h 514350"/>
              <a:gd name="connsiteX18" fmla="*/ 1066800 w 1533525"/>
              <a:gd name="connsiteY18" fmla="*/ 461963 h 514350"/>
              <a:gd name="connsiteX19" fmla="*/ 909638 w 1533525"/>
              <a:gd name="connsiteY19" fmla="*/ 423863 h 514350"/>
              <a:gd name="connsiteX20" fmla="*/ 733425 w 1533525"/>
              <a:gd name="connsiteY20" fmla="*/ 428625 h 514350"/>
              <a:gd name="connsiteX21" fmla="*/ 590550 w 1533525"/>
              <a:gd name="connsiteY21" fmla="*/ 433388 h 514350"/>
              <a:gd name="connsiteX22" fmla="*/ 500063 w 1533525"/>
              <a:gd name="connsiteY22" fmla="*/ 423863 h 514350"/>
              <a:gd name="connsiteX23" fmla="*/ 314325 w 1533525"/>
              <a:gd name="connsiteY23" fmla="*/ 442913 h 514350"/>
              <a:gd name="connsiteX24" fmla="*/ 0 w 1533525"/>
              <a:gd name="connsiteY24" fmla="*/ 419100 h 514350"/>
              <a:gd name="connsiteX25" fmla="*/ 0 w 1533525"/>
              <a:gd name="connsiteY25" fmla="*/ 42863 h 514350"/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81125 w 1533525"/>
              <a:gd name="connsiteY14" fmla="*/ 500063 h 514350"/>
              <a:gd name="connsiteX15" fmla="*/ 1304925 w 1533525"/>
              <a:gd name="connsiteY15" fmla="*/ 461963 h 514350"/>
              <a:gd name="connsiteX16" fmla="*/ 1166813 w 1533525"/>
              <a:gd name="connsiteY16" fmla="*/ 471488 h 514350"/>
              <a:gd name="connsiteX17" fmla="*/ 1138238 w 1533525"/>
              <a:gd name="connsiteY17" fmla="*/ 481013 h 514350"/>
              <a:gd name="connsiteX18" fmla="*/ 1066800 w 1533525"/>
              <a:gd name="connsiteY18" fmla="*/ 461963 h 514350"/>
              <a:gd name="connsiteX19" fmla="*/ 909638 w 1533525"/>
              <a:gd name="connsiteY19" fmla="*/ 423863 h 514350"/>
              <a:gd name="connsiteX20" fmla="*/ 733425 w 1533525"/>
              <a:gd name="connsiteY20" fmla="*/ 428625 h 514350"/>
              <a:gd name="connsiteX21" fmla="*/ 590550 w 1533525"/>
              <a:gd name="connsiteY21" fmla="*/ 433388 h 514350"/>
              <a:gd name="connsiteX22" fmla="*/ 500063 w 1533525"/>
              <a:gd name="connsiteY22" fmla="*/ 423863 h 514350"/>
              <a:gd name="connsiteX23" fmla="*/ 288049 w 1533525"/>
              <a:gd name="connsiteY23" fmla="*/ 435031 h 514350"/>
              <a:gd name="connsiteX24" fmla="*/ 0 w 1533525"/>
              <a:gd name="connsiteY24" fmla="*/ 419100 h 514350"/>
              <a:gd name="connsiteX25" fmla="*/ 0 w 1533525"/>
              <a:gd name="connsiteY25" fmla="*/ 42863 h 514350"/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81125 w 1533525"/>
              <a:gd name="connsiteY14" fmla="*/ 500063 h 514350"/>
              <a:gd name="connsiteX15" fmla="*/ 1304925 w 1533525"/>
              <a:gd name="connsiteY15" fmla="*/ 461963 h 514350"/>
              <a:gd name="connsiteX16" fmla="*/ 1166813 w 1533525"/>
              <a:gd name="connsiteY16" fmla="*/ 471488 h 514350"/>
              <a:gd name="connsiteX17" fmla="*/ 1138238 w 1533525"/>
              <a:gd name="connsiteY17" fmla="*/ 481013 h 514350"/>
              <a:gd name="connsiteX18" fmla="*/ 1066800 w 1533525"/>
              <a:gd name="connsiteY18" fmla="*/ 461963 h 514350"/>
              <a:gd name="connsiteX19" fmla="*/ 909638 w 1533525"/>
              <a:gd name="connsiteY19" fmla="*/ 423863 h 514350"/>
              <a:gd name="connsiteX20" fmla="*/ 733425 w 1533525"/>
              <a:gd name="connsiteY20" fmla="*/ 428625 h 514350"/>
              <a:gd name="connsiteX21" fmla="*/ 603688 w 1533525"/>
              <a:gd name="connsiteY21" fmla="*/ 441270 h 514350"/>
              <a:gd name="connsiteX22" fmla="*/ 500063 w 1533525"/>
              <a:gd name="connsiteY22" fmla="*/ 423863 h 514350"/>
              <a:gd name="connsiteX23" fmla="*/ 288049 w 1533525"/>
              <a:gd name="connsiteY23" fmla="*/ 435031 h 514350"/>
              <a:gd name="connsiteX24" fmla="*/ 0 w 1533525"/>
              <a:gd name="connsiteY24" fmla="*/ 419100 h 514350"/>
              <a:gd name="connsiteX25" fmla="*/ 0 w 1533525"/>
              <a:gd name="connsiteY25" fmla="*/ 42863 h 514350"/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81125 w 1533525"/>
              <a:gd name="connsiteY14" fmla="*/ 500063 h 514350"/>
              <a:gd name="connsiteX15" fmla="*/ 1304925 w 1533525"/>
              <a:gd name="connsiteY15" fmla="*/ 461963 h 514350"/>
              <a:gd name="connsiteX16" fmla="*/ 1166813 w 1533525"/>
              <a:gd name="connsiteY16" fmla="*/ 471488 h 514350"/>
              <a:gd name="connsiteX17" fmla="*/ 1138238 w 1533525"/>
              <a:gd name="connsiteY17" fmla="*/ 481013 h 514350"/>
              <a:gd name="connsiteX18" fmla="*/ 1077310 w 1533525"/>
              <a:gd name="connsiteY18" fmla="*/ 451453 h 514350"/>
              <a:gd name="connsiteX19" fmla="*/ 909638 w 1533525"/>
              <a:gd name="connsiteY19" fmla="*/ 423863 h 514350"/>
              <a:gd name="connsiteX20" fmla="*/ 733425 w 1533525"/>
              <a:gd name="connsiteY20" fmla="*/ 428625 h 514350"/>
              <a:gd name="connsiteX21" fmla="*/ 603688 w 1533525"/>
              <a:gd name="connsiteY21" fmla="*/ 441270 h 514350"/>
              <a:gd name="connsiteX22" fmla="*/ 500063 w 1533525"/>
              <a:gd name="connsiteY22" fmla="*/ 423863 h 514350"/>
              <a:gd name="connsiteX23" fmla="*/ 288049 w 1533525"/>
              <a:gd name="connsiteY23" fmla="*/ 435031 h 514350"/>
              <a:gd name="connsiteX24" fmla="*/ 0 w 1533525"/>
              <a:gd name="connsiteY24" fmla="*/ 419100 h 514350"/>
              <a:gd name="connsiteX25" fmla="*/ 0 w 1533525"/>
              <a:gd name="connsiteY25" fmla="*/ 42863 h 514350"/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81125 w 1533525"/>
              <a:gd name="connsiteY14" fmla="*/ 500063 h 514350"/>
              <a:gd name="connsiteX15" fmla="*/ 1304925 w 1533525"/>
              <a:gd name="connsiteY15" fmla="*/ 461963 h 514350"/>
              <a:gd name="connsiteX16" fmla="*/ 1166813 w 1533525"/>
              <a:gd name="connsiteY16" fmla="*/ 471488 h 514350"/>
              <a:gd name="connsiteX17" fmla="*/ 1138238 w 1533525"/>
              <a:gd name="connsiteY17" fmla="*/ 481013 h 514350"/>
              <a:gd name="connsiteX18" fmla="*/ 1077310 w 1533525"/>
              <a:gd name="connsiteY18" fmla="*/ 451453 h 514350"/>
              <a:gd name="connsiteX19" fmla="*/ 901755 w 1533525"/>
              <a:gd name="connsiteY19" fmla="*/ 426490 h 514350"/>
              <a:gd name="connsiteX20" fmla="*/ 733425 w 1533525"/>
              <a:gd name="connsiteY20" fmla="*/ 428625 h 514350"/>
              <a:gd name="connsiteX21" fmla="*/ 603688 w 1533525"/>
              <a:gd name="connsiteY21" fmla="*/ 441270 h 514350"/>
              <a:gd name="connsiteX22" fmla="*/ 500063 w 1533525"/>
              <a:gd name="connsiteY22" fmla="*/ 423863 h 514350"/>
              <a:gd name="connsiteX23" fmla="*/ 288049 w 1533525"/>
              <a:gd name="connsiteY23" fmla="*/ 435031 h 514350"/>
              <a:gd name="connsiteX24" fmla="*/ 0 w 1533525"/>
              <a:gd name="connsiteY24" fmla="*/ 419100 h 514350"/>
              <a:gd name="connsiteX25" fmla="*/ 0 w 1533525"/>
              <a:gd name="connsiteY25" fmla="*/ 42863 h 514350"/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81125 w 1533525"/>
              <a:gd name="connsiteY14" fmla="*/ 500063 h 514350"/>
              <a:gd name="connsiteX15" fmla="*/ 1304925 w 1533525"/>
              <a:gd name="connsiteY15" fmla="*/ 461963 h 514350"/>
              <a:gd name="connsiteX16" fmla="*/ 1138238 w 1533525"/>
              <a:gd name="connsiteY16" fmla="*/ 481013 h 514350"/>
              <a:gd name="connsiteX17" fmla="*/ 1077310 w 1533525"/>
              <a:gd name="connsiteY17" fmla="*/ 451453 h 514350"/>
              <a:gd name="connsiteX18" fmla="*/ 901755 w 1533525"/>
              <a:gd name="connsiteY18" fmla="*/ 426490 h 514350"/>
              <a:gd name="connsiteX19" fmla="*/ 733425 w 1533525"/>
              <a:gd name="connsiteY19" fmla="*/ 428625 h 514350"/>
              <a:gd name="connsiteX20" fmla="*/ 603688 w 1533525"/>
              <a:gd name="connsiteY20" fmla="*/ 441270 h 514350"/>
              <a:gd name="connsiteX21" fmla="*/ 500063 w 1533525"/>
              <a:gd name="connsiteY21" fmla="*/ 423863 h 514350"/>
              <a:gd name="connsiteX22" fmla="*/ 288049 w 1533525"/>
              <a:gd name="connsiteY22" fmla="*/ 435031 h 514350"/>
              <a:gd name="connsiteX23" fmla="*/ 0 w 1533525"/>
              <a:gd name="connsiteY23" fmla="*/ 419100 h 514350"/>
              <a:gd name="connsiteX24" fmla="*/ 0 w 1533525"/>
              <a:gd name="connsiteY24" fmla="*/ 42863 h 514350"/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81125 w 1533525"/>
              <a:gd name="connsiteY14" fmla="*/ 500063 h 514350"/>
              <a:gd name="connsiteX15" fmla="*/ 1297042 w 1533525"/>
              <a:gd name="connsiteY15" fmla="*/ 454080 h 514350"/>
              <a:gd name="connsiteX16" fmla="*/ 1138238 w 1533525"/>
              <a:gd name="connsiteY16" fmla="*/ 481013 h 514350"/>
              <a:gd name="connsiteX17" fmla="*/ 1077310 w 1533525"/>
              <a:gd name="connsiteY17" fmla="*/ 451453 h 514350"/>
              <a:gd name="connsiteX18" fmla="*/ 901755 w 1533525"/>
              <a:gd name="connsiteY18" fmla="*/ 426490 h 514350"/>
              <a:gd name="connsiteX19" fmla="*/ 733425 w 1533525"/>
              <a:gd name="connsiteY19" fmla="*/ 428625 h 514350"/>
              <a:gd name="connsiteX20" fmla="*/ 603688 w 1533525"/>
              <a:gd name="connsiteY20" fmla="*/ 441270 h 514350"/>
              <a:gd name="connsiteX21" fmla="*/ 500063 w 1533525"/>
              <a:gd name="connsiteY21" fmla="*/ 423863 h 514350"/>
              <a:gd name="connsiteX22" fmla="*/ 288049 w 1533525"/>
              <a:gd name="connsiteY22" fmla="*/ 435031 h 514350"/>
              <a:gd name="connsiteX23" fmla="*/ 0 w 1533525"/>
              <a:gd name="connsiteY23" fmla="*/ 419100 h 514350"/>
              <a:gd name="connsiteX24" fmla="*/ 0 w 1533525"/>
              <a:gd name="connsiteY24" fmla="*/ 42863 h 514350"/>
              <a:gd name="connsiteX0" fmla="*/ 0 w 1533525"/>
              <a:gd name="connsiteY0" fmla="*/ 42863 h 514350"/>
              <a:gd name="connsiteX1" fmla="*/ 100013 w 1533525"/>
              <a:gd name="connsiteY1" fmla="*/ 23813 h 514350"/>
              <a:gd name="connsiteX2" fmla="*/ 152400 w 1533525"/>
              <a:gd name="connsiteY2" fmla="*/ 23813 h 514350"/>
              <a:gd name="connsiteX3" fmla="*/ 252413 w 1533525"/>
              <a:gd name="connsiteY3" fmla="*/ 23813 h 514350"/>
              <a:gd name="connsiteX4" fmla="*/ 319088 w 1533525"/>
              <a:gd name="connsiteY4" fmla="*/ 38100 h 514350"/>
              <a:gd name="connsiteX5" fmla="*/ 428625 w 1533525"/>
              <a:gd name="connsiteY5" fmla="*/ 42863 h 514350"/>
              <a:gd name="connsiteX6" fmla="*/ 533400 w 1533525"/>
              <a:gd name="connsiteY6" fmla="*/ 9525 h 514350"/>
              <a:gd name="connsiteX7" fmla="*/ 600075 w 1533525"/>
              <a:gd name="connsiteY7" fmla="*/ 0 h 514350"/>
              <a:gd name="connsiteX8" fmla="*/ 757238 w 1533525"/>
              <a:gd name="connsiteY8" fmla="*/ 38100 h 514350"/>
              <a:gd name="connsiteX9" fmla="*/ 866775 w 1533525"/>
              <a:gd name="connsiteY9" fmla="*/ 90488 h 514350"/>
              <a:gd name="connsiteX10" fmla="*/ 1076325 w 1533525"/>
              <a:gd name="connsiteY10" fmla="*/ 219075 h 514350"/>
              <a:gd name="connsiteX11" fmla="*/ 1423988 w 1533525"/>
              <a:gd name="connsiteY11" fmla="*/ 419100 h 514350"/>
              <a:gd name="connsiteX12" fmla="*/ 1462088 w 1533525"/>
              <a:gd name="connsiteY12" fmla="*/ 442913 h 514350"/>
              <a:gd name="connsiteX13" fmla="*/ 1533525 w 1533525"/>
              <a:gd name="connsiteY13" fmla="*/ 514350 h 514350"/>
              <a:gd name="connsiteX14" fmla="*/ 1370614 w 1533525"/>
              <a:gd name="connsiteY14" fmla="*/ 486925 h 514350"/>
              <a:gd name="connsiteX15" fmla="*/ 1297042 w 1533525"/>
              <a:gd name="connsiteY15" fmla="*/ 454080 h 514350"/>
              <a:gd name="connsiteX16" fmla="*/ 1138238 w 1533525"/>
              <a:gd name="connsiteY16" fmla="*/ 481013 h 514350"/>
              <a:gd name="connsiteX17" fmla="*/ 1077310 w 1533525"/>
              <a:gd name="connsiteY17" fmla="*/ 451453 h 514350"/>
              <a:gd name="connsiteX18" fmla="*/ 901755 w 1533525"/>
              <a:gd name="connsiteY18" fmla="*/ 426490 h 514350"/>
              <a:gd name="connsiteX19" fmla="*/ 733425 w 1533525"/>
              <a:gd name="connsiteY19" fmla="*/ 428625 h 514350"/>
              <a:gd name="connsiteX20" fmla="*/ 603688 w 1533525"/>
              <a:gd name="connsiteY20" fmla="*/ 441270 h 514350"/>
              <a:gd name="connsiteX21" fmla="*/ 500063 w 1533525"/>
              <a:gd name="connsiteY21" fmla="*/ 423863 h 514350"/>
              <a:gd name="connsiteX22" fmla="*/ 288049 w 1533525"/>
              <a:gd name="connsiteY22" fmla="*/ 435031 h 514350"/>
              <a:gd name="connsiteX23" fmla="*/ 0 w 1533525"/>
              <a:gd name="connsiteY23" fmla="*/ 419100 h 514350"/>
              <a:gd name="connsiteX24" fmla="*/ 0 w 1533525"/>
              <a:gd name="connsiteY24" fmla="*/ 42863 h 514350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66775 w 1528270"/>
              <a:gd name="connsiteY9" fmla="*/ 90488 h 503839"/>
              <a:gd name="connsiteX10" fmla="*/ 1076325 w 1528270"/>
              <a:gd name="connsiteY10" fmla="*/ 219075 h 503839"/>
              <a:gd name="connsiteX11" fmla="*/ 1423988 w 1528270"/>
              <a:gd name="connsiteY11" fmla="*/ 419100 h 503839"/>
              <a:gd name="connsiteX12" fmla="*/ 1462088 w 1528270"/>
              <a:gd name="connsiteY12" fmla="*/ 442913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500063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66775 w 1528270"/>
              <a:gd name="connsiteY9" fmla="*/ 90488 h 503839"/>
              <a:gd name="connsiteX10" fmla="*/ 1076325 w 1528270"/>
              <a:gd name="connsiteY10" fmla="*/ 219075 h 503839"/>
              <a:gd name="connsiteX11" fmla="*/ 1258450 w 1528270"/>
              <a:gd name="connsiteY11" fmla="*/ 319251 h 503839"/>
              <a:gd name="connsiteX12" fmla="*/ 1462088 w 1528270"/>
              <a:gd name="connsiteY12" fmla="*/ 442913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500063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66775 w 1528270"/>
              <a:gd name="connsiteY9" fmla="*/ 90488 h 503839"/>
              <a:gd name="connsiteX10" fmla="*/ 1076325 w 1528270"/>
              <a:gd name="connsiteY10" fmla="*/ 219075 h 503839"/>
              <a:gd name="connsiteX11" fmla="*/ 1258450 w 1528270"/>
              <a:gd name="connsiteY11" fmla="*/ 319251 h 503839"/>
              <a:gd name="connsiteX12" fmla="*/ 1420046 w 1528270"/>
              <a:gd name="connsiteY12" fmla="*/ 419265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500063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66775 w 1528270"/>
              <a:gd name="connsiteY9" fmla="*/ 90488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0046 w 1528270"/>
              <a:gd name="connsiteY12" fmla="*/ 419265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500063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0046 w 1528270"/>
              <a:gd name="connsiteY12" fmla="*/ 419265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500063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12902 w 1528270"/>
              <a:gd name="connsiteY12" fmla="*/ 424028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500063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500063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41270 h 503839"/>
              <a:gd name="connsiteX21" fmla="*/ 478291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33425 w 1528270"/>
              <a:gd name="connsiteY19" fmla="*/ 428625 h 503839"/>
              <a:gd name="connsiteX20" fmla="*/ 603688 w 1528270"/>
              <a:gd name="connsiteY20" fmla="*/ 434013 h 503839"/>
              <a:gd name="connsiteX21" fmla="*/ 478291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901755 w 1528270"/>
              <a:gd name="connsiteY18" fmla="*/ 426490 h 503839"/>
              <a:gd name="connsiteX19" fmla="*/ 718911 w 1528270"/>
              <a:gd name="connsiteY19" fmla="*/ 431044 h 503839"/>
              <a:gd name="connsiteX20" fmla="*/ 603688 w 1528270"/>
              <a:gd name="connsiteY20" fmla="*/ 434013 h 503839"/>
              <a:gd name="connsiteX21" fmla="*/ 478291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77310 w 1528270"/>
              <a:gd name="connsiteY17" fmla="*/ 451453 h 503839"/>
              <a:gd name="connsiteX18" fmla="*/ 853374 w 1528270"/>
              <a:gd name="connsiteY18" fmla="*/ 426490 h 503839"/>
              <a:gd name="connsiteX19" fmla="*/ 718911 w 1528270"/>
              <a:gd name="connsiteY19" fmla="*/ 431044 h 503839"/>
              <a:gd name="connsiteX20" fmla="*/ 603688 w 1528270"/>
              <a:gd name="connsiteY20" fmla="*/ 434013 h 503839"/>
              <a:gd name="connsiteX21" fmla="*/ 478291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8238 w 1528270"/>
              <a:gd name="connsiteY16" fmla="*/ 481013 h 503839"/>
              <a:gd name="connsiteX17" fmla="*/ 1050700 w 1528270"/>
              <a:gd name="connsiteY17" fmla="*/ 446614 h 503839"/>
              <a:gd name="connsiteX18" fmla="*/ 853374 w 1528270"/>
              <a:gd name="connsiteY18" fmla="*/ 426490 h 503839"/>
              <a:gd name="connsiteX19" fmla="*/ 718911 w 1528270"/>
              <a:gd name="connsiteY19" fmla="*/ 431044 h 503839"/>
              <a:gd name="connsiteX20" fmla="*/ 603688 w 1528270"/>
              <a:gd name="connsiteY20" fmla="*/ 434013 h 503839"/>
              <a:gd name="connsiteX21" fmla="*/ 478291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18886 w 1528270"/>
              <a:gd name="connsiteY16" fmla="*/ 476175 h 503839"/>
              <a:gd name="connsiteX17" fmla="*/ 1050700 w 1528270"/>
              <a:gd name="connsiteY17" fmla="*/ 446614 h 503839"/>
              <a:gd name="connsiteX18" fmla="*/ 853374 w 1528270"/>
              <a:gd name="connsiteY18" fmla="*/ 426490 h 503839"/>
              <a:gd name="connsiteX19" fmla="*/ 718911 w 1528270"/>
              <a:gd name="connsiteY19" fmla="*/ 431044 h 503839"/>
              <a:gd name="connsiteX20" fmla="*/ 603688 w 1528270"/>
              <a:gd name="connsiteY20" fmla="*/ 434013 h 503839"/>
              <a:gd name="connsiteX21" fmla="*/ 478291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0 w 1528270"/>
              <a:gd name="connsiteY0" fmla="*/ 42863 h 503839"/>
              <a:gd name="connsiteX1" fmla="*/ 100013 w 1528270"/>
              <a:gd name="connsiteY1" fmla="*/ 23813 h 503839"/>
              <a:gd name="connsiteX2" fmla="*/ 152400 w 1528270"/>
              <a:gd name="connsiteY2" fmla="*/ 23813 h 503839"/>
              <a:gd name="connsiteX3" fmla="*/ 252413 w 1528270"/>
              <a:gd name="connsiteY3" fmla="*/ 23813 h 503839"/>
              <a:gd name="connsiteX4" fmla="*/ 319088 w 1528270"/>
              <a:gd name="connsiteY4" fmla="*/ 38100 h 503839"/>
              <a:gd name="connsiteX5" fmla="*/ 428625 w 1528270"/>
              <a:gd name="connsiteY5" fmla="*/ 42863 h 503839"/>
              <a:gd name="connsiteX6" fmla="*/ 533400 w 1528270"/>
              <a:gd name="connsiteY6" fmla="*/ 9525 h 503839"/>
              <a:gd name="connsiteX7" fmla="*/ 600075 w 1528270"/>
              <a:gd name="connsiteY7" fmla="*/ 0 h 503839"/>
              <a:gd name="connsiteX8" fmla="*/ 757238 w 1528270"/>
              <a:gd name="connsiteY8" fmla="*/ 38100 h 503839"/>
              <a:gd name="connsiteX9" fmla="*/ 856265 w 1528270"/>
              <a:gd name="connsiteY9" fmla="*/ 77350 h 503839"/>
              <a:gd name="connsiteX10" fmla="*/ 1047422 w 1528270"/>
              <a:gd name="connsiteY10" fmla="*/ 203309 h 503839"/>
              <a:gd name="connsiteX11" fmla="*/ 1258450 w 1528270"/>
              <a:gd name="connsiteY11" fmla="*/ 319251 h 503839"/>
              <a:gd name="connsiteX12" fmla="*/ 1424808 w 1528270"/>
              <a:gd name="connsiteY12" fmla="*/ 428791 h 503839"/>
              <a:gd name="connsiteX13" fmla="*/ 1528270 w 1528270"/>
              <a:gd name="connsiteY13" fmla="*/ 503839 h 503839"/>
              <a:gd name="connsiteX14" fmla="*/ 1370614 w 1528270"/>
              <a:gd name="connsiteY14" fmla="*/ 486925 h 503839"/>
              <a:gd name="connsiteX15" fmla="*/ 1297042 w 1528270"/>
              <a:gd name="connsiteY15" fmla="*/ 454080 h 503839"/>
              <a:gd name="connsiteX16" fmla="*/ 1133400 w 1528270"/>
              <a:gd name="connsiteY16" fmla="*/ 473756 h 503839"/>
              <a:gd name="connsiteX17" fmla="*/ 1050700 w 1528270"/>
              <a:gd name="connsiteY17" fmla="*/ 446614 h 503839"/>
              <a:gd name="connsiteX18" fmla="*/ 853374 w 1528270"/>
              <a:gd name="connsiteY18" fmla="*/ 426490 h 503839"/>
              <a:gd name="connsiteX19" fmla="*/ 718911 w 1528270"/>
              <a:gd name="connsiteY19" fmla="*/ 431044 h 503839"/>
              <a:gd name="connsiteX20" fmla="*/ 603688 w 1528270"/>
              <a:gd name="connsiteY20" fmla="*/ 434013 h 503839"/>
              <a:gd name="connsiteX21" fmla="*/ 478291 w 1528270"/>
              <a:gd name="connsiteY21" fmla="*/ 423863 h 503839"/>
              <a:gd name="connsiteX22" fmla="*/ 288049 w 1528270"/>
              <a:gd name="connsiteY22" fmla="*/ 435031 h 503839"/>
              <a:gd name="connsiteX23" fmla="*/ 0 w 1528270"/>
              <a:gd name="connsiteY23" fmla="*/ 419100 h 503839"/>
              <a:gd name="connsiteX24" fmla="*/ 0 w 1528270"/>
              <a:gd name="connsiteY24" fmla="*/ 42863 h 503839"/>
              <a:gd name="connsiteX0" fmla="*/ 7257 w 1535527"/>
              <a:gd name="connsiteY0" fmla="*/ 42863 h 503839"/>
              <a:gd name="connsiteX1" fmla="*/ 107270 w 1535527"/>
              <a:gd name="connsiteY1" fmla="*/ 23813 h 503839"/>
              <a:gd name="connsiteX2" fmla="*/ 159657 w 1535527"/>
              <a:gd name="connsiteY2" fmla="*/ 23813 h 503839"/>
              <a:gd name="connsiteX3" fmla="*/ 259670 w 1535527"/>
              <a:gd name="connsiteY3" fmla="*/ 23813 h 503839"/>
              <a:gd name="connsiteX4" fmla="*/ 326345 w 1535527"/>
              <a:gd name="connsiteY4" fmla="*/ 38100 h 503839"/>
              <a:gd name="connsiteX5" fmla="*/ 435882 w 1535527"/>
              <a:gd name="connsiteY5" fmla="*/ 42863 h 503839"/>
              <a:gd name="connsiteX6" fmla="*/ 540657 w 1535527"/>
              <a:gd name="connsiteY6" fmla="*/ 9525 h 503839"/>
              <a:gd name="connsiteX7" fmla="*/ 607332 w 1535527"/>
              <a:gd name="connsiteY7" fmla="*/ 0 h 503839"/>
              <a:gd name="connsiteX8" fmla="*/ 764495 w 1535527"/>
              <a:gd name="connsiteY8" fmla="*/ 38100 h 503839"/>
              <a:gd name="connsiteX9" fmla="*/ 863522 w 1535527"/>
              <a:gd name="connsiteY9" fmla="*/ 77350 h 503839"/>
              <a:gd name="connsiteX10" fmla="*/ 1054679 w 1535527"/>
              <a:gd name="connsiteY10" fmla="*/ 203309 h 503839"/>
              <a:gd name="connsiteX11" fmla="*/ 1265707 w 1535527"/>
              <a:gd name="connsiteY11" fmla="*/ 319251 h 503839"/>
              <a:gd name="connsiteX12" fmla="*/ 1432065 w 1535527"/>
              <a:gd name="connsiteY12" fmla="*/ 428791 h 503839"/>
              <a:gd name="connsiteX13" fmla="*/ 1535527 w 1535527"/>
              <a:gd name="connsiteY13" fmla="*/ 503839 h 503839"/>
              <a:gd name="connsiteX14" fmla="*/ 1377871 w 1535527"/>
              <a:gd name="connsiteY14" fmla="*/ 486925 h 503839"/>
              <a:gd name="connsiteX15" fmla="*/ 1304299 w 1535527"/>
              <a:gd name="connsiteY15" fmla="*/ 454080 h 503839"/>
              <a:gd name="connsiteX16" fmla="*/ 1140657 w 1535527"/>
              <a:gd name="connsiteY16" fmla="*/ 473756 h 503839"/>
              <a:gd name="connsiteX17" fmla="*/ 1057957 w 1535527"/>
              <a:gd name="connsiteY17" fmla="*/ 446614 h 503839"/>
              <a:gd name="connsiteX18" fmla="*/ 860631 w 1535527"/>
              <a:gd name="connsiteY18" fmla="*/ 426490 h 503839"/>
              <a:gd name="connsiteX19" fmla="*/ 726168 w 1535527"/>
              <a:gd name="connsiteY19" fmla="*/ 431044 h 503839"/>
              <a:gd name="connsiteX20" fmla="*/ 610945 w 1535527"/>
              <a:gd name="connsiteY20" fmla="*/ 434013 h 503839"/>
              <a:gd name="connsiteX21" fmla="*/ 485548 w 1535527"/>
              <a:gd name="connsiteY21" fmla="*/ 423863 h 503839"/>
              <a:gd name="connsiteX22" fmla="*/ 295306 w 1535527"/>
              <a:gd name="connsiteY22" fmla="*/ 435031 h 503839"/>
              <a:gd name="connsiteX23" fmla="*/ 0 w 1535527"/>
              <a:gd name="connsiteY23" fmla="*/ 428776 h 503839"/>
              <a:gd name="connsiteX24" fmla="*/ 7257 w 1535527"/>
              <a:gd name="connsiteY24" fmla="*/ 42863 h 503839"/>
              <a:gd name="connsiteX0" fmla="*/ 7257 w 1535527"/>
              <a:gd name="connsiteY0" fmla="*/ 42863 h 517173"/>
              <a:gd name="connsiteX1" fmla="*/ 107270 w 1535527"/>
              <a:gd name="connsiteY1" fmla="*/ 23813 h 517173"/>
              <a:gd name="connsiteX2" fmla="*/ 159657 w 1535527"/>
              <a:gd name="connsiteY2" fmla="*/ 23813 h 517173"/>
              <a:gd name="connsiteX3" fmla="*/ 259670 w 1535527"/>
              <a:gd name="connsiteY3" fmla="*/ 23813 h 517173"/>
              <a:gd name="connsiteX4" fmla="*/ 326345 w 1535527"/>
              <a:gd name="connsiteY4" fmla="*/ 38100 h 517173"/>
              <a:gd name="connsiteX5" fmla="*/ 435882 w 1535527"/>
              <a:gd name="connsiteY5" fmla="*/ 42863 h 517173"/>
              <a:gd name="connsiteX6" fmla="*/ 540657 w 1535527"/>
              <a:gd name="connsiteY6" fmla="*/ 9525 h 517173"/>
              <a:gd name="connsiteX7" fmla="*/ 607332 w 1535527"/>
              <a:gd name="connsiteY7" fmla="*/ 0 h 517173"/>
              <a:gd name="connsiteX8" fmla="*/ 764495 w 1535527"/>
              <a:gd name="connsiteY8" fmla="*/ 38100 h 517173"/>
              <a:gd name="connsiteX9" fmla="*/ 863522 w 1535527"/>
              <a:gd name="connsiteY9" fmla="*/ 77350 h 517173"/>
              <a:gd name="connsiteX10" fmla="*/ 1054679 w 1535527"/>
              <a:gd name="connsiteY10" fmla="*/ 203309 h 517173"/>
              <a:gd name="connsiteX11" fmla="*/ 1265707 w 1535527"/>
              <a:gd name="connsiteY11" fmla="*/ 319251 h 517173"/>
              <a:gd name="connsiteX12" fmla="*/ 1432065 w 1535527"/>
              <a:gd name="connsiteY12" fmla="*/ 428791 h 517173"/>
              <a:gd name="connsiteX13" fmla="*/ 1535527 w 1535527"/>
              <a:gd name="connsiteY13" fmla="*/ 503839 h 517173"/>
              <a:gd name="connsiteX14" fmla="*/ 1466964 w 1535527"/>
              <a:gd name="connsiteY14" fmla="*/ 516732 h 517173"/>
              <a:gd name="connsiteX15" fmla="*/ 1377871 w 1535527"/>
              <a:gd name="connsiteY15" fmla="*/ 486925 h 517173"/>
              <a:gd name="connsiteX16" fmla="*/ 1304299 w 1535527"/>
              <a:gd name="connsiteY16" fmla="*/ 454080 h 517173"/>
              <a:gd name="connsiteX17" fmla="*/ 1140657 w 1535527"/>
              <a:gd name="connsiteY17" fmla="*/ 473756 h 517173"/>
              <a:gd name="connsiteX18" fmla="*/ 1057957 w 1535527"/>
              <a:gd name="connsiteY18" fmla="*/ 446614 h 517173"/>
              <a:gd name="connsiteX19" fmla="*/ 860631 w 1535527"/>
              <a:gd name="connsiteY19" fmla="*/ 426490 h 517173"/>
              <a:gd name="connsiteX20" fmla="*/ 726168 w 1535527"/>
              <a:gd name="connsiteY20" fmla="*/ 431044 h 517173"/>
              <a:gd name="connsiteX21" fmla="*/ 610945 w 1535527"/>
              <a:gd name="connsiteY21" fmla="*/ 434013 h 517173"/>
              <a:gd name="connsiteX22" fmla="*/ 485548 w 1535527"/>
              <a:gd name="connsiteY22" fmla="*/ 423863 h 517173"/>
              <a:gd name="connsiteX23" fmla="*/ 295306 w 1535527"/>
              <a:gd name="connsiteY23" fmla="*/ 435031 h 517173"/>
              <a:gd name="connsiteX24" fmla="*/ 0 w 1535527"/>
              <a:gd name="connsiteY24" fmla="*/ 428776 h 517173"/>
              <a:gd name="connsiteX25" fmla="*/ 7257 w 1535527"/>
              <a:gd name="connsiteY25" fmla="*/ 42863 h 517173"/>
              <a:gd name="connsiteX0" fmla="*/ 7257 w 1535527"/>
              <a:gd name="connsiteY0" fmla="*/ 42863 h 516732"/>
              <a:gd name="connsiteX1" fmla="*/ 107270 w 1535527"/>
              <a:gd name="connsiteY1" fmla="*/ 23813 h 516732"/>
              <a:gd name="connsiteX2" fmla="*/ 159657 w 1535527"/>
              <a:gd name="connsiteY2" fmla="*/ 23813 h 516732"/>
              <a:gd name="connsiteX3" fmla="*/ 259670 w 1535527"/>
              <a:gd name="connsiteY3" fmla="*/ 23813 h 516732"/>
              <a:gd name="connsiteX4" fmla="*/ 326345 w 1535527"/>
              <a:gd name="connsiteY4" fmla="*/ 38100 h 516732"/>
              <a:gd name="connsiteX5" fmla="*/ 435882 w 1535527"/>
              <a:gd name="connsiteY5" fmla="*/ 42863 h 516732"/>
              <a:gd name="connsiteX6" fmla="*/ 540657 w 1535527"/>
              <a:gd name="connsiteY6" fmla="*/ 9525 h 516732"/>
              <a:gd name="connsiteX7" fmla="*/ 607332 w 1535527"/>
              <a:gd name="connsiteY7" fmla="*/ 0 h 516732"/>
              <a:gd name="connsiteX8" fmla="*/ 764495 w 1535527"/>
              <a:gd name="connsiteY8" fmla="*/ 38100 h 516732"/>
              <a:gd name="connsiteX9" fmla="*/ 863522 w 1535527"/>
              <a:gd name="connsiteY9" fmla="*/ 77350 h 516732"/>
              <a:gd name="connsiteX10" fmla="*/ 1054679 w 1535527"/>
              <a:gd name="connsiteY10" fmla="*/ 203309 h 516732"/>
              <a:gd name="connsiteX11" fmla="*/ 1265707 w 1535527"/>
              <a:gd name="connsiteY11" fmla="*/ 319251 h 516732"/>
              <a:gd name="connsiteX12" fmla="*/ 1432065 w 1535527"/>
              <a:gd name="connsiteY12" fmla="*/ 428791 h 516732"/>
              <a:gd name="connsiteX13" fmla="*/ 1535527 w 1535527"/>
              <a:gd name="connsiteY13" fmla="*/ 503839 h 516732"/>
              <a:gd name="connsiteX14" fmla="*/ 1466964 w 1535527"/>
              <a:gd name="connsiteY14" fmla="*/ 516732 h 516732"/>
              <a:gd name="connsiteX15" fmla="*/ 1377871 w 1535527"/>
              <a:gd name="connsiteY15" fmla="*/ 486925 h 516732"/>
              <a:gd name="connsiteX16" fmla="*/ 1304299 w 1535527"/>
              <a:gd name="connsiteY16" fmla="*/ 454080 h 516732"/>
              <a:gd name="connsiteX17" fmla="*/ 1140657 w 1535527"/>
              <a:gd name="connsiteY17" fmla="*/ 473756 h 516732"/>
              <a:gd name="connsiteX18" fmla="*/ 1057957 w 1535527"/>
              <a:gd name="connsiteY18" fmla="*/ 446614 h 516732"/>
              <a:gd name="connsiteX19" fmla="*/ 860631 w 1535527"/>
              <a:gd name="connsiteY19" fmla="*/ 426490 h 516732"/>
              <a:gd name="connsiteX20" fmla="*/ 726168 w 1535527"/>
              <a:gd name="connsiteY20" fmla="*/ 431044 h 516732"/>
              <a:gd name="connsiteX21" fmla="*/ 610945 w 1535527"/>
              <a:gd name="connsiteY21" fmla="*/ 434013 h 516732"/>
              <a:gd name="connsiteX22" fmla="*/ 485548 w 1535527"/>
              <a:gd name="connsiteY22" fmla="*/ 423863 h 516732"/>
              <a:gd name="connsiteX23" fmla="*/ 295306 w 1535527"/>
              <a:gd name="connsiteY23" fmla="*/ 435031 h 516732"/>
              <a:gd name="connsiteX24" fmla="*/ 0 w 1535527"/>
              <a:gd name="connsiteY24" fmla="*/ 428776 h 516732"/>
              <a:gd name="connsiteX25" fmla="*/ 7257 w 1535527"/>
              <a:gd name="connsiteY25" fmla="*/ 42863 h 516732"/>
              <a:gd name="connsiteX0" fmla="*/ 7257 w 1535966"/>
              <a:gd name="connsiteY0" fmla="*/ 42863 h 516813"/>
              <a:gd name="connsiteX1" fmla="*/ 107270 w 1535966"/>
              <a:gd name="connsiteY1" fmla="*/ 23813 h 516813"/>
              <a:gd name="connsiteX2" fmla="*/ 159657 w 1535966"/>
              <a:gd name="connsiteY2" fmla="*/ 23813 h 516813"/>
              <a:gd name="connsiteX3" fmla="*/ 259670 w 1535966"/>
              <a:gd name="connsiteY3" fmla="*/ 23813 h 516813"/>
              <a:gd name="connsiteX4" fmla="*/ 326345 w 1535966"/>
              <a:gd name="connsiteY4" fmla="*/ 38100 h 516813"/>
              <a:gd name="connsiteX5" fmla="*/ 435882 w 1535966"/>
              <a:gd name="connsiteY5" fmla="*/ 42863 h 516813"/>
              <a:gd name="connsiteX6" fmla="*/ 540657 w 1535966"/>
              <a:gd name="connsiteY6" fmla="*/ 9525 h 516813"/>
              <a:gd name="connsiteX7" fmla="*/ 607332 w 1535966"/>
              <a:gd name="connsiteY7" fmla="*/ 0 h 516813"/>
              <a:gd name="connsiteX8" fmla="*/ 764495 w 1535966"/>
              <a:gd name="connsiteY8" fmla="*/ 38100 h 516813"/>
              <a:gd name="connsiteX9" fmla="*/ 863522 w 1535966"/>
              <a:gd name="connsiteY9" fmla="*/ 77350 h 516813"/>
              <a:gd name="connsiteX10" fmla="*/ 1054679 w 1535966"/>
              <a:gd name="connsiteY10" fmla="*/ 203309 h 516813"/>
              <a:gd name="connsiteX11" fmla="*/ 1265707 w 1535966"/>
              <a:gd name="connsiteY11" fmla="*/ 319251 h 516813"/>
              <a:gd name="connsiteX12" fmla="*/ 1432065 w 1535966"/>
              <a:gd name="connsiteY12" fmla="*/ 428791 h 516813"/>
              <a:gd name="connsiteX13" fmla="*/ 1535527 w 1535966"/>
              <a:gd name="connsiteY13" fmla="*/ 503839 h 516813"/>
              <a:gd name="connsiteX14" fmla="*/ 1443152 w 1535966"/>
              <a:gd name="connsiteY14" fmla="*/ 473870 h 516813"/>
              <a:gd name="connsiteX15" fmla="*/ 1466964 w 1535966"/>
              <a:gd name="connsiteY15" fmla="*/ 516732 h 516813"/>
              <a:gd name="connsiteX16" fmla="*/ 1377871 w 1535966"/>
              <a:gd name="connsiteY16" fmla="*/ 486925 h 516813"/>
              <a:gd name="connsiteX17" fmla="*/ 1304299 w 1535966"/>
              <a:gd name="connsiteY17" fmla="*/ 454080 h 516813"/>
              <a:gd name="connsiteX18" fmla="*/ 1140657 w 1535966"/>
              <a:gd name="connsiteY18" fmla="*/ 473756 h 516813"/>
              <a:gd name="connsiteX19" fmla="*/ 1057957 w 1535966"/>
              <a:gd name="connsiteY19" fmla="*/ 446614 h 516813"/>
              <a:gd name="connsiteX20" fmla="*/ 860631 w 1535966"/>
              <a:gd name="connsiteY20" fmla="*/ 426490 h 516813"/>
              <a:gd name="connsiteX21" fmla="*/ 726168 w 1535966"/>
              <a:gd name="connsiteY21" fmla="*/ 431044 h 516813"/>
              <a:gd name="connsiteX22" fmla="*/ 610945 w 1535966"/>
              <a:gd name="connsiteY22" fmla="*/ 434013 h 516813"/>
              <a:gd name="connsiteX23" fmla="*/ 485548 w 1535966"/>
              <a:gd name="connsiteY23" fmla="*/ 423863 h 516813"/>
              <a:gd name="connsiteX24" fmla="*/ 295306 w 1535966"/>
              <a:gd name="connsiteY24" fmla="*/ 435031 h 516813"/>
              <a:gd name="connsiteX25" fmla="*/ 0 w 1535966"/>
              <a:gd name="connsiteY25" fmla="*/ 428776 h 516813"/>
              <a:gd name="connsiteX26" fmla="*/ 7257 w 1535966"/>
              <a:gd name="connsiteY26" fmla="*/ 42863 h 516813"/>
              <a:gd name="connsiteX0" fmla="*/ 7257 w 1543079"/>
              <a:gd name="connsiteY0" fmla="*/ 42863 h 516813"/>
              <a:gd name="connsiteX1" fmla="*/ 107270 w 1543079"/>
              <a:gd name="connsiteY1" fmla="*/ 23813 h 516813"/>
              <a:gd name="connsiteX2" fmla="*/ 159657 w 1543079"/>
              <a:gd name="connsiteY2" fmla="*/ 23813 h 516813"/>
              <a:gd name="connsiteX3" fmla="*/ 259670 w 1543079"/>
              <a:gd name="connsiteY3" fmla="*/ 23813 h 516813"/>
              <a:gd name="connsiteX4" fmla="*/ 326345 w 1543079"/>
              <a:gd name="connsiteY4" fmla="*/ 38100 h 516813"/>
              <a:gd name="connsiteX5" fmla="*/ 435882 w 1543079"/>
              <a:gd name="connsiteY5" fmla="*/ 42863 h 516813"/>
              <a:gd name="connsiteX6" fmla="*/ 540657 w 1543079"/>
              <a:gd name="connsiteY6" fmla="*/ 9525 h 516813"/>
              <a:gd name="connsiteX7" fmla="*/ 607332 w 1543079"/>
              <a:gd name="connsiteY7" fmla="*/ 0 h 516813"/>
              <a:gd name="connsiteX8" fmla="*/ 764495 w 1543079"/>
              <a:gd name="connsiteY8" fmla="*/ 38100 h 516813"/>
              <a:gd name="connsiteX9" fmla="*/ 863522 w 1543079"/>
              <a:gd name="connsiteY9" fmla="*/ 77350 h 516813"/>
              <a:gd name="connsiteX10" fmla="*/ 1054679 w 1543079"/>
              <a:gd name="connsiteY10" fmla="*/ 203309 h 516813"/>
              <a:gd name="connsiteX11" fmla="*/ 1265707 w 1543079"/>
              <a:gd name="connsiteY11" fmla="*/ 319251 h 516813"/>
              <a:gd name="connsiteX12" fmla="*/ 1432065 w 1543079"/>
              <a:gd name="connsiteY12" fmla="*/ 428791 h 516813"/>
              <a:gd name="connsiteX13" fmla="*/ 1542671 w 1543079"/>
              <a:gd name="connsiteY13" fmla="*/ 482408 h 516813"/>
              <a:gd name="connsiteX14" fmla="*/ 1443152 w 1543079"/>
              <a:gd name="connsiteY14" fmla="*/ 473870 h 516813"/>
              <a:gd name="connsiteX15" fmla="*/ 1466964 w 1543079"/>
              <a:gd name="connsiteY15" fmla="*/ 516732 h 516813"/>
              <a:gd name="connsiteX16" fmla="*/ 1377871 w 1543079"/>
              <a:gd name="connsiteY16" fmla="*/ 486925 h 516813"/>
              <a:gd name="connsiteX17" fmla="*/ 1304299 w 1543079"/>
              <a:gd name="connsiteY17" fmla="*/ 454080 h 516813"/>
              <a:gd name="connsiteX18" fmla="*/ 1140657 w 1543079"/>
              <a:gd name="connsiteY18" fmla="*/ 473756 h 516813"/>
              <a:gd name="connsiteX19" fmla="*/ 1057957 w 1543079"/>
              <a:gd name="connsiteY19" fmla="*/ 446614 h 516813"/>
              <a:gd name="connsiteX20" fmla="*/ 860631 w 1543079"/>
              <a:gd name="connsiteY20" fmla="*/ 426490 h 516813"/>
              <a:gd name="connsiteX21" fmla="*/ 726168 w 1543079"/>
              <a:gd name="connsiteY21" fmla="*/ 431044 h 516813"/>
              <a:gd name="connsiteX22" fmla="*/ 610945 w 1543079"/>
              <a:gd name="connsiteY22" fmla="*/ 434013 h 516813"/>
              <a:gd name="connsiteX23" fmla="*/ 485548 w 1543079"/>
              <a:gd name="connsiteY23" fmla="*/ 423863 h 516813"/>
              <a:gd name="connsiteX24" fmla="*/ 295306 w 1543079"/>
              <a:gd name="connsiteY24" fmla="*/ 435031 h 516813"/>
              <a:gd name="connsiteX25" fmla="*/ 0 w 1543079"/>
              <a:gd name="connsiteY25" fmla="*/ 428776 h 516813"/>
              <a:gd name="connsiteX26" fmla="*/ 7257 w 1543079"/>
              <a:gd name="connsiteY26" fmla="*/ 42863 h 516813"/>
              <a:gd name="connsiteX0" fmla="*/ 7257 w 1540708"/>
              <a:gd name="connsiteY0" fmla="*/ 42863 h 516813"/>
              <a:gd name="connsiteX1" fmla="*/ 107270 w 1540708"/>
              <a:gd name="connsiteY1" fmla="*/ 23813 h 516813"/>
              <a:gd name="connsiteX2" fmla="*/ 159657 w 1540708"/>
              <a:gd name="connsiteY2" fmla="*/ 23813 h 516813"/>
              <a:gd name="connsiteX3" fmla="*/ 259670 w 1540708"/>
              <a:gd name="connsiteY3" fmla="*/ 23813 h 516813"/>
              <a:gd name="connsiteX4" fmla="*/ 326345 w 1540708"/>
              <a:gd name="connsiteY4" fmla="*/ 38100 h 516813"/>
              <a:gd name="connsiteX5" fmla="*/ 435882 w 1540708"/>
              <a:gd name="connsiteY5" fmla="*/ 42863 h 516813"/>
              <a:gd name="connsiteX6" fmla="*/ 540657 w 1540708"/>
              <a:gd name="connsiteY6" fmla="*/ 9525 h 516813"/>
              <a:gd name="connsiteX7" fmla="*/ 607332 w 1540708"/>
              <a:gd name="connsiteY7" fmla="*/ 0 h 516813"/>
              <a:gd name="connsiteX8" fmla="*/ 764495 w 1540708"/>
              <a:gd name="connsiteY8" fmla="*/ 38100 h 516813"/>
              <a:gd name="connsiteX9" fmla="*/ 863522 w 1540708"/>
              <a:gd name="connsiteY9" fmla="*/ 77350 h 516813"/>
              <a:gd name="connsiteX10" fmla="*/ 1054679 w 1540708"/>
              <a:gd name="connsiteY10" fmla="*/ 203309 h 516813"/>
              <a:gd name="connsiteX11" fmla="*/ 1265707 w 1540708"/>
              <a:gd name="connsiteY11" fmla="*/ 319251 h 516813"/>
              <a:gd name="connsiteX12" fmla="*/ 1432065 w 1540708"/>
              <a:gd name="connsiteY12" fmla="*/ 428791 h 516813"/>
              <a:gd name="connsiteX13" fmla="*/ 1540290 w 1540708"/>
              <a:gd name="connsiteY13" fmla="*/ 484789 h 516813"/>
              <a:gd name="connsiteX14" fmla="*/ 1443152 w 1540708"/>
              <a:gd name="connsiteY14" fmla="*/ 473870 h 516813"/>
              <a:gd name="connsiteX15" fmla="*/ 1466964 w 1540708"/>
              <a:gd name="connsiteY15" fmla="*/ 516732 h 516813"/>
              <a:gd name="connsiteX16" fmla="*/ 1377871 w 1540708"/>
              <a:gd name="connsiteY16" fmla="*/ 486925 h 516813"/>
              <a:gd name="connsiteX17" fmla="*/ 1304299 w 1540708"/>
              <a:gd name="connsiteY17" fmla="*/ 454080 h 516813"/>
              <a:gd name="connsiteX18" fmla="*/ 1140657 w 1540708"/>
              <a:gd name="connsiteY18" fmla="*/ 473756 h 516813"/>
              <a:gd name="connsiteX19" fmla="*/ 1057957 w 1540708"/>
              <a:gd name="connsiteY19" fmla="*/ 446614 h 516813"/>
              <a:gd name="connsiteX20" fmla="*/ 860631 w 1540708"/>
              <a:gd name="connsiteY20" fmla="*/ 426490 h 516813"/>
              <a:gd name="connsiteX21" fmla="*/ 726168 w 1540708"/>
              <a:gd name="connsiteY21" fmla="*/ 431044 h 516813"/>
              <a:gd name="connsiteX22" fmla="*/ 610945 w 1540708"/>
              <a:gd name="connsiteY22" fmla="*/ 434013 h 516813"/>
              <a:gd name="connsiteX23" fmla="*/ 485548 w 1540708"/>
              <a:gd name="connsiteY23" fmla="*/ 423863 h 516813"/>
              <a:gd name="connsiteX24" fmla="*/ 295306 w 1540708"/>
              <a:gd name="connsiteY24" fmla="*/ 435031 h 516813"/>
              <a:gd name="connsiteX25" fmla="*/ 0 w 1540708"/>
              <a:gd name="connsiteY25" fmla="*/ 428776 h 516813"/>
              <a:gd name="connsiteX26" fmla="*/ 7257 w 1540708"/>
              <a:gd name="connsiteY26" fmla="*/ 42863 h 5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40708" h="516813">
                <a:moveTo>
                  <a:pt x="7257" y="42863"/>
                </a:moveTo>
                <a:lnTo>
                  <a:pt x="107270" y="23813"/>
                </a:lnTo>
                <a:lnTo>
                  <a:pt x="159657" y="23813"/>
                </a:lnTo>
                <a:lnTo>
                  <a:pt x="259670" y="23813"/>
                </a:lnTo>
                <a:lnTo>
                  <a:pt x="326345" y="38100"/>
                </a:lnTo>
                <a:lnTo>
                  <a:pt x="435882" y="42863"/>
                </a:lnTo>
                <a:lnTo>
                  <a:pt x="540657" y="9525"/>
                </a:lnTo>
                <a:lnTo>
                  <a:pt x="607332" y="0"/>
                </a:lnTo>
                <a:lnTo>
                  <a:pt x="764495" y="38100"/>
                </a:lnTo>
                <a:lnTo>
                  <a:pt x="863522" y="77350"/>
                </a:lnTo>
                <a:lnTo>
                  <a:pt x="1054679" y="203309"/>
                </a:lnTo>
                <a:lnTo>
                  <a:pt x="1265707" y="319251"/>
                </a:lnTo>
                <a:lnTo>
                  <a:pt x="1432065" y="428791"/>
                </a:lnTo>
                <a:lnTo>
                  <a:pt x="1540290" y="484789"/>
                </a:lnTo>
                <a:cubicBezTo>
                  <a:pt x="1547694" y="496668"/>
                  <a:pt x="1454579" y="471721"/>
                  <a:pt x="1443152" y="473870"/>
                </a:cubicBezTo>
                <a:cubicBezTo>
                  <a:pt x="1431725" y="476019"/>
                  <a:pt x="1483400" y="518922"/>
                  <a:pt x="1466964" y="516732"/>
                </a:cubicBezTo>
                <a:lnTo>
                  <a:pt x="1377871" y="486925"/>
                </a:lnTo>
                <a:lnTo>
                  <a:pt x="1304299" y="454080"/>
                </a:lnTo>
                <a:lnTo>
                  <a:pt x="1140657" y="473756"/>
                </a:lnTo>
                <a:cubicBezTo>
                  <a:pt x="1120348" y="463903"/>
                  <a:pt x="1104628" y="454492"/>
                  <a:pt x="1057957" y="446614"/>
                </a:cubicBezTo>
                <a:cubicBezTo>
                  <a:pt x="1011286" y="438736"/>
                  <a:pt x="919149" y="434811"/>
                  <a:pt x="860631" y="426490"/>
                </a:cubicBezTo>
                <a:lnTo>
                  <a:pt x="726168" y="431044"/>
                </a:lnTo>
                <a:lnTo>
                  <a:pt x="610945" y="434013"/>
                </a:lnTo>
                <a:lnTo>
                  <a:pt x="485548" y="423863"/>
                </a:lnTo>
                <a:lnTo>
                  <a:pt x="295306" y="435031"/>
                </a:lnTo>
                <a:lnTo>
                  <a:pt x="0" y="428776"/>
                </a:lnTo>
                <a:lnTo>
                  <a:pt x="7257" y="42863"/>
                </a:lnTo>
                <a:close/>
              </a:path>
            </a:pathLst>
          </a:custGeom>
          <a:solidFill>
            <a:srgbClr val="99FF6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Freeform 161">
            <a:extLst>
              <a:ext uri="{FF2B5EF4-FFF2-40B4-BE49-F238E27FC236}">
                <a16:creationId xmlns:a16="http://schemas.microsoft.com/office/drawing/2014/main" id="{2FEBDF6C-C2E6-4423-A648-9C1C8570C44B}"/>
              </a:ext>
            </a:extLst>
          </p:cNvPr>
          <p:cNvSpPr/>
          <p:nvPr/>
        </p:nvSpPr>
        <p:spPr>
          <a:xfrm>
            <a:off x="1996687" y="1995757"/>
            <a:ext cx="5964784" cy="241540"/>
          </a:xfrm>
          <a:custGeom>
            <a:avLst/>
            <a:gdLst>
              <a:gd name="connsiteX0" fmla="*/ 86264 w 5980981"/>
              <a:gd name="connsiteY0" fmla="*/ 74762 h 241540"/>
              <a:gd name="connsiteX1" fmla="*/ 189781 w 5980981"/>
              <a:gd name="connsiteY1" fmla="*/ 103517 h 241540"/>
              <a:gd name="connsiteX2" fmla="*/ 322053 w 5980981"/>
              <a:gd name="connsiteY2" fmla="*/ 115019 h 241540"/>
              <a:gd name="connsiteX3" fmla="*/ 736121 w 5980981"/>
              <a:gd name="connsiteY3" fmla="*/ 132272 h 241540"/>
              <a:gd name="connsiteX4" fmla="*/ 1069676 w 5980981"/>
              <a:gd name="connsiteY4" fmla="*/ 161026 h 241540"/>
              <a:gd name="connsiteX5" fmla="*/ 1679276 w 5980981"/>
              <a:gd name="connsiteY5" fmla="*/ 132272 h 241540"/>
              <a:gd name="connsiteX6" fmla="*/ 2380891 w 5980981"/>
              <a:gd name="connsiteY6" fmla="*/ 115019 h 241540"/>
              <a:gd name="connsiteX7" fmla="*/ 2875472 w 5980981"/>
              <a:gd name="connsiteY7" fmla="*/ 115019 h 241540"/>
              <a:gd name="connsiteX8" fmla="*/ 3818627 w 5980981"/>
              <a:gd name="connsiteY8" fmla="*/ 80513 h 241540"/>
              <a:gd name="connsiteX9" fmla="*/ 4698521 w 5980981"/>
              <a:gd name="connsiteY9" fmla="*/ 51759 h 241540"/>
              <a:gd name="connsiteX10" fmla="*/ 5474898 w 5980981"/>
              <a:gd name="connsiteY10" fmla="*/ 40257 h 241540"/>
              <a:gd name="connsiteX11" fmla="*/ 5929223 w 5980981"/>
              <a:gd name="connsiteY11" fmla="*/ 0 h 241540"/>
              <a:gd name="connsiteX12" fmla="*/ 5837208 w 5980981"/>
              <a:gd name="connsiteY12" fmla="*/ 46008 h 241540"/>
              <a:gd name="connsiteX13" fmla="*/ 5980981 w 5980981"/>
              <a:gd name="connsiteY13" fmla="*/ 86264 h 241540"/>
              <a:gd name="connsiteX14" fmla="*/ 5664679 w 5980981"/>
              <a:gd name="connsiteY14" fmla="*/ 69011 h 241540"/>
              <a:gd name="connsiteX15" fmla="*/ 4894053 w 5980981"/>
              <a:gd name="connsiteY15" fmla="*/ 92015 h 241540"/>
              <a:gd name="connsiteX16" fmla="*/ 4232694 w 5980981"/>
              <a:gd name="connsiteY16" fmla="*/ 115019 h 241540"/>
              <a:gd name="connsiteX17" fmla="*/ 3312544 w 5980981"/>
              <a:gd name="connsiteY17" fmla="*/ 143774 h 241540"/>
              <a:gd name="connsiteX18" fmla="*/ 2300378 w 5980981"/>
              <a:gd name="connsiteY18" fmla="*/ 201283 h 241540"/>
              <a:gd name="connsiteX19" fmla="*/ 1915064 w 5980981"/>
              <a:gd name="connsiteY19" fmla="*/ 189781 h 241540"/>
              <a:gd name="connsiteX20" fmla="*/ 1777042 w 5980981"/>
              <a:gd name="connsiteY20" fmla="*/ 201283 h 241540"/>
              <a:gd name="connsiteX21" fmla="*/ 1621766 w 5980981"/>
              <a:gd name="connsiteY21" fmla="*/ 218536 h 241540"/>
              <a:gd name="connsiteX22" fmla="*/ 1547004 w 5980981"/>
              <a:gd name="connsiteY22" fmla="*/ 201283 h 241540"/>
              <a:gd name="connsiteX23" fmla="*/ 1454989 w 5980981"/>
              <a:gd name="connsiteY23" fmla="*/ 212785 h 241540"/>
              <a:gd name="connsiteX24" fmla="*/ 1397479 w 5980981"/>
              <a:gd name="connsiteY24" fmla="*/ 224287 h 241540"/>
              <a:gd name="connsiteX25" fmla="*/ 1293962 w 5980981"/>
              <a:gd name="connsiteY25" fmla="*/ 212785 h 241540"/>
              <a:gd name="connsiteX26" fmla="*/ 1161691 w 5980981"/>
              <a:gd name="connsiteY26" fmla="*/ 218536 h 241540"/>
              <a:gd name="connsiteX27" fmla="*/ 1052423 w 5980981"/>
              <a:gd name="connsiteY27" fmla="*/ 207034 h 241540"/>
              <a:gd name="connsiteX28" fmla="*/ 989162 w 5980981"/>
              <a:gd name="connsiteY28" fmla="*/ 241540 h 241540"/>
              <a:gd name="connsiteX29" fmla="*/ 931653 w 5980981"/>
              <a:gd name="connsiteY29" fmla="*/ 241540 h 241540"/>
              <a:gd name="connsiteX30" fmla="*/ 851140 w 5980981"/>
              <a:gd name="connsiteY30" fmla="*/ 230038 h 241540"/>
              <a:gd name="connsiteX31" fmla="*/ 747623 w 5980981"/>
              <a:gd name="connsiteY31" fmla="*/ 207034 h 241540"/>
              <a:gd name="connsiteX32" fmla="*/ 678611 w 5980981"/>
              <a:gd name="connsiteY32" fmla="*/ 235789 h 241540"/>
              <a:gd name="connsiteX33" fmla="*/ 638355 w 5980981"/>
              <a:gd name="connsiteY33" fmla="*/ 212785 h 241540"/>
              <a:gd name="connsiteX34" fmla="*/ 546340 w 5980981"/>
              <a:gd name="connsiteY34" fmla="*/ 195532 h 241540"/>
              <a:gd name="connsiteX35" fmla="*/ 460076 w 5980981"/>
              <a:gd name="connsiteY35" fmla="*/ 201283 h 241540"/>
              <a:gd name="connsiteX36" fmla="*/ 414068 w 5980981"/>
              <a:gd name="connsiteY36" fmla="*/ 155276 h 241540"/>
              <a:gd name="connsiteX37" fmla="*/ 333555 w 5980981"/>
              <a:gd name="connsiteY37" fmla="*/ 143774 h 241540"/>
              <a:gd name="connsiteX38" fmla="*/ 270294 w 5980981"/>
              <a:gd name="connsiteY38" fmla="*/ 155276 h 241540"/>
              <a:gd name="connsiteX39" fmla="*/ 218536 w 5980981"/>
              <a:gd name="connsiteY39" fmla="*/ 189781 h 241540"/>
              <a:gd name="connsiteX40" fmla="*/ 166778 w 5980981"/>
              <a:gd name="connsiteY40" fmla="*/ 207034 h 241540"/>
              <a:gd name="connsiteX41" fmla="*/ 166778 w 5980981"/>
              <a:gd name="connsiteY41" fmla="*/ 207034 h 241540"/>
              <a:gd name="connsiteX42" fmla="*/ 51759 w 5980981"/>
              <a:gd name="connsiteY42" fmla="*/ 184030 h 241540"/>
              <a:gd name="connsiteX43" fmla="*/ 0 w 5980981"/>
              <a:gd name="connsiteY43" fmla="*/ 132272 h 241540"/>
              <a:gd name="connsiteX44" fmla="*/ 149525 w 5980981"/>
              <a:gd name="connsiteY44" fmla="*/ 143774 h 241540"/>
              <a:gd name="connsiteX45" fmla="*/ 86264 w 5980981"/>
              <a:gd name="connsiteY45" fmla="*/ 74762 h 241540"/>
              <a:gd name="connsiteX0" fmla="*/ 93407 w 5988124"/>
              <a:gd name="connsiteY0" fmla="*/ 74762 h 241540"/>
              <a:gd name="connsiteX1" fmla="*/ 196924 w 5988124"/>
              <a:gd name="connsiteY1" fmla="*/ 103517 h 241540"/>
              <a:gd name="connsiteX2" fmla="*/ 329196 w 5988124"/>
              <a:gd name="connsiteY2" fmla="*/ 115019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3921 w 5988124"/>
              <a:gd name="connsiteY40" fmla="*/ 207034 h 241540"/>
              <a:gd name="connsiteX41" fmla="*/ 173921 w 5988124"/>
              <a:gd name="connsiteY41" fmla="*/ 207034 h 241540"/>
              <a:gd name="connsiteX42" fmla="*/ 58902 w 5988124"/>
              <a:gd name="connsiteY42" fmla="*/ 184030 h 241540"/>
              <a:gd name="connsiteX43" fmla="*/ 0 w 5988124"/>
              <a:gd name="connsiteY43" fmla="*/ 120365 h 241540"/>
              <a:gd name="connsiteX44" fmla="*/ 156668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196924 w 5988124"/>
              <a:gd name="connsiteY1" fmla="*/ 103517 h 241540"/>
              <a:gd name="connsiteX2" fmla="*/ 329196 w 5988124"/>
              <a:gd name="connsiteY2" fmla="*/ 115019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3921 w 5988124"/>
              <a:gd name="connsiteY40" fmla="*/ 207034 h 241540"/>
              <a:gd name="connsiteX41" fmla="*/ 173921 w 5988124"/>
              <a:gd name="connsiteY41" fmla="*/ 207034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56668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196924 w 5988124"/>
              <a:gd name="connsiteY1" fmla="*/ 103517 h 241540"/>
              <a:gd name="connsiteX2" fmla="*/ 329196 w 5988124"/>
              <a:gd name="connsiteY2" fmla="*/ 115019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3921 w 5988124"/>
              <a:gd name="connsiteY40" fmla="*/ 207034 h 241540"/>
              <a:gd name="connsiteX41" fmla="*/ 173921 w 5988124"/>
              <a:gd name="connsiteY41" fmla="*/ 207034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196924 w 5988124"/>
              <a:gd name="connsiteY1" fmla="*/ 103517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3921 w 5988124"/>
              <a:gd name="connsiteY40" fmla="*/ 207034 h 241540"/>
              <a:gd name="connsiteX41" fmla="*/ 173921 w 5988124"/>
              <a:gd name="connsiteY41" fmla="*/ 207034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3921 w 5988124"/>
              <a:gd name="connsiteY40" fmla="*/ 207034 h 241540"/>
              <a:gd name="connsiteX41" fmla="*/ 173921 w 5988124"/>
              <a:gd name="connsiteY41" fmla="*/ 207034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3921 w 5988124"/>
              <a:gd name="connsiteY40" fmla="*/ 207034 h 241540"/>
              <a:gd name="connsiteX41" fmla="*/ 142965 w 5988124"/>
              <a:gd name="connsiteY41" fmla="*/ 204653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8683 w 5988124"/>
              <a:gd name="connsiteY40" fmla="*/ 192747 h 241540"/>
              <a:gd name="connsiteX41" fmla="*/ 142965 w 5988124"/>
              <a:gd name="connsiteY41" fmla="*/ 204653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5679 w 5988124"/>
              <a:gd name="connsiteY39" fmla="*/ 189781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77437 w 5988124"/>
              <a:gd name="connsiteY38" fmla="*/ 155276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40698 w 5988124"/>
              <a:gd name="connsiteY37" fmla="*/ 143774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201283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3483 w 5988124"/>
              <a:gd name="connsiteY34" fmla="*/ 195532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685754 w 5988124"/>
              <a:gd name="connsiteY32" fmla="*/ 235789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754766 w 5988124"/>
              <a:gd name="connsiteY31" fmla="*/ 207034 h 241540"/>
              <a:gd name="connsiteX32" fmla="*/ 704804 w 5988124"/>
              <a:gd name="connsiteY32" fmla="*/ 226264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58283 w 5988124"/>
              <a:gd name="connsiteY30" fmla="*/ 230038 h 241540"/>
              <a:gd name="connsiteX31" fmla="*/ 819060 w 5988124"/>
              <a:gd name="connsiteY31" fmla="*/ 211797 h 241540"/>
              <a:gd name="connsiteX32" fmla="*/ 704804 w 5988124"/>
              <a:gd name="connsiteY32" fmla="*/ 226264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8796 w 5988124"/>
              <a:gd name="connsiteY29" fmla="*/ 241540 h 241540"/>
              <a:gd name="connsiteX30" fmla="*/ 872571 w 5988124"/>
              <a:gd name="connsiteY30" fmla="*/ 220513 h 241540"/>
              <a:gd name="connsiteX31" fmla="*/ 819060 w 5988124"/>
              <a:gd name="connsiteY31" fmla="*/ 211797 h 241540"/>
              <a:gd name="connsiteX32" fmla="*/ 704804 w 5988124"/>
              <a:gd name="connsiteY32" fmla="*/ 226264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59566 w 5988124"/>
              <a:gd name="connsiteY27" fmla="*/ 207034 h 241540"/>
              <a:gd name="connsiteX28" fmla="*/ 996305 w 5988124"/>
              <a:gd name="connsiteY28" fmla="*/ 241540 h 241540"/>
              <a:gd name="connsiteX29" fmla="*/ 934034 w 5988124"/>
              <a:gd name="connsiteY29" fmla="*/ 234396 h 241540"/>
              <a:gd name="connsiteX30" fmla="*/ 872571 w 5988124"/>
              <a:gd name="connsiteY30" fmla="*/ 220513 h 241540"/>
              <a:gd name="connsiteX31" fmla="*/ 819060 w 5988124"/>
              <a:gd name="connsiteY31" fmla="*/ 211797 h 241540"/>
              <a:gd name="connsiteX32" fmla="*/ 704804 w 5988124"/>
              <a:gd name="connsiteY32" fmla="*/ 226264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68834 w 5988124"/>
              <a:gd name="connsiteY26" fmla="*/ 218536 h 241540"/>
              <a:gd name="connsiteX27" fmla="*/ 1064328 w 5988124"/>
              <a:gd name="connsiteY27" fmla="*/ 216559 h 241540"/>
              <a:gd name="connsiteX28" fmla="*/ 996305 w 5988124"/>
              <a:gd name="connsiteY28" fmla="*/ 241540 h 241540"/>
              <a:gd name="connsiteX29" fmla="*/ 934034 w 5988124"/>
              <a:gd name="connsiteY29" fmla="*/ 234396 h 241540"/>
              <a:gd name="connsiteX30" fmla="*/ 872571 w 5988124"/>
              <a:gd name="connsiteY30" fmla="*/ 220513 h 241540"/>
              <a:gd name="connsiteX31" fmla="*/ 819060 w 5988124"/>
              <a:gd name="connsiteY31" fmla="*/ 211797 h 241540"/>
              <a:gd name="connsiteX32" fmla="*/ 704804 w 5988124"/>
              <a:gd name="connsiteY32" fmla="*/ 226264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301105 w 5988124"/>
              <a:gd name="connsiteY25" fmla="*/ 212785 h 241540"/>
              <a:gd name="connsiteX26" fmla="*/ 1130734 w 5988124"/>
              <a:gd name="connsiteY26" fmla="*/ 209011 h 241540"/>
              <a:gd name="connsiteX27" fmla="*/ 1064328 w 5988124"/>
              <a:gd name="connsiteY27" fmla="*/ 216559 h 241540"/>
              <a:gd name="connsiteX28" fmla="*/ 996305 w 5988124"/>
              <a:gd name="connsiteY28" fmla="*/ 241540 h 241540"/>
              <a:gd name="connsiteX29" fmla="*/ 934034 w 5988124"/>
              <a:gd name="connsiteY29" fmla="*/ 234396 h 241540"/>
              <a:gd name="connsiteX30" fmla="*/ 872571 w 5988124"/>
              <a:gd name="connsiteY30" fmla="*/ 220513 h 241540"/>
              <a:gd name="connsiteX31" fmla="*/ 819060 w 5988124"/>
              <a:gd name="connsiteY31" fmla="*/ 211797 h 241540"/>
              <a:gd name="connsiteX32" fmla="*/ 704804 w 5988124"/>
              <a:gd name="connsiteY32" fmla="*/ 226264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130734 w 5988124"/>
              <a:gd name="connsiteY26" fmla="*/ 209011 h 241540"/>
              <a:gd name="connsiteX27" fmla="*/ 1064328 w 5988124"/>
              <a:gd name="connsiteY27" fmla="*/ 216559 h 241540"/>
              <a:gd name="connsiteX28" fmla="*/ 996305 w 5988124"/>
              <a:gd name="connsiteY28" fmla="*/ 241540 h 241540"/>
              <a:gd name="connsiteX29" fmla="*/ 934034 w 5988124"/>
              <a:gd name="connsiteY29" fmla="*/ 234396 h 241540"/>
              <a:gd name="connsiteX30" fmla="*/ 872571 w 5988124"/>
              <a:gd name="connsiteY30" fmla="*/ 220513 h 241540"/>
              <a:gd name="connsiteX31" fmla="*/ 819060 w 5988124"/>
              <a:gd name="connsiteY31" fmla="*/ 211797 h 241540"/>
              <a:gd name="connsiteX32" fmla="*/ 704804 w 5988124"/>
              <a:gd name="connsiteY32" fmla="*/ 226264 h 241540"/>
              <a:gd name="connsiteX33" fmla="*/ 645498 w 5988124"/>
              <a:gd name="connsiteY33" fmla="*/ 212785 h 241540"/>
              <a:gd name="connsiteX34" fmla="*/ 555864 w 5988124"/>
              <a:gd name="connsiteY34" fmla="*/ 186007 h 241540"/>
              <a:gd name="connsiteX35" fmla="*/ 467219 w 5988124"/>
              <a:gd name="connsiteY35" fmla="*/ 189377 h 241540"/>
              <a:gd name="connsiteX36" fmla="*/ 421211 w 5988124"/>
              <a:gd name="connsiteY36" fmla="*/ 155276 h 241540"/>
              <a:gd name="connsiteX37" fmla="*/ 352604 w 5988124"/>
              <a:gd name="connsiteY37" fmla="*/ 139012 h 241540"/>
              <a:gd name="connsiteX38" fmla="*/ 267912 w 5988124"/>
              <a:gd name="connsiteY38" fmla="*/ 150513 h 241540"/>
              <a:gd name="connsiteX39" fmla="*/ 228060 w 5988124"/>
              <a:gd name="connsiteY39" fmla="*/ 177874 h 241540"/>
              <a:gd name="connsiteX40" fmla="*/ 178683 w 5988124"/>
              <a:gd name="connsiteY40" fmla="*/ 192747 h 241540"/>
              <a:gd name="connsiteX41" fmla="*/ 133440 w 5988124"/>
              <a:gd name="connsiteY41" fmla="*/ 192747 h 241540"/>
              <a:gd name="connsiteX42" fmla="*/ 80333 w 5988124"/>
              <a:gd name="connsiteY42" fmla="*/ 176886 h 241540"/>
              <a:gd name="connsiteX43" fmla="*/ 0 w 5988124"/>
              <a:gd name="connsiteY43" fmla="*/ 120365 h 241540"/>
              <a:gd name="connsiteX44" fmla="*/ 166193 w 5988124"/>
              <a:gd name="connsiteY44" fmla="*/ 143774 h 241540"/>
              <a:gd name="connsiteX45" fmla="*/ 93407 w 5988124"/>
              <a:gd name="connsiteY45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62132 w 5988124"/>
              <a:gd name="connsiteY23" fmla="*/ 212785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54147 w 5988124"/>
              <a:gd name="connsiteY22" fmla="*/ 201283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28909 w 5988124"/>
              <a:gd name="connsiteY21" fmla="*/ 218536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84185 w 5988124"/>
              <a:gd name="connsiteY20" fmla="*/ 201283 h 241540"/>
              <a:gd name="connsiteX21" fmla="*/ 1638434 w 5988124"/>
              <a:gd name="connsiteY21" fmla="*/ 211392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86419 w 5988124"/>
              <a:gd name="connsiteY5" fmla="*/ 132272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91328 w 5988124"/>
              <a:gd name="connsiteY20" fmla="*/ 196520 h 241540"/>
              <a:gd name="connsiteX21" fmla="*/ 1638434 w 5988124"/>
              <a:gd name="connsiteY21" fmla="*/ 211392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76819 w 5988124"/>
              <a:gd name="connsiteY4" fmla="*/ 161026 h 241540"/>
              <a:gd name="connsiteX5" fmla="*/ 1698325 w 5988124"/>
              <a:gd name="connsiteY5" fmla="*/ 146560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91328 w 5988124"/>
              <a:gd name="connsiteY20" fmla="*/ 196520 h 241540"/>
              <a:gd name="connsiteX21" fmla="*/ 1638434 w 5988124"/>
              <a:gd name="connsiteY21" fmla="*/ 211392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43264 w 5988124"/>
              <a:gd name="connsiteY3" fmla="*/ 132272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91328 w 5988124"/>
              <a:gd name="connsiteY20" fmla="*/ 196520 h 241540"/>
              <a:gd name="connsiteX21" fmla="*/ 1638434 w 5988124"/>
              <a:gd name="connsiteY21" fmla="*/ 211392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07521 w 5988124"/>
              <a:gd name="connsiteY18" fmla="*/ 201283 h 241540"/>
              <a:gd name="connsiteX19" fmla="*/ 1922207 w 5988124"/>
              <a:gd name="connsiteY19" fmla="*/ 189781 h 241540"/>
              <a:gd name="connsiteX20" fmla="*/ 1791328 w 5988124"/>
              <a:gd name="connsiteY20" fmla="*/ 196520 h 241540"/>
              <a:gd name="connsiteX21" fmla="*/ 1638434 w 5988124"/>
              <a:gd name="connsiteY21" fmla="*/ 211392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57527 w 5988124"/>
              <a:gd name="connsiteY18" fmla="*/ 172708 h 241540"/>
              <a:gd name="connsiteX19" fmla="*/ 1922207 w 5988124"/>
              <a:gd name="connsiteY19" fmla="*/ 189781 h 241540"/>
              <a:gd name="connsiteX20" fmla="*/ 1791328 w 5988124"/>
              <a:gd name="connsiteY20" fmla="*/ 196520 h 241540"/>
              <a:gd name="connsiteX21" fmla="*/ 1638434 w 5988124"/>
              <a:gd name="connsiteY21" fmla="*/ 211392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91328 w 5988124"/>
              <a:gd name="connsiteY20" fmla="*/ 196520 h 241540"/>
              <a:gd name="connsiteX21" fmla="*/ 1638434 w 5988124"/>
              <a:gd name="connsiteY21" fmla="*/ 211392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91328 w 5988124"/>
              <a:gd name="connsiteY20" fmla="*/ 196520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88034 w 5988124"/>
              <a:gd name="connsiteY6" fmla="*/ 115019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882615 w 5988124"/>
              <a:gd name="connsiteY7" fmla="*/ 115019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954053 w 5988124"/>
              <a:gd name="connsiteY7" fmla="*/ 105494 h 241540"/>
              <a:gd name="connsiteX8" fmla="*/ 3825770 w 5988124"/>
              <a:gd name="connsiteY8" fmla="*/ 80513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954053 w 5988124"/>
              <a:gd name="connsiteY7" fmla="*/ 105494 h 241540"/>
              <a:gd name="connsiteX8" fmla="*/ 3809102 w 5988124"/>
              <a:gd name="connsiteY8" fmla="*/ 73370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19687 w 5988124"/>
              <a:gd name="connsiteY17" fmla="*/ 143774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954053 w 5988124"/>
              <a:gd name="connsiteY7" fmla="*/ 105494 h 241540"/>
              <a:gd name="connsiteX8" fmla="*/ 3809102 w 5988124"/>
              <a:gd name="connsiteY8" fmla="*/ 73370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39837 w 5988124"/>
              <a:gd name="connsiteY16" fmla="*/ 115019 h 241540"/>
              <a:gd name="connsiteX17" fmla="*/ 3376837 w 5988124"/>
              <a:gd name="connsiteY17" fmla="*/ 131867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954053 w 5988124"/>
              <a:gd name="connsiteY7" fmla="*/ 105494 h 241540"/>
              <a:gd name="connsiteX8" fmla="*/ 3809102 w 5988124"/>
              <a:gd name="connsiteY8" fmla="*/ 73370 h 241540"/>
              <a:gd name="connsiteX9" fmla="*/ 4705664 w 5988124"/>
              <a:gd name="connsiteY9" fmla="*/ 51759 h 241540"/>
              <a:gd name="connsiteX10" fmla="*/ 5482041 w 5988124"/>
              <a:gd name="connsiteY10" fmla="*/ 40257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51743 w 5988124"/>
              <a:gd name="connsiteY16" fmla="*/ 105494 h 241540"/>
              <a:gd name="connsiteX17" fmla="*/ 3376837 w 5988124"/>
              <a:gd name="connsiteY17" fmla="*/ 131867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954053 w 5988124"/>
              <a:gd name="connsiteY7" fmla="*/ 105494 h 241540"/>
              <a:gd name="connsiteX8" fmla="*/ 3809102 w 5988124"/>
              <a:gd name="connsiteY8" fmla="*/ 73370 h 241540"/>
              <a:gd name="connsiteX9" fmla="*/ 4705664 w 5988124"/>
              <a:gd name="connsiteY9" fmla="*/ 51759 h 241540"/>
              <a:gd name="connsiteX10" fmla="*/ 5486804 w 5988124"/>
              <a:gd name="connsiteY10" fmla="*/ 33114 h 241540"/>
              <a:gd name="connsiteX11" fmla="*/ 5936366 w 5988124"/>
              <a:gd name="connsiteY11" fmla="*/ 0 h 241540"/>
              <a:gd name="connsiteX12" fmla="*/ 5844351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51743 w 5988124"/>
              <a:gd name="connsiteY16" fmla="*/ 105494 h 241540"/>
              <a:gd name="connsiteX17" fmla="*/ 3376837 w 5988124"/>
              <a:gd name="connsiteY17" fmla="*/ 131867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954053 w 5988124"/>
              <a:gd name="connsiteY7" fmla="*/ 105494 h 241540"/>
              <a:gd name="connsiteX8" fmla="*/ 3809102 w 5988124"/>
              <a:gd name="connsiteY8" fmla="*/ 73370 h 241540"/>
              <a:gd name="connsiteX9" fmla="*/ 4705664 w 5988124"/>
              <a:gd name="connsiteY9" fmla="*/ 51759 h 241540"/>
              <a:gd name="connsiteX10" fmla="*/ 5486804 w 5988124"/>
              <a:gd name="connsiteY10" fmla="*/ 33114 h 241540"/>
              <a:gd name="connsiteX11" fmla="*/ 5936366 w 5988124"/>
              <a:gd name="connsiteY11" fmla="*/ 0 h 241540"/>
              <a:gd name="connsiteX12" fmla="*/ 5827683 w 5988124"/>
              <a:gd name="connsiteY12" fmla="*/ 46008 h 241540"/>
              <a:gd name="connsiteX13" fmla="*/ 5988124 w 5988124"/>
              <a:gd name="connsiteY13" fmla="*/ 86264 h 241540"/>
              <a:gd name="connsiteX14" fmla="*/ 5671822 w 5988124"/>
              <a:gd name="connsiteY14" fmla="*/ 69011 h 241540"/>
              <a:gd name="connsiteX15" fmla="*/ 4901196 w 5988124"/>
              <a:gd name="connsiteY15" fmla="*/ 92015 h 241540"/>
              <a:gd name="connsiteX16" fmla="*/ 4251743 w 5988124"/>
              <a:gd name="connsiteY16" fmla="*/ 105494 h 241540"/>
              <a:gd name="connsiteX17" fmla="*/ 3376837 w 5988124"/>
              <a:gd name="connsiteY17" fmla="*/ 131867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88124"/>
              <a:gd name="connsiteY0" fmla="*/ 74762 h 241540"/>
              <a:gd name="connsiteX1" fmla="*/ 206449 w 5988124"/>
              <a:gd name="connsiteY1" fmla="*/ 98755 h 241540"/>
              <a:gd name="connsiteX2" fmla="*/ 341102 w 5988124"/>
              <a:gd name="connsiteY2" fmla="*/ 105494 h 241540"/>
              <a:gd name="connsiteX3" fmla="*/ 712308 w 5988124"/>
              <a:gd name="connsiteY3" fmla="*/ 137035 h 241540"/>
              <a:gd name="connsiteX4" fmla="*/ 1064913 w 5988124"/>
              <a:gd name="connsiteY4" fmla="*/ 144357 h 241540"/>
              <a:gd name="connsiteX5" fmla="*/ 1698325 w 5988124"/>
              <a:gd name="connsiteY5" fmla="*/ 146560 h 241540"/>
              <a:gd name="connsiteX6" fmla="*/ 2395178 w 5988124"/>
              <a:gd name="connsiteY6" fmla="*/ 122162 h 241540"/>
              <a:gd name="connsiteX7" fmla="*/ 2954053 w 5988124"/>
              <a:gd name="connsiteY7" fmla="*/ 105494 h 241540"/>
              <a:gd name="connsiteX8" fmla="*/ 3809102 w 5988124"/>
              <a:gd name="connsiteY8" fmla="*/ 73370 h 241540"/>
              <a:gd name="connsiteX9" fmla="*/ 4705664 w 5988124"/>
              <a:gd name="connsiteY9" fmla="*/ 51759 h 241540"/>
              <a:gd name="connsiteX10" fmla="*/ 5486804 w 5988124"/>
              <a:gd name="connsiteY10" fmla="*/ 33114 h 241540"/>
              <a:gd name="connsiteX11" fmla="*/ 5936366 w 5988124"/>
              <a:gd name="connsiteY11" fmla="*/ 0 h 241540"/>
              <a:gd name="connsiteX12" fmla="*/ 5827683 w 5988124"/>
              <a:gd name="connsiteY12" fmla="*/ 46008 h 241540"/>
              <a:gd name="connsiteX13" fmla="*/ 5988124 w 5988124"/>
              <a:gd name="connsiteY13" fmla="*/ 86264 h 241540"/>
              <a:gd name="connsiteX14" fmla="*/ 5650391 w 5988124"/>
              <a:gd name="connsiteY14" fmla="*/ 76155 h 241540"/>
              <a:gd name="connsiteX15" fmla="*/ 4901196 w 5988124"/>
              <a:gd name="connsiteY15" fmla="*/ 92015 h 241540"/>
              <a:gd name="connsiteX16" fmla="*/ 4251743 w 5988124"/>
              <a:gd name="connsiteY16" fmla="*/ 105494 h 241540"/>
              <a:gd name="connsiteX17" fmla="*/ 3376837 w 5988124"/>
              <a:gd name="connsiteY17" fmla="*/ 131867 h 241540"/>
              <a:gd name="connsiteX18" fmla="*/ 2357527 w 5988124"/>
              <a:gd name="connsiteY18" fmla="*/ 172708 h 241540"/>
              <a:gd name="connsiteX19" fmla="*/ 1896013 w 5988124"/>
              <a:gd name="connsiteY19" fmla="*/ 180256 h 241540"/>
              <a:gd name="connsiteX20" fmla="*/ 1774659 w 5988124"/>
              <a:gd name="connsiteY20" fmla="*/ 201283 h 241540"/>
              <a:gd name="connsiteX21" fmla="*/ 1609859 w 5988124"/>
              <a:gd name="connsiteY21" fmla="*/ 204248 h 241540"/>
              <a:gd name="connsiteX22" fmla="*/ 1535097 w 5988124"/>
              <a:gd name="connsiteY22" fmla="*/ 191758 h 241540"/>
              <a:gd name="connsiteX23" fmla="*/ 1481182 w 5988124"/>
              <a:gd name="connsiteY23" fmla="*/ 203260 h 241540"/>
              <a:gd name="connsiteX24" fmla="*/ 1404622 w 5988124"/>
              <a:gd name="connsiteY24" fmla="*/ 224287 h 241540"/>
              <a:gd name="connsiteX25" fmla="*/ 1296342 w 5988124"/>
              <a:gd name="connsiteY25" fmla="*/ 227072 h 241540"/>
              <a:gd name="connsiteX26" fmla="*/ 1209135 w 5988124"/>
              <a:gd name="connsiteY26" fmla="*/ 211662 h 241540"/>
              <a:gd name="connsiteX27" fmla="*/ 1130734 w 5988124"/>
              <a:gd name="connsiteY27" fmla="*/ 209011 h 241540"/>
              <a:gd name="connsiteX28" fmla="*/ 1064328 w 5988124"/>
              <a:gd name="connsiteY28" fmla="*/ 216559 h 241540"/>
              <a:gd name="connsiteX29" fmla="*/ 996305 w 5988124"/>
              <a:gd name="connsiteY29" fmla="*/ 241540 h 241540"/>
              <a:gd name="connsiteX30" fmla="*/ 934034 w 5988124"/>
              <a:gd name="connsiteY30" fmla="*/ 234396 h 241540"/>
              <a:gd name="connsiteX31" fmla="*/ 872571 w 5988124"/>
              <a:gd name="connsiteY31" fmla="*/ 220513 h 241540"/>
              <a:gd name="connsiteX32" fmla="*/ 819060 w 5988124"/>
              <a:gd name="connsiteY32" fmla="*/ 211797 h 241540"/>
              <a:gd name="connsiteX33" fmla="*/ 704804 w 5988124"/>
              <a:gd name="connsiteY33" fmla="*/ 226264 h 241540"/>
              <a:gd name="connsiteX34" fmla="*/ 645498 w 5988124"/>
              <a:gd name="connsiteY34" fmla="*/ 212785 h 241540"/>
              <a:gd name="connsiteX35" fmla="*/ 555864 w 5988124"/>
              <a:gd name="connsiteY35" fmla="*/ 186007 h 241540"/>
              <a:gd name="connsiteX36" fmla="*/ 467219 w 5988124"/>
              <a:gd name="connsiteY36" fmla="*/ 189377 h 241540"/>
              <a:gd name="connsiteX37" fmla="*/ 421211 w 5988124"/>
              <a:gd name="connsiteY37" fmla="*/ 155276 h 241540"/>
              <a:gd name="connsiteX38" fmla="*/ 352604 w 5988124"/>
              <a:gd name="connsiteY38" fmla="*/ 139012 h 241540"/>
              <a:gd name="connsiteX39" fmla="*/ 267912 w 5988124"/>
              <a:gd name="connsiteY39" fmla="*/ 150513 h 241540"/>
              <a:gd name="connsiteX40" fmla="*/ 228060 w 5988124"/>
              <a:gd name="connsiteY40" fmla="*/ 177874 h 241540"/>
              <a:gd name="connsiteX41" fmla="*/ 178683 w 5988124"/>
              <a:gd name="connsiteY41" fmla="*/ 192747 h 241540"/>
              <a:gd name="connsiteX42" fmla="*/ 133440 w 5988124"/>
              <a:gd name="connsiteY42" fmla="*/ 192747 h 241540"/>
              <a:gd name="connsiteX43" fmla="*/ 80333 w 5988124"/>
              <a:gd name="connsiteY43" fmla="*/ 176886 h 241540"/>
              <a:gd name="connsiteX44" fmla="*/ 0 w 5988124"/>
              <a:gd name="connsiteY44" fmla="*/ 120365 h 241540"/>
              <a:gd name="connsiteX45" fmla="*/ 166193 w 5988124"/>
              <a:gd name="connsiteY45" fmla="*/ 143774 h 241540"/>
              <a:gd name="connsiteX46" fmla="*/ 93407 w 5988124"/>
              <a:gd name="connsiteY46" fmla="*/ 74762 h 241540"/>
              <a:gd name="connsiteX0" fmla="*/ 93407 w 5992886"/>
              <a:gd name="connsiteY0" fmla="*/ 74762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04804 w 5992886"/>
              <a:gd name="connsiteY33" fmla="*/ 226264 h 241540"/>
              <a:gd name="connsiteX34" fmla="*/ 645498 w 5992886"/>
              <a:gd name="connsiteY34" fmla="*/ 212785 h 241540"/>
              <a:gd name="connsiteX35" fmla="*/ 555864 w 5992886"/>
              <a:gd name="connsiteY35" fmla="*/ 186007 h 241540"/>
              <a:gd name="connsiteX36" fmla="*/ 467219 w 5992886"/>
              <a:gd name="connsiteY36" fmla="*/ 189377 h 241540"/>
              <a:gd name="connsiteX37" fmla="*/ 421211 w 5992886"/>
              <a:gd name="connsiteY37" fmla="*/ 155276 h 241540"/>
              <a:gd name="connsiteX38" fmla="*/ 352604 w 5992886"/>
              <a:gd name="connsiteY38" fmla="*/ 139012 h 241540"/>
              <a:gd name="connsiteX39" fmla="*/ 267912 w 5992886"/>
              <a:gd name="connsiteY39" fmla="*/ 150513 h 241540"/>
              <a:gd name="connsiteX40" fmla="*/ 228060 w 5992886"/>
              <a:gd name="connsiteY40" fmla="*/ 177874 h 241540"/>
              <a:gd name="connsiteX41" fmla="*/ 178683 w 5992886"/>
              <a:gd name="connsiteY41" fmla="*/ 192747 h 241540"/>
              <a:gd name="connsiteX42" fmla="*/ 133440 w 5992886"/>
              <a:gd name="connsiteY42" fmla="*/ 192747 h 241540"/>
              <a:gd name="connsiteX43" fmla="*/ 80333 w 5992886"/>
              <a:gd name="connsiteY43" fmla="*/ 176886 h 241540"/>
              <a:gd name="connsiteX44" fmla="*/ 0 w 5992886"/>
              <a:gd name="connsiteY44" fmla="*/ 120365 h 241540"/>
              <a:gd name="connsiteX45" fmla="*/ 166193 w 5992886"/>
              <a:gd name="connsiteY45" fmla="*/ 143774 h 241540"/>
              <a:gd name="connsiteX46" fmla="*/ 93407 w 5992886"/>
              <a:gd name="connsiteY46" fmla="*/ 74762 h 241540"/>
              <a:gd name="connsiteX0" fmla="*/ 93407 w 5992886"/>
              <a:gd name="connsiteY0" fmla="*/ 74762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21211 w 5992886"/>
              <a:gd name="connsiteY38" fmla="*/ 155276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66193 w 5992886"/>
              <a:gd name="connsiteY46" fmla="*/ 143774 h 241540"/>
              <a:gd name="connsiteX47" fmla="*/ 93407 w 5992886"/>
              <a:gd name="connsiteY47" fmla="*/ 74762 h 241540"/>
              <a:gd name="connsiteX0" fmla="*/ 93407 w 5992886"/>
              <a:gd name="connsiteY0" fmla="*/ 74762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66193 w 5992886"/>
              <a:gd name="connsiteY46" fmla="*/ 143774 h 241540"/>
              <a:gd name="connsiteX47" fmla="*/ 93407 w 5992886"/>
              <a:gd name="connsiteY47" fmla="*/ 74762 h 241540"/>
              <a:gd name="connsiteX0" fmla="*/ 57689 w 5992886"/>
              <a:gd name="connsiteY0" fmla="*/ 53331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66193 w 5992886"/>
              <a:gd name="connsiteY46" fmla="*/ 143774 h 241540"/>
              <a:gd name="connsiteX47" fmla="*/ 57689 w 5992886"/>
              <a:gd name="connsiteY47" fmla="*/ 53331 h 241540"/>
              <a:gd name="connsiteX0" fmla="*/ 57689 w 5992886"/>
              <a:gd name="connsiteY0" fmla="*/ 53331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70955 w 5992886"/>
              <a:gd name="connsiteY46" fmla="*/ 141393 h 241540"/>
              <a:gd name="connsiteX47" fmla="*/ 57689 w 5992886"/>
              <a:gd name="connsiteY47" fmla="*/ 53331 h 241540"/>
              <a:gd name="connsiteX0" fmla="*/ 48164 w 5992886"/>
              <a:gd name="connsiteY0" fmla="*/ 55712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70955 w 5992886"/>
              <a:gd name="connsiteY46" fmla="*/ 141393 h 241540"/>
              <a:gd name="connsiteX47" fmla="*/ 48164 w 5992886"/>
              <a:gd name="connsiteY47" fmla="*/ 55712 h 241540"/>
              <a:gd name="connsiteX0" fmla="*/ 48164 w 5992886"/>
              <a:gd name="connsiteY0" fmla="*/ 55712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75718 w 5992886"/>
              <a:gd name="connsiteY46" fmla="*/ 136631 h 241540"/>
              <a:gd name="connsiteX47" fmla="*/ 48164 w 5992886"/>
              <a:gd name="connsiteY47" fmla="*/ 55712 h 241540"/>
              <a:gd name="connsiteX0" fmla="*/ 52927 w 5992886"/>
              <a:gd name="connsiteY0" fmla="*/ 53331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75718 w 5992886"/>
              <a:gd name="connsiteY46" fmla="*/ 136631 h 241540"/>
              <a:gd name="connsiteX47" fmla="*/ 52927 w 5992886"/>
              <a:gd name="connsiteY47" fmla="*/ 53331 h 241540"/>
              <a:gd name="connsiteX0" fmla="*/ 52927 w 5992886"/>
              <a:gd name="connsiteY0" fmla="*/ 53331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66193 w 5992886"/>
              <a:gd name="connsiteY46" fmla="*/ 141393 h 241540"/>
              <a:gd name="connsiteX47" fmla="*/ 52927 w 5992886"/>
              <a:gd name="connsiteY47" fmla="*/ 53331 h 241540"/>
              <a:gd name="connsiteX0" fmla="*/ 52927 w 5992886"/>
              <a:gd name="connsiteY0" fmla="*/ 53331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01854 w 5992886"/>
              <a:gd name="connsiteY46" fmla="*/ 147368 h 241540"/>
              <a:gd name="connsiteX47" fmla="*/ 166193 w 5992886"/>
              <a:gd name="connsiteY47" fmla="*/ 141393 h 241540"/>
              <a:gd name="connsiteX48" fmla="*/ 52927 w 5992886"/>
              <a:gd name="connsiteY48" fmla="*/ 53331 h 241540"/>
              <a:gd name="connsiteX0" fmla="*/ 52927 w 5992886"/>
              <a:gd name="connsiteY0" fmla="*/ 53331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01854 w 5992886"/>
              <a:gd name="connsiteY46" fmla="*/ 147368 h 241540"/>
              <a:gd name="connsiteX47" fmla="*/ 78042 w 5992886"/>
              <a:gd name="connsiteY47" fmla="*/ 106887 h 241540"/>
              <a:gd name="connsiteX48" fmla="*/ 166193 w 5992886"/>
              <a:gd name="connsiteY48" fmla="*/ 141393 h 241540"/>
              <a:gd name="connsiteX49" fmla="*/ 52927 w 5992886"/>
              <a:gd name="connsiteY49" fmla="*/ 53331 h 241540"/>
              <a:gd name="connsiteX0" fmla="*/ 52927 w 5992886"/>
              <a:gd name="connsiteY0" fmla="*/ 53331 h 241540"/>
              <a:gd name="connsiteX1" fmla="*/ 206449 w 5992886"/>
              <a:gd name="connsiteY1" fmla="*/ 98755 h 241540"/>
              <a:gd name="connsiteX2" fmla="*/ 341102 w 5992886"/>
              <a:gd name="connsiteY2" fmla="*/ 105494 h 241540"/>
              <a:gd name="connsiteX3" fmla="*/ 712308 w 5992886"/>
              <a:gd name="connsiteY3" fmla="*/ 137035 h 241540"/>
              <a:gd name="connsiteX4" fmla="*/ 1064913 w 5992886"/>
              <a:gd name="connsiteY4" fmla="*/ 144357 h 241540"/>
              <a:gd name="connsiteX5" fmla="*/ 1698325 w 5992886"/>
              <a:gd name="connsiteY5" fmla="*/ 146560 h 241540"/>
              <a:gd name="connsiteX6" fmla="*/ 2395178 w 5992886"/>
              <a:gd name="connsiteY6" fmla="*/ 122162 h 241540"/>
              <a:gd name="connsiteX7" fmla="*/ 2954053 w 5992886"/>
              <a:gd name="connsiteY7" fmla="*/ 105494 h 241540"/>
              <a:gd name="connsiteX8" fmla="*/ 3809102 w 5992886"/>
              <a:gd name="connsiteY8" fmla="*/ 73370 h 241540"/>
              <a:gd name="connsiteX9" fmla="*/ 4705664 w 5992886"/>
              <a:gd name="connsiteY9" fmla="*/ 51759 h 241540"/>
              <a:gd name="connsiteX10" fmla="*/ 5486804 w 5992886"/>
              <a:gd name="connsiteY10" fmla="*/ 33114 h 241540"/>
              <a:gd name="connsiteX11" fmla="*/ 5936366 w 5992886"/>
              <a:gd name="connsiteY11" fmla="*/ 0 h 241540"/>
              <a:gd name="connsiteX12" fmla="*/ 5827683 w 5992886"/>
              <a:gd name="connsiteY12" fmla="*/ 46008 h 241540"/>
              <a:gd name="connsiteX13" fmla="*/ 5992886 w 5992886"/>
              <a:gd name="connsiteY13" fmla="*/ 79120 h 241540"/>
              <a:gd name="connsiteX14" fmla="*/ 5650391 w 5992886"/>
              <a:gd name="connsiteY14" fmla="*/ 76155 h 241540"/>
              <a:gd name="connsiteX15" fmla="*/ 4901196 w 5992886"/>
              <a:gd name="connsiteY15" fmla="*/ 92015 h 241540"/>
              <a:gd name="connsiteX16" fmla="*/ 4251743 w 5992886"/>
              <a:gd name="connsiteY16" fmla="*/ 105494 h 241540"/>
              <a:gd name="connsiteX17" fmla="*/ 3376837 w 5992886"/>
              <a:gd name="connsiteY17" fmla="*/ 131867 h 241540"/>
              <a:gd name="connsiteX18" fmla="*/ 2357527 w 5992886"/>
              <a:gd name="connsiteY18" fmla="*/ 172708 h 241540"/>
              <a:gd name="connsiteX19" fmla="*/ 1896013 w 5992886"/>
              <a:gd name="connsiteY19" fmla="*/ 180256 h 241540"/>
              <a:gd name="connsiteX20" fmla="*/ 1774659 w 5992886"/>
              <a:gd name="connsiteY20" fmla="*/ 201283 h 241540"/>
              <a:gd name="connsiteX21" fmla="*/ 1609859 w 5992886"/>
              <a:gd name="connsiteY21" fmla="*/ 204248 h 241540"/>
              <a:gd name="connsiteX22" fmla="*/ 1535097 w 5992886"/>
              <a:gd name="connsiteY22" fmla="*/ 191758 h 241540"/>
              <a:gd name="connsiteX23" fmla="*/ 1481182 w 5992886"/>
              <a:gd name="connsiteY23" fmla="*/ 203260 h 241540"/>
              <a:gd name="connsiteX24" fmla="*/ 1404622 w 5992886"/>
              <a:gd name="connsiteY24" fmla="*/ 224287 h 241540"/>
              <a:gd name="connsiteX25" fmla="*/ 1296342 w 5992886"/>
              <a:gd name="connsiteY25" fmla="*/ 227072 h 241540"/>
              <a:gd name="connsiteX26" fmla="*/ 1209135 w 5992886"/>
              <a:gd name="connsiteY26" fmla="*/ 211662 h 241540"/>
              <a:gd name="connsiteX27" fmla="*/ 1130734 w 5992886"/>
              <a:gd name="connsiteY27" fmla="*/ 209011 h 241540"/>
              <a:gd name="connsiteX28" fmla="*/ 1064328 w 5992886"/>
              <a:gd name="connsiteY28" fmla="*/ 216559 h 241540"/>
              <a:gd name="connsiteX29" fmla="*/ 996305 w 5992886"/>
              <a:gd name="connsiteY29" fmla="*/ 241540 h 241540"/>
              <a:gd name="connsiteX30" fmla="*/ 934034 w 5992886"/>
              <a:gd name="connsiteY30" fmla="*/ 234396 h 241540"/>
              <a:gd name="connsiteX31" fmla="*/ 872571 w 5992886"/>
              <a:gd name="connsiteY31" fmla="*/ 220513 h 241540"/>
              <a:gd name="connsiteX32" fmla="*/ 819060 w 5992886"/>
              <a:gd name="connsiteY32" fmla="*/ 211797 h 241540"/>
              <a:gd name="connsiteX33" fmla="*/ 754317 w 5992886"/>
              <a:gd name="connsiteY33" fmla="*/ 218806 h 241540"/>
              <a:gd name="connsiteX34" fmla="*/ 704804 w 5992886"/>
              <a:gd name="connsiteY34" fmla="*/ 226264 h 241540"/>
              <a:gd name="connsiteX35" fmla="*/ 645498 w 5992886"/>
              <a:gd name="connsiteY35" fmla="*/ 212785 h 241540"/>
              <a:gd name="connsiteX36" fmla="*/ 555864 w 5992886"/>
              <a:gd name="connsiteY36" fmla="*/ 186007 h 241540"/>
              <a:gd name="connsiteX37" fmla="*/ 467219 w 5992886"/>
              <a:gd name="connsiteY37" fmla="*/ 189377 h 241540"/>
              <a:gd name="connsiteX38" fmla="*/ 414067 w 5992886"/>
              <a:gd name="connsiteY38" fmla="*/ 157657 h 241540"/>
              <a:gd name="connsiteX39" fmla="*/ 352604 w 5992886"/>
              <a:gd name="connsiteY39" fmla="*/ 139012 h 241540"/>
              <a:gd name="connsiteX40" fmla="*/ 267912 w 5992886"/>
              <a:gd name="connsiteY40" fmla="*/ 150513 h 241540"/>
              <a:gd name="connsiteX41" fmla="*/ 228060 w 5992886"/>
              <a:gd name="connsiteY41" fmla="*/ 177874 h 241540"/>
              <a:gd name="connsiteX42" fmla="*/ 178683 w 5992886"/>
              <a:gd name="connsiteY42" fmla="*/ 192747 h 241540"/>
              <a:gd name="connsiteX43" fmla="*/ 133440 w 5992886"/>
              <a:gd name="connsiteY43" fmla="*/ 192747 h 241540"/>
              <a:gd name="connsiteX44" fmla="*/ 80333 w 5992886"/>
              <a:gd name="connsiteY44" fmla="*/ 176886 h 241540"/>
              <a:gd name="connsiteX45" fmla="*/ 0 w 5992886"/>
              <a:gd name="connsiteY45" fmla="*/ 120365 h 241540"/>
              <a:gd name="connsiteX46" fmla="*/ 101854 w 5992886"/>
              <a:gd name="connsiteY46" fmla="*/ 147368 h 241540"/>
              <a:gd name="connsiteX47" fmla="*/ 78042 w 5992886"/>
              <a:gd name="connsiteY47" fmla="*/ 106887 h 241540"/>
              <a:gd name="connsiteX48" fmla="*/ 166193 w 5992886"/>
              <a:gd name="connsiteY48" fmla="*/ 119962 h 241540"/>
              <a:gd name="connsiteX49" fmla="*/ 52927 w 5992886"/>
              <a:gd name="connsiteY49" fmla="*/ 53331 h 241540"/>
              <a:gd name="connsiteX0" fmla="*/ 52927 w 5936366"/>
              <a:gd name="connsiteY0" fmla="*/ 53331 h 241540"/>
              <a:gd name="connsiteX1" fmla="*/ 206449 w 5936366"/>
              <a:gd name="connsiteY1" fmla="*/ 98755 h 241540"/>
              <a:gd name="connsiteX2" fmla="*/ 341102 w 5936366"/>
              <a:gd name="connsiteY2" fmla="*/ 105494 h 241540"/>
              <a:gd name="connsiteX3" fmla="*/ 712308 w 5936366"/>
              <a:gd name="connsiteY3" fmla="*/ 137035 h 241540"/>
              <a:gd name="connsiteX4" fmla="*/ 1064913 w 5936366"/>
              <a:gd name="connsiteY4" fmla="*/ 144357 h 241540"/>
              <a:gd name="connsiteX5" fmla="*/ 1698325 w 5936366"/>
              <a:gd name="connsiteY5" fmla="*/ 146560 h 241540"/>
              <a:gd name="connsiteX6" fmla="*/ 2395178 w 5936366"/>
              <a:gd name="connsiteY6" fmla="*/ 122162 h 241540"/>
              <a:gd name="connsiteX7" fmla="*/ 2954053 w 5936366"/>
              <a:gd name="connsiteY7" fmla="*/ 105494 h 241540"/>
              <a:gd name="connsiteX8" fmla="*/ 3809102 w 5936366"/>
              <a:gd name="connsiteY8" fmla="*/ 73370 h 241540"/>
              <a:gd name="connsiteX9" fmla="*/ 4705664 w 5936366"/>
              <a:gd name="connsiteY9" fmla="*/ 51759 h 241540"/>
              <a:gd name="connsiteX10" fmla="*/ 5486804 w 5936366"/>
              <a:gd name="connsiteY10" fmla="*/ 33114 h 241540"/>
              <a:gd name="connsiteX11" fmla="*/ 5936366 w 5936366"/>
              <a:gd name="connsiteY11" fmla="*/ 0 h 241540"/>
              <a:gd name="connsiteX12" fmla="*/ 5827683 w 5936366"/>
              <a:gd name="connsiteY12" fmla="*/ 46008 h 241540"/>
              <a:gd name="connsiteX13" fmla="*/ 5902399 w 5936366"/>
              <a:gd name="connsiteY13" fmla="*/ 79120 h 241540"/>
              <a:gd name="connsiteX14" fmla="*/ 5650391 w 5936366"/>
              <a:gd name="connsiteY14" fmla="*/ 76155 h 241540"/>
              <a:gd name="connsiteX15" fmla="*/ 4901196 w 5936366"/>
              <a:gd name="connsiteY15" fmla="*/ 92015 h 241540"/>
              <a:gd name="connsiteX16" fmla="*/ 4251743 w 5936366"/>
              <a:gd name="connsiteY16" fmla="*/ 105494 h 241540"/>
              <a:gd name="connsiteX17" fmla="*/ 3376837 w 5936366"/>
              <a:gd name="connsiteY17" fmla="*/ 131867 h 241540"/>
              <a:gd name="connsiteX18" fmla="*/ 2357527 w 5936366"/>
              <a:gd name="connsiteY18" fmla="*/ 172708 h 241540"/>
              <a:gd name="connsiteX19" fmla="*/ 1896013 w 5936366"/>
              <a:gd name="connsiteY19" fmla="*/ 180256 h 241540"/>
              <a:gd name="connsiteX20" fmla="*/ 1774659 w 5936366"/>
              <a:gd name="connsiteY20" fmla="*/ 201283 h 241540"/>
              <a:gd name="connsiteX21" fmla="*/ 1609859 w 5936366"/>
              <a:gd name="connsiteY21" fmla="*/ 204248 h 241540"/>
              <a:gd name="connsiteX22" fmla="*/ 1535097 w 5936366"/>
              <a:gd name="connsiteY22" fmla="*/ 191758 h 241540"/>
              <a:gd name="connsiteX23" fmla="*/ 1481182 w 5936366"/>
              <a:gd name="connsiteY23" fmla="*/ 203260 h 241540"/>
              <a:gd name="connsiteX24" fmla="*/ 1404622 w 5936366"/>
              <a:gd name="connsiteY24" fmla="*/ 224287 h 241540"/>
              <a:gd name="connsiteX25" fmla="*/ 1296342 w 5936366"/>
              <a:gd name="connsiteY25" fmla="*/ 227072 h 241540"/>
              <a:gd name="connsiteX26" fmla="*/ 1209135 w 5936366"/>
              <a:gd name="connsiteY26" fmla="*/ 211662 h 241540"/>
              <a:gd name="connsiteX27" fmla="*/ 1130734 w 5936366"/>
              <a:gd name="connsiteY27" fmla="*/ 209011 h 241540"/>
              <a:gd name="connsiteX28" fmla="*/ 1064328 w 5936366"/>
              <a:gd name="connsiteY28" fmla="*/ 216559 h 241540"/>
              <a:gd name="connsiteX29" fmla="*/ 996305 w 5936366"/>
              <a:gd name="connsiteY29" fmla="*/ 241540 h 241540"/>
              <a:gd name="connsiteX30" fmla="*/ 934034 w 5936366"/>
              <a:gd name="connsiteY30" fmla="*/ 234396 h 241540"/>
              <a:gd name="connsiteX31" fmla="*/ 872571 w 5936366"/>
              <a:gd name="connsiteY31" fmla="*/ 220513 h 241540"/>
              <a:gd name="connsiteX32" fmla="*/ 819060 w 5936366"/>
              <a:gd name="connsiteY32" fmla="*/ 211797 h 241540"/>
              <a:gd name="connsiteX33" fmla="*/ 754317 w 5936366"/>
              <a:gd name="connsiteY33" fmla="*/ 218806 h 241540"/>
              <a:gd name="connsiteX34" fmla="*/ 704804 w 5936366"/>
              <a:gd name="connsiteY34" fmla="*/ 226264 h 241540"/>
              <a:gd name="connsiteX35" fmla="*/ 645498 w 5936366"/>
              <a:gd name="connsiteY35" fmla="*/ 212785 h 241540"/>
              <a:gd name="connsiteX36" fmla="*/ 555864 w 5936366"/>
              <a:gd name="connsiteY36" fmla="*/ 186007 h 241540"/>
              <a:gd name="connsiteX37" fmla="*/ 467219 w 5936366"/>
              <a:gd name="connsiteY37" fmla="*/ 189377 h 241540"/>
              <a:gd name="connsiteX38" fmla="*/ 414067 w 5936366"/>
              <a:gd name="connsiteY38" fmla="*/ 157657 h 241540"/>
              <a:gd name="connsiteX39" fmla="*/ 352604 w 5936366"/>
              <a:gd name="connsiteY39" fmla="*/ 139012 h 241540"/>
              <a:gd name="connsiteX40" fmla="*/ 267912 w 5936366"/>
              <a:gd name="connsiteY40" fmla="*/ 150513 h 241540"/>
              <a:gd name="connsiteX41" fmla="*/ 228060 w 5936366"/>
              <a:gd name="connsiteY41" fmla="*/ 177874 h 241540"/>
              <a:gd name="connsiteX42" fmla="*/ 178683 w 5936366"/>
              <a:gd name="connsiteY42" fmla="*/ 192747 h 241540"/>
              <a:gd name="connsiteX43" fmla="*/ 133440 w 5936366"/>
              <a:gd name="connsiteY43" fmla="*/ 192747 h 241540"/>
              <a:gd name="connsiteX44" fmla="*/ 80333 w 5936366"/>
              <a:gd name="connsiteY44" fmla="*/ 176886 h 241540"/>
              <a:gd name="connsiteX45" fmla="*/ 0 w 5936366"/>
              <a:gd name="connsiteY45" fmla="*/ 120365 h 241540"/>
              <a:gd name="connsiteX46" fmla="*/ 101854 w 5936366"/>
              <a:gd name="connsiteY46" fmla="*/ 147368 h 241540"/>
              <a:gd name="connsiteX47" fmla="*/ 78042 w 5936366"/>
              <a:gd name="connsiteY47" fmla="*/ 106887 h 241540"/>
              <a:gd name="connsiteX48" fmla="*/ 166193 w 5936366"/>
              <a:gd name="connsiteY48" fmla="*/ 119962 h 241540"/>
              <a:gd name="connsiteX49" fmla="*/ 52927 w 5936366"/>
              <a:gd name="connsiteY49" fmla="*/ 53331 h 241540"/>
              <a:gd name="connsiteX0" fmla="*/ 52927 w 5936366"/>
              <a:gd name="connsiteY0" fmla="*/ 53331 h 241540"/>
              <a:gd name="connsiteX1" fmla="*/ 206449 w 5936366"/>
              <a:gd name="connsiteY1" fmla="*/ 98755 h 241540"/>
              <a:gd name="connsiteX2" fmla="*/ 341102 w 5936366"/>
              <a:gd name="connsiteY2" fmla="*/ 105494 h 241540"/>
              <a:gd name="connsiteX3" fmla="*/ 712308 w 5936366"/>
              <a:gd name="connsiteY3" fmla="*/ 137035 h 241540"/>
              <a:gd name="connsiteX4" fmla="*/ 1064913 w 5936366"/>
              <a:gd name="connsiteY4" fmla="*/ 144357 h 241540"/>
              <a:gd name="connsiteX5" fmla="*/ 1698325 w 5936366"/>
              <a:gd name="connsiteY5" fmla="*/ 146560 h 241540"/>
              <a:gd name="connsiteX6" fmla="*/ 2395178 w 5936366"/>
              <a:gd name="connsiteY6" fmla="*/ 122162 h 241540"/>
              <a:gd name="connsiteX7" fmla="*/ 2954053 w 5936366"/>
              <a:gd name="connsiteY7" fmla="*/ 105494 h 241540"/>
              <a:gd name="connsiteX8" fmla="*/ 3809102 w 5936366"/>
              <a:gd name="connsiteY8" fmla="*/ 73370 h 241540"/>
              <a:gd name="connsiteX9" fmla="*/ 4705664 w 5936366"/>
              <a:gd name="connsiteY9" fmla="*/ 51759 h 241540"/>
              <a:gd name="connsiteX10" fmla="*/ 5486804 w 5936366"/>
              <a:gd name="connsiteY10" fmla="*/ 33114 h 241540"/>
              <a:gd name="connsiteX11" fmla="*/ 5936366 w 5936366"/>
              <a:gd name="connsiteY11" fmla="*/ 0 h 241540"/>
              <a:gd name="connsiteX12" fmla="*/ 5827683 w 5936366"/>
              <a:gd name="connsiteY12" fmla="*/ 46008 h 241540"/>
              <a:gd name="connsiteX13" fmla="*/ 5902399 w 5936366"/>
              <a:gd name="connsiteY13" fmla="*/ 79120 h 241540"/>
              <a:gd name="connsiteX14" fmla="*/ 5650391 w 5936366"/>
              <a:gd name="connsiteY14" fmla="*/ 76155 h 241540"/>
              <a:gd name="connsiteX15" fmla="*/ 4901196 w 5936366"/>
              <a:gd name="connsiteY15" fmla="*/ 92015 h 241540"/>
              <a:gd name="connsiteX16" fmla="*/ 4251743 w 5936366"/>
              <a:gd name="connsiteY16" fmla="*/ 105494 h 241540"/>
              <a:gd name="connsiteX17" fmla="*/ 3376837 w 5936366"/>
              <a:gd name="connsiteY17" fmla="*/ 131867 h 241540"/>
              <a:gd name="connsiteX18" fmla="*/ 2357527 w 5936366"/>
              <a:gd name="connsiteY18" fmla="*/ 172708 h 241540"/>
              <a:gd name="connsiteX19" fmla="*/ 1896013 w 5936366"/>
              <a:gd name="connsiteY19" fmla="*/ 180256 h 241540"/>
              <a:gd name="connsiteX20" fmla="*/ 1774659 w 5936366"/>
              <a:gd name="connsiteY20" fmla="*/ 201283 h 241540"/>
              <a:gd name="connsiteX21" fmla="*/ 1609859 w 5936366"/>
              <a:gd name="connsiteY21" fmla="*/ 204248 h 241540"/>
              <a:gd name="connsiteX22" fmla="*/ 1535097 w 5936366"/>
              <a:gd name="connsiteY22" fmla="*/ 191758 h 241540"/>
              <a:gd name="connsiteX23" fmla="*/ 1481182 w 5936366"/>
              <a:gd name="connsiteY23" fmla="*/ 203260 h 241540"/>
              <a:gd name="connsiteX24" fmla="*/ 1404622 w 5936366"/>
              <a:gd name="connsiteY24" fmla="*/ 224287 h 241540"/>
              <a:gd name="connsiteX25" fmla="*/ 1296342 w 5936366"/>
              <a:gd name="connsiteY25" fmla="*/ 227072 h 241540"/>
              <a:gd name="connsiteX26" fmla="*/ 1209135 w 5936366"/>
              <a:gd name="connsiteY26" fmla="*/ 211662 h 241540"/>
              <a:gd name="connsiteX27" fmla="*/ 1130734 w 5936366"/>
              <a:gd name="connsiteY27" fmla="*/ 209011 h 241540"/>
              <a:gd name="connsiteX28" fmla="*/ 1064328 w 5936366"/>
              <a:gd name="connsiteY28" fmla="*/ 216559 h 241540"/>
              <a:gd name="connsiteX29" fmla="*/ 996305 w 5936366"/>
              <a:gd name="connsiteY29" fmla="*/ 241540 h 241540"/>
              <a:gd name="connsiteX30" fmla="*/ 934034 w 5936366"/>
              <a:gd name="connsiteY30" fmla="*/ 234396 h 241540"/>
              <a:gd name="connsiteX31" fmla="*/ 872571 w 5936366"/>
              <a:gd name="connsiteY31" fmla="*/ 220513 h 241540"/>
              <a:gd name="connsiteX32" fmla="*/ 819060 w 5936366"/>
              <a:gd name="connsiteY32" fmla="*/ 211797 h 241540"/>
              <a:gd name="connsiteX33" fmla="*/ 754317 w 5936366"/>
              <a:gd name="connsiteY33" fmla="*/ 218806 h 241540"/>
              <a:gd name="connsiteX34" fmla="*/ 704804 w 5936366"/>
              <a:gd name="connsiteY34" fmla="*/ 226264 h 241540"/>
              <a:gd name="connsiteX35" fmla="*/ 645498 w 5936366"/>
              <a:gd name="connsiteY35" fmla="*/ 212785 h 241540"/>
              <a:gd name="connsiteX36" fmla="*/ 555864 w 5936366"/>
              <a:gd name="connsiteY36" fmla="*/ 186007 h 241540"/>
              <a:gd name="connsiteX37" fmla="*/ 467219 w 5936366"/>
              <a:gd name="connsiteY37" fmla="*/ 189377 h 241540"/>
              <a:gd name="connsiteX38" fmla="*/ 414067 w 5936366"/>
              <a:gd name="connsiteY38" fmla="*/ 157657 h 241540"/>
              <a:gd name="connsiteX39" fmla="*/ 352604 w 5936366"/>
              <a:gd name="connsiteY39" fmla="*/ 139012 h 241540"/>
              <a:gd name="connsiteX40" fmla="*/ 267912 w 5936366"/>
              <a:gd name="connsiteY40" fmla="*/ 150513 h 241540"/>
              <a:gd name="connsiteX41" fmla="*/ 228060 w 5936366"/>
              <a:gd name="connsiteY41" fmla="*/ 177874 h 241540"/>
              <a:gd name="connsiteX42" fmla="*/ 178683 w 5936366"/>
              <a:gd name="connsiteY42" fmla="*/ 192747 h 241540"/>
              <a:gd name="connsiteX43" fmla="*/ 133440 w 5936366"/>
              <a:gd name="connsiteY43" fmla="*/ 192747 h 241540"/>
              <a:gd name="connsiteX44" fmla="*/ 80333 w 5936366"/>
              <a:gd name="connsiteY44" fmla="*/ 176886 h 241540"/>
              <a:gd name="connsiteX45" fmla="*/ 0 w 5936366"/>
              <a:gd name="connsiteY45" fmla="*/ 120365 h 241540"/>
              <a:gd name="connsiteX46" fmla="*/ 101854 w 5936366"/>
              <a:gd name="connsiteY46" fmla="*/ 147368 h 241540"/>
              <a:gd name="connsiteX47" fmla="*/ 78042 w 5936366"/>
              <a:gd name="connsiteY47" fmla="*/ 106887 h 241540"/>
              <a:gd name="connsiteX48" fmla="*/ 166193 w 5936366"/>
              <a:gd name="connsiteY48" fmla="*/ 119962 h 241540"/>
              <a:gd name="connsiteX49" fmla="*/ 52927 w 5936366"/>
              <a:gd name="connsiteY49" fmla="*/ 53331 h 241540"/>
              <a:gd name="connsiteX0" fmla="*/ 52927 w 5964784"/>
              <a:gd name="connsiteY0" fmla="*/ 53331 h 241540"/>
              <a:gd name="connsiteX1" fmla="*/ 206449 w 5964784"/>
              <a:gd name="connsiteY1" fmla="*/ 98755 h 241540"/>
              <a:gd name="connsiteX2" fmla="*/ 341102 w 5964784"/>
              <a:gd name="connsiteY2" fmla="*/ 105494 h 241540"/>
              <a:gd name="connsiteX3" fmla="*/ 712308 w 5964784"/>
              <a:gd name="connsiteY3" fmla="*/ 137035 h 241540"/>
              <a:gd name="connsiteX4" fmla="*/ 1064913 w 5964784"/>
              <a:gd name="connsiteY4" fmla="*/ 144357 h 241540"/>
              <a:gd name="connsiteX5" fmla="*/ 1698325 w 5964784"/>
              <a:gd name="connsiteY5" fmla="*/ 146560 h 241540"/>
              <a:gd name="connsiteX6" fmla="*/ 2395178 w 5964784"/>
              <a:gd name="connsiteY6" fmla="*/ 122162 h 241540"/>
              <a:gd name="connsiteX7" fmla="*/ 2954053 w 5964784"/>
              <a:gd name="connsiteY7" fmla="*/ 105494 h 241540"/>
              <a:gd name="connsiteX8" fmla="*/ 3809102 w 5964784"/>
              <a:gd name="connsiteY8" fmla="*/ 73370 h 241540"/>
              <a:gd name="connsiteX9" fmla="*/ 4705664 w 5964784"/>
              <a:gd name="connsiteY9" fmla="*/ 51759 h 241540"/>
              <a:gd name="connsiteX10" fmla="*/ 5486804 w 5964784"/>
              <a:gd name="connsiteY10" fmla="*/ 33114 h 241540"/>
              <a:gd name="connsiteX11" fmla="*/ 5936366 w 5964784"/>
              <a:gd name="connsiteY11" fmla="*/ 0 h 241540"/>
              <a:gd name="connsiteX12" fmla="*/ 5827683 w 5964784"/>
              <a:gd name="connsiteY12" fmla="*/ 46008 h 241540"/>
              <a:gd name="connsiteX13" fmla="*/ 5962110 w 5964784"/>
              <a:gd name="connsiteY13" fmla="*/ 47356 h 241540"/>
              <a:gd name="connsiteX14" fmla="*/ 5902399 w 5964784"/>
              <a:gd name="connsiteY14" fmla="*/ 79120 h 241540"/>
              <a:gd name="connsiteX15" fmla="*/ 5650391 w 5964784"/>
              <a:gd name="connsiteY15" fmla="*/ 76155 h 241540"/>
              <a:gd name="connsiteX16" fmla="*/ 4901196 w 5964784"/>
              <a:gd name="connsiteY16" fmla="*/ 92015 h 241540"/>
              <a:gd name="connsiteX17" fmla="*/ 4251743 w 5964784"/>
              <a:gd name="connsiteY17" fmla="*/ 105494 h 241540"/>
              <a:gd name="connsiteX18" fmla="*/ 3376837 w 5964784"/>
              <a:gd name="connsiteY18" fmla="*/ 131867 h 241540"/>
              <a:gd name="connsiteX19" fmla="*/ 2357527 w 5964784"/>
              <a:gd name="connsiteY19" fmla="*/ 172708 h 241540"/>
              <a:gd name="connsiteX20" fmla="*/ 1896013 w 5964784"/>
              <a:gd name="connsiteY20" fmla="*/ 180256 h 241540"/>
              <a:gd name="connsiteX21" fmla="*/ 1774659 w 5964784"/>
              <a:gd name="connsiteY21" fmla="*/ 201283 h 241540"/>
              <a:gd name="connsiteX22" fmla="*/ 1609859 w 5964784"/>
              <a:gd name="connsiteY22" fmla="*/ 204248 h 241540"/>
              <a:gd name="connsiteX23" fmla="*/ 1535097 w 5964784"/>
              <a:gd name="connsiteY23" fmla="*/ 191758 h 241540"/>
              <a:gd name="connsiteX24" fmla="*/ 1481182 w 5964784"/>
              <a:gd name="connsiteY24" fmla="*/ 203260 h 241540"/>
              <a:gd name="connsiteX25" fmla="*/ 1404622 w 5964784"/>
              <a:gd name="connsiteY25" fmla="*/ 224287 h 241540"/>
              <a:gd name="connsiteX26" fmla="*/ 1296342 w 5964784"/>
              <a:gd name="connsiteY26" fmla="*/ 227072 h 241540"/>
              <a:gd name="connsiteX27" fmla="*/ 1209135 w 5964784"/>
              <a:gd name="connsiteY27" fmla="*/ 211662 h 241540"/>
              <a:gd name="connsiteX28" fmla="*/ 1130734 w 5964784"/>
              <a:gd name="connsiteY28" fmla="*/ 209011 h 241540"/>
              <a:gd name="connsiteX29" fmla="*/ 1064328 w 5964784"/>
              <a:gd name="connsiteY29" fmla="*/ 216559 h 241540"/>
              <a:gd name="connsiteX30" fmla="*/ 996305 w 5964784"/>
              <a:gd name="connsiteY30" fmla="*/ 241540 h 241540"/>
              <a:gd name="connsiteX31" fmla="*/ 934034 w 5964784"/>
              <a:gd name="connsiteY31" fmla="*/ 234396 h 241540"/>
              <a:gd name="connsiteX32" fmla="*/ 872571 w 5964784"/>
              <a:gd name="connsiteY32" fmla="*/ 220513 h 241540"/>
              <a:gd name="connsiteX33" fmla="*/ 819060 w 5964784"/>
              <a:gd name="connsiteY33" fmla="*/ 211797 h 241540"/>
              <a:gd name="connsiteX34" fmla="*/ 754317 w 5964784"/>
              <a:gd name="connsiteY34" fmla="*/ 218806 h 241540"/>
              <a:gd name="connsiteX35" fmla="*/ 704804 w 5964784"/>
              <a:gd name="connsiteY35" fmla="*/ 226264 h 241540"/>
              <a:gd name="connsiteX36" fmla="*/ 645498 w 5964784"/>
              <a:gd name="connsiteY36" fmla="*/ 212785 h 241540"/>
              <a:gd name="connsiteX37" fmla="*/ 555864 w 5964784"/>
              <a:gd name="connsiteY37" fmla="*/ 186007 h 241540"/>
              <a:gd name="connsiteX38" fmla="*/ 467219 w 5964784"/>
              <a:gd name="connsiteY38" fmla="*/ 189377 h 241540"/>
              <a:gd name="connsiteX39" fmla="*/ 414067 w 5964784"/>
              <a:gd name="connsiteY39" fmla="*/ 157657 h 241540"/>
              <a:gd name="connsiteX40" fmla="*/ 352604 w 5964784"/>
              <a:gd name="connsiteY40" fmla="*/ 139012 h 241540"/>
              <a:gd name="connsiteX41" fmla="*/ 267912 w 5964784"/>
              <a:gd name="connsiteY41" fmla="*/ 150513 h 241540"/>
              <a:gd name="connsiteX42" fmla="*/ 228060 w 5964784"/>
              <a:gd name="connsiteY42" fmla="*/ 177874 h 241540"/>
              <a:gd name="connsiteX43" fmla="*/ 178683 w 5964784"/>
              <a:gd name="connsiteY43" fmla="*/ 192747 h 241540"/>
              <a:gd name="connsiteX44" fmla="*/ 133440 w 5964784"/>
              <a:gd name="connsiteY44" fmla="*/ 192747 h 241540"/>
              <a:gd name="connsiteX45" fmla="*/ 80333 w 5964784"/>
              <a:gd name="connsiteY45" fmla="*/ 176886 h 241540"/>
              <a:gd name="connsiteX46" fmla="*/ 0 w 5964784"/>
              <a:gd name="connsiteY46" fmla="*/ 120365 h 241540"/>
              <a:gd name="connsiteX47" fmla="*/ 101854 w 5964784"/>
              <a:gd name="connsiteY47" fmla="*/ 147368 h 241540"/>
              <a:gd name="connsiteX48" fmla="*/ 78042 w 5964784"/>
              <a:gd name="connsiteY48" fmla="*/ 106887 h 241540"/>
              <a:gd name="connsiteX49" fmla="*/ 166193 w 5964784"/>
              <a:gd name="connsiteY49" fmla="*/ 119962 h 241540"/>
              <a:gd name="connsiteX50" fmla="*/ 52927 w 5964784"/>
              <a:gd name="connsiteY50" fmla="*/ 53331 h 24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964784" h="241540">
                <a:moveTo>
                  <a:pt x="52927" y="53331"/>
                </a:moveTo>
                <a:lnTo>
                  <a:pt x="206449" y="98755"/>
                </a:lnTo>
                <a:lnTo>
                  <a:pt x="341102" y="105494"/>
                </a:lnTo>
                <a:lnTo>
                  <a:pt x="712308" y="137035"/>
                </a:lnTo>
                <a:lnTo>
                  <a:pt x="1064913" y="144357"/>
                </a:lnTo>
                <a:lnTo>
                  <a:pt x="1698325" y="146560"/>
                </a:lnTo>
                <a:lnTo>
                  <a:pt x="2395178" y="122162"/>
                </a:lnTo>
                <a:lnTo>
                  <a:pt x="2954053" y="105494"/>
                </a:lnTo>
                <a:lnTo>
                  <a:pt x="3809102" y="73370"/>
                </a:lnTo>
                <a:lnTo>
                  <a:pt x="4705664" y="51759"/>
                </a:lnTo>
                <a:lnTo>
                  <a:pt x="5486804" y="33114"/>
                </a:lnTo>
                <a:lnTo>
                  <a:pt x="5936366" y="0"/>
                </a:lnTo>
                <a:lnTo>
                  <a:pt x="5827683" y="46008"/>
                </a:lnTo>
                <a:cubicBezTo>
                  <a:pt x="5819274" y="55091"/>
                  <a:pt x="5949657" y="41837"/>
                  <a:pt x="5962110" y="47356"/>
                </a:cubicBezTo>
                <a:cubicBezTo>
                  <a:pt x="5974563" y="52875"/>
                  <a:pt x="5941652" y="75511"/>
                  <a:pt x="5902399" y="79120"/>
                </a:cubicBezTo>
                <a:lnTo>
                  <a:pt x="5650391" y="76155"/>
                </a:lnTo>
                <a:lnTo>
                  <a:pt x="4901196" y="92015"/>
                </a:lnTo>
                <a:lnTo>
                  <a:pt x="4251743" y="105494"/>
                </a:lnTo>
                <a:lnTo>
                  <a:pt x="3376837" y="131867"/>
                </a:lnTo>
                <a:lnTo>
                  <a:pt x="2357527" y="172708"/>
                </a:lnTo>
                <a:cubicBezTo>
                  <a:pt x="2110723" y="180773"/>
                  <a:pt x="2049851" y="177740"/>
                  <a:pt x="1896013" y="180256"/>
                </a:cubicBezTo>
                <a:lnTo>
                  <a:pt x="1774659" y="201283"/>
                </a:lnTo>
                <a:lnTo>
                  <a:pt x="1609859" y="204248"/>
                </a:lnTo>
                <a:lnTo>
                  <a:pt x="1535097" y="191758"/>
                </a:lnTo>
                <a:lnTo>
                  <a:pt x="1481182" y="203260"/>
                </a:lnTo>
                <a:lnTo>
                  <a:pt x="1404622" y="224287"/>
                </a:lnTo>
                <a:lnTo>
                  <a:pt x="1296342" y="227072"/>
                </a:lnTo>
                <a:cubicBezTo>
                  <a:pt x="1262511" y="223523"/>
                  <a:pt x="1242966" y="215211"/>
                  <a:pt x="1209135" y="211662"/>
                </a:cubicBezTo>
                <a:lnTo>
                  <a:pt x="1130734" y="209011"/>
                </a:lnTo>
                <a:lnTo>
                  <a:pt x="1064328" y="216559"/>
                </a:lnTo>
                <a:lnTo>
                  <a:pt x="996305" y="241540"/>
                </a:lnTo>
                <a:lnTo>
                  <a:pt x="934034" y="234396"/>
                </a:lnTo>
                <a:lnTo>
                  <a:pt x="872571" y="220513"/>
                </a:lnTo>
                <a:lnTo>
                  <a:pt x="819060" y="211797"/>
                </a:lnTo>
                <a:cubicBezTo>
                  <a:pt x="799860" y="214927"/>
                  <a:pt x="773517" y="215676"/>
                  <a:pt x="754317" y="218806"/>
                </a:cubicBezTo>
                <a:lnTo>
                  <a:pt x="704804" y="226264"/>
                </a:lnTo>
                <a:lnTo>
                  <a:pt x="645498" y="212785"/>
                </a:lnTo>
                <a:cubicBezTo>
                  <a:pt x="614826" y="207034"/>
                  <a:pt x="585577" y="189908"/>
                  <a:pt x="555864" y="186007"/>
                </a:cubicBezTo>
                <a:cubicBezTo>
                  <a:pt x="526151" y="182106"/>
                  <a:pt x="495974" y="191429"/>
                  <a:pt x="467219" y="189377"/>
                </a:cubicBezTo>
                <a:lnTo>
                  <a:pt x="414067" y="157657"/>
                </a:lnTo>
                <a:lnTo>
                  <a:pt x="352604" y="139012"/>
                </a:lnTo>
                <a:lnTo>
                  <a:pt x="267912" y="150513"/>
                </a:lnTo>
                <a:lnTo>
                  <a:pt x="228060" y="177874"/>
                </a:lnTo>
                <a:cubicBezTo>
                  <a:pt x="210807" y="183625"/>
                  <a:pt x="194453" y="190268"/>
                  <a:pt x="178683" y="192747"/>
                </a:cubicBezTo>
                <a:cubicBezTo>
                  <a:pt x="162913" y="195226"/>
                  <a:pt x="149831" y="195390"/>
                  <a:pt x="133440" y="192747"/>
                </a:cubicBezTo>
                <a:cubicBezTo>
                  <a:pt x="117049" y="190104"/>
                  <a:pt x="101210" y="186142"/>
                  <a:pt x="80333" y="176886"/>
                </a:cubicBezTo>
                <a:lnTo>
                  <a:pt x="0" y="120365"/>
                </a:lnTo>
                <a:cubicBezTo>
                  <a:pt x="20458" y="122222"/>
                  <a:pt x="81396" y="145511"/>
                  <a:pt x="101854" y="147368"/>
                </a:cubicBezTo>
                <a:cubicBezTo>
                  <a:pt x="112967" y="146574"/>
                  <a:pt x="66929" y="107681"/>
                  <a:pt x="78042" y="106887"/>
                </a:cubicBezTo>
                <a:lnTo>
                  <a:pt x="166193" y="119962"/>
                </a:lnTo>
                <a:lnTo>
                  <a:pt x="52927" y="53331"/>
                </a:lnTo>
                <a:close/>
              </a:path>
            </a:pathLst>
          </a:custGeom>
          <a:solidFill>
            <a:srgbClr val="009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Freeform 87">
            <a:extLst>
              <a:ext uri="{FF2B5EF4-FFF2-40B4-BE49-F238E27FC236}">
                <a16:creationId xmlns:a16="http://schemas.microsoft.com/office/drawing/2014/main" id="{3C10FB0A-975A-4587-AD7A-AF0C43AA9FA8}"/>
              </a:ext>
            </a:extLst>
          </p:cNvPr>
          <p:cNvSpPr/>
          <p:nvPr/>
        </p:nvSpPr>
        <p:spPr>
          <a:xfrm>
            <a:off x="729811" y="2212750"/>
            <a:ext cx="7002856" cy="470725"/>
          </a:xfrm>
          <a:custGeom>
            <a:avLst/>
            <a:gdLst>
              <a:gd name="connsiteX0" fmla="*/ 0 w 6993331"/>
              <a:gd name="connsiteY0" fmla="*/ 7315 h 475488"/>
              <a:gd name="connsiteX1" fmla="*/ 380390 w 6993331"/>
              <a:gd name="connsiteY1" fmla="*/ 14630 h 475488"/>
              <a:gd name="connsiteX2" fmla="*/ 621792 w 6993331"/>
              <a:gd name="connsiteY2" fmla="*/ 51206 h 475488"/>
              <a:gd name="connsiteX3" fmla="*/ 943661 w 6993331"/>
              <a:gd name="connsiteY3" fmla="*/ 102413 h 475488"/>
              <a:gd name="connsiteX4" fmla="*/ 1302106 w 6993331"/>
              <a:gd name="connsiteY4" fmla="*/ 219456 h 475488"/>
              <a:gd name="connsiteX5" fmla="*/ 1492301 w 6993331"/>
              <a:gd name="connsiteY5" fmla="*/ 241401 h 475488"/>
              <a:gd name="connsiteX6" fmla="*/ 1667866 w 6993331"/>
              <a:gd name="connsiteY6" fmla="*/ 285293 h 475488"/>
              <a:gd name="connsiteX7" fmla="*/ 1799539 w 6993331"/>
              <a:gd name="connsiteY7" fmla="*/ 321869 h 475488"/>
              <a:gd name="connsiteX8" fmla="*/ 1799539 w 6993331"/>
              <a:gd name="connsiteY8" fmla="*/ 321869 h 475488"/>
              <a:gd name="connsiteX9" fmla="*/ 2231136 w 6993331"/>
              <a:gd name="connsiteY9" fmla="*/ 299923 h 475488"/>
              <a:gd name="connsiteX10" fmla="*/ 2765146 w 6993331"/>
              <a:gd name="connsiteY10" fmla="*/ 277977 h 475488"/>
              <a:gd name="connsiteX11" fmla="*/ 3408883 w 6993331"/>
              <a:gd name="connsiteY11" fmla="*/ 241401 h 475488"/>
              <a:gd name="connsiteX12" fmla="*/ 3972154 w 6993331"/>
              <a:gd name="connsiteY12" fmla="*/ 204825 h 475488"/>
              <a:gd name="connsiteX13" fmla="*/ 5054803 w 6993331"/>
              <a:gd name="connsiteY13" fmla="*/ 102413 h 475488"/>
              <a:gd name="connsiteX14" fmla="*/ 5800954 w 6993331"/>
              <a:gd name="connsiteY14" fmla="*/ 36576 h 475488"/>
              <a:gd name="connsiteX15" fmla="*/ 5874106 w 6993331"/>
              <a:gd name="connsiteY15" fmla="*/ 43891 h 475488"/>
              <a:gd name="connsiteX16" fmla="*/ 6276442 w 6993331"/>
              <a:gd name="connsiteY16" fmla="*/ 7315 h 475488"/>
              <a:gd name="connsiteX17" fmla="*/ 6993331 w 6993331"/>
              <a:gd name="connsiteY17" fmla="*/ 0 h 475488"/>
              <a:gd name="connsiteX18" fmla="*/ 6912864 w 6993331"/>
              <a:gd name="connsiteY18" fmla="*/ 7315 h 475488"/>
              <a:gd name="connsiteX19" fmla="*/ 6444691 w 6993331"/>
              <a:gd name="connsiteY19" fmla="*/ 29261 h 475488"/>
              <a:gd name="connsiteX20" fmla="*/ 5632704 w 6993331"/>
              <a:gd name="connsiteY20" fmla="*/ 95097 h 475488"/>
              <a:gd name="connsiteX21" fmla="*/ 4469587 w 6993331"/>
              <a:gd name="connsiteY21" fmla="*/ 197510 h 475488"/>
              <a:gd name="connsiteX22" fmla="*/ 3262579 w 6993331"/>
              <a:gd name="connsiteY22" fmla="*/ 336499 h 475488"/>
              <a:gd name="connsiteX23" fmla="*/ 2457907 w 6993331"/>
              <a:gd name="connsiteY23" fmla="*/ 424281 h 475488"/>
              <a:gd name="connsiteX24" fmla="*/ 2033626 w 6993331"/>
              <a:gd name="connsiteY24" fmla="*/ 475488 h 475488"/>
              <a:gd name="connsiteX25" fmla="*/ 1777594 w 6993331"/>
              <a:gd name="connsiteY25" fmla="*/ 438912 h 475488"/>
              <a:gd name="connsiteX26" fmla="*/ 1792224 w 6993331"/>
              <a:gd name="connsiteY26" fmla="*/ 416966 h 475488"/>
              <a:gd name="connsiteX27" fmla="*/ 1667866 w 6993331"/>
              <a:gd name="connsiteY27" fmla="*/ 387705 h 475488"/>
              <a:gd name="connsiteX28" fmla="*/ 1455725 w 6993331"/>
              <a:gd name="connsiteY28" fmla="*/ 321869 h 475488"/>
              <a:gd name="connsiteX29" fmla="*/ 1243584 w 6993331"/>
              <a:gd name="connsiteY29" fmla="*/ 314553 h 475488"/>
              <a:gd name="connsiteX30" fmla="*/ 1243584 w 6993331"/>
              <a:gd name="connsiteY30" fmla="*/ 314553 h 475488"/>
              <a:gd name="connsiteX31" fmla="*/ 1038758 w 6993331"/>
              <a:gd name="connsiteY31" fmla="*/ 175565 h 475488"/>
              <a:gd name="connsiteX32" fmla="*/ 651053 w 6993331"/>
              <a:gd name="connsiteY32" fmla="*/ 95097 h 475488"/>
              <a:gd name="connsiteX33" fmla="*/ 468173 w 6993331"/>
              <a:gd name="connsiteY33" fmla="*/ 58521 h 475488"/>
              <a:gd name="connsiteX34" fmla="*/ 0 w 6993331"/>
              <a:gd name="connsiteY34" fmla="*/ 7315 h 475488"/>
              <a:gd name="connsiteX0" fmla="*/ 0 w 6981425"/>
              <a:gd name="connsiteY0" fmla="*/ 7315 h 475488"/>
              <a:gd name="connsiteX1" fmla="*/ 368484 w 6981425"/>
              <a:gd name="connsiteY1" fmla="*/ 14630 h 475488"/>
              <a:gd name="connsiteX2" fmla="*/ 609886 w 6981425"/>
              <a:gd name="connsiteY2" fmla="*/ 51206 h 475488"/>
              <a:gd name="connsiteX3" fmla="*/ 931755 w 6981425"/>
              <a:gd name="connsiteY3" fmla="*/ 102413 h 475488"/>
              <a:gd name="connsiteX4" fmla="*/ 1290200 w 6981425"/>
              <a:gd name="connsiteY4" fmla="*/ 219456 h 475488"/>
              <a:gd name="connsiteX5" fmla="*/ 1480395 w 6981425"/>
              <a:gd name="connsiteY5" fmla="*/ 241401 h 475488"/>
              <a:gd name="connsiteX6" fmla="*/ 1655960 w 6981425"/>
              <a:gd name="connsiteY6" fmla="*/ 285293 h 475488"/>
              <a:gd name="connsiteX7" fmla="*/ 1787633 w 6981425"/>
              <a:gd name="connsiteY7" fmla="*/ 321869 h 475488"/>
              <a:gd name="connsiteX8" fmla="*/ 1787633 w 6981425"/>
              <a:gd name="connsiteY8" fmla="*/ 321869 h 475488"/>
              <a:gd name="connsiteX9" fmla="*/ 2219230 w 6981425"/>
              <a:gd name="connsiteY9" fmla="*/ 299923 h 475488"/>
              <a:gd name="connsiteX10" fmla="*/ 2753240 w 6981425"/>
              <a:gd name="connsiteY10" fmla="*/ 277977 h 475488"/>
              <a:gd name="connsiteX11" fmla="*/ 3396977 w 6981425"/>
              <a:gd name="connsiteY11" fmla="*/ 241401 h 475488"/>
              <a:gd name="connsiteX12" fmla="*/ 3960248 w 6981425"/>
              <a:gd name="connsiteY12" fmla="*/ 204825 h 475488"/>
              <a:gd name="connsiteX13" fmla="*/ 5042897 w 6981425"/>
              <a:gd name="connsiteY13" fmla="*/ 102413 h 475488"/>
              <a:gd name="connsiteX14" fmla="*/ 5789048 w 6981425"/>
              <a:gd name="connsiteY14" fmla="*/ 36576 h 475488"/>
              <a:gd name="connsiteX15" fmla="*/ 5862200 w 6981425"/>
              <a:gd name="connsiteY15" fmla="*/ 43891 h 475488"/>
              <a:gd name="connsiteX16" fmla="*/ 6264536 w 6981425"/>
              <a:gd name="connsiteY16" fmla="*/ 7315 h 475488"/>
              <a:gd name="connsiteX17" fmla="*/ 6981425 w 6981425"/>
              <a:gd name="connsiteY17" fmla="*/ 0 h 475488"/>
              <a:gd name="connsiteX18" fmla="*/ 6900958 w 6981425"/>
              <a:gd name="connsiteY18" fmla="*/ 7315 h 475488"/>
              <a:gd name="connsiteX19" fmla="*/ 6432785 w 6981425"/>
              <a:gd name="connsiteY19" fmla="*/ 29261 h 475488"/>
              <a:gd name="connsiteX20" fmla="*/ 5620798 w 6981425"/>
              <a:gd name="connsiteY20" fmla="*/ 95097 h 475488"/>
              <a:gd name="connsiteX21" fmla="*/ 4457681 w 6981425"/>
              <a:gd name="connsiteY21" fmla="*/ 197510 h 475488"/>
              <a:gd name="connsiteX22" fmla="*/ 3250673 w 6981425"/>
              <a:gd name="connsiteY22" fmla="*/ 336499 h 475488"/>
              <a:gd name="connsiteX23" fmla="*/ 2446001 w 6981425"/>
              <a:gd name="connsiteY23" fmla="*/ 424281 h 475488"/>
              <a:gd name="connsiteX24" fmla="*/ 2021720 w 6981425"/>
              <a:gd name="connsiteY24" fmla="*/ 475488 h 475488"/>
              <a:gd name="connsiteX25" fmla="*/ 1765688 w 6981425"/>
              <a:gd name="connsiteY25" fmla="*/ 438912 h 475488"/>
              <a:gd name="connsiteX26" fmla="*/ 1780318 w 6981425"/>
              <a:gd name="connsiteY26" fmla="*/ 416966 h 475488"/>
              <a:gd name="connsiteX27" fmla="*/ 1655960 w 6981425"/>
              <a:gd name="connsiteY27" fmla="*/ 387705 h 475488"/>
              <a:gd name="connsiteX28" fmla="*/ 1443819 w 6981425"/>
              <a:gd name="connsiteY28" fmla="*/ 321869 h 475488"/>
              <a:gd name="connsiteX29" fmla="*/ 1231678 w 6981425"/>
              <a:gd name="connsiteY29" fmla="*/ 314553 h 475488"/>
              <a:gd name="connsiteX30" fmla="*/ 1231678 w 6981425"/>
              <a:gd name="connsiteY30" fmla="*/ 314553 h 475488"/>
              <a:gd name="connsiteX31" fmla="*/ 1026852 w 6981425"/>
              <a:gd name="connsiteY31" fmla="*/ 175565 h 475488"/>
              <a:gd name="connsiteX32" fmla="*/ 639147 w 6981425"/>
              <a:gd name="connsiteY32" fmla="*/ 95097 h 475488"/>
              <a:gd name="connsiteX33" fmla="*/ 456267 w 6981425"/>
              <a:gd name="connsiteY33" fmla="*/ 58521 h 475488"/>
              <a:gd name="connsiteX34" fmla="*/ 0 w 6981425"/>
              <a:gd name="connsiteY34" fmla="*/ 7315 h 475488"/>
              <a:gd name="connsiteX0" fmla="*/ 0 w 6981425"/>
              <a:gd name="connsiteY0" fmla="*/ 7315 h 475488"/>
              <a:gd name="connsiteX1" fmla="*/ 368484 w 6981425"/>
              <a:gd name="connsiteY1" fmla="*/ 14630 h 475488"/>
              <a:gd name="connsiteX2" fmla="*/ 609886 w 6981425"/>
              <a:gd name="connsiteY2" fmla="*/ 51206 h 475488"/>
              <a:gd name="connsiteX3" fmla="*/ 931755 w 6981425"/>
              <a:gd name="connsiteY3" fmla="*/ 102413 h 475488"/>
              <a:gd name="connsiteX4" fmla="*/ 1290200 w 6981425"/>
              <a:gd name="connsiteY4" fmla="*/ 219456 h 475488"/>
              <a:gd name="connsiteX5" fmla="*/ 1480395 w 6981425"/>
              <a:gd name="connsiteY5" fmla="*/ 241401 h 475488"/>
              <a:gd name="connsiteX6" fmla="*/ 1655960 w 6981425"/>
              <a:gd name="connsiteY6" fmla="*/ 285293 h 475488"/>
              <a:gd name="connsiteX7" fmla="*/ 1787633 w 6981425"/>
              <a:gd name="connsiteY7" fmla="*/ 321869 h 475488"/>
              <a:gd name="connsiteX8" fmla="*/ 1787633 w 6981425"/>
              <a:gd name="connsiteY8" fmla="*/ 321869 h 475488"/>
              <a:gd name="connsiteX9" fmla="*/ 2219230 w 6981425"/>
              <a:gd name="connsiteY9" fmla="*/ 299923 h 475488"/>
              <a:gd name="connsiteX10" fmla="*/ 2753240 w 6981425"/>
              <a:gd name="connsiteY10" fmla="*/ 277977 h 475488"/>
              <a:gd name="connsiteX11" fmla="*/ 3396977 w 6981425"/>
              <a:gd name="connsiteY11" fmla="*/ 241401 h 475488"/>
              <a:gd name="connsiteX12" fmla="*/ 3960248 w 6981425"/>
              <a:gd name="connsiteY12" fmla="*/ 204825 h 475488"/>
              <a:gd name="connsiteX13" fmla="*/ 5042897 w 6981425"/>
              <a:gd name="connsiteY13" fmla="*/ 102413 h 475488"/>
              <a:gd name="connsiteX14" fmla="*/ 5789048 w 6981425"/>
              <a:gd name="connsiteY14" fmla="*/ 36576 h 475488"/>
              <a:gd name="connsiteX15" fmla="*/ 5862200 w 6981425"/>
              <a:gd name="connsiteY15" fmla="*/ 43891 h 475488"/>
              <a:gd name="connsiteX16" fmla="*/ 6264536 w 6981425"/>
              <a:gd name="connsiteY16" fmla="*/ 7315 h 475488"/>
              <a:gd name="connsiteX17" fmla="*/ 6981425 w 6981425"/>
              <a:gd name="connsiteY17" fmla="*/ 0 h 475488"/>
              <a:gd name="connsiteX18" fmla="*/ 6900958 w 6981425"/>
              <a:gd name="connsiteY18" fmla="*/ 7315 h 475488"/>
              <a:gd name="connsiteX19" fmla="*/ 6432785 w 6981425"/>
              <a:gd name="connsiteY19" fmla="*/ 29261 h 475488"/>
              <a:gd name="connsiteX20" fmla="*/ 5620798 w 6981425"/>
              <a:gd name="connsiteY20" fmla="*/ 95097 h 475488"/>
              <a:gd name="connsiteX21" fmla="*/ 4457681 w 6981425"/>
              <a:gd name="connsiteY21" fmla="*/ 197510 h 475488"/>
              <a:gd name="connsiteX22" fmla="*/ 3250673 w 6981425"/>
              <a:gd name="connsiteY22" fmla="*/ 336499 h 475488"/>
              <a:gd name="connsiteX23" fmla="*/ 2446001 w 6981425"/>
              <a:gd name="connsiteY23" fmla="*/ 424281 h 475488"/>
              <a:gd name="connsiteX24" fmla="*/ 2021720 w 6981425"/>
              <a:gd name="connsiteY24" fmla="*/ 475488 h 475488"/>
              <a:gd name="connsiteX25" fmla="*/ 1765688 w 6981425"/>
              <a:gd name="connsiteY25" fmla="*/ 438912 h 475488"/>
              <a:gd name="connsiteX26" fmla="*/ 1780318 w 6981425"/>
              <a:gd name="connsiteY26" fmla="*/ 416966 h 475488"/>
              <a:gd name="connsiteX27" fmla="*/ 1655960 w 6981425"/>
              <a:gd name="connsiteY27" fmla="*/ 387705 h 475488"/>
              <a:gd name="connsiteX28" fmla="*/ 1443819 w 6981425"/>
              <a:gd name="connsiteY28" fmla="*/ 321869 h 475488"/>
              <a:gd name="connsiteX29" fmla="*/ 1231678 w 6981425"/>
              <a:gd name="connsiteY29" fmla="*/ 314553 h 475488"/>
              <a:gd name="connsiteX30" fmla="*/ 1231678 w 6981425"/>
              <a:gd name="connsiteY30" fmla="*/ 314553 h 475488"/>
              <a:gd name="connsiteX31" fmla="*/ 1026852 w 6981425"/>
              <a:gd name="connsiteY31" fmla="*/ 175565 h 475488"/>
              <a:gd name="connsiteX32" fmla="*/ 639147 w 6981425"/>
              <a:gd name="connsiteY32" fmla="*/ 95097 h 475488"/>
              <a:gd name="connsiteX33" fmla="*/ 368161 w 6981425"/>
              <a:gd name="connsiteY33" fmla="*/ 44234 h 475488"/>
              <a:gd name="connsiteX34" fmla="*/ 0 w 6981425"/>
              <a:gd name="connsiteY34" fmla="*/ 7315 h 475488"/>
              <a:gd name="connsiteX0" fmla="*/ 0 w 6981425"/>
              <a:gd name="connsiteY0" fmla="*/ 7315 h 475488"/>
              <a:gd name="connsiteX1" fmla="*/ 332766 w 6981425"/>
              <a:gd name="connsiteY1" fmla="*/ 2724 h 475488"/>
              <a:gd name="connsiteX2" fmla="*/ 609886 w 6981425"/>
              <a:gd name="connsiteY2" fmla="*/ 51206 h 475488"/>
              <a:gd name="connsiteX3" fmla="*/ 931755 w 6981425"/>
              <a:gd name="connsiteY3" fmla="*/ 102413 h 475488"/>
              <a:gd name="connsiteX4" fmla="*/ 1290200 w 6981425"/>
              <a:gd name="connsiteY4" fmla="*/ 219456 h 475488"/>
              <a:gd name="connsiteX5" fmla="*/ 1480395 w 6981425"/>
              <a:gd name="connsiteY5" fmla="*/ 241401 h 475488"/>
              <a:gd name="connsiteX6" fmla="*/ 1655960 w 6981425"/>
              <a:gd name="connsiteY6" fmla="*/ 285293 h 475488"/>
              <a:gd name="connsiteX7" fmla="*/ 1787633 w 6981425"/>
              <a:gd name="connsiteY7" fmla="*/ 321869 h 475488"/>
              <a:gd name="connsiteX8" fmla="*/ 1787633 w 6981425"/>
              <a:gd name="connsiteY8" fmla="*/ 321869 h 475488"/>
              <a:gd name="connsiteX9" fmla="*/ 2219230 w 6981425"/>
              <a:gd name="connsiteY9" fmla="*/ 299923 h 475488"/>
              <a:gd name="connsiteX10" fmla="*/ 2753240 w 6981425"/>
              <a:gd name="connsiteY10" fmla="*/ 277977 h 475488"/>
              <a:gd name="connsiteX11" fmla="*/ 3396977 w 6981425"/>
              <a:gd name="connsiteY11" fmla="*/ 241401 h 475488"/>
              <a:gd name="connsiteX12" fmla="*/ 3960248 w 6981425"/>
              <a:gd name="connsiteY12" fmla="*/ 204825 h 475488"/>
              <a:gd name="connsiteX13" fmla="*/ 5042897 w 6981425"/>
              <a:gd name="connsiteY13" fmla="*/ 102413 h 475488"/>
              <a:gd name="connsiteX14" fmla="*/ 5789048 w 6981425"/>
              <a:gd name="connsiteY14" fmla="*/ 36576 h 475488"/>
              <a:gd name="connsiteX15" fmla="*/ 5862200 w 6981425"/>
              <a:gd name="connsiteY15" fmla="*/ 43891 h 475488"/>
              <a:gd name="connsiteX16" fmla="*/ 6264536 w 6981425"/>
              <a:gd name="connsiteY16" fmla="*/ 7315 h 475488"/>
              <a:gd name="connsiteX17" fmla="*/ 6981425 w 6981425"/>
              <a:gd name="connsiteY17" fmla="*/ 0 h 475488"/>
              <a:gd name="connsiteX18" fmla="*/ 6900958 w 6981425"/>
              <a:gd name="connsiteY18" fmla="*/ 7315 h 475488"/>
              <a:gd name="connsiteX19" fmla="*/ 6432785 w 6981425"/>
              <a:gd name="connsiteY19" fmla="*/ 29261 h 475488"/>
              <a:gd name="connsiteX20" fmla="*/ 5620798 w 6981425"/>
              <a:gd name="connsiteY20" fmla="*/ 95097 h 475488"/>
              <a:gd name="connsiteX21" fmla="*/ 4457681 w 6981425"/>
              <a:gd name="connsiteY21" fmla="*/ 197510 h 475488"/>
              <a:gd name="connsiteX22" fmla="*/ 3250673 w 6981425"/>
              <a:gd name="connsiteY22" fmla="*/ 336499 h 475488"/>
              <a:gd name="connsiteX23" fmla="*/ 2446001 w 6981425"/>
              <a:gd name="connsiteY23" fmla="*/ 424281 h 475488"/>
              <a:gd name="connsiteX24" fmla="*/ 2021720 w 6981425"/>
              <a:gd name="connsiteY24" fmla="*/ 475488 h 475488"/>
              <a:gd name="connsiteX25" fmla="*/ 1765688 w 6981425"/>
              <a:gd name="connsiteY25" fmla="*/ 438912 h 475488"/>
              <a:gd name="connsiteX26" fmla="*/ 1780318 w 6981425"/>
              <a:gd name="connsiteY26" fmla="*/ 416966 h 475488"/>
              <a:gd name="connsiteX27" fmla="*/ 1655960 w 6981425"/>
              <a:gd name="connsiteY27" fmla="*/ 387705 h 475488"/>
              <a:gd name="connsiteX28" fmla="*/ 1443819 w 6981425"/>
              <a:gd name="connsiteY28" fmla="*/ 321869 h 475488"/>
              <a:gd name="connsiteX29" fmla="*/ 1231678 w 6981425"/>
              <a:gd name="connsiteY29" fmla="*/ 314553 h 475488"/>
              <a:gd name="connsiteX30" fmla="*/ 1231678 w 6981425"/>
              <a:gd name="connsiteY30" fmla="*/ 314553 h 475488"/>
              <a:gd name="connsiteX31" fmla="*/ 1026852 w 6981425"/>
              <a:gd name="connsiteY31" fmla="*/ 175565 h 475488"/>
              <a:gd name="connsiteX32" fmla="*/ 639147 w 6981425"/>
              <a:gd name="connsiteY32" fmla="*/ 95097 h 475488"/>
              <a:gd name="connsiteX33" fmla="*/ 368161 w 6981425"/>
              <a:gd name="connsiteY33" fmla="*/ 44234 h 475488"/>
              <a:gd name="connsiteX34" fmla="*/ 0 w 6981425"/>
              <a:gd name="connsiteY34" fmla="*/ 7315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624174 w 6995713"/>
              <a:gd name="connsiteY2" fmla="*/ 51206 h 475488"/>
              <a:gd name="connsiteX3" fmla="*/ 946043 w 6995713"/>
              <a:gd name="connsiteY3" fmla="*/ 102413 h 475488"/>
              <a:gd name="connsiteX4" fmla="*/ 1304488 w 6995713"/>
              <a:gd name="connsiteY4" fmla="*/ 219456 h 475488"/>
              <a:gd name="connsiteX5" fmla="*/ 1494683 w 6995713"/>
              <a:gd name="connsiteY5" fmla="*/ 241401 h 475488"/>
              <a:gd name="connsiteX6" fmla="*/ 1670248 w 6995713"/>
              <a:gd name="connsiteY6" fmla="*/ 285293 h 475488"/>
              <a:gd name="connsiteX7" fmla="*/ 1801921 w 6995713"/>
              <a:gd name="connsiteY7" fmla="*/ 321869 h 475488"/>
              <a:gd name="connsiteX8" fmla="*/ 1801921 w 6995713"/>
              <a:gd name="connsiteY8" fmla="*/ 321869 h 475488"/>
              <a:gd name="connsiteX9" fmla="*/ 2233518 w 6995713"/>
              <a:gd name="connsiteY9" fmla="*/ 299923 h 475488"/>
              <a:gd name="connsiteX10" fmla="*/ 2767528 w 6995713"/>
              <a:gd name="connsiteY10" fmla="*/ 277977 h 475488"/>
              <a:gd name="connsiteX11" fmla="*/ 3411265 w 6995713"/>
              <a:gd name="connsiteY11" fmla="*/ 241401 h 475488"/>
              <a:gd name="connsiteX12" fmla="*/ 3974536 w 6995713"/>
              <a:gd name="connsiteY12" fmla="*/ 204825 h 475488"/>
              <a:gd name="connsiteX13" fmla="*/ 5057185 w 6995713"/>
              <a:gd name="connsiteY13" fmla="*/ 102413 h 475488"/>
              <a:gd name="connsiteX14" fmla="*/ 5803336 w 6995713"/>
              <a:gd name="connsiteY14" fmla="*/ 36576 h 475488"/>
              <a:gd name="connsiteX15" fmla="*/ 5876488 w 6995713"/>
              <a:gd name="connsiteY15" fmla="*/ 43891 h 475488"/>
              <a:gd name="connsiteX16" fmla="*/ 6278824 w 6995713"/>
              <a:gd name="connsiteY16" fmla="*/ 7315 h 475488"/>
              <a:gd name="connsiteX17" fmla="*/ 6995713 w 6995713"/>
              <a:gd name="connsiteY17" fmla="*/ 0 h 475488"/>
              <a:gd name="connsiteX18" fmla="*/ 6915246 w 6995713"/>
              <a:gd name="connsiteY18" fmla="*/ 7315 h 475488"/>
              <a:gd name="connsiteX19" fmla="*/ 6447073 w 6995713"/>
              <a:gd name="connsiteY19" fmla="*/ 29261 h 475488"/>
              <a:gd name="connsiteX20" fmla="*/ 5635086 w 6995713"/>
              <a:gd name="connsiteY20" fmla="*/ 95097 h 475488"/>
              <a:gd name="connsiteX21" fmla="*/ 4471969 w 6995713"/>
              <a:gd name="connsiteY21" fmla="*/ 197510 h 475488"/>
              <a:gd name="connsiteX22" fmla="*/ 3264961 w 6995713"/>
              <a:gd name="connsiteY22" fmla="*/ 336499 h 475488"/>
              <a:gd name="connsiteX23" fmla="*/ 2460289 w 6995713"/>
              <a:gd name="connsiteY23" fmla="*/ 424281 h 475488"/>
              <a:gd name="connsiteX24" fmla="*/ 2036008 w 6995713"/>
              <a:gd name="connsiteY24" fmla="*/ 475488 h 475488"/>
              <a:gd name="connsiteX25" fmla="*/ 1779976 w 6995713"/>
              <a:gd name="connsiteY25" fmla="*/ 438912 h 475488"/>
              <a:gd name="connsiteX26" fmla="*/ 1794606 w 6995713"/>
              <a:gd name="connsiteY26" fmla="*/ 416966 h 475488"/>
              <a:gd name="connsiteX27" fmla="*/ 1670248 w 6995713"/>
              <a:gd name="connsiteY27" fmla="*/ 387705 h 475488"/>
              <a:gd name="connsiteX28" fmla="*/ 1458107 w 6995713"/>
              <a:gd name="connsiteY28" fmla="*/ 321869 h 475488"/>
              <a:gd name="connsiteX29" fmla="*/ 1245966 w 6995713"/>
              <a:gd name="connsiteY29" fmla="*/ 314553 h 475488"/>
              <a:gd name="connsiteX30" fmla="*/ 1245966 w 6995713"/>
              <a:gd name="connsiteY30" fmla="*/ 314553 h 475488"/>
              <a:gd name="connsiteX31" fmla="*/ 1041140 w 6995713"/>
              <a:gd name="connsiteY31" fmla="*/ 175565 h 475488"/>
              <a:gd name="connsiteX32" fmla="*/ 653435 w 6995713"/>
              <a:gd name="connsiteY32" fmla="*/ 95097 h 475488"/>
              <a:gd name="connsiteX33" fmla="*/ 382449 w 6995713"/>
              <a:gd name="connsiteY33" fmla="*/ 44234 h 475488"/>
              <a:gd name="connsiteX34" fmla="*/ 0 w 6995713"/>
              <a:gd name="connsiteY34" fmla="*/ 2552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588456 w 6995713"/>
              <a:gd name="connsiteY2" fmla="*/ 29775 h 475488"/>
              <a:gd name="connsiteX3" fmla="*/ 946043 w 6995713"/>
              <a:gd name="connsiteY3" fmla="*/ 102413 h 475488"/>
              <a:gd name="connsiteX4" fmla="*/ 1304488 w 6995713"/>
              <a:gd name="connsiteY4" fmla="*/ 219456 h 475488"/>
              <a:gd name="connsiteX5" fmla="*/ 1494683 w 6995713"/>
              <a:gd name="connsiteY5" fmla="*/ 241401 h 475488"/>
              <a:gd name="connsiteX6" fmla="*/ 1670248 w 6995713"/>
              <a:gd name="connsiteY6" fmla="*/ 285293 h 475488"/>
              <a:gd name="connsiteX7" fmla="*/ 1801921 w 6995713"/>
              <a:gd name="connsiteY7" fmla="*/ 321869 h 475488"/>
              <a:gd name="connsiteX8" fmla="*/ 1801921 w 6995713"/>
              <a:gd name="connsiteY8" fmla="*/ 321869 h 475488"/>
              <a:gd name="connsiteX9" fmla="*/ 2233518 w 6995713"/>
              <a:gd name="connsiteY9" fmla="*/ 299923 h 475488"/>
              <a:gd name="connsiteX10" fmla="*/ 2767528 w 6995713"/>
              <a:gd name="connsiteY10" fmla="*/ 277977 h 475488"/>
              <a:gd name="connsiteX11" fmla="*/ 3411265 w 6995713"/>
              <a:gd name="connsiteY11" fmla="*/ 241401 h 475488"/>
              <a:gd name="connsiteX12" fmla="*/ 3974536 w 6995713"/>
              <a:gd name="connsiteY12" fmla="*/ 204825 h 475488"/>
              <a:gd name="connsiteX13" fmla="*/ 5057185 w 6995713"/>
              <a:gd name="connsiteY13" fmla="*/ 102413 h 475488"/>
              <a:gd name="connsiteX14" fmla="*/ 5803336 w 6995713"/>
              <a:gd name="connsiteY14" fmla="*/ 36576 h 475488"/>
              <a:gd name="connsiteX15" fmla="*/ 5876488 w 6995713"/>
              <a:gd name="connsiteY15" fmla="*/ 43891 h 475488"/>
              <a:gd name="connsiteX16" fmla="*/ 6278824 w 6995713"/>
              <a:gd name="connsiteY16" fmla="*/ 7315 h 475488"/>
              <a:gd name="connsiteX17" fmla="*/ 6995713 w 6995713"/>
              <a:gd name="connsiteY17" fmla="*/ 0 h 475488"/>
              <a:gd name="connsiteX18" fmla="*/ 6915246 w 6995713"/>
              <a:gd name="connsiteY18" fmla="*/ 7315 h 475488"/>
              <a:gd name="connsiteX19" fmla="*/ 6447073 w 6995713"/>
              <a:gd name="connsiteY19" fmla="*/ 29261 h 475488"/>
              <a:gd name="connsiteX20" fmla="*/ 5635086 w 6995713"/>
              <a:gd name="connsiteY20" fmla="*/ 95097 h 475488"/>
              <a:gd name="connsiteX21" fmla="*/ 4471969 w 6995713"/>
              <a:gd name="connsiteY21" fmla="*/ 197510 h 475488"/>
              <a:gd name="connsiteX22" fmla="*/ 3264961 w 6995713"/>
              <a:gd name="connsiteY22" fmla="*/ 336499 h 475488"/>
              <a:gd name="connsiteX23" fmla="*/ 2460289 w 6995713"/>
              <a:gd name="connsiteY23" fmla="*/ 424281 h 475488"/>
              <a:gd name="connsiteX24" fmla="*/ 2036008 w 6995713"/>
              <a:gd name="connsiteY24" fmla="*/ 475488 h 475488"/>
              <a:gd name="connsiteX25" fmla="*/ 1779976 w 6995713"/>
              <a:gd name="connsiteY25" fmla="*/ 438912 h 475488"/>
              <a:gd name="connsiteX26" fmla="*/ 1794606 w 6995713"/>
              <a:gd name="connsiteY26" fmla="*/ 416966 h 475488"/>
              <a:gd name="connsiteX27" fmla="*/ 1670248 w 6995713"/>
              <a:gd name="connsiteY27" fmla="*/ 387705 h 475488"/>
              <a:gd name="connsiteX28" fmla="*/ 1458107 w 6995713"/>
              <a:gd name="connsiteY28" fmla="*/ 321869 h 475488"/>
              <a:gd name="connsiteX29" fmla="*/ 1245966 w 6995713"/>
              <a:gd name="connsiteY29" fmla="*/ 314553 h 475488"/>
              <a:gd name="connsiteX30" fmla="*/ 1245966 w 6995713"/>
              <a:gd name="connsiteY30" fmla="*/ 314553 h 475488"/>
              <a:gd name="connsiteX31" fmla="*/ 1041140 w 6995713"/>
              <a:gd name="connsiteY31" fmla="*/ 175565 h 475488"/>
              <a:gd name="connsiteX32" fmla="*/ 653435 w 6995713"/>
              <a:gd name="connsiteY32" fmla="*/ 95097 h 475488"/>
              <a:gd name="connsiteX33" fmla="*/ 382449 w 6995713"/>
              <a:gd name="connsiteY33" fmla="*/ 44234 h 475488"/>
              <a:gd name="connsiteX34" fmla="*/ 0 w 6995713"/>
              <a:gd name="connsiteY34" fmla="*/ 2552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588456 w 6995713"/>
              <a:gd name="connsiteY2" fmla="*/ 29775 h 475488"/>
              <a:gd name="connsiteX3" fmla="*/ 874605 w 6995713"/>
              <a:gd name="connsiteY3" fmla="*/ 80982 h 475488"/>
              <a:gd name="connsiteX4" fmla="*/ 1304488 w 6995713"/>
              <a:gd name="connsiteY4" fmla="*/ 219456 h 475488"/>
              <a:gd name="connsiteX5" fmla="*/ 1494683 w 6995713"/>
              <a:gd name="connsiteY5" fmla="*/ 241401 h 475488"/>
              <a:gd name="connsiteX6" fmla="*/ 1670248 w 6995713"/>
              <a:gd name="connsiteY6" fmla="*/ 285293 h 475488"/>
              <a:gd name="connsiteX7" fmla="*/ 1801921 w 6995713"/>
              <a:gd name="connsiteY7" fmla="*/ 321869 h 475488"/>
              <a:gd name="connsiteX8" fmla="*/ 1801921 w 6995713"/>
              <a:gd name="connsiteY8" fmla="*/ 321869 h 475488"/>
              <a:gd name="connsiteX9" fmla="*/ 2233518 w 6995713"/>
              <a:gd name="connsiteY9" fmla="*/ 299923 h 475488"/>
              <a:gd name="connsiteX10" fmla="*/ 2767528 w 6995713"/>
              <a:gd name="connsiteY10" fmla="*/ 277977 h 475488"/>
              <a:gd name="connsiteX11" fmla="*/ 3411265 w 6995713"/>
              <a:gd name="connsiteY11" fmla="*/ 241401 h 475488"/>
              <a:gd name="connsiteX12" fmla="*/ 3974536 w 6995713"/>
              <a:gd name="connsiteY12" fmla="*/ 204825 h 475488"/>
              <a:gd name="connsiteX13" fmla="*/ 5057185 w 6995713"/>
              <a:gd name="connsiteY13" fmla="*/ 102413 h 475488"/>
              <a:gd name="connsiteX14" fmla="*/ 5803336 w 6995713"/>
              <a:gd name="connsiteY14" fmla="*/ 36576 h 475488"/>
              <a:gd name="connsiteX15" fmla="*/ 5876488 w 6995713"/>
              <a:gd name="connsiteY15" fmla="*/ 43891 h 475488"/>
              <a:gd name="connsiteX16" fmla="*/ 6278824 w 6995713"/>
              <a:gd name="connsiteY16" fmla="*/ 7315 h 475488"/>
              <a:gd name="connsiteX17" fmla="*/ 6995713 w 6995713"/>
              <a:gd name="connsiteY17" fmla="*/ 0 h 475488"/>
              <a:gd name="connsiteX18" fmla="*/ 6915246 w 6995713"/>
              <a:gd name="connsiteY18" fmla="*/ 7315 h 475488"/>
              <a:gd name="connsiteX19" fmla="*/ 6447073 w 6995713"/>
              <a:gd name="connsiteY19" fmla="*/ 29261 h 475488"/>
              <a:gd name="connsiteX20" fmla="*/ 5635086 w 6995713"/>
              <a:gd name="connsiteY20" fmla="*/ 95097 h 475488"/>
              <a:gd name="connsiteX21" fmla="*/ 4471969 w 6995713"/>
              <a:gd name="connsiteY21" fmla="*/ 197510 h 475488"/>
              <a:gd name="connsiteX22" fmla="*/ 3264961 w 6995713"/>
              <a:gd name="connsiteY22" fmla="*/ 336499 h 475488"/>
              <a:gd name="connsiteX23" fmla="*/ 2460289 w 6995713"/>
              <a:gd name="connsiteY23" fmla="*/ 424281 h 475488"/>
              <a:gd name="connsiteX24" fmla="*/ 2036008 w 6995713"/>
              <a:gd name="connsiteY24" fmla="*/ 475488 h 475488"/>
              <a:gd name="connsiteX25" fmla="*/ 1779976 w 6995713"/>
              <a:gd name="connsiteY25" fmla="*/ 438912 h 475488"/>
              <a:gd name="connsiteX26" fmla="*/ 1794606 w 6995713"/>
              <a:gd name="connsiteY26" fmla="*/ 416966 h 475488"/>
              <a:gd name="connsiteX27" fmla="*/ 1670248 w 6995713"/>
              <a:gd name="connsiteY27" fmla="*/ 387705 h 475488"/>
              <a:gd name="connsiteX28" fmla="*/ 1458107 w 6995713"/>
              <a:gd name="connsiteY28" fmla="*/ 321869 h 475488"/>
              <a:gd name="connsiteX29" fmla="*/ 1245966 w 6995713"/>
              <a:gd name="connsiteY29" fmla="*/ 314553 h 475488"/>
              <a:gd name="connsiteX30" fmla="*/ 1245966 w 6995713"/>
              <a:gd name="connsiteY30" fmla="*/ 314553 h 475488"/>
              <a:gd name="connsiteX31" fmla="*/ 1041140 w 6995713"/>
              <a:gd name="connsiteY31" fmla="*/ 175565 h 475488"/>
              <a:gd name="connsiteX32" fmla="*/ 653435 w 6995713"/>
              <a:gd name="connsiteY32" fmla="*/ 95097 h 475488"/>
              <a:gd name="connsiteX33" fmla="*/ 382449 w 6995713"/>
              <a:gd name="connsiteY33" fmla="*/ 44234 h 475488"/>
              <a:gd name="connsiteX34" fmla="*/ 0 w 6995713"/>
              <a:gd name="connsiteY34" fmla="*/ 2552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588456 w 6995713"/>
              <a:gd name="connsiteY2" fmla="*/ 29775 h 475488"/>
              <a:gd name="connsiteX3" fmla="*/ 874605 w 6995713"/>
              <a:gd name="connsiteY3" fmla="*/ 80982 h 475488"/>
              <a:gd name="connsiteX4" fmla="*/ 1199579 w 6995713"/>
              <a:gd name="connsiteY4" fmla="*/ 171240 h 475488"/>
              <a:gd name="connsiteX5" fmla="*/ 1304488 w 6995713"/>
              <a:gd name="connsiteY5" fmla="*/ 219456 h 475488"/>
              <a:gd name="connsiteX6" fmla="*/ 1494683 w 6995713"/>
              <a:gd name="connsiteY6" fmla="*/ 241401 h 475488"/>
              <a:gd name="connsiteX7" fmla="*/ 1670248 w 6995713"/>
              <a:gd name="connsiteY7" fmla="*/ 285293 h 475488"/>
              <a:gd name="connsiteX8" fmla="*/ 1801921 w 6995713"/>
              <a:gd name="connsiteY8" fmla="*/ 321869 h 475488"/>
              <a:gd name="connsiteX9" fmla="*/ 1801921 w 6995713"/>
              <a:gd name="connsiteY9" fmla="*/ 321869 h 475488"/>
              <a:gd name="connsiteX10" fmla="*/ 2233518 w 6995713"/>
              <a:gd name="connsiteY10" fmla="*/ 299923 h 475488"/>
              <a:gd name="connsiteX11" fmla="*/ 2767528 w 6995713"/>
              <a:gd name="connsiteY11" fmla="*/ 277977 h 475488"/>
              <a:gd name="connsiteX12" fmla="*/ 3411265 w 6995713"/>
              <a:gd name="connsiteY12" fmla="*/ 241401 h 475488"/>
              <a:gd name="connsiteX13" fmla="*/ 3974536 w 6995713"/>
              <a:gd name="connsiteY13" fmla="*/ 204825 h 475488"/>
              <a:gd name="connsiteX14" fmla="*/ 5057185 w 6995713"/>
              <a:gd name="connsiteY14" fmla="*/ 102413 h 475488"/>
              <a:gd name="connsiteX15" fmla="*/ 5803336 w 6995713"/>
              <a:gd name="connsiteY15" fmla="*/ 36576 h 475488"/>
              <a:gd name="connsiteX16" fmla="*/ 5876488 w 6995713"/>
              <a:gd name="connsiteY16" fmla="*/ 43891 h 475488"/>
              <a:gd name="connsiteX17" fmla="*/ 6278824 w 6995713"/>
              <a:gd name="connsiteY17" fmla="*/ 7315 h 475488"/>
              <a:gd name="connsiteX18" fmla="*/ 6995713 w 6995713"/>
              <a:gd name="connsiteY18" fmla="*/ 0 h 475488"/>
              <a:gd name="connsiteX19" fmla="*/ 6915246 w 6995713"/>
              <a:gd name="connsiteY19" fmla="*/ 7315 h 475488"/>
              <a:gd name="connsiteX20" fmla="*/ 6447073 w 6995713"/>
              <a:gd name="connsiteY20" fmla="*/ 29261 h 475488"/>
              <a:gd name="connsiteX21" fmla="*/ 5635086 w 6995713"/>
              <a:gd name="connsiteY21" fmla="*/ 95097 h 475488"/>
              <a:gd name="connsiteX22" fmla="*/ 4471969 w 6995713"/>
              <a:gd name="connsiteY22" fmla="*/ 197510 h 475488"/>
              <a:gd name="connsiteX23" fmla="*/ 3264961 w 6995713"/>
              <a:gd name="connsiteY23" fmla="*/ 336499 h 475488"/>
              <a:gd name="connsiteX24" fmla="*/ 2460289 w 6995713"/>
              <a:gd name="connsiteY24" fmla="*/ 424281 h 475488"/>
              <a:gd name="connsiteX25" fmla="*/ 2036008 w 6995713"/>
              <a:gd name="connsiteY25" fmla="*/ 475488 h 475488"/>
              <a:gd name="connsiteX26" fmla="*/ 1779976 w 6995713"/>
              <a:gd name="connsiteY26" fmla="*/ 438912 h 475488"/>
              <a:gd name="connsiteX27" fmla="*/ 1794606 w 6995713"/>
              <a:gd name="connsiteY27" fmla="*/ 416966 h 475488"/>
              <a:gd name="connsiteX28" fmla="*/ 1670248 w 6995713"/>
              <a:gd name="connsiteY28" fmla="*/ 387705 h 475488"/>
              <a:gd name="connsiteX29" fmla="*/ 1458107 w 6995713"/>
              <a:gd name="connsiteY29" fmla="*/ 321869 h 475488"/>
              <a:gd name="connsiteX30" fmla="*/ 1245966 w 6995713"/>
              <a:gd name="connsiteY30" fmla="*/ 314553 h 475488"/>
              <a:gd name="connsiteX31" fmla="*/ 1245966 w 6995713"/>
              <a:gd name="connsiteY31" fmla="*/ 314553 h 475488"/>
              <a:gd name="connsiteX32" fmla="*/ 1041140 w 6995713"/>
              <a:gd name="connsiteY32" fmla="*/ 175565 h 475488"/>
              <a:gd name="connsiteX33" fmla="*/ 653435 w 6995713"/>
              <a:gd name="connsiteY33" fmla="*/ 95097 h 475488"/>
              <a:gd name="connsiteX34" fmla="*/ 382449 w 6995713"/>
              <a:gd name="connsiteY34" fmla="*/ 44234 h 475488"/>
              <a:gd name="connsiteX35" fmla="*/ 0 w 6995713"/>
              <a:gd name="connsiteY35" fmla="*/ 2552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588456 w 6995713"/>
              <a:gd name="connsiteY2" fmla="*/ 29775 h 475488"/>
              <a:gd name="connsiteX3" fmla="*/ 874605 w 6995713"/>
              <a:gd name="connsiteY3" fmla="*/ 80982 h 475488"/>
              <a:gd name="connsiteX4" fmla="*/ 1199579 w 6995713"/>
              <a:gd name="connsiteY4" fmla="*/ 171240 h 475488"/>
              <a:gd name="connsiteX5" fmla="*/ 1306869 w 6995713"/>
              <a:gd name="connsiteY5" fmla="*/ 217074 h 475488"/>
              <a:gd name="connsiteX6" fmla="*/ 1494683 w 6995713"/>
              <a:gd name="connsiteY6" fmla="*/ 241401 h 475488"/>
              <a:gd name="connsiteX7" fmla="*/ 1670248 w 6995713"/>
              <a:gd name="connsiteY7" fmla="*/ 285293 h 475488"/>
              <a:gd name="connsiteX8" fmla="*/ 1801921 w 6995713"/>
              <a:gd name="connsiteY8" fmla="*/ 321869 h 475488"/>
              <a:gd name="connsiteX9" fmla="*/ 1801921 w 6995713"/>
              <a:gd name="connsiteY9" fmla="*/ 321869 h 475488"/>
              <a:gd name="connsiteX10" fmla="*/ 2233518 w 6995713"/>
              <a:gd name="connsiteY10" fmla="*/ 299923 h 475488"/>
              <a:gd name="connsiteX11" fmla="*/ 2767528 w 6995713"/>
              <a:gd name="connsiteY11" fmla="*/ 277977 h 475488"/>
              <a:gd name="connsiteX12" fmla="*/ 3411265 w 6995713"/>
              <a:gd name="connsiteY12" fmla="*/ 241401 h 475488"/>
              <a:gd name="connsiteX13" fmla="*/ 3974536 w 6995713"/>
              <a:gd name="connsiteY13" fmla="*/ 204825 h 475488"/>
              <a:gd name="connsiteX14" fmla="*/ 5057185 w 6995713"/>
              <a:gd name="connsiteY14" fmla="*/ 102413 h 475488"/>
              <a:gd name="connsiteX15" fmla="*/ 5803336 w 6995713"/>
              <a:gd name="connsiteY15" fmla="*/ 36576 h 475488"/>
              <a:gd name="connsiteX16" fmla="*/ 5876488 w 6995713"/>
              <a:gd name="connsiteY16" fmla="*/ 43891 h 475488"/>
              <a:gd name="connsiteX17" fmla="*/ 6278824 w 6995713"/>
              <a:gd name="connsiteY17" fmla="*/ 7315 h 475488"/>
              <a:gd name="connsiteX18" fmla="*/ 6995713 w 6995713"/>
              <a:gd name="connsiteY18" fmla="*/ 0 h 475488"/>
              <a:gd name="connsiteX19" fmla="*/ 6915246 w 6995713"/>
              <a:gd name="connsiteY19" fmla="*/ 7315 h 475488"/>
              <a:gd name="connsiteX20" fmla="*/ 6447073 w 6995713"/>
              <a:gd name="connsiteY20" fmla="*/ 29261 h 475488"/>
              <a:gd name="connsiteX21" fmla="*/ 5635086 w 6995713"/>
              <a:gd name="connsiteY21" fmla="*/ 95097 h 475488"/>
              <a:gd name="connsiteX22" fmla="*/ 4471969 w 6995713"/>
              <a:gd name="connsiteY22" fmla="*/ 197510 h 475488"/>
              <a:gd name="connsiteX23" fmla="*/ 3264961 w 6995713"/>
              <a:gd name="connsiteY23" fmla="*/ 336499 h 475488"/>
              <a:gd name="connsiteX24" fmla="*/ 2460289 w 6995713"/>
              <a:gd name="connsiteY24" fmla="*/ 424281 h 475488"/>
              <a:gd name="connsiteX25" fmla="*/ 2036008 w 6995713"/>
              <a:gd name="connsiteY25" fmla="*/ 475488 h 475488"/>
              <a:gd name="connsiteX26" fmla="*/ 1779976 w 6995713"/>
              <a:gd name="connsiteY26" fmla="*/ 438912 h 475488"/>
              <a:gd name="connsiteX27" fmla="*/ 1794606 w 6995713"/>
              <a:gd name="connsiteY27" fmla="*/ 416966 h 475488"/>
              <a:gd name="connsiteX28" fmla="*/ 1670248 w 6995713"/>
              <a:gd name="connsiteY28" fmla="*/ 387705 h 475488"/>
              <a:gd name="connsiteX29" fmla="*/ 1458107 w 6995713"/>
              <a:gd name="connsiteY29" fmla="*/ 321869 h 475488"/>
              <a:gd name="connsiteX30" fmla="*/ 1245966 w 6995713"/>
              <a:gd name="connsiteY30" fmla="*/ 314553 h 475488"/>
              <a:gd name="connsiteX31" fmla="*/ 1245966 w 6995713"/>
              <a:gd name="connsiteY31" fmla="*/ 314553 h 475488"/>
              <a:gd name="connsiteX32" fmla="*/ 1041140 w 6995713"/>
              <a:gd name="connsiteY32" fmla="*/ 175565 h 475488"/>
              <a:gd name="connsiteX33" fmla="*/ 653435 w 6995713"/>
              <a:gd name="connsiteY33" fmla="*/ 95097 h 475488"/>
              <a:gd name="connsiteX34" fmla="*/ 382449 w 6995713"/>
              <a:gd name="connsiteY34" fmla="*/ 44234 h 475488"/>
              <a:gd name="connsiteX35" fmla="*/ 0 w 6995713"/>
              <a:gd name="connsiteY35" fmla="*/ 2552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588456 w 6995713"/>
              <a:gd name="connsiteY2" fmla="*/ 29775 h 475488"/>
              <a:gd name="connsiteX3" fmla="*/ 874605 w 6995713"/>
              <a:gd name="connsiteY3" fmla="*/ 80982 h 475488"/>
              <a:gd name="connsiteX4" fmla="*/ 1199579 w 6995713"/>
              <a:gd name="connsiteY4" fmla="*/ 171240 h 475488"/>
              <a:gd name="connsiteX5" fmla="*/ 1306869 w 6995713"/>
              <a:gd name="connsiteY5" fmla="*/ 217074 h 475488"/>
              <a:gd name="connsiteX6" fmla="*/ 1494683 w 6995713"/>
              <a:gd name="connsiteY6" fmla="*/ 241401 h 475488"/>
              <a:gd name="connsiteX7" fmla="*/ 1670248 w 6995713"/>
              <a:gd name="connsiteY7" fmla="*/ 285293 h 475488"/>
              <a:gd name="connsiteX8" fmla="*/ 1801921 w 6995713"/>
              <a:gd name="connsiteY8" fmla="*/ 321869 h 475488"/>
              <a:gd name="connsiteX9" fmla="*/ 1801921 w 6995713"/>
              <a:gd name="connsiteY9" fmla="*/ 321869 h 475488"/>
              <a:gd name="connsiteX10" fmla="*/ 2233518 w 6995713"/>
              <a:gd name="connsiteY10" fmla="*/ 299923 h 475488"/>
              <a:gd name="connsiteX11" fmla="*/ 2767528 w 6995713"/>
              <a:gd name="connsiteY11" fmla="*/ 277977 h 475488"/>
              <a:gd name="connsiteX12" fmla="*/ 3411265 w 6995713"/>
              <a:gd name="connsiteY12" fmla="*/ 241401 h 475488"/>
              <a:gd name="connsiteX13" fmla="*/ 3974536 w 6995713"/>
              <a:gd name="connsiteY13" fmla="*/ 204825 h 475488"/>
              <a:gd name="connsiteX14" fmla="*/ 5057185 w 6995713"/>
              <a:gd name="connsiteY14" fmla="*/ 102413 h 475488"/>
              <a:gd name="connsiteX15" fmla="*/ 5803336 w 6995713"/>
              <a:gd name="connsiteY15" fmla="*/ 36576 h 475488"/>
              <a:gd name="connsiteX16" fmla="*/ 5876488 w 6995713"/>
              <a:gd name="connsiteY16" fmla="*/ 43891 h 475488"/>
              <a:gd name="connsiteX17" fmla="*/ 6278824 w 6995713"/>
              <a:gd name="connsiteY17" fmla="*/ 7315 h 475488"/>
              <a:gd name="connsiteX18" fmla="*/ 6995713 w 6995713"/>
              <a:gd name="connsiteY18" fmla="*/ 0 h 475488"/>
              <a:gd name="connsiteX19" fmla="*/ 6915246 w 6995713"/>
              <a:gd name="connsiteY19" fmla="*/ 7315 h 475488"/>
              <a:gd name="connsiteX20" fmla="*/ 6447073 w 6995713"/>
              <a:gd name="connsiteY20" fmla="*/ 29261 h 475488"/>
              <a:gd name="connsiteX21" fmla="*/ 5635086 w 6995713"/>
              <a:gd name="connsiteY21" fmla="*/ 95097 h 475488"/>
              <a:gd name="connsiteX22" fmla="*/ 4471969 w 6995713"/>
              <a:gd name="connsiteY22" fmla="*/ 197510 h 475488"/>
              <a:gd name="connsiteX23" fmla="*/ 3264961 w 6995713"/>
              <a:gd name="connsiteY23" fmla="*/ 336499 h 475488"/>
              <a:gd name="connsiteX24" fmla="*/ 2460289 w 6995713"/>
              <a:gd name="connsiteY24" fmla="*/ 424281 h 475488"/>
              <a:gd name="connsiteX25" fmla="*/ 2036008 w 6995713"/>
              <a:gd name="connsiteY25" fmla="*/ 475488 h 475488"/>
              <a:gd name="connsiteX26" fmla="*/ 1779976 w 6995713"/>
              <a:gd name="connsiteY26" fmla="*/ 438912 h 475488"/>
              <a:gd name="connsiteX27" fmla="*/ 1794606 w 6995713"/>
              <a:gd name="connsiteY27" fmla="*/ 416966 h 475488"/>
              <a:gd name="connsiteX28" fmla="*/ 1670248 w 6995713"/>
              <a:gd name="connsiteY28" fmla="*/ 387705 h 475488"/>
              <a:gd name="connsiteX29" fmla="*/ 1458107 w 6995713"/>
              <a:gd name="connsiteY29" fmla="*/ 321869 h 475488"/>
              <a:gd name="connsiteX30" fmla="*/ 1245966 w 6995713"/>
              <a:gd name="connsiteY30" fmla="*/ 314553 h 475488"/>
              <a:gd name="connsiteX31" fmla="*/ 1245966 w 6995713"/>
              <a:gd name="connsiteY31" fmla="*/ 314553 h 475488"/>
              <a:gd name="connsiteX32" fmla="*/ 1261492 w 6995713"/>
              <a:gd name="connsiteY32" fmla="*/ 278397 h 475488"/>
              <a:gd name="connsiteX33" fmla="*/ 1041140 w 6995713"/>
              <a:gd name="connsiteY33" fmla="*/ 175565 h 475488"/>
              <a:gd name="connsiteX34" fmla="*/ 653435 w 6995713"/>
              <a:gd name="connsiteY34" fmla="*/ 95097 h 475488"/>
              <a:gd name="connsiteX35" fmla="*/ 382449 w 6995713"/>
              <a:gd name="connsiteY35" fmla="*/ 44234 h 475488"/>
              <a:gd name="connsiteX36" fmla="*/ 0 w 6995713"/>
              <a:gd name="connsiteY36" fmla="*/ 2552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588456 w 6995713"/>
              <a:gd name="connsiteY2" fmla="*/ 29775 h 475488"/>
              <a:gd name="connsiteX3" fmla="*/ 874605 w 6995713"/>
              <a:gd name="connsiteY3" fmla="*/ 80982 h 475488"/>
              <a:gd name="connsiteX4" fmla="*/ 1199579 w 6995713"/>
              <a:gd name="connsiteY4" fmla="*/ 171240 h 475488"/>
              <a:gd name="connsiteX5" fmla="*/ 1306869 w 6995713"/>
              <a:gd name="connsiteY5" fmla="*/ 217074 h 475488"/>
              <a:gd name="connsiteX6" fmla="*/ 1494683 w 6995713"/>
              <a:gd name="connsiteY6" fmla="*/ 241401 h 475488"/>
              <a:gd name="connsiteX7" fmla="*/ 1670248 w 6995713"/>
              <a:gd name="connsiteY7" fmla="*/ 285293 h 475488"/>
              <a:gd name="connsiteX8" fmla="*/ 1801921 w 6995713"/>
              <a:gd name="connsiteY8" fmla="*/ 321869 h 475488"/>
              <a:gd name="connsiteX9" fmla="*/ 1801921 w 6995713"/>
              <a:gd name="connsiteY9" fmla="*/ 321869 h 475488"/>
              <a:gd name="connsiteX10" fmla="*/ 2233518 w 6995713"/>
              <a:gd name="connsiteY10" fmla="*/ 299923 h 475488"/>
              <a:gd name="connsiteX11" fmla="*/ 2767528 w 6995713"/>
              <a:gd name="connsiteY11" fmla="*/ 277977 h 475488"/>
              <a:gd name="connsiteX12" fmla="*/ 3411265 w 6995713"/>
              <a:gd name="connsiteY12" fmla="*/ 241401 h 475488"/>
              <a:gd name="connsiteX13" fmla="*/ 3974536 w 6995713"/>
              <a:gd name="connsiteY13" fmla="*/ 204825 h 475488"/>
              <a:gd name="connsiteX14" fmla="*/ 5057185 w 6995713"/>
              <a:gd name="connsiteY14" fmla="*/ 102413 h 475488"/>
              <a:gd name="connsiteX15" fmla="*/ 5803336 w 6995713"/>
              <a:gd name="connsiteY15" fmla="*/ 36576 h 475488"/>
              <a:gd name="connsiteX16" fmla="*/ 5876488 w 6995713"/>
              <a:gd name="connsiteY16" fmla="*/ 43891 h 475488"/>
              <a:gd name="connsiteX17" fmla="*/ 6278824 w 6995713"/>
              <a:gd name="connsiteY17" fmla="*/ 7315 h 475488"/>
              <a:gd name="connsiteX18" fmla="*/ 6995713 w 6995713"/>
              <a:gd name="connsiteY18" fmla="*/ 0 h 475488"/>
              <a:gd name="connsiteX19" fmla="*/ 6915246 w 6995713"/>
              <a:gd name="connsiteY19" fmla="*/ 7315 h 475488"/>
              <a:gd name="connsiteX20" fmla="*/ 6447073 w 6995713"/>
              <a:gd name="connsiteY20" fmla="*/ 29261 h 475488"/>
              <a:gd name="connsiteX21" fmla="*/ 5635086 w 6995713"/>
              <a:gd name="connsiteY21" fmla="*/ 95097 h 475488"/>
              <a:gd name="connsiteX22" fmla="*/ 4471969 w 6995713"/>
              <a:gd name="connsiteY22" fmla="*/ 197510 h 475488"/>
              <a:gd name="connsiteX23" fmla="*/ 3264961 w 6995713"/>
              <a:gd name="connsiteY23" fmla="*/ 336499 h 475488"/>
              <a:gd name="connsiteX24" fmla="*/ 2460289 w 6995713"/>
              <a:gd name="connsiteY24" fmla="*/ 424281 h 475488"/>
              <a:gd name="connsiteX25" fmla="*/ 2036008 w 6995713"/>
              <a:gd name="connsiteY25" fmla="*/ 475488 h 475488"/>
              <a:gd name="connsiteX26" fmla="*/ 1779976 w 6995713"/>
              <a:gd name="connsiteY26" fmla="*/ 438912 h 475488"/>
              <a:gd name="connsiteX27" fmla="*/ 1794606 w 6995713"/>
              <a:gd name="connsiteY27" fmla="*/ 416966 h 475488"/>
              <a:gd name="connsiteX28" fmla="*/ 1670248 w 6995713"/>
              <a:gd name="connsiteY28" fmla="*/ 387705 h 475488"/>
              <a:gd name="connsiteX29" fmla="*/ 1450963 w 6995713"/>
              <a:gd name="connsiteY29" fmla="*/ 338537 h 475488"/>
              <a:gd name="connsiteX30" fmla="*/ 1245966 w 6995713"/>
              <a:gd name="connsiteY30" fmla="*/ 314553 h 475488"/>
              <a:gd name="connsiteX31" fmla="*/ 1245966 w 6995713"/>
              <a:gd name="connsiteY31" fmla="*/ 314553 h 475488"/>
              <a:gd name="connsiteX32" fmla="*/ 1261492 w 6995713"/>
              <a:gd name="connsiteY32" fmla="*/ 278397 h 475488"/>
              <a:gd name="connsiteX33" fmla="*/ 1041140 w 6995713"/>
              <a:gd name="connsiteY33" fmla="*/ 175565 h 475488"/>
              <a:gd name="connsiteX34" fmla="*/ 653435 w 6995713"/>
              <a:gd name="connsiteY34" fmla="*/ 95097 h 475488"/>
              <a:gd name="connsiteX35" fmla="*/ 382449 w 6995713"/>
              <a:gd name="connsiteY35" fmla="*/ 44234 h 475488"/>
              <a:gd name="connsiteX36" fmla="*/ 0 w 6995713"/>
              <a:gd name="connsiteY36" fmla="*/ 2552 h 475488"/>
              <a:gd name="connsiteX0" fmla="*/ 0 w 6995713"/>
              <a:gd name="connsiteY0" fmla="*/ 2552 h 475488"/>
              <a:gd name="connsiteX1" fmla="*/ 347054 w 6995713"/>
              <a:gd name="connsiteY1" fmla="*/ 2724 h 475488"/>
              <a:gd name="connsiteX2" fmla="*/ 588456 w 6995713"/>
              <a:gd name="connsiteY2" fmla="*/ 29775 h 475488"/>
              <a:gd name="connsiteX3" fmla="*/ 874605 w 6995713"/>
              <a:gd name="connsiteY3" fmla="*/ 80982 h 475488"/>
              <a:gd name="connsiteX4" fmla="*/ 1199579 w 6995713"/>
              <a:gd name="connsiteY4" fmla="*/ 171240 h 475488"/>
              <a:gd name="connsiteX5" fmla="*/ 1306869 w 6995713"/>
              <a:gd name="connsiteY5" fmla="*/ 217074 h 475488"/>
              <a:gd name="connsiteX6" fmla="*/ 1494683 w 6995713"/>
              <a:gd name="connsiteY6" fmla="*/ 241401 h 475488"/>
              <a:gd name="connsiteX7" fmla="*/ 1670248 w 6995713"/>
              <a:gd name="connsiteY7" fmla="*/ 285293 h 475488"/>
              <a:gd name="connsiteX8" fmla="*/ 1801921 w 6995713"/>
              <a:gd name="connsiteY8" fmla="*/ 321869 h 475488"/>
              <a:gd name="connsiteX9" fmla="*/ 1801921 w 6995713"/>
              <a:gd name="connsiteY9" fmla="*/ 321869 h 475488"/>
              <a:gd name="connsiteX10" fmla="*/ 2233518 w 6995713"/>
              <a:gd name="connsiteY10" fmla="*/ 299923 h 475488"/>
              <a:gd name="connsiteX11" fmla="*/ 2767528 w 6995713"/>
              <a:gd name="connsiteY11" fmla="*/ 277977 h 475488"/>
              <a:gd name="connsiteX12" fmla="*/ 3411265 w 6995713"/>
              <a:gd name="connsiteY12" fmla="*/ 241401 h 475488"/>
              <a:gd name="connsiteX13" fmla="*/ 3974536 w 6995713"/>
              <a:gd name="connsiteY13" fmla="*/ 204825 h 475488"/>
              <a:gd name="connsiteX14" fmla="*/ 5057185 w 6995713"/>
              <a:gd name="connsiteY14" fmla="*/ 102413 h 475488"/>
              <a:gd name="connsiteX15" fmla="*/ 5803336 w 6995713"/>
              <a:gd name="connsiteY15" fmla="*/ 36576 h 475488"/>
              <a:gd name="connsiteX16" fmla="*/ 5876488 w 6995713"/>
              <a:gd name="connsiteY16" fmla="*/ 43891 h 475488"/>
              <a:gd name="connsiteX17" fmla="*/ 6278824 w 6995713"/>
              <a:gd name="connsiteY17" fmla="*/ 7315 h 475488"/>
              <a:gd name="connsiteX18" fmla="*/ 6995713 w 6995713"/>
              <a:gd name="connsiteY18" fmla="*/ 0 h 475488"/>
              <a:gd name="connsiteX19" fmla="*/ 6915246 w 6995713"/>
              <a:gd name="connsiteY19" fmla="*/ 7315 h 475488"/>
              <a:gd name="connsiteX20" fmla="*/ 6447073 w 6995713"/>
              <a:gd name="connsiteY20" fmla="*/ 29261 h 475488"/>
              <a:gd name="connsiteX21" fmla="*/ 5635086 w 6995713"/>
              <a:gd name="connsiteY21" fmla="*/ 95097 h 475488"/>
              <a:gd name="connsiteX22" fmla="*/ 4471969 w 6995713"/>
              <a:gd name="connsiteY22" fmla="*/ 197510 h 475488"/>
              <a:gd name="connsiteX23" fmla="*/ 3264961 w 6995713"/>
              <a:gd name="connsiteY23" fmla="*/ 336499 h 475488"/>
              <a:gd name="connsiteX24" fmla="*/ 2460289 w 6995713"/>
              <a:gd name="connsiteY24" fmla="*/ 424281 h 475488"/>
              <a:gd name="connsiteX25" fmla="*/ 2036008 w 6995713"/>
              <a:gd name="connsiteY25" fmla="*/ 475488 h 475488"/>
              <a:gd name="connsiteX26" fmla="*/ 1779976 w 6995713"/>
              <a:gd name="connsiteY26" fmla="*/ 438912 h 475488"/>
              <a:gd name="connsiteX27" fmla="*/ 1794606 w 6995713"/>
              <a:gd name="connsiteY27" fmla="*/ 416966 h 475488"/>
              <a:gd name="connsiteX28" fmla="*/ 1663105 w 6995713"/>
              <a:gd name="connsiteY28" fmla="*/ 371036 h 475488"/>
              <a:gd name="connsiteX29" fmla="*/ 1450963 w 6995713"/>
              <a:gd name="connsiteY29" fmla="*/ 338537 h 475488"/>
              <a:gd name="connsiteX30" fmla="*/ 1245966 w 6995713"/>
              <a:gd name="connsiteY30" fmla="*/ 314553 h 475488"/>
              <a:gd name="connsiteX31" fmla="*/ 1245966 w 6995713"/>
              <a:gd name="connsiteY31" fmla="*/ 314553 h 475488"/>
              <a:gd name="connsiteX32" fmla="*/ 1261492 w 6995713"/>
              <a:gd name="connsiteY32" fmla="*/ 278397 h 475488"/>
              <a:gd name="connsiteX33" fmla="*/ 1041140 w 6995713"/>
              <a:gd name="connsiteY33" fmla="*/ 175565 h 475488"/>
              <a:gd name="connsiteX34" fmla="*/ 653435 w 6995713"/>
              <a:gd name="connsiteY34" fmla="*/ 95097 h 475488"/>
              <a:gd name="connsiteX35" fmla="*/ 382449 w 6995713"/>
              <a:gd name="connsiteY35" fmla="*/ 44234 h 475488"/>
              <a:gd name="connsiteX36" fmla="*/ 0 w 6995713"/>
              <a:gd name="connsiteY36" fmla="*/ 2552 h 475488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01921 w 6995713"/>
              <a:gd name="connsiteY9" fmla="*/ 32186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779976 w 6995713"/>
              <a:gd name="connsiteY26" fmla="*/ 438912 h 461201"/>
              <a:gd name="connsiteX27" fmla="*/ 1794606 w 6995713"/>
              <a:gd name="connsiteY27" fmla="*/ 416966 h 461201"/>
              <a:gd name="connsiteX28" fmla="*/ 1663105 w 6995713"/>
              <a:gd name="connsiteY28" fmla="*/ 371036 h 461201"/>
              <a:gd name="connsiteX29" fmla="*/ 1450963 w 6995713"/>
              <a:gd name="connsiteY29" fmla="*/ 338537 h 461201"/>
              <a:gd name="connsiteX30" fmla="*/ 1245966 w 6995713"/>
              <a:gd name="connsiteY30" fmla="*/ 314553 h 461201"/>
              <a:gd name="connsiteX31" fmla="*/ 1245966 w 6995713"/>
              <a:gd name="connsiteY31" fmla="*/ 314553 h 461201"/>
              <a:gd name="connsiteX32" fmla="*/ 1261492 w 6995713"/>
              <a:gd name="connsiteY32" fmla="*/ 278397 h 461201"/>
              <a:gd name="connsiteX33" fmla="*/ 1041140 w 6995713"/>
              <a:gd name="connsiteY33" fmla="*/ 175565 h 461201"/>
              <a:gd name="connsiteX34" fmla="*/ 653435 w 6995713"/>
              <a:gd name="connsiteY34" fmla="*/ 95097 h 461201"/>
              <a:gd name="connsiteX35" fmla="*/ 382449 w 6995713"/>
              <a:gd name="connsiteY35" fmla="*/ 44234 h 461201"/>
              <a:gd name="connsiteX36" fmla="*/ 0 w 6995713"/>
              <a:gd name="connsiteY36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01921 w 6995713"/>
              <a:gd name="connsiteY9" fmla="*/ 32186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775213 w 6995713"/>
              <a:gd name="connsiteY26" fmla="*/ 446056 h 461201"/>
              <a:gd name="connsiteX27" fmla="*/ 1794606 w 6995713"/>
              <a:gd name="connsiteY27" fmla="*/ 416966 h 461201"/>
              <a:gd name="connsiteX28" fmla="*/ 1663105 w 6995713"/>
              <a:gd name="connsiteY28" fmla="*/ 371036 h 461201"/>
              <a:gd name="connsiteX29" fmla="*/ 1450963 w 6995713"/>
              <a:gd name="connsiteY29" fmla="*/ 338537 h 461201"/>
              <a:gd name="connsiteX30" fmla="*/ 1245966 w 6995713"/>
              <a:gd name="connsiteY30" fmla="*/ 314553 h 461201"/>
              <a:gd name="connsiteX31" fmla="*/ 1245966 w 6995713"/>
              <a:gd name="connsiteY31" fmla="*/ 314553 h 461201"/>
              <a:gd name="connsiteX32" fmla="*/ 1261492 w 6995713"/>
              <a:gd name="connsiteY32" fmla="*/ 278397 h 461201"/>
              <a:gd name="connsiteX33" fmla="*/ 1041140 w 6995713"/>
              <a:gd name="connsiteY33" fmla="*/ 175565 h 461201"/>
              <a:gd name="connsiteX34" fmla="*/ 653435 w 6995713"/>
              <a:gd name="connsiteY34" fmla="*/ 95097 h 461201"/>
              <a:gd name="connsiteX35" fmla="*/ 382449 w 6995713"/>
              <a:gd name="connsiteY35" fmla="*/ 44234 h 461201"/>
              <a:gd name="connsiteX36" fmla="*/ 0 w 6995713"/>
              <a:gd name="connsiteY36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01921 w 6995713"/>
              <a:gd name="connsiteY9" fmla="*/ 32186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41140 w 6995713"/>
              <a:gd name="connsiteY34" fmla="*/ 175565 h 461201"/>
              <a:gd name="connsiteX35" fmla="*/ 653435 w 6995713"/>
              <a:gd name="connsiteY35" fmla="*/ 95097 h 461201"/>
              <a:gd name="connsiteX36" fmla="*/ 382449 w 6995713"/>
              <a:gd name="connsiteY36" fmla="*/ 44234 h 461201"/>
              <a:gd name="connsiteX37" fmla="*/ 0 w 6995713"/>
              <a:gd name="connsiteY37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01921 w 6995713"/>
              <a:gd name="connsiteY9" fmla="*/ 32186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41140 w 6995713"/>
              <a:gd name="connsiteY34" fmla="*/ 175565 h 461201"/>
              <a:gd name="connsiteX35" fmla="*/ 815360 w 6995713"/>
              <a:gd name="connsiteY35" fmla="*/ 121291 h 461201"/>
              <a:gd name="connsiteX36" fmla="*/ 382449 w 6995713"/>
              <a:gd name="connsiteY36" fmla="*/ 44234 h 461201"/>
              <a:gd name="connsiteX37" fmla="*/ 0 w 6995713"/>
              <a:gd name="connsiteY37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01921 w 6995713"/>
              <a:gd name="connsiteY9" fmla="*/ 32186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382449 w 6995713"/>
              <a:gd name="connsiteY36" fmla="*/ 44234 h 461201"/>
              <a:gd name="connsiteX37" fmla="*/ 0 w 6995713"/>
              <a:gd name="connsiteY37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01921 w 6995713"/>
              <a:gd name="connsiteY9" fmla="*/ 32186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382449 w 6995713"/>
              <a:gd name="connsiteY37" fmla="*/ 44234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01921 w 6995713"/>
              <a:gd name="connsiteY9" fmla="*/ 32186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801921 w 6995713"/>
              <a:gd name="connsiteY8" fmla="*/ 3218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0248 w 6995713"/>
              <a:gd name="connsiteY7" fmla="*/ 285293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67528 w 6995713"/>
              <a:gd name="connsiteY11" fmla="*/ 277977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88959 w 6995713"/>
              <a:gd name="connsiteY11" fmla="*/ 270834 h 461201"/>
              <a:gd name="connsiteX12" fmla="*/ 3411265 w 6995713"/>
              <a:gd name="connsiteY12" fmla="*/ 241401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88959 w 6995713"/>
              <a:gd name="connsiteY11" fmla="*/ 270834 h 461201"/>
              <a:gd name="connsiteX12" fmla="*/ 3416028 w 6995713"/>
              <a:gd name="connsiteY12" fmla="*/ 227113 h 461201"/>
              <a:gd name="connsiteX13" fmla="*/ 3974536 w 6995713"/>
              <a:gd name="connsiteY13" fmla="*/ 204825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88959 w 6995713"/>
              <a:gd name="connsiteY11" fmla="*/ 270834 h 461201"/>
              <a:gd name="connsiteX12" fmla="*/ 3416028 w 6995713"/>
              <a:gd name="connsiteY12" fmla="*/ 227113 h 461201"/>
              <a:gd name="connsiteX13" fmla="*/ 3848330 w 6995713"/>
              <a:gd name="connsiteY13" fmla="*/ 192918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88959 w 6995713"/>
              <a:gd name="connsiteY11" fmla="*/ 270834 h 461201"/>
              <a:gd name="connsiteX12" fmla="*/ 3416028 w 6995713"/>
              <a:gd name="connsiteY12" fmla="*/ 227113 h 461201"/>
              <a:gd name="connsiteX13" fmla="*/ 3860236 w 6995713"/>
              <a:gd name="connsiteY13" fmla="*/ 192918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5876488 w 6995713"/>
              <a:gd name="connsiteY16" fmla="*/ 43891 h 461201"/>
              <a:gd name="connsiteX17" fmla="*/ 6278824 w 6995713"/>
              <a:gd name="connsiteY17" fmla="*/ 7315 h 461201"/>
              <a:gd name="connsiteX18" fmla="*/ 6995713 w 6995713"/>
              <a:gd name="connsiteY18" fmla="*/ 0 h 461201"/>
              <a:gd name="connsiteX19" fmla="*/ 6915246 w 6995713"/>
              <a:gd name="connsiteY19" fmla="*/ 7315 h 461201"/>
              <a:gd name="connsiteX20" fmla="*/ 6447073 w 6995713"/>
              <a:gd name="connsiteY20" fmla="*/ 29261 h 461201"/>
              <a:gd name="connsiteX21" fmla="*/ 5635086 w 6995713"/>
              <a:gd name="connsiteY21" fmla="*/ 95097 h 461201"/>
              <a:gd name="connsiteX22" fmla="*/ 4471969 w 6995713"/>
              <a:gd name="connsiteY22" fmla="*/ 197510 h 461201"/>
              <a:gd name="connsiteX23" fmla="*/ 3264961 w 6995713"/>
              <a:gd name="connsiteY23" fmla="*/ 336499 h 461201"/>
              <a:gd name="connsiteX24" fmla="*/ 2460289 w 6995713"/>
              <a:gd name="connsiteY24" fmla="*/ 424281 h 461201"/>
              <a:gd name="connsiteX25" fmla="*/ 2045533 w 6995713"/>
              <a:gd name="connsiteY25" fmla="*/ 461201 h 461201"/>
              <a:gd name="connsiteX26" fmla="*/ 1852042 w 6995713"/>
              <a:gd name="connsiteY26" fmla="*/ 459373 h 461201"/>
              <a:gd name="connsiteX27" fmla="*/ 1775213 w 6995713"/>
              <a:gd name="connsiteY27" fmla="*/ 446056 h 461201"/>
              <a:gd name="connsiteX28" fmla="*/ 1794606 w 6995713"/>
              <a:gd name="connsiteY28" fmla="*/ 416966 h 461201"/>
              <a:gd name="connsiteX29" fmla="*/ 1663105 w 6995713"/>
              <a:gd name="connsiteY29" fmla="*/ 371036 h 461201"/>
              <a:gd name="connsiteX30" fmla="*/ 1450963 w 6995713"/>
              <a:gd name="connsiteY30" fmla="*/ 338537 h 461201"/>
              <a:gd name="connsiteX31" fmla="*/ 1245966 w 6995713"/>
              <a:gd name="connsiteY31" fmla="*/ 314553 h 461201"/>
              <a:gd name="connsiteX32" fmla="*/ 1245966 w 6995713"/>
              <a:gd name="connsiteY32" fmla="*/ 314553 h 461201"/>
              <a:gd name="connsiteX33" fmla="*/ 1261492 w 6995713"/>
              <a:gd name="connsiteY33" fmla="*/ 278397 h 461201"/>
              <a:gd name="connsiteX34" fmla="*/ 1031615 w 6995713"/>
              <a:gd name="connsiteY34" fmla="*/ 182709 h 461201"/>
              <a:gd name="connsiteX35" fmla="*/ 815360 w 6995713"/>
              <a:gd name="connsiteY35" fmla="*/ 121291 h 461201"/>
              <a:gd name="connsiteX36" fmla="*/ 580454 w 6995713"/>
              <a:gd name="connsiteY36" fmla="*/ 66466 h 461201"/>
              <a:gd name="connsiteX37" fmla="*/ 265768 w 6995713"/>
              <a:gd name="connsiteY37" fmla="*/ 32328 h 461201"/>
              <a:gd name="connsiteX38" fmla="*/ 0 w 6995713"/>
              <a:gd name="connsiteY38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88959 w 6995713"/>
              <a:gd name="connsiteY11" fmla="*/ 270834 h 461201"/>
              <a:gd name="connsiteX12" fmla="*/ 3416028 w 6995713"/>
              <a:gd name="connsiteY12" fmla="*/ 227113 h 461201"/>
              <a:gd name="connsiteX13" fmla="*/ 3860236 w 6995713"/>
              <a:gd name="connsiteY13" fmla="*/ 192918 h 461201"/>
              <a:gd name="connsiteX14" fmla="*/ 5057185 w 6995713"/>
              <a:gd name="connsiteY14" fmla="*/ 102413 h 461201"/>
              <a:gd name="connsiteX15" fmla="*/ 5803336 w 6995713"/>
              <a:gd name="connsiteY15" fmla="*/ 36576 h 461201"/>
              <a:gd name="connsiteX16" fmla="*/ 6278824 w 6995713"/>
              <a:gd name="connsiteY16" fmla="*/ 7315 h 461201"/>
              <a:gd name="connsiteX17" fmla="*/ 6995713 w 6995713"/>
              <a:gd name="connsiteY17" fmla="*/ 0 h 461201"/>
              <a:gd name="connsiteX18" fmla="*/ 6915246 w 6995713"/>
              <a:gd name="connsiteY18" fmla="*/ 7315 h 461201"/>
              <a:gd name="connsiteX19" fmla="*/ 6447073 w 6995713"/>
              <a:gd name="connsiteY19" fmla="*/ 29261 h 461201"/>
              <a:gd name="connsiteX20" fmla="*/ 5635086 w 6995713"/>
              <a:gd name="connsiteY20" fmla="*/ 95097 h 461201"/>
              <a:gd name="connsiteX21" fmla="*/ 4471969 w 6995713"/>
              <a:gd name="connsiteY21" fmla="*/ 197510 h 461201"/>
              <a:gd name="connsiteX22" fmla="*/ 3264961 w 6995713"/>
              <a:gd name="connsiteY22" fmla="*/ 336499 h 461201"/>
              <a:gd name="connsiteX23" fmla="*/ 2460289 w 6995713"/>
              <a:gd name="connsiteY23" fmla="*/ 424281 h 461201"/>
              <a:gd name="connsiteX24" fmla="*/ 2045533 w 6995713"/>
              <a:gd name="connsiteY24" fmla="*/ 461201 h 461201"/>
              <a:gd name="connsiteX25" fmla="*/ 1852042 w 6995713"/>
              <a:gd name="connsiteY25" fmla="*/ 459373 h 461201"/>
              <a:gd name="connsiteX26" fmla="*/ 1775213 w 6995713"/>
              <a:gd name="connsiteY26" fmla="*/ 446056 h 461201"/>
              <a:gd name="connsiteX27" fmla="*/ 1794606 w 6995713"/>
              <a:gd name="connsiteY27" fmla="*/ 416966 h 461201"/>
              <a:gd name="connsiteX28" fmla="*/ 1663105 w 6995713"/>
              <a:gd name="connsiteY28" fmla="*/ 371036 h 461201"/>
              <a:gd name="connsiteX29" fmla="*/ 1450963 w 6995713"/>
              <a:gd name="connsiteY29" fmla="*/ 338537 h 461201"/>
              <a:gd name="connsiteX30" fmla="*/ 1245966 w 6995713"/>
              <a:gd name="connsiteY30" fmla="*/ 314553 h 461201"/>
              <a:gd name="connsiteX31" fmla="*/ 1245966 w 6995713"/>
              <a:gd name="connsiteY31" fmla="*/ 314553 h 461201"/>
              <a:gd name="connsiteX32" fmla="*/ 1261492 w 6995713"/>
              <a:gd name="connsiteY32" fmla="*/ 278397 h 461201"/>
              <a:gd name="connsiteX33" fmla="*/ 1031615 w 6995713"/>
              <a:gd name="connsiteY33" fmla="*/ 182709 h 461201"/>
              <a:gd name="connsiteX34" fmla="*/ 815360 w 6995713"/>
              <a:gd name="connsiteY34" fmla="*/ 121291 h 461201"/>
              <a:gd name="connsiteX35" fmla="*/ 580454 w 6995713"/>
              <a:gd name="connsiteY35" fmla="*/ 66466 h 461201"/>
              <a:gd name="connsiteX36" fmla="*/ 265768 w 6995713"/>
              <a:gd name="connsiteY36" fmla="*/ 32328 h 461201"/>
              <a:gd name="connsiteX37" fmla="*/ 0 w 6995713"/>
              <a:gd name="connsiteY37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88959 w 6995713"/>
              <a:gd name="connsiteY11" fmla="*/ 270834 h 461201"/>
              <a:gd name="connsiteX12" fmla="*/ 3416028 w 6995713"/>
              <a:gd name="connsiteY12" fmla="*/ 227113 h 461201"/>
              <a:gd name="connsiteX13" fmla="*/ 3860236 w 6995713"/>
              <a:gd name="connsiteY13" fmla="*/ 192918 h 461201"/>
              <a:gd name="connsiteX14" fmla="*/ 5057185 w 6995713"/>
              <a:gd name="connsiteY14" fmla="*/ 102413 h 461201"/>
              <a:gd name="connsiteX15" fmla="*/ 5810480 w 6995713"/>
              <a:gd name="connsiteY15" fmla="*/ 43719 h 461201"/>
              <a:gd name="connsiteX16" fmla="*/ 6278824 w 6995713"/>
              <a:gd name="connsiteY16" fmla="*/ 7315 h 461201"/>
              <a:gd name="connsiteX17" fmla="*/ 6995713 w 6995713"/>
              <a:gd name="connsiteY17" fmla="*/ 0 h 461201"/>
              <a:gd name="connsiteX18" fmla="*/ 6915246 w 6995713"/>
              <a:gd name="connsiteY18" fmla="*/ 7315 h 461201"/>
              <a:gd name="connsiteX19" fmla="*/ 6447073 w 6995713"/>
              <a:gd name="connsiteY19" fmla="*/ 29261 h 461201"/>
              <a:gd name="connsiteX20" fmla="*/ 5635086 w 6995713"/>
              <a:gd name="connsiteY20" fmla="*/ 95097 h 461201"/>
              <a:gd name="connsiteX21" fmla="*/ 4471969 w 6995713"/>
              <a:gd name="connsiteY21" fmla="*/ 197510 h 461201"/>
              <a:gd name="connsiteX22" fmla="*/ 3264961 w 6995713"/>
              <a:gd name="connsiteY22" fmla="*/ 336499 h 461201"/>
              <a:gd name="connsiteX23" fmla="*/ 2460289 w 6995713"/>
              <a:gd name="connsiteY23" fmla="*/ 424281 h 461201"/>
              <a:gd name="connsiteX24" fmla="*/ 2045533 w 6995713"/>
              <a:gd name="connsiteY24" fmla="*/ 461201 h 461201"/>
              <a:gd name="connsiteX25" fmla="*/ 1852042 w 6995713"/>
              <a:gd name="connsiteY25" fmla="*/ 459373 h 461201"/>
              <a:gd name="connsiteX26" fmla="*/ 1775213 w 6995713"/>
              <a:gd name="connsiteY26" fmla="*/ 446056 h 461201"/>
              <a:gd name="connsiteX27" fmla="*/ 1794606 w 6995713"/>
              <a:gd name="connsiteY27" fmla="*/ 416966 h 461201"/>
              <a:gd name="connsiteX28" fmla="*/ 1663105 w 6995713"/>
              <a:gd name="connsiteY28" fmla="*/ 371036 h 461201"/>
              <a:gd name="connsiteX29" fmla="*/ 1450963 w 6995713"/>
              <a:gd name="connsiteY29" fmla="*/ 338537 h 461201"/>
              <a:gd name="connsiteX30" fmla="*/ 1245966 w 6995713"/>
              <a:gd name="connsiteY30" fmla="*/ 314553 h 461201"/>
              <a:gd name="connsiteX31" fmla="*/ 1245966 w 6995713"/>
              <a:gd name="connsiteY31" fmla="*/ 314553 h 461201"/>
              <a:gd name="connsiteX32" fmla="*/ 1261492 w 6995713"/>
              <a:gd name="connsiteY32" fmla="*/ 278397 h 461201"/>
              <a:gd name="connsiteX33" fmla="*/ 1031615 w 6995713"/>
              <a:gd name="connsiteY33" fmla="*/ 182709 h 461201"/>
              <a:gd name="connsiteX34" fmla="*/ 815360 w 6995713"/>
              <a:gd name="connsiteY34" fmla="*/ 121291 h 461201"/>
              <a:gd name="connsiteX35" fmla="*/ 580454 w 6995713"/>
              <a:gd name="connsiteY35" fmla="*/ 66466 h 461201"/>
              <a:gd name="connsiteX36" fmla="*/ 265768 w 6995713"/>
              <a:gd name="connsiteY36" fmla="*/ 32328 h 461201"/>
              <a:gd name="connsiteX37" fmla="*/ 0 w 6995713"/>
              <a:gd name="connsiteY37" fmla="*/ 2552 h 461201"/>
              <a:gd name="connsiteX0" fmla="*/ 0 w 6995713"/>
              <a:gd name="connsiteY0" fmla="*/ 2552 h 461201"/>
              <a:gd name="connsiteX1" fmla="*/ 347054 w 6995713"/>
              <a:gd name="connsiteY1" fmla="*/ 2724 h 461201"/>
              <a:gd name="connsiteX2" fmla="*/ 588456 w 6995713"/>
              <a:gd name="connsiteY2" fmla="*/ 29775 h 461201"/>
              <a:gd name="connsiteX3" fmla="*/ 874605 w 6995713"/>
              <a:gd name="connsiteY3" fmla="*/ 80982 h 461201"/>
              <a:gd name="connsiteX4" fmla="*/ 1199579 w 6995713"/>
              <a:gd name="connsiteY4" fmla="*/ 171240 h 461201"/>
              <a:gd name="connsiteX5" fmla="*/ 1306869 w 6995713"/>
              <a:gd name="connsiteY5" fmla="*/ 217074 h 461201"/>
              <a:gd name="connsiteX6" fmla="*/ 1494683 w 6995713"/>
              <a:gd name="connsiteY6" fmla="*/ 241401 h 461201"/>
              <a:gd name="connsiteX7" fmla="*/ 1672630 w 6995713"/>
              <a:gd name="connsiteY7" fmla="*/ 271006 h 461201"/>
              <a:gd name="connsiteX8" fmla="*/ 1747152 w 6995713"/>
              <a:gd name="connsiteY8" fmla="*/ 283769 h 461201"/>
              <a:gd name="connsiteX9" fmla="*/ 1842402 w 6995713"/>
              <a:gd name="connsiteY9" fmla="*/ 302819 h 461201"/>
              <a:gd name="connsiteX10" fmla="*/ 2233518 w 6995713"/>
              <a:gd name="connsiteY10" fmla="*/ 299923 h 461201"/>
              <a:gd name="connsiteX11" fmla="*/ 2788959 w 6995713"/>
              <a:gd name="connsiteY11" fmla="*/ 270834 h 461201"/>
              <a:gd name="connsiteX12" fmla="*/ 3416028 w 6995713"/>
              <a:gd name="connsiteY12" fmla="*/ 227113 h 461201"/>
              <a:gd name="connsiteX13" fmla="*/ 3860236 w 6995713"/>
              <a:gd name="connsiteY13" fmla="*/ 192918 h 461201"/>
              <a:gd name="connsiteX14" fmla="*/ 5057185 w 6995713"/>
              <a:gd name="connsiteY14" fmla="*/ 102413 h 461201"/>
              <a:gd name="connsiteX15" fmla="*/ 5810480 w 6995713"/>
              <a:gd name="connsiteY15" fmla="*/ 43719 h 461201"/>
              <a:gd name="connsiteX16" fmla="*/ 6278824 w 6995713"/>
              <a:gd name="connsiteY16" fmla="*/ 16840 h 461201"/>
              <a:gd name="connsiteX17" fmla="*/ 6995713 w 6995713"/>
              <a:gd name="connsiteY17" fmla="*/ 0 h 461201"/>
              <a:gd name="connsiteX18" fmla="*/ 6915246 w 6995713"/>
              <a:gd name="connsiteY18" fmla="*/ 7315 h 461201"/>
              <a:gd name="connsiteX19" fmla="*/ 6447073 w 6995713"/>
              <a:gd name="connsiteY19" fmla="*/ 29261 h 461201"/>
              <a:gd name="connsiteX20" fmla="*/ 5635086 w 6995713"/>
              <a:gd name="connsiteY20" fmla="*/ 95097 h 461201"/>
              <a:gd name="connsiteX21" fmla="*/ 4471969 w 6995713"/>
              <a:gd name="connsiteY21" fmla="*/ 197510 h 461201"/>
              <a:gd name="connsiteX22" fmla="*/ 3264961 w 6995713"/>
              <a:gd name="connsiteY22" fmla="*/ 336499 h 461201"/>
              <a:gd name="connsiteX23" fmla="*/ 2460289 w 6995713"/>
              <a:gd name="connsiteY23" fmla="*/ 424281 h 461201"/>
              <a:gd name="connsiteX24" fmla="*/ 2045533 w 6995713"/>
              <a:gd name="connsiteY24" fmla="*/ 461201 h 461201"/>
              <a:gd name="connsiteX25" fmla="*/ 1852042 w 6995713"/>
              <a:gd name="connsiteY25" fmla="*/ 459373 h 461201"/>
              <a:gd name="connsiteX26" fmla="*/ 1775213 w 6995713"/>
              <a:gd name="connsiteY26" fmla="*/ 446056 h 461201"/>
              <a:gd name="connsiteX27" fmla="*/ 1794606 w 6995713"/>
              <a:gd name="connsiteY27" fmla="*/ 416966 h 461201"/>
              <a:gd name="connsiteX28" fmla="*/ 1663105 w 6995713"/>
              <a:gd name="connsiteY28" fmla="*/ 371036 h 461201"/>
              <a:gd name="connsiteX29" fmla="*/ 1450963 w 6995713"/>
              <a:gd name="connsiteY29" fmla="*/ 338537 h 461201"/>
              <a:gd name="connsiteX30" fmla="*/ 1245966 w 6995713"/>
              <a:gd name="connsiteY30" fmla="*/ 314553 h 461201"/>
              <a:gd name="connsiteX31" fmla="*/ 1245966 w 6995713"/>
              <a:gd name="connsiteY31" fmla="*/ 314553 h 461201"/>
              <a:gd name="connsiteX32" fmla="*/ 1261492 w 6995713"/>
              <a:gd name="connsiteY32" fmla="*/ 278397 h 461201"/>
              <a:gd name="connsiteX33" fmla="*/ 1031615 w 6995713"/>
              <a:gd name="connsiteY33" fmla="*/ 182709 h 461201"/>
              <a:gd name="connsiteX34" fmla="*/ 815360 w 6995713"/>
              <a:gd name="connsiteY34" fmla="*/ 121291 h 461201"/>
              <a:gd name="connsiteX35" fmla="*/ 580454 w 6995713"/>
              <a:gd name="connsiteY35" fmla="*/ 66466 h 461201"/>
              <a:gd name="connsiteX36" fmla="*/ 265768 w 6995713"/>
              <a:gd name="connsiteY36" fmla="*/ 32328 h 461201"/>
              <a:gd name="connsiteX37" fmla="*/ 0 w 6995713"/>
              <a:gd name="connsiteY37" fmla="*/ 2552 h 461201"/>
              <a:gd name="connsiteX0" fmla="*/ 0 w 7017144"/>
              <a:gd name="connsiteY0" fmla="*/ 4933 h 463582"/>
              <a:gd name="connsiteX1" fmla="*/ 347054 w 7017144"/>
              <a:gd name="connsiteY1" fmla="*/ 5105 h 463582"/>
              <a:gd name="connsiteX2" fmla="*/ 588456 w 7017144"/>
              <a:gd name="connsiteY2" fmla="*/ 32156 h 463582"/>
              <a:gd name="connsiteX3" fmla="*/ 874605 w 7017144"/>
              <a:gd name="connsiteY3" fmla="*/ 83363 h 463582"/>
              <a:gd name="connsiteX4" fmla="*/ 1199579 w 7017144"/>
              <a:gd name="connsiteY4" fmla="*/ 173621 h 463582"/>
              <a:gd name="connsiteX5" fmla="*/ 1306869 w 7017144"/>
              <a:gd name="connsiteY5" fmla="*/ 219455 h 463582"/>
              <a:gd name="connsiteX6" fmla="*/ 1494683 w 7017144"/>
              <a:gd name="connsiteY6" fmla="*/ 243782 h 463582"/>
              <a:gd name="connsiteX7" fmla="*/ 1672630 w 7017144"/>
              <a:gd name="connsiteY7" fmla="*/ 273387 h 463582"/>
              <a:gd name="connsiteX8" fmla="*/ 1747152 w 7017144"/>
              <a:gd name="connsiteY8" fmla="*/ 286150 h 463582"/>
              <a:gd name="connsiteX9" fmla="*/ 1842402 w 7017144"/>
              <a:gd name="connsiteY9" fmla="*/ 305200 h 463582"/>
              <a:gd name="connsiteX10" fmla="*/ 2233518 w 7017144"/>
              <a:gd name="connsiteY10" fmla="*/ 302304 h 463582"/>
              <a:gd name="connsiteX11" fmla="*/ 2788959 w 7017144"/>
              <a:gd name="connsiteY11" fmla="*/ 273215 h 463582"/>
              <a:gd name="connsiteX12" fmla="*/ 3416028 w 7017144"/>
              <a:gd name="connsiteY12" fmla="*/ 229494 h 463582"/>
              <a:gd name="connsiteX13" fmla="*/ 3860236 w 7017144"/>
              <a:gd name="connsiteY13" fmla="*/ 195299 h 463582"/>
              <a:gd name="connsiteX14" fmla="*/ 5057185 w 7017144"/>
              <a:gd name="connsiteY14" fmla="*/ 104794 h 463582"/>
              <a:gd name="connsiteX15" fmla="*/ 5810480 w 7017144"/>
              <a:gd name="connsiteY15" fmla="*/ 46100 h 463582"/>
              <a:gd name="connsiteX16" fmla="*/ 6278824 w 7017144"/>
              <a:gd name="connsiteY16" fmla="*/ 19221 h 463582"/>
              <a:gd name="connsiteX17" fmla="*/ 7017144 w 7017144"/>
              <a:gd name="connsiteY17" fmla="*/ 0 h 463582"/>
              <a:gd name="connsiteX18" fmla="*/ 6915246 w 7017144"/>
              <a:gd name="connsiteY18" fmla="*/ 9696 h 463582"/>
              <a:gd name="connsiteX19" fmla="*/ 6447073 w 7017144"/>
              <a:gd name="connsiteY19" fmla="*/ 31642 h 463582"/>
              <a:gd name="connsiteX20" fmla="*/ 5635086 w 7017144"/>
              <a:gd name="connsiteY20" fmla="*/ 97478 h 463582"/>
              <a:gd name="connsiteX21" fmla="*/ 4471969 w 7017144"/>
              <a:gd name="connsiteY21" fmla="*/ 199891 h 463582"/>
              <a:gd name="connsiteX22" fmla="*/ 3264961 w 7017144"/>
              <a:gd name="connsiteY22" fmla="*/ 338880 h 463582"/>
              <a:gd name="connsiteX23" fmla="*/ 2460289 w 7017144"/>
              <a:gd name="connsiteY23" fmla="*/ 426662 h 463582"/>
              <a:gd name="connsiteX24" fmla="*/ 2045533 w 7017144"/>
              <a:gd name="connsiteY24" fmla="*/ 463582 h 463582"/>
              <a:gd name="connsiteX25" fmla="*/ 1852042 w 7017144"/>
              <a:gd name="connsiteY25" fmla="*/ 461754 h 463582"/>
              <a:gd name="connsiteX26" fmla="*/ 1775213 w 7017144"/>
              <a:gd name="connsiteY26" fmla="*/ 448437 h 463582"/>
              <a:gd name="connsiteX27" fmla="*/ 1794606 w 7017144"/>
              <a:gd name="connsiteY27" fmla="*/ 419347 h 463582"/>
              <a:gd name="connsiteX28" fmla="*/ 1663105 w 7017144"/>
              <a:gd name="connsiteY28" fmla="*/ 373417 h 463582"/>
              <a:gd name="connsiteX29" fmla="*/ 1450963 w 7017144"/>
              <a:gd name="connsiteY29" fmla="*/ 340918 h 463582"/>
              <a:gd name="connsiteX30" fmla="*/ 1245966 w 7017144"/>
              <a:gd name="connsiteY30" fmla="*/ 316934 h 463582"/>
              <a:gd name="connsiteX31" fmla="*/ 1245966 w 7017144"/>
              <a:gd name="connsiteY31" fmla="*/ 316934 h 463582"/>
              <a:gd name="connsiteX32" fmla="*/ 1261492 w 7017144"/>
              <a:gd name="connsiteY32" fmla="*/ 280778 h 463582"/>
              <a:gd name="connsiteX33" fmla="*/ 1031615 w 7017144"/>
              <a:gd name="connsiteY33" fmla="*/ 185090 h 463582"/>
              <a:gd name="connsiteX34" fmla="*/ 815360 w 7017144"/>
              <a:gd name="connsiteY34" fmla="*/ 123672 h 463582"/>
              <a:gd name="connsiteX35" fmla="*/ 580454 w 7017144"/>
              <a:gd name="connsiteY35" fmla="*/ 68847 h 463582"/>
              <a:gd name="connsiteX36" fmla="*/ 265768 w 7017144"/>
              <a:gd name="connsiteY36" fmla="*/ 34709 h 463582"/>
              <a:gd name="connsiteX37" fmla="*/ 0 w 7017144"/>
              <a:gd name="connsiteY37" fmla="*/ 4933 h 463582"/>
              <a:gd name="connsiteX0" fmla="*/ 0 w 6993331"/>
              <a:gd name="connsiteY0" fmla="*/ 16839 h 475488"/>
              <a:gd name="connsiteX1" fmla="*/ 347054 w 6993331"/>
              <a:gd name="connsiteY1" fmla="*/ 17011 h 475488"/>
              <a:gd name="connsiteX2" fmla="*/ 588456 w 6993331"/>
              <a:gd name="connsiteY2" fmla="*/ 44062 h 475488"/>
              <a:gd name="connsiteX3" fmla="*/ 874605 w 6993331"/>
              <a:gd name="connsiteY3" fmla="*/ 95269 h 475488"/>
              <a:gd name="connsiteX4" fmla="*/ 1199579 w 6993331"/>
              <a:gd name="connsiteY4" fmla="*/ 185527 h 475488"/>
              <a:gd name="connsiteX5" fmla="*/ 1306869 w 6993331"/>
              <a:gd name="connsiteY5" fmla="*/ 231361 h 475488"/>
              <a:gd name="connsiteX6" fmla="*/ 1494683 w 6993331"/>
              <a:gd name="connsiteY6" fmla="*/ 255688 h 475488"/>
              <a:gd name="connsiteX7" fmla="*/ 1672630 w 6993331"/>
              <a:gd name="connsiteY7" fmla="*/ 285293 h 475488"/>
              <a:gd name="connsiteX8" fmla="*/ 1747152 w 6993331"/>
              <a:gd name="connsiteY8" fmla="*/ 298056 h 475488"/>
              <a:gd name="connsiteX9" fmla="*/ 1842402 w 6993331"/>
              <a:gd name="connsiteY9" fmla="*/ 317106 h 475488"/>
              <a:gd name="connsiteX10" fmla="*/ 2233518 w 6993331"/>
              <a:gd name="connsiteY10" fmla="*/ 314210 h 475488"/>
              <a:gd name="connsiteX11" fmla="*/ 2788959 w 6993331"/>
              <a:gd name="connsiteY11" fmla="*/ 285121 h 475488"/>
              <a:gd name="connsiteX12" fmla="*/ 3416028 w 6993331"/>
              <a:gd name="connsiteY12" fmla="*/ 241400 h 475488"/>
              <a:gd name="connsiteX13" fmla="*/ 3860236 w 6993331"/>
              <a:gd name="connsiteY13" fmla="*/ 207205 h 475488"/>
              <a:gd name="connsiteX14" fmla="*/ 5057185 w 6993331"/>
              <a:gd name="connsiteY14" fmla="*/ 116700 h 475488"/>
              <a:gd name="connsiteX15" fmla="*/ 5810480 w 6993331"/>
              <a:gd name="connsiteY15" fmla="*/ 58006 h 475488"/>
              <a:gd name="connsiteX16" fmla="*/ 6278824 w 6993331"/>
              <a:gd name="connsiteY16" fmla="*/ 31127 h 475488"/>
              <a:gd name="connsiteX17" fmla="*/ 6993331 w 6993331"/>
              <a:gd name="connsiteY17" fmla="*/ 0 h 475488"/>
              <a:gd name="connsiteX18" fmla="*/ 6915246 w 6993331"/>
              <a:gd name="connsiteY18" fmla="*/ 21602 h 475488"/>
              <a:gd name="connsiteX19" fmla="*/ 6447073 w 6993331"/>
              <a:gd name="connsiteY19" fmla="*/ 43548 h 475488"/>
              <a:gd name="connsiteX20" fmla="*/ 5635086 w 6993331"/>
              <a:gd name="connsiteY20" fmla="*/ 109384 h 475488"/>
              <a:gd name="connsiteX21" fmla="*/ 4471969 w 6993331"/>
              <a:gd name="connsiteY21" fmla="*/ 211797 h 475488"/>
              <a:gd name="connsiteX22" fmla="*/ 3264961 w 6993331"/>
              <a:gd name="connsiteY22" fmla="*/ 350786 h 475488"/>
              <a:gd name="connsiteX23" fmla="*/ 2460289 w 6993331"/>
              <a:gd name="connsiteY23" fmla="*/ 438568 h 475488"/>
              <a:gd name="connsiteX24" fmla="*/ 2045533 w 6993331"/>
              <a:gd name="connsiteY24" fmla="*/ 475488 h 475488"/>
              <a:gd name="connsiteX25" fmla="*/ 1852042 w 6993331"/>
              <a:gd name="connsiteY25" fmla="*/ 473660 h 475488"/>
              <a:gd name="connsiteX26" fmla="*/ 1775213 w 6993331"/>
              <a:gd name="connsiteY26" fmla="*/ 460343 h 475488"/>
              <a:gd name="connsiteX27" fmla="*/ 1794606 w 6993331"/>
              <a:gd name="connsiteY27" fmla="*/ 431253 h 475488"/>
              <a:gd name="connsiteX28" fmla="*/ 1663105 w 6993331"/>
              <a:gd name="connsiteY28" fmla="*/ 385323 h 475488"/>
              <a:gd name="connsiteX29" fmla="*/ 1450963 w 6993331"/>
              <a:gd name="connsiteY29" fmla="*/ 352824 h 475488"/>
              <a:gd name="connsiteX30" fmla="*/ 1245966 w 6993331"/>
              <a:gd name="connsiteY30" fmla="*/ 328840 h 475488"/>
              <a:gd name="connsiteX31" fmla="*/ 1245966 w 6993331"/>
              <a:gd name="connsiteY31" fmla="*/ 328840 h 475488"/>
              <a:gd name="connsiteX32" fmla="*/ 1261492 w 6993331"/>
              <a:gd name="connsiteY32" fmla="*/ 292684 h 475488"/>
              <a:gd name="connsiteX33" fmla="*/ 1031615 w 6993331"/>
              <a:gd name="connsiteY33" fmla="*/ 196996 h 475488"/>
              <a:gd name="connsiteX34" fmla="*/ 815360 w 6993331"/>
              <a:gd name="connsiteY34" fmla="*/ 135578 h 475488"/>
              <a:gd name="connsiteX35" fmla="*/ 580454 w 6993331"/>
              <a:gd name="connsiteY35" fmla="*/ 80753 h 475488"/>
              <a:gd name="connsiteX36" fmla="*/ 265768 w 6993331"/>
              <a:gd name="connsiteY36" fmla="*/ 46615 h 475488"/>
              <a:gd name="connsiteX37" fmla="*/ 0 w 6993331"/>
              <a:gd name="connsiteY37" fmla="*/ 16839 h 475488"/>
              <a:gd name="connsiteX0" fmla="*/ 0 w 6993331"/>
              <a:gd name="connsiteY0" fmla="*/ 16839 h 475488"/>
              <a:gd name="connsiteX1" fmla="*/ 347054 w 6993331"/>
              <a:gd name="connsiteY1" fmla="*/ 17011 h 475488"/>
              <a:gd name="connsiteX2" fmla="*/ 588456 w 6993331"/>
              <a:gd name="connsiteY2" fmla="*/ 44062 h 475488"/>
              <a:gd name="connsiteX3" fmla="*/ 874605 w 6993331"/>
              <a:gd name="connsiteY3" fmla="*/ 95269 h 475488"/>
              <a:gd name="connsiteX4" fmla="*/ 1199579 w 6993331"/>
              <a:gd name="connsiteY4" fmla="*/ 185527 h 475488"/>
              <a:gd name="connsiteX5" fmla="*/ 1306869 w 6993331"/>
              <a:gd name="connsiteY5" fmla="*/ 231361 h 475488"/>
              <a:gd name="connsiteX6" fmla="*/ 1494683 w 6993331"/>
              <a:gd name="connsiteY6" fmla="*/ 255688 h 475488"/>
              <a:gd name="connsiteX7" fmla="*/ 1672630 w 6993331"/>
              <a:gd name="connsiteY7" fmla="*/ 285293 h 475488"/>
              <a:gd name="connsiteX8" fmla="*/ 1747152 w 6993331"/>
              <a:gd name="connsiteY8" fmla="*/ 298056 h 475488"/>
              <a:gd name="connsiteX9" fmla="*/ 1842402 w 6993331"/>
              <a:gd name="connsiteY9" fmla="*/ 317106 h 475488"/>
              <a:gd name="connsiteX10" fmla="*/ 2233518 w 6993331"/>
              <a:gd name="connsiteY10" fmla="*/ 314210 h 475488"/>
              <a:gd name="connsiteX11" fmla="*/ 2788959 w 6993331"/>
              <a:gd name="connsiteY11" fmla="*/ 285121 h 475488"/>
              <a:gd name="connsiteX12" fmla="*/ 3416028 w 6993331"/>
              <a:gd name="connsiteY12" fmla="*/ 241400 h 475488"/>
              <a:gd name="connsiteX13" fmla="*/ 3860236 w 6993331"/>
              <a:gd name="connsiteY13" fmla="*/ 207205 h 475488"/>
              <a:gd name="connsiteX14" fmla="*/ 5057185 w 6993331"/>
              <a:gd name="connsiteY14" fmla="*/ 116700 h 475488"/>
              <a:gd name="connsiteX15" fmla="*/ 5810480 w 6993331"/>
              <a:gd name="connsiteY15" fmla="*/ 58006 h 475488"/>
              <a:gd name="connsiteX16" fmla="*/ 6278824 w 6993331"/>
              <a:gd name="connsiteY16" fmla="*/ 31127 h 475488"/>
              <a:gd name="connsiteX17" fmla="*/ 6993331 w 6993331"/>
              <a:gd name="connsiteY17" fmla="*/ 0 h 475488"/>
              <a:gd name="connsiteX18" fmla="*/ 6447073 w 6993331"/>
              <a:gd name="connsiteY18" fmla="*/ 43548 h 475488"/>
              <a:gd name="connsiteX19" fmla="*/ 5635086 w 6993331"/>
              <a:gd name="connsiteY19" fmla="*/ 109384 h 475488"/>
              <a:gd name="connsiteX20" fmla="*/ 4471969 w 6993331"/>
              <a:gd name="connsiteY20" fmla="*/ 211797 h 475488"/>
              <a:gd name="connsiteX21" fmla="*/ 3264961 w 6993331"/>
              <a:gd name="connsiteY21" fmla="*/ 350786 h 475488"/>
              <a:gd name="connsiteX22" fmla="*/ 2460289 w 6993331"/>
              <a:gd name="connsiteY22" fmla="*/ 438568 h 475488"/>
              <a:gd name="connsiteX23" fmla="*/ 2045533 w 6993331"/>
              <a:gd name="connsiteY23" fmla="*/ 475488 h 475488"/>
              <a:gd name="connsiteX24" fmla="*/ 1852042 w 6993331"/>
              <a:gd name="connsiteY24" fmla="*/ 473660 h 475488"/>
              <a:gd name="connsiteX25" fmla="*/ 1775213 w 6993331"/>
              <a:gd name="connsiteY25" fmla="*/ 460343 h 475488"/>
              <a:gd name="connsiteX26" fmla="*/ 1794606 w 6993331"/>
              <a:gd name="connsiteY26" fmla="*/ 431253 h 475488"/>
              <a:gd name="connsiteX27" fmla="*/ 1663105 w 6993331"/>
              <a:gd name="connsiteY27" fmla="*/ 385323 h 475488"/>
              <a:gd name="connsiteX28" fmla="*/ 1450963 w 6993331"/>
              <a:gd name="connsiteY28" fmla="*/ 352824 h 475488"/>
              <a:gd name="connsiteX29" fmla="*/ 1245966 w 6993331"/>
              <a:gd name="connsiteY29" fmla="*/ 328840 h 475488"/>
              <a:gd name="connsiteX30" fmla="*/ 1245966 w 6993331"/>
              <a:gd name="connsiteY30" fmla="*/ 328840 h 475488"/>
              <a:gd name="connsiteX31" fmla="*/ 1261492 w 6993331"/>
              <a:gd name="connsiteY31" fmla="*/ 292684 h 475488"/>
              <a:gd name="connsiteX32" fmla="*/ 1031615 w 6993331"/>
              <a:gd name="connsiteY32" fmla="*/ 196996 h 475488"/>
              <a:gd name="connsiteX33" fmla="*/ 815360 w 6993331"/>
              <a:gd name="connsiteY33" fmla="*/ 135578 h 475488"/>
              <a:gd name="connsiteX34" fmla="*/ 580454 w 6993331"/>
              <a:gd name="connsiteY34" fmla="*/ 80753 h 475488"/>
              <a:gd name="connsiteX35" fmla="*/ 265768 w 6993331"/>
              <a:gd name="connsiteY35" fmla="*/ 46615 h 475488"/>
              <a:gd name="connsiteX36" fmla="*/ 0 w 6993331"/>
              <a:gd name="connsiteY36" fmla="*/ 16839 h 475488"/>
              <a:gd name="connsiteX0" fmla="*/ 0 w 7002856"/>
              <a:gd name="connsiteY0" fmla="*/ 12076 h 470725"/>
              <a:gd name="connsiteX1" fmla="*/ 347054 w 7002856"/>
              <a:gd name="connsiteY1" fmla="*/ 12248 h 470725"/>
              <a:gd name="connsiteX2" fmla="*/ 588456 w 7002856"/>
              <a:gd name="connsiteY2" fmla="*/ 39299 h 470725"/>
              <a:gd name="connsiteX3" fmla="*/ 874605 w 7002856"/>
              <a:gd name="connsiteY3" fmla="*/ 90506 h 470725"/>
              <a:gd name="connsiteX4" fmla="*/ 1199579 w 7002856"/>
              <a:gd name="connsiteY4" fmla="*/ 180764 h 470725"/>
              <a:gd name="connsiteX5" fmla="*/ 1306869 w 7002856"/>
              <a:gd name="connsiteY5" fmla="*/ 226598 h 470725"/>
              <a:gd name="connsiteX6" fmla="*/ 1494683 w 7002856"/>
              <a:gd name="connsiteY6" fmla="*/ 250925 h 470725"/>
              <a:gd name="connsiteX7" fmla="*/ 1672630 w 7002856"/>
              <a:gd name="connsiteY7" fmla="*/ 280530 h 470725"/>
              <a:gd name="connsiteX8" fmla="*/ 1747152 w 7002856"/>
              <a:gd name="connsiteY8" fmla="*/ 293293 h 470725"/>
              <a:gd name="connsiteX9" fmla="*/ 1842402 w 7002856"/>
              <a:gd name="connsiteY9" fmla="*/ 312343 h 470725"/>
              <a:gd name="connsiteX10" fmla="*/ 2233518 w 7002856"/>
              <a:gd name="connsiteY10" fmla="*/ 309447 h 470725"/>
              <a:gd name="connsiteX11" fmla="*/ 2788959 w 7002856"/>
              <a:gd name="connsiteY11" fmla="*/ 280358 h 470725"/>
              <a:gd name="connsiteX12" fmla="*/ 3416028 w 7002856"/>
              <a:gd name="connsiteY12" fmla="*/ 236637 h 470725"/>
              <a:gd name="connsiteX13" fmla="*/ 3860236 w 7002856"/>
              <a:gd name="connsiteY13" fmla="*/ 202442 h 470725"/>
              <a:gd name="connsiteX14" fmla="*/ 5057185 w 7002856"/>
              <a:gd name="connsiteY14" fmla="*/ 111937 h 470725"/>
              <a:gd name="connsiteX15" fmla="*/ 5810480 w 7002856"/>
              <a:gd name="connsiteY15" fmla="*/ 53243 h 470725"/>
              <a:gd name="connsiteX16" fmla="*/ 6278824 w 7002856"/>
              <a:gd name="connsiteY16" fmla="*/ 26364 h 470725"/>
              <a:gd name="connsiteX17" fmla="*/ 7002856 w 7002856"/>
              <a:gd name="connsiteY17" fmla="*/ 0 h 470725"/>
              <a:gd name="connsiteX18" fmla="*/ 6447073 w 7002856"/>
              <a:gd name="connsiteY18" fmla="*/ 38785 h 470725"/>
              <a:gd name="connsiteX19" fmla="*/ 5635086 w 7002856"/>
              <a:gd name="connsiteY19" fmla="*/ 104621 h 470725"/>
              <a:gd name="connsiteX20" fmla="*/ 4471969 w 7002856"/>
              <a:gd name="connsiteY20" fmla="*/ 207034 h 470725"/>
              <a:gd name="connsiteX21" fmla="*/ 3264961 w 7002856"/>
              <a:gd name="connsiteY21" fmla="*/ 346023 h 470725"/>
              <a:gd name="connsiteX22" fmla="*/ 2460289 w 7002856"/>
              <a:gd name="connsiteY22" fmla="*/ 433805 h 470725"/>
              <a:gd name="connsiteX23" fmla="*/ 2045533 w 7002856"/>
              <a:gd name="connsiteY23" fmla="*/ 470725 h 470725"/>
              <a:gd name="connsiteX24" fmla="*/ 1852042 w 7002856"/>
              <a:gd name="connsiteY24" fmla="*/ 468897 h 470725"/>
              <a:gd name="connsiteX25" fmla="*/ 1775213 w 7002856"/>
              <a:gd name="connsiteY25" fmla="*/ 455580 h 470725"/>
              <a:gd name="connsiteX26" fmla="*/ 1794606 w 7002856"/>
              <a:gd name="connsiteY26" fmla="*/ 426490 h 470725"/>
              <a:gd name="connsiteX27" fmla="*/ 1663105 w 7002856"/>
              <a:gd name="connsiteY27" fmla="*/ 380560 h 470725"/>
              <a:gd name="connsiteX28" fmla="*/ 1450963 w 7002856"/>
              <a:gd name="connsiteY28" fmla="*/ 348061 h 470725"/>
              <a:gd name="connsiteX29" fmla="*/ 1245966 w 7002856"/>
              <a:gd name="connsiteY29" fmla="*/ 324077 h 470725"/>
              <a:gd name="connsiteX30" fmla="*/ 1245966 w 7002856"/>
              <a:gd name="connsiteY30" fmla="*/ 324077 h 470725"/>
              <a:gd name="connsiteX31" fmla="*/ 1261492 w 7002856"/>
              <a:gd name="connsiteY31" fmla="*/ 287921 h 470725"/>
              <a:gd name="connsiteX32" fmla="*/ 1031615 w 7002856"/>
              <a:gd name="connsiteY32" fmla="*/ 192233 h 470725"/>
              <a:gd name="connsiteX33" fmla="*/ 815360 w 7002856"/>
              <a:gd name="connsiteY33" fmla="*/ 130815 h 470725"/>
              <a:gd name="connsiteX34" fmla="*/ 580454 w 7002856"/>
              <a:gd name="connsiteY34" fmla="*/ 75990 h 470725"/>
              <a:gd name="connsiteX35" fmla="*/ 265768 w 7002856"/>
              <a:gd name="connsiteY35" fmla="*/ 41852 h 470725"/>
              <a:gd name="connsiteX36" fmla="*/ 0 w 7002856"/>
              <a:gd name="connsiteY36" fmla="*/ 12076 h 470725"/>
              <a:gd name="connsiteX0" fmla="*/ 0 w 7002856"/>
              <a:gd name="connsiteY0" fmla="*/ 12076 h 470725"/>
              <a:gd name="connsiteX1" fmla="*/ 347054 w 7002856"/>
              <a:gd name="connsiteY1" fmla="*/ 12248 h 470725"/>
              <a:gd name="connsiteX2" fmla="*/ 588456 w 7002856"/>
              <a:gd name="connsiteY2" fmla="*/ 39299 h 470725"/>
              <a:gd name="connsiteX3" fmla="*/ 874605 w 7002856"/>
              <a:gd name="connsiteY3" fmla="*/ 90506 h 470725"/>
              <a:gd name="connsiteX4" fmla="*/ 1199579 w 7002856"/>
              <a:gd name="connsiteY4" fmla="*/ 180764 h 470725"/>
              <a:gd name="connsiteX5" fmla="*/ 1306869 w 7002856"/>
              <a:gd name="connsiteY5" fmla="*/ 226598 h 470725"/>
              <a:gd name="connsiteX6" fmla="*/ 1494683 w 7002856"/>
              <a:gd name="connsiteY6" fmla="*/ 250925 h 470725"/>
              <a:gd name="connsiteX7" fmla="*/ 1672630 w 7002856"/>
              <a:gd name="connsiteY7" fmla="*/ 280530 h 470725"/>
              <a:gd name="connsiteX8" fmla="*/ 1747152 w 7002856"/>
              <a:gd name="connsiteY8" fmla="*/ 293293 h 470725"/>
              <a:gd name="connsiteX9" fmla="*/ 1842402 w 7002856"/>
              <a:gd name="connsiteY9" fmla="*/ 312343 h 470725"/>
              <a:gd name="connsiteX10" fmla="*/ 2233518 w 7002856"/>
              <a:gd name="connsiteY10" fmla="*/ 309447 h 470725"/>
              <a:gd name="connsiteX11" fmla="*/ 2788959 w 7002856"/>
              <a:gd name="connsiteY11" fmla="*/ 280358 h 470725"/>
              <a:gd name="connsiteX12" fmla="*/ 3416028 w 7002856"/>
              <a:gd name="connsiteY12" fmla="*/ 236637 h 470725"/>
              <a:gd name="connsiteX13" fmla="*/ 3860236 w 7002856"/>
              <a:gd name="connsiteY13" fmla="*/ 202442 h 470725"/>
              <a:gd name="connsiteX14" fmla="*/ 5057185 w 7002856"/>
              <a:gd name="connsiteY14" fmla="*/ 111937 h 470725"/>
              <a:gd name="connsiteX15" fmla="*/ 5810480 w 7002856"/>
              <a:gd name="connsiteY15" fmla="*/ 53243 h 470725"/>
              <a:gd name="connsiteX16" fmla="*/ 6278824 w 7002856"/>
              <a:gd name="connsiteY16" fmla="*/ 26364 h 470725"/>
              <a:gd name="connsiteX17" fmla="*/ 7002856 w 7002856"/>
              <a:gd name="connsiteY17" fmla="*/ 0 h 470725"/>
              <a:gd name="connsiteX18" fmla="*/ 6650260 w 7002856"/>
              <a:gd name="connsiteY18" fmla="*/ 28365 h 470725"/>
              <a:gd name="connsiteX19" fmla="*/ 6447073 w 7002856"/>
              <a:gd name="connsiteY19" fmla="*/ 38785 h 470725"/>
              <a:gd name="connsiteX20" fmla="*/ 5635086 w 7002856"/>
              <a:gd name="connsiteY20" fmla="*/ 104621 h 470725"/>
              <a:gd name="connsiteX21" fmla="*/ 4471969 w 7002856"/>
              <a:gd name="connsiteY21" fmla="*/ 207034 h 470725"/>
              <a:gd name="connsiteX22" fmla="*/ 3264961 w 7002856"/>
              <a:gd name="connsiteY22" fmla="*/ 346023 h 470725"/>
              <a:gd name="connsiteX23" fmla="*/ 2460289 w 7002856"/>
              <a:gd name="connsiteY23" fmla="*/ 433805 h 470725"/>
              <a:gd name="connsiteX24" fmla="*/ 2045533 w 7002856"/>
              <a:gd name="connsiteY24" fmla="*/ 470725 h 470725"/>
              <a:gd name="connsiteX25" fmla="*/ 1852042 w 7002856"/>
              <a:gd name="connsiteY25" fmla="*/ 468897 h 470725"/>
              <a:gd name="connsiteX26" fmla="*/ 1775213 w 7002856"/>
              <a:gd name="connsiteY26" fmla="*/ 455580 h 470725"/>
              <a:gd name="connsiteX27" fmla="*/ 1794606 w 7002856"/>
              <a:gd name="connsiteY27" fmla="*/ 426490 h 470725"/>
              <a:gd name="connsiteX28" fmla="*/ 1663105 w 7002856"/>
              <a:gd name="connsiteY28" fmla="*/ 380560 h 470725"/>
              <a:gd name="connsiteX29" fmla="*/ 1450963 w 7002856"/>
              <a:gd name="connsiteY29" fmla="*/ 348061 h 470725"/>
              <a:gd name="connsiteX30" fmla="*/ 1245966 w 7002856"/>
              <a:gd name="connsiteY30" fmla="*/ 324077 h 470725"/>
              <a:gd name="connsiteX31" fmla="*/ 1245966 w 7002856"/>
              <a:gd name="connsiteY31" fmla="*/ 324077 h 470725"/>
              <a:gd name="connsiteX32" fmla="*/ 1261492 w 7002856"/>
              <a:gd name="connsiteY32" fmla="*/ 287921 h 470725"/>
              <a:gd name="connsiteX33" fmla="*/ 1031615 w 7002856"/>
              <a:gd name="connsiteY33" fmla="*/ 192233 h 470725"/>
              <a:gd name="connsiteX34" fmla="*/ 815360 w 7002856"/>
              <a:gd name="connsiteY34" fmla="*/ 130815 h 470725"/>
              <a:gd name="connsiteX35" fmla="*/ 580454 w 7002856"/>
              <a:gd name="connsiteY35" fmla="*/ 75990 h 470725"/>
              <a:gd name="connsiteX36" fmla="*/ 265768 w 7002856"/>
              <a:gd name="connsiteY36" fmla="*/ 41852 h 470725"/>
              <a:gd name="connsiteX37" fmla="*/ 0 w 7002856"/>
              <a:gd name="connsiteY37" fmla="*/ 12076 h 470725"/>
              <a:gd name="connsiteX0" fmla="*/ 0 w 7002856"/>
              <a:gd name="connsiteY0" fmla="*/ 12076 h 470725"/>
              <a:gd name="connsiteX1" fmla="*/ 347054 w 7002856"/>
              <a:gd name="connsiteY1" fmla="*/ 12248 h 470725"/>
              <a:gd name="connsiteX2" fmla="*/ 588456 w 7002856"/>
              <a:gd name="connsiteY2" fmla="*/ 39299 h 470725"/>
              <a:gd name="connsiteX3" fmla="*/ 874605 w 7002856"/>
              <a:gd name="connsiteY3" fmla="*/ 90506 h 470725"/>
              <a:gd name="connsiteX4" fmla="*/ 1199579 w 7002856"/>
              <a:gd name="connsiteY4" fmla="*/ 180764 h 470725"/>
              <a:gd name="connsiteX5" fmla="*/ 1306869 w 7002856"/>
              <a:gd name="connsiteY5" fmla="*/ 226598 h 470725"/>
              <a:gd name="connsiteX6" fmla="*/ 1494683 w 7002856"/>
              <a:gd name="connsiteY6" fmla="*/ 250925 h 470725"/>
              <a:gd name="connsiteX7" fmla="*/ 1672630 w 7002856"/>
              <a:gd name="connsiteY7" fmla="*/ 280530 h 470725"/>
              <a:gd name="connsiteX8" fmla="*/ 1747152 w 7002856"/>
              <a:gd name="connsiteY8" fmla="*/ 293293 h 470725"/>
              <a:gd name="connsiteX9" fmla="*/ 1842402 w 7002856"/>
              <a:gd name="connsiteY9" fmla="*/ 312343 h 470725"/>
              <a:gd name="connsiteX10" fmla="*/ 2233518 w 7002856"/>
              <a:gd name="connsiteY10" fmla="*/ 309447 h 470725"/>
              <a:gd name="connsiteX11" fmla="*/ 2788959 w 7002856"/>
              <a:gd name="connsiteY11" fmla="*/ 280358 h 470725"/>
              <a:gd name="connsiteX12" fmla="*/ 3416028 w 7002856"/>
              <a:gd name="connsiteY12" fmla="*/ 236637 h 470725"/>
              <a:gd name="connsiteX13" fmla="*/ 3860236 w 7002856"/>
              <a:gd name="connsiteY13" fmla="*/ 202442 h 470725"/>
              <a:gd name="connsiteX14" fmla="*/ 5057185 w 7002856"/>
              <a:gd name="connsiteY14" fmla="*/ 111937 h 470725"/>
              <a:gd name="connsiteX15" fmla="*/ 5810480 w 7002856"/>
              <a:gd name="connsiteY15" fmla="*/ 53243 h 470725"/>
              <a:gd name="connsiteX16" fmla="*/ 6278824 w 7002856"/>
              <a:gd name="connsiteY16" fmla="*/ 26364 h 470725"/>
              <a:gd name="connsiteX17" fmla="*/ 7002856 w 7002856"/>
              <a:gd name="connsiteY17" fmla="*/ 0 h 470725"/>
              <a:gd name="connsiteX18" fmla="*/ 6693123 w 7002856"/>
              <a:gd name="connsiteY18" fmla="*/ 30746 h 470725"/>
              <a:gd name="connsiteX19" fmla="*/ 6447073 w 7002856"/>
              <a:gd name="connsiteY19" fmla="*/ 38785 h 470725"/>
              <a:gd name="connsiteX20" fmla="*/ 5635086 w 7002856"/>
              <a:gd name="connsiteY20" fmla="*/ 104621 h 470725"/>
              <a:gd name="connsiteX21" fmla="*/ 4471969 w 7002856"/>
              <a:gd name="connsiteY21" fmla="*/ 207034 h 470725"/>
              <a:gd name="connsiteX22" fmla="*/ 3264961 w 7002856"/>
              <a:gd name="connsiteY22" fmla="*/ 346023 h 470725"/>
              <a:gd name="connsiteX23" fmla="*/ 2460289 w 7002856"/>
              <a:gd name="connsiteY23" fmla="*/ 433805 h 470725"/>
              <a:gd name="connsiteX24" fmla="*/ 2045533 w 7002856"/>
              <a:gd name="connsiteY24" fmla="*/ 470725 h 470725"/>
              <a:gd name="connsiteX25" fmla="*/ 1852042 w 7002856"/>
              <a:gd name="connsiteY25" fmla="*/ 468897 h 470725"/>
              <a:gd name="connsiteX26" fmla="*/ 1775213 w 7002856"/>
              <a:gd name="connsiteY26" fmla="*/ 455580 h 470725"/>
              <a:gd name="connsiteX27" fmla="*/ 1794606 w 7002856"/>
              <a:gd name="connsiteY27" fmla="*/ 426490 h 470725"/>
              <a:gd name="connsiteX28" fmla="*/ 1663105 w 7002856"/>
              <a:gd name="connsiteY28" fmla="*/ 380560 h 470725"/>
              <a:gd name="connsiteX29" fmla="*/ 1450963 w 7002856"/>
              <a:gd name="connsiteY29" fmla="*/ 348061 h 470725"/>
              <a:gd name="connsiteX30" fmla="*/ 1245966 w 7002856"/>
              <a:gd name="connsiteY30" fmla="*/ 324077 h 470725"/>
              <a:gd name="connsiteX31" fmla="*/ 1245966 w 7002856"/>
              <a:gd name="connsiteY31" fmla="*/ 324077 h 470725"/>
              <a:gd name="connsiteX32" fmla="*/ 1261492 w 7002856"/>
              <a:gd name="connsiteY32" fmla="*/ 287921 h 470725"/>
              <a:gd name="connsiteX33" fmla="*/ 1031615 w 7002856"/>
              <a:gd name="connsiteY33" fmla="*/ 192233 h 470725"/>
              <a:gd name="connsiteX34" fmla="*/ 815360 w 7002856"/>
              <a:gd name="connsiteY34" fmla="*/ 130815 h 470725"/>
              <a:gd name="connsiteX35" fmla="*/ 580454 w 7002856"/>
              <a:gd name="connsiteY35" fmla="*/ 75990 h 470725"/>
              <a:gd name="connsiteX36" fmla="*/ 265768 w 7002856"/>
              <a:gd name="connsiteY36" fmla="*/ 41852 h 470725"/>
              <a:gd name="connsiteX37" fmla="*/ 0 w 7002856"/>
              <a:gd name="connsiteY37" fmla="*/ 12076 h 470725"/>
              <a:gd name="connsiteX0" fmla="*/ 0 w 7002856"/>
              <a:gd name="connsiteY0" fmla="*/ 12076 h 470725"/>
              <a:gd name="connsiteX1" fmla="*/ 347054 w 7002856"/>
              <a:gd name="connsiteY1" fmla="*/ 12248 h 470725"/>
              <a:gd name="connsiteX2" fmla="*/ 588456 w 7002856"/>
              <a:gd name="connsiteY2" fmla="*/ 39299 h 470725"/>
              <a:gd name="connsiteX3" fmla="*/ 874605 w 7002856"/>
              <a:gd name="connsiteY3" fmla="*/ 90506 h 470725"/>
              <a:gd name="connsiteX4" fmla="*/ 1199579 w 7002856"/>
              <a:gd name="connsiteY4" fmla="*/ 180764 h 470725"/>
              <a:gd name="connsiteX5" fmla="*/ 1306869 w 7002856"/>
              <a:gd name="connsiteY5" fmla="*/ 226598 h 470725"/>
              <a:gd name="connsiteX6" fmla="*/ 1494683 w 7002856"/>
              <a:gd name="connsiteY6" fmla="*/ 250925 h 470725"/>
              <a:gd name="connsiteX7" fmla="*/ 1672630 w 7002856"/>
              <a:gd name="connsiteY7" fmla="*/ 280530 h 470725"/>
              <a:gd name="connsiteX8" fmla="*/ 1747152 w 7002856"/>
              <a:gd name="connsiteY8" fmla="*/ 293293 h 470725"/>
              <a:gd name="connsiteX9" fmla="*/ 1842402 w 7002856"/>
              <a:gd name="connsiteY9" fmla="*/ 312343 h 470725"/>
              <a:gd name="connsiteX10" fmla="*/ 2233518 w 7002856"/>
              <a:gd name="connsiteY10" fmla="*/ 309447 h 470725"/>
              <a:gd name="connsiteX11" fmla="*/ 2788959 w 7002856"/>
              <a:gd name="connsiteY11" fmla="*/ 280358 h 470725"/>
              <a:gd name="connsiteX12" fmla="*/ 3416028 w 7002856"/>
              <a:gd name="connsiteY12" fmla="*/ 236637 h 470725"/>
              <a:gd name="connsiteX13" fmla="*/ 3860236 w 7002856"/>
              <a:gd name="connsiteY13" fmla="*/ 202442 h 470725"/>
              <a:gd name="connsiteX14" fmla="*/ 5057185 w 7002856"/>
              <a:gd name="connsiteY14" fmla="*/ 111937 h 470725"/>
              <a:gd name="connsiteX15" fmla="*/ 5810480 w 7002856"/>
              <a:gd name="connsiteY15" fmla="*/ 53243 h 470725"/>
              <a:gd name="connsiteX16" fmla="*/ 6278824 w 7002856"/>
              <a:gd name="connsiteY16" fmla="*/ 26364 h 470725"/>
              <a:gd name="connsiteX17" fmla="*/ 6728841 w 7002856"/>
              <a:gd name="connsiteY17" fmla="*/ 6934 h 470725"/>
              <a:gd name="connsiteX18" fmla="*/ 7002856 w 7002856"/>
              <a:gd name="connsiteY18" fmla="*/ 0 h 470725"/>
              <a:gd name="connsiteX19" fmla="*/ 6693123 w 7002856"/>
              <a:gd name="connsiteY19" fmla="*/ 30746 h 470725"/>
              <a:gd name="connsiteX20" fmla="*/ 6447073 w 7002856"/>
              <a:gd name="connsiteY20" fmla="*/ 38785 h 470725"/>
              <a:gd name="connsiteX21" fmla="*/ 5635086 w 7002856"/>
              <a:gd name="connsiteY21" fmla="*/ 104621 h 470725"/>
              <a:gd name="connsiteX22" fmla="*/ 4471969 w 7002856"/>
              <a:gd name="connsiteY22" fmla="*/ 207034 h 470725"/>
              <a:gd name="connsiteX23" fmla="*/ 3264961 w 7002856"/>
              <a:gd name="connsiteY23" fmla="*/ 346023 h 470725"/>
              <a:gd name="connsiteX24" fmla="*/ 2460289 w 7002856"/>
              <a:gd name="connsiteY24" fmla="*/ 433805 h 470725"/>
              <a:gd name="connsiteX25" fmla="*/ 2045533 w 7002856"/>
              <a:gd name="connsiteY25" fmla="*/ 470725 h 470725"/>
              <a:gd name="connsiteX26" fmla="*/ 1852042 w 7002856"/>
              <a:gd name="connsiteY26" fmla="*/ 468897 h 470725"/>
              <a:gd name="connsiteX27" fmla="*/ 1775213 w 7002856"/>
              <a:gd name="connsiteY27" fmla="*/ 455580 h 470725"/>
              <a:gd name="connsiteX28" fmla="*/ 1794606 w 7002856"/>
              <a:gd name="connsiteY28" fmla="*/ 426490 h 470725"/>
              <a:gd name="connsiteX29" fmla="*/ 1663105 w 7002856"/>
              <a:gd name="connsiteY29" fmla="*/ 380560 h 470725"/>
              <a:gd name="connsiteX30" fmla="*/ 1450963 w 7002856"/>
              <a:gd name="connsiteY30" fmla="*/ 348061 h 470725"/>
              <a:gd name="connsiteX31" fmla="*/ 1245966 w 7002856"/>
              <a:gd name="connsiteY31" fmla="*/ 324077 h 470725"/>
              <a:gd name="connsiteX32" fmla="*/ 1245966 w 7002856"/>
              <a:gd name="connsiteY32" fmla="*/ 324077 h 470725"/>
              <a:gd name="connsiteX33" fmla="*/ 1261492 w 7002856"/>
              <a:gd name="connsiteY33" fmla="*/ 287921 h 470725"/>
              <a:gd name="connsiteX34" fmla="*/ 1031615 w 7002856"/>
              <a:gd name="connsiteY34" fmla="*/ 192233 h 470725"/>
              <a:gd name="connsiteX35" fmla="*/ 815360 w 7002856"/>
              <a:gd name="connsiteY35" fmla="*/ 130815 h 470725"/>
              <a:gd name="connsiteX36" fmla="*/ 580454 w 7002856"/>
              <a:gd name="connsiteY36" fmla="*/ 75990 h 470725"/>
              <a:gd name="connsiteX37" fmla="*/ 265768 w 7002856"/>
              <a:gd name="connsiteY37" fmla="*/ 41852 h 470725"/>
              <a:gd name="connsiteX38" fmla="*/ 0 w 7002856"/>
              <a:gd name="connsiteY38" fmla="*/ 12076 h 470725"/>
              <a:gd name="connsiteX0" fmla="*/ 0 w 7002856"/>
              <a:gd name="connsiteY0" fmla="*/ 12076 h 470725"/>
              <a:gd name="connsiteX1" fmla="*/ 347054 w 7002856"/>
              <a:gd name="connsiteY1" fmla="*/ 12248 h 470725"/>
              <a:gd name="connsiteX2" fmla="*/ 588456 w 7002856"/>
              <a:gd name="connsiteY2" fmla="*/ 39299 h 470725"/>
              <a:gd name="connsiteX3" fmla="*/ 874605 w 7002856"/>
              <a:gd name="connsiteY3" fmla="*/ 90506 h 470725"/>
              <a:gd name="connsiteX4" fmla="*/ 1199579 w 7002856"/>
              <a:gd name="connsiteY4" fmla="*/ 180764 h 470725"/>
              <a:gd name="connsiteX5" fmla="*/ 1306869 w 7002856"/>
              <a:gd name="connsiteY5" fmla="*/ 226598 h 470725"/>
              <a:gd name="connsiteX6" fmla="*/ 1494683 w 7002856"/>
              <a:gd name="connsiteY6" fmla="*/ 250925 h 470725"/>
              <a:gd name="connsiteX7" fmla="*/ 1672630 w 7002856"/>
              <a:gd name="connsiteY7" fmla="*/ 280530 h 470725"/>
              <a:gd name="connsiteX8" fmla="*/ 1747152 w 7002856"/>
              <a:gd name="connsiteY8" fmla="*/ 293293 h 470725"/>
              <a:gd name="connsiteX9" fmla="*/ 1842402 w 7002856"/>
              <a:gd name="connsiteY9" fmla="*/ 312343 h 470725"/>
              <a:gd name="connsiteX10" fmla="*/ 2233518 w 7002856"/>
              <a:gd name="connsiteY10" fmla="*/ 309447 h 470725"/>
              <a:gd name="connsiteX11" fmla="*/ 2788959 w 7002856"/>
              <a:gd name="connsiteY11" fmla="*/ 280358 h 470725"/>
              <a:gd name="connsiteX12" fmla="*/ 3416028 w 7002856"/>
              <a:gd name="connsiteY12" fmla="*/ 236637 h 470725"/>
              <a:gd name="connsiteX13" fmla="*/ 3860236 w 7002856"/>
              <a:gd name="connsiteY13" fmla="*/ 202442 h 470725"/>
              <a:gd name="connsiteX14" fmla="*/ 5057185 w 7002856"/>
              <a:gd name="connsiteY14" fmla="*/ 111937 h 470725"/>
              <a:gd name="connsiteX15" fmla="*/ 5810480 w 7002856"/>
              <a:gd name="connsiteY15" fmla="*/ 53243 h 470725"/>
              <a:gd name="connsiteX16" fmla="*/ 6278824 w 7002856"/>
              <a:gd name="connsiteY16" fmla="*/ 26364 h 470725"/>
              <a:gd name="connsiteX17" fmla="*/ 6728841 w 7002856"/>
              <a:gd name="connsiteY17" fmla="*/ 6934 h 470725"/>
              <a:gd name="connsiteX18" fmla="*/ 7002856 w 7002856"/>
              <a:gd name="connsiteY18" fmla="*/ 0 h 470725"/>
              <a:gd name="connsiteX19" fmla="*/ 6693123 w 7002856"/>
              <a:gd name="connsiteY19" fmla="*/ 30746 h 470725"/>
              <a:gd name="connsiteX20" fmla="*/ 6447073 w 7002856"/>
              <a:gd name="connsiteY20" fmla="*/ 38785 h 470725"/>
              <a:gd name="connsiteX21" fmla="*/ 5699379 w 7002856"/>
              <a:gd name="connsiteY21" fmla="*/ 92715 h 470725"/>
              <a:gd name="connsiteX22" fmla="*/ 4471969 w 7002856"/>
              <a:gd name="connsiteY22" fmla="*/ 207034 h 470725"/>
              <a:gd name="connsiteX23" fmla="*/ 3264961 w 7002856"/>
              <a:gd name="connsiteY23" fmla="*/ 346023 h 470725"/>
              <a:gd name="connsiteX24" fmla="*/ 2460289 w 7002856"/>
              <a:gd name="connsiteY24" fmla="*/ 433805 h 470725"/>
              <a:gd name="connsiteX25" fmla="*/ 2045533 w 7002856"/>
              <a:gd name="connsiteY25" fmla="*/ 470725 h 470725"/>
              <a:gd name="connsiteX26" fmla="*/ 1852042 w 7002856"/>
              <a:gd name="connsiteY26" fmla="*/ 468897 h 470725"/>
              <a:gd name="connsiteX27" fmla="*/ 1775213 w 7002856"/>
              <a:gd name="connsiteY27" fmla="*/ 455580 h 470725"/>
              <a:gd name="connsiteX28" fmla="*/ 1794606 w 7002856"/>
              <a:gd name="connsiteY28" fmla="*/ 426490 h 470725"/>
              <a:gd name="connsiteX29" fmla="*/ 1663105 w 7002856"/>
              <a:gd name="connsiteY29" fmla="*/ 380560 h 470725"/>
              <a:gd name="connsiteX30" fmla="*/ 1450963 w 7002856"/>
              <a:gd name="connsiteY30" fmla="*/ 348061 h 470725"/>
              <a:gd name="connsiteX31" fmla="*/ 1245966 w 7002856"/>
              <a:gd name="connsiteY31" fmla="*/ 324077 h 470725"/>
              <a:gd name="connsiteX32" fmla="*/ 1245966 w 7002856"/>
              <a:gd name="connsiteY32" fmla="*/ 324077 h 470725"/>
              <a:gd name="connsiteX33" fmla="*/ 1261492 w 7002856"/>
              <a:gd name="connsiteY33" fmla="*/ 287921 h 470725"/>
              <a:gd name="connsiteX34" fmla="*/ 1031615 w 7002856"/>
              <a:gd name="connsiteY34" fmla="*/ 192233 h 470725"/>
              <a:gd name="connsiteX35" fmla="*/ 815360 w 7002856"/>
              <a:gd name="connsiteY35" fmla="*/ 130815 h 470725"/>
              <a:gd name="connsiteX36" fmla="*/ 580454 w 7002856"/>
              <a:gd name="connsiteY36" fmla="*/ 75990 h 470725"/>
              <a:gd name="connsiteX37" fmla="*/ 265768 w 7002856"/>
              <a:gd name="connsiteY37" fmla="*/ 41852 h 470725"/>
              <a:gd name="connsiteX38" fmla="*/ 0 w 7002856"/>
              <a:gd name="connsiteY38" fmla="*/ 12076 h 470725"/>
              <a:gd name="connsiteX0" fmla="*/ 0 w 7002856"/>
              <a:gd name="connsiteY0" fmla="*/ 12076 h 470725"/>
              <a:gd name="connsiteX1" fmla="*/ 347054 w 7002856"/>
              <a:gd name="connsiteY1" fmla="*/ 12248 h 470725"/>
              <a:gd name="connsiteX2" fmla="*/ 588456 w 7002856"/>
              <a:gd name="connsiteY2" fmla="*/ 39299 h 470725"/>
              <a:gd name="connsiteX3" fmla="*/ 874605 w 7002856"/>
              <a:gd name="connsiteY3" fmla="*/ 90506 h 470725"/>
              <a:gd name="connsiteX4" fmla="*/ 1199579 w 7002856"/>
              <a:gd name="connsiteY4" fmla="*/ 180764 h 470725"/>
              <a:gd name="connsiteX5" fmla="*/ 1306869 w 7002856"/>
              <a:gd name="connsiteY5" fmla="*/ 226598 h 470725"/>
              <a:gd name="connsiteX6" fmla="*/ 1494683 w 7002856"/>
              <a:gd name="connsiteY6" fmla="*/ 250925 h 470725"/>
              <a:gd name="connsiteX7" fmla="*/ 1672630 w 7002856"/>
              <a:gd name="connsiteY7" fmla="*/ 280530 h 470725"/>
              <a:gd name="connsiteX8" fmla="*/ 1747152 w 7002856"/>
              <a:gd name="connsiteY8" fmla="*/ 293293 h 470725"/>
              <a:gd name="connsiteX9" fmla="*/ 1842402 w 7002856"/>
              <a:gd name="connsiteY9" fmla="*/ 312343 h 470725"/>
              <a:gd name="connsiteX10" fmla="*/ 2233518 w 7002856"/>
              <a:gd name="connsiteY10" fmla="*/ 309447 h 470725"/>
              <a:gd name="connsiteX11" fmla="*/ 2788959 w 7002856"/>
              <a:gd name="connsiteY11" fmla="*/ 280358 h 470725"/>
              <a:gd name="connsiteX12" fmla="*/ 3416028 w 7002856"/>
              <a:gd name="connsiteY12" fmla="*/ 236637 h 470725"/>
              <a:gd name="connsiteX13" fmla="*/ 3860236 w 7002856"/>
              <a:gd name="connsiteY13" fmla="*/ 202442 h 470725"/>
              <a:gd name="connsiteX14" fmla="*/ 5057185 w 7002856"/>
              <a:gd name="connsiteY14" fmla="*/ 111937 h 470725"/>
              <a:gd name="connsiteX15" fmla="*/ 5810480 w 7002856"/>
              <a:gd name="connsiteY15" fmla="*/ 53243 h 470725"/>
              <a:gd name="connsiteX16" fmla="*/ 6278824 w 7002856"/>
              <a:gd name="connsiteY16" fmla="*/ 26364 h 470725"/>
              <a:gd name="connsiteX17" fmla="*/ 6728841 w 7002856"/>
              <a:gd name="connsiteY17" fmla="*/ 6934 h 470725"/>
              <a:gd name="connsiteX18" fmla="*/ 7002856 w 7002856"/>
              <a:gd name="connsiteY18" fmla="*/ 0 h 470725"/>
              <a:gd name="connsiteX19" fmla="*/ 6693123 w 7002856"/>
              <a:gd name="connsiteY19" fmla="*/ 30746 h 470725"/>
              <a:gd name="connsiteX20" fmla="*/ 6439929 w 7002856"/>
              <a:gd name="connsiteY20" fmla="*/ 48310 h 470725"/>
              <a:gd name="connsiteX21" fmla="*/ 5699379 w 7002856"/>
              <a:gd name="connsiteY21" fmla="*/ 92715 h 470725"/>
              <a:gd name="connsiteX22" fmla="*/ 4471969 w 7002856"/>
              <a:gd name="connsiteY22" fmla="*/ 207034 h 470725"/>
              <a:gd name="connsiteX23" fmla="*/ 3264961 w 7002856"/>
              <a:gd name="connsiteY23" fmla="*/ 346023 h 470725"/>
              <a:gd name="connsiteX24" fmla="*/ 2460289 w 7002856"/>
              <a:gd name="connsiteY24" fmla="*/ 433805 h 470725"/>
              <a:gd name="connsiteX25" fmla="*/ 2045533 w 7002856"/>
              <a:gd name="connsiteY25" fmla="*/ 470725 h 470725"/>
              <a:gd name="connsiteX26" fmla="*/ 1852042 w 7002856"/>
              <a:gd name="connsiteY26" fmla="*/ 468897 h 470725"/>
              <a:gd name="connsiteX27" fmla="*/ 1775213 w 7002856"/>
              <a:gd name="connsiteY27" fmla="*/ 455580 h 470725"/>
              <a:gd name="connsiteX28" fmla="*/ 1794606 w 7002856"/>
              <a:gd name="connsiteY28" fmla="*/ 426490 h 470725"/>
              <a:gd name="connsiteX29" fmla="*/ 1663105 w 7002856"/>
              <a:gd name="connsiteY29" fmla="*/ 380560 h 470725"/>
              <a:gd name="connsiteX30" fmla="*/ 1450963 w 7002856"/>
              <a:gd name="connsiteY30" fmla="*/ 348061 h 470725"/>
              <a:gd name="connsiteX31" fmla="*/ 1245966 w 7002856"/>
              <a:gd name="connsiteY31" fmla="*/ 324077 h 470725"/>
              <a:gd name="connsiteX32" fmla="*/ 1245966 w 7002856"/>
              <a:gd name="connsiteY32" fmla="*/ 324077 h 470725"/>
              <a:gd name="connsiteX33" fmla="*/ 1261492 w 7002856"/>
              <a:gd name="connsiteY33" fmla="*/ 287921 h 470725"/>
              <a:gd name="connsiteX34" fmla="*/ 1031615 w 7002856"/>
              <a:gd name="connsiteY34" fmla="*/ 192233 h 470725"/>
              <a:gd name="connsiteX35" fmla="*/ 815360 w 7002856"/>
              <a:gd name="connsiteY35" fmla="*/ 130815 h 470725"/>
              <a:gd name="connsiteX36" fmla="*/ 580454 w 7002856"/>
              <a:gd name="connsiteY36" fmla="*/ 75990 h 470725"/>
              <a:gd name="connsiteX37" fmla="*/ 265768 w 7002856"/>
              <a:gd name="connsiteY37" fmla="*/ 41852 h 470725"/>
              <a:gd name="connsiteX38" fmla="*/ 0 w 7002856"/>
              <a:gd name="connsiteY38" fmla="*/ 12076 h 47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002856" h="470725">
                <a:moveTo>
                  <a:pt x="0" y="12076"/>
                </a:moveTo>
                <a:lnTo>
                  <a:pt x="347054" y="12248"/>
                </a:lnTo>
                <a:cubicBezTo>
                  <a:pt x="427521" y="21265"/>
                  <a:pt x="500531" y="26256"/>
                  <a:pt x="588456" y="39299"/>
                </a:cubicBezTo>
                <a:cubicBezTo>
                  <a:pt x="676381" y="52342"/>
                  <a:pt x="777117" y="66929"/>
                  <a:pt x="874605" y="90506"/>
                </a:cubicBezTo>
                <a:cubicBezTo>
                  <a:pt x="974199" y="120592"/>
                  <a:pt x="1099985" y="150678"/>
                  <a:pt x="1199579" y="180764"/>
                </a:cubicBezTo>
                <a:lnTo>
                  <a:pt x="1306869" y="226598"/>
                </a:lnTo>
                <a:lnTo>
                  <a:pt x="1494683" y="250925"/>
                </a:lnTo>
                <a:lnTo>
                  <a:pt x="1672630" y="280530"/>
                </a:lnTo>
                <a:cubicBezTo>
                  <a:pt x="1716521" y="292722"/>
                  <a:pt x="1718857" y="287991"/>
                  <a:pt x="1747152" y="293293"/>
                </a:cubicBezTo>
                <a:cubicBezTo>
                  <a:pt x="1775447" y="298595"/>
                  <a:pt x="1761341" y="309651"/>
                  <a:pt x="1842402" y="312343"/>
                </a:cubicBezTo>
                <a:cubicBezTo>
                  <a:pt x="1923463" y="315035"/>
                  <a:pt x="2075759" y="314778"/>
                  <a:pt x="2233518" y="309447"/>
                </a:cubicBezTo>
                <a:cubicBezTo>
                  <a:pt x="2391277" y="304116"/>
                  <a:pt x="2591874" y="292493"/>
                  <a:pt x="2788959" y="280358"/>
                </a:cubicBezTo>
                <a:lnTo>
                  <a:pt x="3416028" y="236637"/>
                </a:lnTo>
                <a:lnTo>
                  <a:pt x="3860236" y="202442"/>
                </a:lnTo>
                <a:lnTo>
                  <a:pt x="5057185" y="111937"/>
                </a:lnTo>
                <a:lnTo>
                  <a:pt x="5810480" y="53243"/>
                </a:lnTo>
                <a:lnTo>
                  <a:pt x="6278824" y="26364"/>
                </a:lnTo>
                <a:lnTo>
                  <a:pt x="6728841" y="6934"/>
                </a:lnTo>
                <a:lnTo>
                  <a:pt x="7002856" y="0"/>
                </a:lnTo>
                <a:lnTo>
                  <a:pt x="6693123" y="30746"/>
                </a:lnTo>
                <a:lnTo>
                  <a:pt x="6439929" y="48310"/>
                </a:lnTo>
                <a:cubicBezTo>
                  <a:pt x="6193079" y="63112"/>
                  <a:pt x="6027372" y="66261"/>
                  <a:pt x="5699379" y="92715"/>
                </a:cubicBezTo>
                <a:cubicBezTo>
                  <a:pt x="5371386" y="119169"/>
                  <a:pt x="4881106" y="168928"/>
                  <a:pt x="4471969" y="207034"/>
                </a:cubicBezTo>
                <a:lnTo>
                  <a:pt x="3264961" y="346023"/>
                </a:lnTo>
                <a:lnTo>
                  <a:pt x="2460289" y="433805"/>
                </a:lnTo>
                <a:cubicBezTo>
                  <a:pt x="2257051" y="454589"/>
                  <a:pt x="2183785" y="458418"/>
                  <a:pt x="2045533" y="470725"/>
                </a:cubicBezTo>
                <a:cubicBezTo>
                  <a:pt x="1974686" y="466941"/>
                  <a:pt x="1922889" y="472681"/>
                  <a:pt x="1852042" y="468897"/>
                </a:cubicBezTo>
                <a:lnTo>
                  <a:pt x="1775213" y="455580"/>
                </a:lnTo>
                <a:lnTo>
                  <a:pt x="1794606" y="426490"/>
                </a:lnTo>
                <a:lnTo>
                  <a:pt x="1663105" y="380560"/>
                </a:lnTo>
                <a:lnTo>
                  <a:pt x="1450963" y="348061"/>
                </a:lnTo>
                <a:lnTo>
                  <a:pt x="1245966" y="324077"/>
                </a:lnTo>
                <a:lnTo>
                  <a:pt x="1245966" y="324077"/>
                </a:lnTo>
                <a:cubicBezTo>
                  <a:pt x="1248554" y="318051"/>
                  <a:pt x="1277748" y="298386"/>
                  <a:pt x="1261492" y="287921"/>
                </a:cubicBezTo>
                <a:lnTo>
                  <a:pt x="1031615" y="192233"/>
                </a:lnTo>
                <a:lnTo>
                  <a:pt x="815360" y="130815"/>
                </a:lnTo>
                <a:cubicBezTo>
                  <a:pt x="735471" y="115715"/>
                  <a:pt x="660343" y="91090"/>
                  <a:pt x="580454" y="75990"/>
                </a:cubicBezTo>
                <a:lnTo>
                  <a:pt x="265768" y="41852"/>
                </a:lnTo>
                <a:lnTo>
                  <a:pt x="0" y="12076"/>
                </a:lnTo>
                <a:close/>
              </a:path>
            </a:pathLst>
          </a:custGeom>
          <a:solidFill>
            <a:srgbClr val="FFFF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Freeform 88">
            <a:extLst>
              <a:ext uri="{FF2B5EF4-FFF2-40B4-BE49-F238E27FC236}">
                <a16:creationId xmlns:a16="http://schemas.microsoft.com/office/drawing/2014/main" id="{FD652958-241E-4D7B-B87F-663F9B02DFB8}"/>
              </a:ext>
            </a:extLst>
          </p:cNvPr>
          <p:cNvSpPr/>
          <p:nvPr/>
        </p:nvSpPr>
        <p:spPr>
          <a:xfrm>
            <a:off x="635022" y="2052367"/>
            <a:ext cx="8673411" cy="474984"/>
          </a:xfrm>
          <a:custGeom>
            <a:avLst/>
            <a:gdLst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74520 w 8686800"/>
              <a:gd name="connsiteY9" fmla="*/ 439947 h 483079"/>
              <a:gd name="connsiteX10" fmla="*/ 3743864 w 8686800"/>
              <a:gd name="connsiteY10" fmla="*/ 379562 h 483079"/>
              <a:gd name="connsiteX11" fmla="*/ 3830128 w 8686800"/>
              <a:gd name="connsiteY11" fmla="*/ 37956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08762 w 8686800"/>
              <a:gd name="connsiteY26" fmla="*/ 77638 h 483079"/>
              <a:gd name="connsiteX27" fmla="*/ 4813539 w 8686800"/>
              <a:gd name="connsiteY27" fmla="*/ 69011 h 483079"/>
              <a:gd name="connsiteX28" fmla="*/ 4727275 w 8686800"/>
              <a:gd name="connsiteY28" fmla="*/ 69011 h 483079"/>
              <a:gd name="connsiteX29" fmla="*/ 4330460 w 8686800"/>
              <a:gd name="connsiteY29" fmla="*/ 94891 h 483079"/>
              <a:gd name="connsiteX30" fmla="*/ 3683479 w 8686800"/>
              <a:gd name="connsiteY30" fmla="*/ 138023 h 483079"/>
              <a:gd name="connsiteX31" fmla="*/ 3338422 w 8686800"/>
              <a:gd name="connsiteY31" fmla="*/ 112143 h 483079"/>
              <a:gd name="connsiteX32" fmla="*/ 3019245 w 8686800"/>
              <a:gd name="connsiteY32" fmla="*/ 163902 h 483079"/>
              <a:gd name="connsiteX33" fmla="*/ 2915728 w 8686800"/>
              <a:gd name="connsiteY33" fmla="*/ 120770 h 483079"/>
              <a:gd name="connsiteX34" fmla="*/ 2915728 w 8686800"/>
              <a:gd name="connsiteY34" fmla="*/ 120770 h 483079"/>
              <a:gd name="connsiteX35" fmla="*/ 2665562 w 8686800"/>
              <a:gd name="connsiteY35" fmla="*/ 163902 h 483079"/>
              <a:gd name="connsiteX36" fmla="*/ 2570671 w 8686800"/>
              <a:gd name="connsiteY36" fmla="*/ 146649 h 483079"/>
              <a:gd name="connsiteX37" fmla="*/ 2570671 w 8686800"/>
              <a:gd name="connsiteY37" fmla="*/ 146649 h 483079"/>
              <a:gd name="connsiteX38" fmla="*/ 2424022 w 8686800"/>
              <a:gd name="connsiteY38" fmla="*/ 146649 h 483079"/>
              <a:gd name="connsiteX39" fmla="*/ 2337758 w 8686800"/>
              <a:gd name="connsiteY39" fmla="*/ 189781 h 483079"/>
              <a:gd name="connsiteX40" fmla="*/ 2208362 w 8686800"/>
              <a:gd name="connsiteY40" fmla="*/ 163902 h 483079"/>
              <a:gd name="connsiteX41" fmla="*/ 2113471 w 8686800"/>
              <a:gd name="connsiteY41" fmla="*/ 163902 h 483079"/>
              <a:gd name="connsiteX42" fmla="*/ 2018581 w 8686800"/>
              <a:gd name="connsiteY42" fmla="*/ 163902 h 483079"/>
              <a:gd name="connsiteX43" fmla="*/ 1940943 w 8686800"/>
              <a:gd name="connsiteY43" fmla="*/ 138023 h 483079"/>
              <a:gd name="connsiteX44" fmla="*/ 1846052 w 8686800"/>
              <a:gd name="connsiteY44" fmla="*/ 129396 h 483079"/>
              <a:gd name="connsiteX45" fmla="*/ 1751162 w 8686800"/>
              <a:gd name="connsiteY45" fmla="*/ 138023 h 483079"/>
              <a:gd name="connsiteX46" fmla="*/ 1725283 w 8686800"/>
              <a:gd name="connsiteY46" fmla="*/ 86264 h 483079"/>
              <a:gd name="connsiteX47" fmla="*/ 1725283 w 8686800"/>
              <a:gd name="connsiteY47" fmla="*/ 86264 h 483079"/>
              <a:gd name="connsiteX48" fmla="*/ 1544128 w 8686800"/>
              <a:gd name="connsiteY48" fmla="*/ 120770 h 483079"/>
              <a:gd name="connsiteX49" fmla="*/ 1466490 w 8686800"/>
              <a:gd name="connsiteY49" fmla="*/ 129396 h 483079"/>
              <a:gd name="connsiteX50" fmla="*/ 1380226 w 8686800"/>
              <a:gd name="connsiteY50" fmla="*/ 94891 h 483079"/>
              <a:gd name="connsiteX51" fmla="*/ 1259456 w 8686800"/>
              <a:gd name="connsiteY51" fmla="*/ 34506 h 483079"/>
              <a:gd name="connsiteX52" fmla="*/ 1173192 w 8686800"/>
              <a:gd name="connsiteY52" fmla="*/ 51759 h 483079"/>
              <a:gd name="connsiteX53" fmla="*/ 957532 w 8686800"/>
              <a:gd name="connsiteY53" fmla="*/ 0 h 483079"/>
              <a:gd name="connsiteX54" fmla="*/ 483079 w 8686800"/>
              <a:gd name="connsiteY54" fmla="*/ 8626 h 483079"/>
              <a:gd name="connsiteX55" fmla="*/ 0 w 8686800"/>
              <a:gd name="connsiteY55" fmla="*/ 17253 h 483079"/>
              <a:gd name="connsiteX56" fmla="*/ 0 w 8686800"/>
              <a:gd name="connsiteY56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74520 w 8686800"/>
              <a:gd name="connsiteY9" fmla="*/ 439947 h 483079"/>
              <a:gd name="connsiteX10" fmla="*/ 3743864 w 8686800"/>
              <a:gd name="connsiteY10" fmla="*/ 379562 h 483079"/>
              <a:gd name="connsiteX11" fmla="*/ 3830128 w 8686800"/>
              <a:gd name="connsiteY11" fmla="*/ 37956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23049 w 8686800"/>
              <a:gd name="connsiteY26" fmla="*/ 58588 h 483079"/>
              <a:gd name="connsiteX27" fmla="*/ 4813539 w 8686800"/>
              <a:gd name="connsiteY27" fmla="*/ 69011 h 483079"/>
              <a:gd name="connsiteX28" fmla="*/ 4727275 w 8686800"/>
              <a:gd name="connsiteY28" fmla="*/ 69011 h 483079"/>
              <a:gd name="connsiteX29" fmla="*/ 4330460 w 8686800"/>
              <a:gd name="connsiteY29" fmla="*/ 94891 h 483079"/>
              <a:gd name="connsiteX30" fmla="*/ 3683479 w 8686800"/>
              <a:gd name="connsiteY30" fmla="*/ 138023 h 483079"/>
              <a:gd name="connsiteX31" fmla="*/ 3338422 w 8686800"/>
              <a:gd name="connsiteY31" fmla="*/ 112143 h 483079"/>
              <a:gd name="connsiteX32" fmla="*/ 3019245 w 8686800"/>
              <a:gd name="connsiteY32" fmla="*/ 163902 h 483079"/>
              <a:gd name="connsiteX33" fmla="*/ 2915728 w 8686800"/>
              <a:gd name="connsiteY33" fmla="*/ 120770 h 483079"/>
              <a:gd name="connsiteX34" fmla="*/ 2915728 w 8686800"/>
              <a:gd name="connsiteY34" fmla="*/ 120770 h 483079"/>
              <a:gd name="connsiteX35" fmla="*/ 2665562 w 8686800"/>
              <a:gd name="connsiteY35" fmla="*/ 163902 h 483079"/>
              <a:gd name="connsiteX36" fmla="*/ 2570671 w 8686800"/>
              <a:gd name="connsiteY36" fmla="*/ 146649 h 483079"/>
              <a:gd name="connsiteX37" fmla="*/ 2570671 w 8686800"/>
              <a:gd name="connsiteY37" fmla="*/ 146649 h 483079"/>
              <a:gd name="connsiteX38" fmla="*/ 2424022 w 8686800"/>
              <a:gd name="connsiteY38" fmla="*/ 146649 h 483079"/>
              <a:gd name="connsiteX39" fmla="*/ 2337758 w 8686800"/>
              <a:gd name="connsiteY39" fmla="*/ 189781 h 483079"/>
              <a:gd name="connsiteX40" fmla="*/ 2208362 w 8686800"/>
              <a:gd name="connsiteY40" fmla="*/ 163902 h 483079"/>
              <a:gd name="connsiteX41" fmla="*/ 2113471 w 8686800"/>
              <a:gd name="connsiteY41" fmla="*/ 163902 h 483079"/>
              <a:gd name="connsiteX42" fmla="*/ 2018581 w 8686800"/>
              <a:gd name="connsiteY42" fmla="*/ 163902 h 483079"/>
              <a:gd name="connsiteX43" fmla="*/ 1940943 w 8686800"/>
              <a:gd name="connsiteY43" fmla="*/ 138023 h 483079"/>
              <a:gd name="connsiteX44" fmla="*/ 1846052 w 8686800"/>
              <a:gd name="connsiteY44" fmla="*/ 129396 h 483079"/>
              <a:gd name="connsiteX45" fmla="*/ 1751162 w 8686800"/>
              <a:gd name="connsiteY45" fmla="*/ 138023 h 483079"/>
              <a:gd name="connsiteX46" fmla="*/ 1725283 w 8686800"/>
              <a:gd name="connsiteY46" fmla="*/ 86264 h 483079"/>
              <a:gd name="connsiteX47" fmla="*/ 1725283 w 8686800"/>
              <a:gd name="connsiteY47" fmla="*/ 86264 h 483079"/>
              <a:gd name="connsiteX48" fmla="*/ 1544128 w 8686800"/>
              <a:gd name="connsiteY48" fmla="*/ 120770 h 483079"/>
              <a:gd name="connsiteX49" fmla="*/ 1466490 w 8686800"/>
              <a:gd name="connsiteY49" fmla="*/ 129396 h 483079"/>
              <a:gd name="connsiteX50" fmla="*/ 1380226 w 8686800"/>
              <a:gd name="connsiteY50" fmla="*/ 94891 h 483079"/>
              <a:gd name="connsiteX51" fmla="*/ 1259456 w 8686800"/>
              <a:gd name="connsiteY51" fmla="*/ 34506 h 483079"/>
              <a:gd name="connsiteX52" fmla="*/ 1173192 w 8686800"/>
              <a:gd name="connsiteY52" fmla="*/ 51759 h 483079"/>
              <a:gd name="connsiteX53" fmla="*/ 957532 w 8686800"/>
              <a:gd name="connsiteY53" fmla="*/ 0 h 483079"/>
              <a:gd name="connsiteX54" fmla="*/ 483079 w 8686800"/>
              <a:gd name="connsiteY54" fmla="*/ 8626 h 483079"/>
              <a:gd name="connsiteX55" fmla="*/ 0 w 8686800"/>
              <a:gd name="connsiteY55" fmla="*/ 17253 h 483079"/>
              <a:gd name="connsiteX56" fmla="*/ 0 w 8686800"/>
              <a:gd name="connsiteY56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74520 w 8686800"/>
              <a:gd name="connsiteY9" fmla="*/ 439947 h 483079"/>
              <a:gd name="connsiteX10" fmla="*/ 3743864 w 8686800"/>
              <a:gd name="connsiteY10" fmla="*/ 379562 h 483079"/>
              <a:gd name="connsiteX11" fmla="*/ 3830128 w 8686800"/>
              <a:gd name="connsiteY11" fmla="*/ 37956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23049 w 8686800"/>
              <a:gd name="connsiteY26" fmla="*/ 58588 h 483079"/>
              <a:gd name="connsiteX27" fmla="*/ 4813539 w 8686800"/>
              <a:gd name="connsiteY27" fmla="*/ 69011 h 483079"/>
              <a:gd name="connsiteX28" fmla="*/ 4330460 w 8686800"/>
              <a:gd name="connsiteY28" fmla="*/ 94891 h 483079"/>
              <a:gd name="connsiteX29" fmla="*/ 3683479 w 8686800"/>
              <a:gd name="connsiteY29" fmla="*/ 138023 h 483079"/>
              <a:gd name="connsiteX30" fmla="*/ 3338422 w 8686800"/>
              <a:gd name="connsiteY30" fmla="*/ 112143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74520 w 8686800"/>
              <a:gd name="connsiteY9" fmla="*/ 439947 h 483079"/>
              <a:gd name="connsiteX10" fmla="*/ 3743864 w 8686800"/>
              <a:gd name="connsiteY10" fmla="*/ 379562 h 483079"/>
              <a:gd name="connsiteX11" fmla="*/ 3830128 w 8686800"/>
              <a:gd name="connsiteY11" fmla="*/ 37956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23049 w 8686800"/>
              <a:gd name="connsiteY26" fmla="*/ 58588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683479 w 8686800"/>
              <a:gd name="connsiteY29" fmla="*/ 138023 h 483079"/>
              <a:gd name="connsiteX30" fmla="*/ 3338422 w 8686800"/>
              <a:gd name="connsiteY30" fmla="*/ 112143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74520 w 8686800"/>
              <a:gd name="connsiteY9" fmla="*/ 439947 h 483079"/>
              <a:gd name="connsiteX10" fmla="*/ 3743864 w 8686800"/>
              <a:gd name="connsiteY10" fmla="*/ 379562 h 483079"/>
              <a:gd name="connsiteX11" fmla="*/ 3830128 w 8686800"/>
              <a:gd name="connsiteY11" fmla="*/ 37956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23049 w 8686800"/>
              <a:gd name="connsiteY26" fmla="*/ 58588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338422 w 8686800"/>
              <a:gd name="connsiteY30" fmla="*/ 112143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74520 w 8686800"/>
              <a:gd name="connsiteY9" fmla="*/ 439947 h 483079"/>
              <a:gd name="connsiteX10" fmla="*/ 3743864 w 8686800"/>
              <a:gd name="connsiteY10" fmla="*/ 379562 h 483079"/>
              <a:gd name="connsiteX11" fmla="*/ 3830128 w 8686800"/>
              <a:gd name="connsiteY11" fmla="*/ 37956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23049 w 8686800"/>
              <a:gd name="connsiteY26" fmla="*/ 58588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830128 w 8686800"/>
              <a:gd name="connsiteY11" fmla="*/ 37956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23049 w 8686800"/>
              <a:gd name="connsiteY26" fmla="*/ 58588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4339086 w 8686800"/>
              <a:gd name="connsiteY13" fmla="*/ 336430 h 483079"/>
              <a:gd name="connsiteX14" fmla="*/ 4942935 w 8686800"/>
              <a:gd name="connsiteY14" fmla="*/ 293298 h 483079"/>
              <a:gd name="connsiteX15" fmla="*/ 5969479 w 8686800"/>
              <a:gd name="connsiteY15" fmla="*/ 198408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8437 w 8686800"/>
              <a:gd name="connsiteY25" fmla="*/ 43132 h 483079"/>
              <a:gd name="connsiteX26" fmla="*/ 5423049 w 8686800"/>
              <a:gd name="connsiteY26" fmla="*/ 58588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4942935 w 8686800"/>
              <a:gd name="connsiteY13" fmla="*/ 293298 h 483079"/>
              <a:gd name="connsiteX14" fmla="*/ 5969479 w 8686800"/>
              <a:gd name="connsiteY14" fmla="*/ 198408 h 483079"/>
              <a:gd name="connsiteX15" fmla="*/ 6590581 w 8686800"/>
              <a:gd name="connsiteY15" fmla="*/ 181155 h 483079"/>
              <a:gd name="connsiteX16" fmla="*/ 7220309 w 8686800"/>
              <a:gd name="connsiteY16" fmla="*/ 155276 h 483079"/>
              <a:gd name="connsiteX17" fmla="*/ 7919049 w 8686800"/>
              <a:gd name="connsiteY17" fmla="*/ 120770 h 483079"/>
              <a:gd name="connsiteX18" fmla="*/ 7996686 w 8686800"/>
              <a:gd name="connsiteY18" fmla="*/ 129396 h 483079"/>
              <a:gd name="connsiteX19" fmla="*/ 8065698 w 8686800"/>
              <a:gd name="connsiteY19" fmla="*/ 146649 h 483079"/>
              <a:gd name="connsiteX20" fmla="*/ 8686800 w 8686800"/>
              <a:gd name="connsiteY20" fmla="*/ 129396 h 483079"/>
              <a:gd name="connsiteX21" fmla="*/ 8678173 w 8686800"/>
              <a:gd name="connsiteY21" fmla="*/ 25879 h 483079"/>
              <a:gd name="connsiteX22" fmla="*/ 7850037 w 8686800"/>
              <a:gd name="connsiteY22" fmla="*/ 34506 h 483079"/>
              <a:gd name="connsiteX23" fmla="*/ 6996022 w 8686800"/>
              <a:gd name="connsiteY23" fmla="*/ 17253 h 483079"/>
              <a:gd name="connsiteX24" fmla="*/ 6478437 w 8686800"/>
              <a:gd name="connsiteY24" fmla="*/ 43132 h 483079"/>
              <a:gd name="connsiteX25" fmla="*/ 5423049 w 8686800"/>
              <a:gd name="connsiteY25" fmla="*/ 58588 h 483079"/>
              <a:gd name="connsiteX26" fmla="*/ 4813539 w 8686800"/>
              <a:gd name="connsiteY26" fmla="*/ 69011 h 483079"/>
              <a:gd name="connsiteX27" fmla="*/ 4297123 w 8686800"/>
              <a:gd name="connsiteY27" fmla="*/ 92510 h 483079"/>
              <a:gd name="connsiteX28" fmla="*/ 3704910 w 8686800"/>
              <a:gd name="connsiteY28" fmla="*/ 121354 h 483079"/>
              <a:gd name="connsiteX29" fmla="*/ 3295559 w 8686800"/>
              <a:gd name="connsiteY29" fmla="*/ 124050 h 483079"/>
              <a:gd name="connsiteX30" fmla="*/ 3019245 w 8686800"/>
              <a:gd name="connsiteY30" fmla="*/ 163902 h 483079"/>
              <a:gd name="connsiteX31" fmla="*/ 2915728 w 8686800"/>
              <a:gd name="connsiteY31" fmla="*/ 120770 h 483079"/>
              <a:gd name="connsiteX32" fmla="*/ 2915728 w 8686800"/>
              <a:gd name="connsiteY32" fmla="*/ 120770 h 483079"/>
              <a:gd name="connsiteX33" fmla="*/ 2665562 w 8686800"/>
              <a:gd name="connsiteY33" fmla="*/ 163902 h 483079"/>
              <a:gd name="connsiteX34" fmla="*/ 2570671 w 8686800"/>
              <a:gd name="connsiteY34" fmla="*/ 146649 h 483079"/>
              <a:gd name="connsiteX35" fmla="*/ 2570671 w 8686800"/>
              <a:gd name="connsiteY35" fmla="*/ 146649 h 483079"/>
              <a:gd name="connsiteX36" fmla="*/ 2424022 w 8686800"/>
              <a:gd name="connsiteY36" fmla="*/ 146649 h 483079"/>
              <a:gd name="connsiteX37" fmla="*/ 2337758 w 8686800"/>
              <a:gd name="connsiteY37" fmla="*/ 189781 h 483079"/>
              <a:gd name="connsiteX38" fmla="*/ 2208362 w 8686800"/>
              <a:gd name="connsiteY38" fmla="*/ 163902 h 483079"/>
              <a:gd name="connsiteX39" fmla="*/ 2113471 w 8686800"/>
              <a:gd name="connsiteY39" fmla="*/ 163902 h 483079"/>
              <a:gd name="connsiteX40" fmla="*/ 2018581 w 8686800"/>
              <a:gd name="connsiteY40" fmla="*/ 163902 h 483079"/>
              <a:gd name="connsiteX41" fmla="*/ 1940943 w 8686800"/>
              <a:gd name="connsiteY41" fmla="*/ 138023 h 483079"/>
              <a:gd name="connsiteX42" fmla="*/ 1846052 w 8686800"/>
              <a:gd name="connsiteY42" fmla="*/ 129396 h 483079"/>
              <a:gd name="connsiteX43" fmla="*/ 1751162 w 8686800"/>
              <a:gd name="connsiteY43" fmla="*/ 138023 h 483079"/>
              <a:gd name="connsiteX44" fmla="*/ 1725283 w 8686800"/>
              <a:gd name="connsiteY44" fmla="*/ 86264 h 483079"/>
              <a:gd name="connsiteX45" fmla="*/ 1725283 w 8686800"/>
              <a:gd name="connsiteY45" fmla="*/ 86264 h 483079"/>
              <a:gd name="connsiteX46" fmla="*/ 1544128 w 8686800"/>
              <a:gd name="connsiteY46" fmla="*/ 120770 h 483079"/>
              <a:gd name="connsiteX47" fmla="*/ 1466490 w 8686800"/>
              <a:gd name="connsiteY47" fmla="*/ 129396 h 483079"/>
              <a:gd name="connsiteX48" fmla="*/ 1380226 w 8686800"/>
              <a:gd name="connsiteY48" fmla="*/ 94891 h 483079"/>
              <a:gd name="connsiteX49" fmla="*/ 1259456 w 8686800"/>
              <a:gd name="connsiteY49" fmla="*/ 34506 h 483079"/>
              <a:gd name="connsiteX50" fmla="*/ 1173192 w 8686800"/>
              <a:gd name="connsiteY50" fmla="*/ 51759 h 483079"/>
              <a:gd name="connsiteX51" fmla="*/ 957532 w 8686800"/>
              <a:gd name="connsiteY51" fmla="*/ 0 h 483079"/>
              <a:gd name="connsiteX52" fmla="*/ 483079 w 8686800"/>
              <a:gd name="connsiteY52" fmla="*/ 8626 h 483079"/>
              <a:gd name="connsiteX53" fmla="*/ 0 w 8686800"/>
              <a:gd name="connsiteY53" fmla="*/ 17253 h 483079"/>
              <a:gd name="connsiteX54" fmla="*/ 0 w 8686800"/>
              <a:gd name="connsiteY54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4990560 w 8686800"/>
              <a:gd name="connsiteY13" fmla="*/ 283773 h 483079"/>
              <a:gd name="connsiteX14" fmla="*/ 5969479 w 8686800"/>
              <a:gd name="connsiteY14" fmla="*/ 198408 h 483079"/>
              <a:gd name="connsiteX15" fmla="*/ 6590581 w 8686800"/>
              <a:gd name="connsiteY15" fmla="*/ 181155 h 483079"/>
              <a:gd name="connsiteX16" fmla="*/ 7220309 w 8686800"/>
              <a:gd name="connsiteY16" fmla="*/ 155276 h 483079"/>
              <a:gd name="connsiteX17" fmla="*/ 7919049 w 8686800"/>
              <a:gd name="connsiteY17" fmla="*/ 120770 h 483079"/>
              <a:gd name="connsiteX18" fmla="*/ 7996686 w 8686800"/>
              <a:gd name="connsiteY18" fmla="*/ 129396 h 483079"/>
              <a:gd name="connsiteX19" fmla="*/ 8065698 w 8686800"/>
              <a:gd name="connsiteY19" fmla="*/ 146649 h 483079"/>
              <a:gd name="connsiteX20" fmla="*/ 8686800 w 8686800"/>
              <a:gd name="connsiteY20" fmla="*/ 129396 h 483079"/>
              <a:gd name="connsiteX21" fmla="*/ 8678173 w 8686800"/>
              <a:gd name="connsiteY21" fmla="*/ 25879 h 483079"/>
              <a:gd name="connsiteX22" fmla="*/ 7850037 w 8686800"/>
              <a:gd name="connsiteY22" fmla="*/ 34506 h 483079"/>
              <a:gd name="connsiteX23" fmla="*/ 6996022 w 8686800"/>
              <a:gd name="connsiteY23" fmla="*/ 17253 h 483079"/>
              <a:gd name="connsiteX24" fmla="*/ 6478437 w 8686800"/>
              <a:gd name="connsiteY24" fmla="*/ 43132 h 483079"/>
              <a:gd name="connsiteX25" fmla="*/ 5423049 w 8686800"/>
              <a:gd name="connsiteY25" fmla="*/ 58588 h 483079"/>
              <a:gd name="connsiteX26" fmla="*/ 4813539 w 8686800"/>
              <a:gd name="connsiteY26" fmla="*/ 69011 h 483079"/>
              <a:gd name="connsiteX27" fmla="*/ 4297123 w 8686800"/>
              <a:gd name="connsiteY27" fmla="*/ 92510 h 483079"/>
              <a:gd name="connsiteX28" fmla="*/ 3704910 w 8686800"/>
              <a:gd name="connsiteY28" fmla="*/ 121354 h 483079"/>
              <a:gd name="connsiteX29" fmla="*/ 3295559 w 8686800"/>
              <a:gd name="connsiteY29" fmla="*/ 124050 h 483079"/>
              <a:gd name="connsiteX30" fmla="*/ 3019245 w 8686800"/>
              <a:gd name="connsiteY30" fmla="*/ 163902 h 483079"/>
              <a:gd name="connsiteX31" fmla="*/ 2915728 w 8686800"/>
              <a:gd name="connsiteY31" fmla="*/ 120770 h 483079"/>
              <a:gd name="connsiteX32" fmla="*/ 2915728 w 8686800"/>
              <a:gd name="connsiteY32" fmla="*/ 120770 h 483079"/>
              <a:gd name="connsiteX33" fmla="*/ 2665562 w 8686800"/>
              <a:gd name="connsiteY33" fmla="*/ 163902 h 483079"/>
              <a:gd name="connsiteX34" fmla="*/ 2570671 w 8686800"/>
              <a:gd name="connsiteY34" fmla="*/ 146649 h 483079"/>
              <a:gd name="connsiteX35" fmla="*/ 2570671 w 8686800"/>
              <a:gd name="connsiteY35" fmla="*/ 146649 h 483079"/>
              <a:gd name="connsiteX36" fmla="*/ 2424022 w 8686800"/>
              <a:gd name="connsiteY36" fmla="*/ 146649 h 483079"/>
              <a:gd name="connsiteX37" fmla="*/ 2337758 w 8686800"/>
              <a:gd name="connsiteY37" fmla="*/ 189781 h 483079"/>
              <a:gd name="connsiteX38" fmla="*/ 2208362 w 8686800"/>
              <a:gd name="connsiteY38" fmla="*/ 163902 h 483079"/>
              <a:gd name="connsiteX39" fmla="*/ 2113471 w 8686800"/>
              <a:gd name="connsiteY39" fmla="*/ 163902 h 483079"/>
              <a:gd name="connsiteX40" fmla="*/ 2018581 w 8686800"/>
              <a:gd name="connsiteY40" fmla="*/ 163902 h 483079"/>
              <a:gd name="connsiteX41" fmla="*/ 1940943 w 8686800"/>
              <a:gd name="connsiteY41" fmla="*/ 138023 h 483079"/>
              <a:gd name="connsiteX42" fmla="*/ 1846052 w 8686800"/>
              <a:gd name="connsiteY42" fmla="*/ 129396 h 483079"/>
              <a:gd name="connsiteX43" fmla="*/ 1751162 w 8686800"/>
              <a:gd name="connsiteY43" fmla="*/ 138023 h 483079"/>
              <a:gd name="connsiteX44" fmla="*/ 1725283 w 8686800"/>
              <a:gd name="connsiteY44" fmla="*/ 86264 h 483079"/>
              <a:gd name="connsiteX45" fmla="*/ 1725283 w 8686800"/>
              <a:gd name="connsiteY45" fmla="*/ 86264 h 483079"/>
              <a:gd name="connsiteX46" fmla="*/ 1544128 w 8686800"/>
              <a:gd name="connsiteY46" fmla="*/ 120770 h 483079"/>
              <a:gd name="connsiteX47" fmla="*/ 1466490 w 8686800"/>
              <a:gd name="connsiteY47" fmla="*/ 129396 h 483079"/>
              <a:gd name="connsiteX48" fmla="*/ 1380226 w 8686800"/>
              <a:gd name="connsiteY48" fmla="*/ 94891 h 483079"/>
              <a:gd name="connsiteX49" fmla="*/ 1259456 w 8686800"/>
              <a:gd name="connsiteY49" fmla="*/ 34506 h 483079"/>
              <a:gd name="connsiteX50" fmla="*/ 1173192 w 8686800"/>
              <a:gd name="connsiteY50" fmla="*/ 51759 h 483079"/>
              <a:gd name="connsiteX51" fmla="*/ 957532 w 8686800"/>
              <a:gd name="connsiteY51" fmla="*/ 0 h 483079"/>
              <a:gd name="connsiteX52" fmla="*/ 483079 w 8686800"/>
              <a:gd name="connsiteY52" fmla="*/ 8626 h 483079"/>
              <a:gd name="connsiteX53" fmla="*/ 0 w 8686800"/>
              <a:gd name="connsiteY53" fmla="*/ 17253 h 483079"/>
              <a:gd name="connsiteX54" fmla="*/ 0 w 8686800"/>
              <a:gd name="connsiteY54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4990560 w 8686800"/>
              <a:gd name="connsiteY13" fmla="*/ 283773 h 483079"/>
              <a:gd name="connsiteX14" fmla="*/ 5969479 w 8686800"/>
              <a:gd name="connsiteY14" fmla="*/ 198408 h 483079"/>
              <a:gd name="connsiteX15" fmla="*/ 6590581 w 8686800"/>
              <a:gd name="connsiteY15" fmla="*/ 181155 h 483079"/>
              <a:gd name="connsiteX16" fmla="*/ 7220309 w 8686800"/>
              <a:gd name="connsiteY16" fmla="*/ 155276 h 483079"/>
              <a:gd name="connsiteX17" fmla="*/ 7919049 w 8686800"/>
              <a:gd name="connsiteY17" fmla="*/ 120770 h 483079"/>
              <a:gd name="connsiteX18" fmla="*/ 7996686 w 8686800"/>
              <a:gd name="connsiteY18" fmla="*/ 129396 h 483079"/>
              <a:gd name="connsiteX19" fmla="*/ 8065698 w 8686800"/>
              <a:gd name="connsiteY19" fmla="*/ 146649 h 483079"/>
              <a:gd name="connsiteX20" fmla="*/ 8686800 w 8686800"/>
              <a:gd name="connsiteY20" fmla="*/ 129396 h 483079"/>
              <a:gd name="connsiteX21" fmla="*/ 8678173 w 8686800"/>
              <a:gd name="connsiteY21" fmla="*/ 25879 h 483079"/>
              <a:gd name="connsiteX22" fmla="*/ 7850037 w 8686800"/>
              <a:gd name="connsiteY22" fmla="*/ 34506 h 483079"/>
              <a:gd name="connsiteX23" fmla="*/ 6996022 w 8686800"/>
              <a:gd name="connsiteY23" fmla="*/ 17253 h 483079"/>
              <a:gd name="connsiteX24" fmla="*/ 6478437 w 8686800"/>
              <a:gd name="connsiteY24" fmla="*/ 43132 h 483079"/>
              <a:gd name="connsiteX25" fmla="*/ 5454006 w 8686800"/>
              <a:gd name="connsiteY25" fmla="*/ 51444 h 483079"/>
              <a:gd name="connsiteX26" fmla="*/ 4813539 w 8686800"/>
              <a:gd name="connsiteY26" fmla="*/ 69011 h 483079"/>
              <a:gd name="connsiteX27" fmla="*/ 4297123 w 8686800"/>
              <a:gd name="connsiteY27" fmla="*/ 92510 h 483079"/>
              <a:gd name="connsiteX28" fmla="*/ 3704910 w 8686800"/>
              <a:gd name="connsiteY28" fmla="*/ 121354 h 483079"/>
              <a:gd name="connsiteX29" fmla="*/ 3295559 w 8686800"/>
              <a:gd name="connsiteY29" fmla="*/ 124050 h 483079"/>
              <a:gd name="connsiteX30" fmla="*/ 3019245 w 8686800"/>
              <a:gd name="connsiteY30" fmla="*/ 163902 h 483079"/>
              <a:gd name="connsiteX31" fmla="*/ 2915728 w 8686800"/>
              <a:gd name="connsiteY31" fmla="*/ 120770 h 483079"/>
              <a:gd name="connsiteX32" fmla="*/ 2915728 w 8686800"/>
              <a:gd name="connsiteY32" fmla="*/ 120770 h 483079"/>
              <a:gd name="connsiteX33" fmla="*/ 2665562 w 8686800"/>
              <a:gd name="connsiteY33" fmla="*/ 163902 h 483079"/>
              <a:gd name="connsiteX34" fmla="*/ 2570671 w 8686800"/>
              <a:gd name="connsiteY34" fmla="*/ 146649 h 483079"/>
              <a:gd name="connsiteX35" fmla="*/ 2570671 w 8686800"/>
              <a:gd name="connsiteY35" fmla="*/ 146649 h 483079"/>
              <a:gd name="connsiteX36" fmla="*/ 2424022 w 8686800"/>
              <a:gd name="connsiteY36" fmla="*/ 146649 h 483079"/>
              <a:gd name="connsiteX37" fmla="*/ 2337758 w 8686800"/>
              <a:gd name="connsiteY37" fmla="*/ 189781 h 483079"/>
              <a:gd name="connsiteX38" fmla="*/ 2208362 w 8686800"/>
              <a:gd name="connsiteY38" fmla="*/ 163902 h 483079"/>
              <a:gd name="connsiteX39" fmla="*/ 2113471 w 8686800"/>
              <a:gd name="connsiteY39" fmla="*/ 163902 h 483079"/>
              <a:gd name="connsiteX40" fmla="*/ 2018581 w 8686800"/>
              <a:gd name="connsiteY40" fmla="*/ 163902 h 483079"/>
              <a:gd name="connsiteX41" fmla="*/ 1940943 w 8686800"/>
              <a:gd name="connsiteY41" fmla="*/ 138023 h 483079"/>
              <a:gd name="connsiteX42" fmla="*/ 1846052 w 8686800"/>
              <a:gd name="connsiteY42" fmla="*/ 129396 h 483079"/>
              <a:gd name="connsiteX43" fmla="*/ 1751162 w 8686800"/>
              <a:gd name="connsiteY43" fmla="*/ 138023 h 483079"/>
              <a:gd name="connsiteX44" fmla="*/ 1725283 w 8686800"/>
              <a:gd name="connsiteY44" fmla="*/ 86264 h 483079"/>
              <a:gd name="connsiteX45" fmla="*/ 1725283 w 8686800"/>
              <a:gd name="connsiteY45" fmla="*/ 86264 h 483079"/>
              <a:gd name="connsiteX46" fmla="*/ 1544128 w 8686800"/>
              <a:gd name="connsiteY46" fmla="*/ 120770 h 483079"/>
              <a:gd name="connsiteX47" fmla="*/ 1466490 w 8686800"/>
              <a:gd name="connsiteY47" fmla="*/ 129396 h 483079"/>
              <a:gd name="connsiteX48" fmla="*/ 1380226 w 8686800"/>
              <a:gd name="connsiteY48" fmla="*/ 94891 h 483079"/>
              <a:gd name="connsiteX49" fmla="*/ 1259456 w 8686800"/>
              <a:gd name="connsiteY49" fmla="*/ 34506 h 483079"/>
              <a:gd name="connsiteX50" fmla="*/ 1173192 w 8686800"/>
              <a:gd name="connsiteY50" fmla="*/ 51759 h 483079"/>
              <a:gd name="connsiteX51" fmla="*/ 957532 w 8686800"/>
              <a:gd name="connsiteY51" fmla="*/ 0 h 483079"/>
              <a:gd name="connsiteX52" fmla="*/ 483079 w 8686800"/>
              <a:gd name="connsiteY52" fmla="*/ 8626 h 483079"/>
              <a:gd name="connsiteX53" fmla="*/ 0 w 8686800"/>
              <a:gd name="connsiteY53" fmla="*/ 17253 h 483079"/>
              <a:gd name="connsiteX54" fmla="*/ 0 w 8686800"/>
              <a:gd name="connsiteY54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4990560 w 8686800"/>
              <a:gd name="connsiteY13" fmla="*/ 283773 h 483079"/>
              <a:gd name="connsiteX14" fmla="*/ 5969479 w 8686800"/>
              <a:gd name="connsiteY14" fmla="*/ 198408 h 483079"/>
              <a:gd name="connsiteX15" fmla="*/ 6590581 w 8686800"/>
              <a:gd name="connsiteY15" fmla="*/ 181155 h 483079"/>
              <a:gd name="connsiteX16" fmla="*/ 7220309 w 8686800"/>
              <a:gd name="connsiteY16" fmla="*/ 155276 h 483079"/>
              <a:gd name="connsiteX17" fmla="*/ 7919049 w 8686800"/>
              <a:gd name="connsiteY17" fmla="*/ 120770 h 483079"/>
              <a:gd name="connsiteX18" fmla="*/ 7996686 w 8686800"/>
              <a:gd name="connsiteY18" fmla="*/ 129396 h 483079"/>
              <a:gd name="connsiteX19" fmla="*/ 8065698 w 8686800"/>
              <a:gd name="connsiteY19" fmla="*/ 146649 h 483079"/>
              <a:gd name="connsiteX20" fmla="*/ 8686800 w 8686800"/>
              <a:gd name="connsiteY20" fmla="*/ 129396 h 483079"/>
              <a:gd name="connsiteX21" fmla="*/ 8678173 w 8686800"/>
              <a:gd name="connsiteY21" fmla="*/ 25879 h 483079"/>
              <a:gd name="connsiteX22" fmla="*/ 7850037 w 8686800"/>
              <a:gd name="connsiteY22" fmla="*/ 34506 h 483079"/>
              <a:gd name="connsiteX23" fmla="*/ 6996022 w 8686800"/>
              <a:gd name="connsiteY23" fmla="*/ 17253 h 483079"/>
              <a:gd name="connsiteX24" fmla="*/ 6476055 w 8686800"/>
              <a:gd name="connsiteY24" fmla="*/ 31226 h 483079"/>
              <a:gd name="connsiteX25" fmla="*/ 5454006 w 8686800"/>
              <a:gd name="connsiteY25" fmla="*/ 51444 h 483079"/>
              <a:gd name="connsiteX26" fmla="*/ 4813539 w 8686800"/>
              <a:gd name="connsiteY26" fmla="*/ 69011 h 483079"/>
              <a:gd name="connsiteX27" fmla="*/ 4297123 w 8686800"/>
              <a:gd name="connsiteY27" fmla="*/ 92510 h 483079"/>
              <a:gd name="connsiteX28" fmla="*/ 3704910 w 8686800"/>
              <a:gd name="connsiteY28" fmla="*/ 121354 h 483079"/>
              <a:gd name="connsiteX29" fmla="*/ 3295559 w 8686800"/>
              <a:gd name="connsiteY29" fmla="*/ 124050 h 483079"/>
              <a:gd name="connsiteX30" fmla="*/ 3019245 w 8686800"/>
              <a:gd name="connsiteY30" fmla="*/ 163902 h 483079"/>
              <a:gd name="connsiteX31" fmla="*/ 2915728 w 8686800"/>
              <a:gd name="connsiteY31" fmla="*/ 120770 h 483079"/>
              <a:gd name="connsiteX32" fmla="*/ 2915728 w 8686800"/>
              <a:gd name="connsiteY32" fmla="*/ 120770 h 483079"/>
              <a:gd name="connsiteX33" fmla="*/ 2665562 w 8686800"/>
              <a:gd name="connsiteY33" fmla="*/ 163902 h 483079"/>
              <a:gd name="connsiteX34" fmla="*/ 2570671 w 8686800"/>
              <a:gd name="connsiteY34" fmla="*/ 146649 h 483079"/>
              <a:gd name="connsiteX35" fmla="*/ 2570671 w 8686800"/>
              <a:gd name="connsiteY35" fmla="*/ 146649 h 483079"/>
              <a:gd name="connsiteX36" fmla="*/ 2424022 w 8686800"/>
              <a:gd name="connsiteY36" fmla="*/ 146649 h 483079"/>
              <a:gd name="connsiteX37" fmla="*/ 2337758 w 8686800"/>
              <a:gd name="connsiteY37" fmla="*/ 189781 h 483079"/>
              <a:gd name="connsiteX38" fmla="*/ 2208362 w 8686800"/>
              <a:gd name="connsiteY38" fmla="*/ 163902 h 483079"/>
              <a:gd name="connsiteX39" fmla="*/ 2113471 w 8686800"/>
              <a:gd name="connsiteY39" fmla="*/ 163902 h 483079"/>
              <a:gd name="connsiteX40" fmla="*/ 2018581 w 8686800"/>
              <a:gd name="connsiteY40" fmla="*/ 163902 h 483079"/>
              <a:gd name="connsiteX41" fmla="*/ 1940943 w 8686800"/>
              <a:gd name="connsiteY41" fmla="*/ 138023 h 483079"/>
              <a:gd name="connsiteX42" fmla="*/ 1846052 w 8686800"/>
              <a:gd name="connsiteY42" fmla="*/ 129396 h 483079"/>
              <a:gd name="connsiteX43" fmla="*/ 1751162 w 8686800"/>
              <a:gd name="connsiteY43" fmla="*/ 138023 h 483079"/>
              <a:gd name="connsiteX44" fmla="*/ 1725283 w 8686800"/>
              <a:gd name="connsiteY44" fmla="*/ 86264 h 483079"/>
              <a:gd name="connsiteX45" fmla="*/ 1725283 w 8686800"/>
              <a:gd name="connsiteY45" fmla="*/ 86264 h 483079"/>
              <a:gd name="connsiteX46" fmla="*/ 1544128 w 8686800"/>
              <a:gd name="connsiteY46" fmla="*/ 120770 h 483079"/>
              <a:gd name="connsiteX47" fmla="*/ 1466490 w 8686800"/>
              <a:gd name="connsiteY47" fmla="*/ 129396 h 483079"/>
              <a:gd name="connsiteX48" fmla="*/ 1380226 w 8686800"/>
              <a:gd name="connsiteY48" fmla="*/ 94891 h 483079"/>
              <a:gd name="connsiteX49" fmla="*/ 1259456 w 8686800"/>
              <a:gd name="connsiteY49" fmla="*/ 34506 h 483079"/>
              <a:gd name="connsiteX50" fmla="*/ 1173192 w 8686800"/>
              <a:gd name="connsiteY50" fmla="*/ 51759 h 483079"/>
              <a:gd name="connsiteX51" fmla="*/ 957532 w 8686800"/>
              <a:gd name="connsiteY51" fmla="*/ 0 h 483079"/>
              <a:gd name="connsiteX52" fmla="*/ 483079 w 8686800"/>
              <a:gd name="connsiteY52" fmla="*/ 8626 h 483079"/>
              <a:gd name="connsiteX53" fmla="*/ 0 w 8686800"/>
              <a:gd name="connsiteY53" fmla="*/ 17253 h 483079"/>
              <a:gd name="connsiteX54" fmla="*/ 0 w 8686800"/>
              <a:gd name="connsiteY54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4990560 w 8686800"/>
              <a:gd name="connsiteY13" fmla="*/ 283773 h 483079"/>
              <a:gd name="connsiteX14" fmla="*/ 5979004 w 8686800"/>
              <a:gd name="connsiteY14" fmla="*/ 203170 h 483079"/>
              <a:gd name="connsiteX15" fmla="*/ 6590581 w 8686800"/>
              <a:gd name="connsiteY15" fmla="*/ 181155 h 483079"/>
              <a:gd name="connsiteX16" fmla="*/ 7220309 w 8686800"/>
              <a:gd name="connsiteY16" fmla="*/ 155276 h 483079"/>
              <a:gd name="connsiteX17" fmla="*/ 7919049 w 8686800"/>
              <a:gd name="connsiteY17" fmla="*/ 120770 h 483079"/>
              <a:gd name="connsiteX18" fmla="*/ 7996686 w 8686800"/>
              <a:gd name="connsiteY18" fmla="*/ 129396 h 483079"/>
              <a:gd name="connsiteX19" fmla="*/ 8065698 w 8686800"/>
              <a:gd name="connsiteY19" fmla="*/ 146649 h 483079"/>
              <a:gd name="connsiteX20" fmla="*/ 8686800 w 8686800"/>
              <a:gd name="connsiteY20" fmla="*/ 129396 h 483079"/>
              <a:gd name="connsiteX21" fmla="*/ 8678173 w 8686800"/>
              <a:gd name="connsiteY21" fmla="*/ 25879 h 483079"/>
              <a:gd name="connsiteX22" fmla="*/ 7850037 w 8686800"/>
              <a:gd name="connsiteY22" fmla="*/ 34506 h 483079"/>
              <a:gd name="connsiteX23" fmla="*/ 6996022 w 8686800"/>
              <a:gd name="connsiteY23" fmla="*/ 17253 h 483079"/>
              <a:gd name="connsiteX24" fmla="*/ 6476055 w 8686800"/>
              <a:gd name="connsiteY24" fmla="*/ 31226 h 483079"/>
              <a:gd name="connsiteX25" fmla="*/ 5454006 w 8686800"/>
              <a:gd name="connsiteY25" fmla="*/ 51444 h 483079"/>
              <a:gd name="connsiteX26" fmla="*/ 4813539 w 8686800"/>
              <a:gd name="connsiteY26" fmla="*/ 69011 h 483079"/>
              <a:gd name="connsiteX27" fmla="*/ 4297123 w 8686800"/>
              <a:gd name="connsiteY27" fmla="*/ 92510 h 483079"/>
              <a:gd name="connsiteX28" fmla="*/ 3704910 w 8686800"/>
              <a:gd name="connsiteY28" fmla="*/ 121354 h 483079"/>
              <a:gd name="connsiteX29" fmla="*/ 3295559 w 8686800"/>
              <a:gd name="connsiteY29" fmla="*/ 124050 h 483079"/>
              <a:gd name="connsiteX30" fmla="*/ 3019245 w 8686800"/>
              <a:gd name="connsiteY30" fmla="*/ 163902 h 483079"/>
              <a:gd name="connsiteX31" fmla="*/ 2915728 w 8686800"/>
              <a:gd name="connsiteY31" fmla="*/ 120770 h 483079"/>
              <a:gd name="connsiteX32" fmla="*/ 2915728 w 8686800"/>
              <a:gd name="connsiteY32" fmla="*/ 120770 h 483079"/>
              <a:gd name="connsiteX33" fmla="*/ 2665562 w 8686800"/>
              <a:gd name="connsiteY33" fmla="*/ 163902 h 483079"/>
              <a:gd name="connsiteX34" fmla="*/ 2570671 w 8686800"/>
              <a:gd name="connsiteY34" fmla="*/ 146649 h 483079"/>
              <a:gd name="connsiteX35" fmla="*/ 2570671 w 8686800"/>
              <a:gd name="connsiteY35" fmla="*/ 146649 h 483079"/>
              <a:gd name="connsiteX36" fmla="*/ 2424022 w 8686800"/>
              <a:gd name="connsiteY36" fmla="*/ 146649 h 483079"/>
              <a:gd name="connsiteX37" fmla="*/ 2337758 w 8686800"/>
              <a:gd name="connsiteY37" fmla="*/ 189781 h 483079"/>
              <a:gd name="connsiteX38" fmla="*/ 2208362 w 8686800"/>
              <a:gd name="connsiteY38" fmla="*/ 163902 h 483079"/>
              <a:gd name="connsiteX39" fmla="*/ 2113471 w 8686800"/>
              <a:gd name="connsiteY39" fmla="*/ 163902 h 483079"/>
              <a:gd name="connsiteX40" fmla="*/ 2018581 w 8686800"/>
              <a:gd name="connsiteY40" fmla="*/ 163902 h 483079"/>
              <a:gd name="connsiteX41" fmla="*/ 1940943 w 8686800"/>
              <a:gd name="connsiteY41" fmla="*/ 138023 h 483079"/>
              <a:gd name="connsiteX42" fmla="*/ 1846052 w 8686800"/>
              <a:gd name="connsiteY42" fmla="*/ 129396 h 483079"/>
              <a:gd name="connsiteX43" fmla="*/ 1751162 w 8686800"/>
              <a:gd name="connsiteY43" fmla="*/ 138023 h 483079"/>
              <a:gd name="connsiteX44" fmla="*/ 1725283 w 8686800"/>
              <a:gd name="connsiteY44" fmla="*/ 86264 h 483079"/>
              <a:gd name="connsiteX45" fmla="*/ 1725283 w 8686800"/>
              <a:gd name="connsiteY45" fmla="*/ 86264 h 483079"/>
              <a:gd name="connsiteX46" fmla="*/ 1544128 w 8686800"/>
              <a:gd name="connsiteY46" fmla="*/ 120770 h 483079"/>
              <a:gd name="connsiteX47" fmla="*/ 1466490 w 8686800"/>
              <a:gd name="connsiteY47" fmla="*/ 129396 h 483079"/>
              <a:gd name="connsiteX48" fmla="*/ 1380226 w 8686800"/>
              <a:gd name="connsiteY48" fmla="*/ 94891 h 483079"/>
              <a:gd name="connsiteX49" fmla="*/ 1259456 w 8686800"/>
              <a:gd name="connsiteY49" fmla="*/ 34506 h 483079"/>
              <a:gd name="connsiteX50" fmla="*/ 1173192 w 8686800"/>
              <a:gd name="connsiteY50" fmla="*/ 51759 h 483079"/>
              <a:gd name="connsiteX51" fmla="*/ 957532 w 8686800"/>
              <a:gd name="connsiteY51" fmla="*/ 0 h 483079"/>
              <a:gd name="connsiteX52" fmla="*/ 483079 w 8686800"/>
              <a:gd name="connsiteY52" fmla="*/ 8626 h 483079"/>
              <a:gd name="connsiteX53" fmla="*/ 0 w 8686800"/>
              <a:gd name="connsiteY53" fmla="*/ 17253 h 483079"/>
              <a:gd name="connsiteX54" fmla="*/ 0 w 8686800"/>
              <a:gd name="connsiteY54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5007229 w 8686800"/>
              <a:gd name="connsiteY13" fmla="*/ 283773 h 483079"/>
              <a:gd name="connsiteX14" fmla="*/ 5979004 w 8686800"/>
              <a:gd name="connsiteY14" fmla="*/ 203170 h 483079"/>
              <a:gd name="connsiteX15" fmla="*/ 6590581 w 8686800"/>
              <a:gd name="connsiteY15" fmla="*/ 181155 h 483079"/>
              <a:gd name="connsiteX16" fmla="*/ 7220309 w 8686800"/>
              <a:gd name="connsiteY16" fmla="*/ 155276 h 483079"/>
              <a:gd name="connsiteX17" fmla="*/ 7919049 w 8686800"/>
              <a:gd name="connsiteY17" fmla="*/ 120770 h 483079"/>
              <a:gd name="connsiteX18" fmla="*/ 7996686 w 8686800"/>
              <a:gd name="connsiteY18" fmla="*/ 129396 h 483079"/>
              <a:gd name="connsiteX19" fmla="*/ 8065698 w 8686800"/>
              <a:gd name="connsiteY19" fmla="*/ 146649 h 483079"/>
              <a:gd name="connsiteX20" fmla="*/ 8686800 w 8686800"/>
              <a:gd name="connsiteY20" fmla="*/ 129396 h 483079"/>
              <a:gd name="connsiteX21" fmla="*/ 8678173 w 8686800"/>
              <a:gd name="connsiteY21" fmla="*/ 25879 h 483079"/>
              <a:gd name="connsiteX22" fmla="*/ 7850037 w 8686800"/>
              <a:gd name="connsiteY22" fmla="*/ 34506 h 483079"/>
              <a:gd name="connsiteX23" fmla="*/ 6996022 w 8686800"/>
              <a:gd name="connsiteY23" fmla="*/ 17253 h 483079"/>
              <a:gd name="connsiteX24" fmla="*/ 6476055 w 8686800"/>
              <a:gd name="connsiteY24" fmla="*/ 31226 h 483079"/>
              <a:gd name="connsiteX25" fmla="*/ 5454006 w 8686800"/>
              <a:gd name="connsiteY25" fmla="*/ 51444 h 483079"/>
              <a:gd name="connsiteX26" fmla="*/ 4813539 w 8686800"/>
              <a:gd name="connsiteY26" fmla="*/ 69011 h 483079"/>
              <a:gd name="connsiteX27" fmla="*/ 4297123 w 8686800"/>
              <a:gd name="connsiteY27" fmla="*/ 92510 h 483079"/>
              <a:gd name="connsiteX28" fmla="*/ 3704910 w 8686800"/>
              <a:gd name="connsiteY28" fmla="*/ 121354 h 483079"/>
              <a:gd name="connsiteX29" fmla="*/ 3295559 w 8686800"/>
              <a:gd name="connsiteY29" fmla="*/ 124050 h 483079"/>
              <a:gd name="connsiteX30" fmla="*/ 3019245 w 8686800"/>
              <a:gd name="connsiteY30" fmla="*/ 163902 h 483079"/>
              <a:gd name="connsiteX31" fmla="*/ 2915728 w 8686800"/>
              <a:gd name="connsiteY31" fmla="*/ 120770 h 483079"/>
              <a:gd name="connsiteX32" fmla="*/ 2915728 w 8686800"/>
              <a:gd name="connsiteY32" fmla="*/ 120770 h 483079"/>
              <a:gd name="connsiteX33" fmla="*/ 2665562 w 8686800"/>
              <a:gd name="connsiteY33" fmla="*/ 163902 h 483079"/>
              <a:gd name="connsiteX34" fmla="*/ 2570671 w 8686800"/>
              <a:gd name="connsiteY34" fmla="*/ 146649 h 483079"/>
              <a:gd name="connsiteX35" fmla="*/ 2570671 w 8686800"/>
              <a:gd name="connsiteY35" fmla="*/ 146649 h 483079"/>
              <a:gd name="connsiteX36" fmla="*/ 2424022 w 8686800"/>
              <a:gd name="connsiteY36" fmla="*/ 146649 h 483079"/>
              <a:gd name="connsiteX37" fmla="*/ 2337758 w 8686800"/>
              <a:gd name="connsiteY37" fmla="*/ 189781 h 483079"/>
              <a:gd name="connsiteX38" fmla="*/ 2208362 w 8686800"/>
              <a:gd name="connsiteY38" fmla="*/ 163902 h 483079"/>
              <a:gd name="connsiteX39" fmla="*/ 2113471 w 8686800"/>
              <a:gd name="connsiteY39" fmla="*/ 163902 h 483079"/>
              <a:gd name="connsiteX40" fmla="*/ 2018581 w 8686800"/>
              <a:gd name="connsiteY40" fmla="*/ 163902 h 483079"/>
              <a:gd name="connsiteX41" fmla="*/ 1940943 w 8686800"/>
              <a:gd name="connsiteY41" fmla="*/ 138023 h 483079"/>
              <a:gd name="connsiteX42" fmla="*/ 1846052 w 8686800"/>
              <a:gd name="connsiteY42" fmla="*/ 129396 h 483079"/>
              <a:gd name="connsiteX43" fmla="*/ 1751162 w 8686800"/>
              <a:gd name="connsiteY43" fmla="*/ 138023 h 483079"/>
              <a:gd name="connsiteX44" fmla="*/ 1725283 w 8686800"/>
              <a:gd name="connsiteY44" fmla="*/ 86264 h 483079"/>
              <a:gd name="connsiteX45" fmla="*/ 1725283 w 8686800"/>
              <a:gd name="connsiteY45" fmla="*/ 86264 h 483079"/>
              <a:gd name="connsiteX46" fmla="*/ 1544128 w 8686800"/>
              <a:gd name="connsiteY46" fmla="*/ 120770 h 483079"/>
              <a:gd name="connsiteX47" fmla="*/ 1466490 w 8686800"/>
              <a:gd name="connsiteY47" fmla="*/ 129396 h 483079"/>
              <a:gd name="connsiteX48" fmla="*/ 1380226 w 8686800"/>
              <a:gd name="connsiteY48" fmla="*/ 94891 h 483079"/>
              <a:gd name="connsiteX49" fmla="*/ 1259456 w 8686800"/>
              <a:gd name="connsiteY49" fmla="*/ 34506 h 483079"/>
              <a:gd name="connsiteX50" fmla="*/ 1173192 w 8686800"/>
              <a:gd name="connsiteY50" fmla="*/ 51759 h 483079"/>
              <a:gd name="connsiteX51" fmla="*/ 957532 w 8686800"/>
              <a:gd name="connsiteY51" fmla="*/ 0 h 483079"/>
              <a:gd name="connsiteX52" fmla="*/ 483079 w 8686800"/>
              <a:gd name="connsiteY52" fmla="*/ 8626 h 483079"/>
              <a:gd name="connsiteX53" fmla="*/ 0 w 8686800"/>
              <a:gd name="connsiteY53" fmla="*/ 17253 h 483079"/>
              <a:gd name="connsiteX54" fmla="*/ 0 w 8686800"/>
              <a:gd name="connsiteY54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5007229 w 8686800"/>
              <a:gd name="connsiteY13" fmla="*/ 283773 h 483079"/>
              <a:gd name="connsiteX14" fmla="*/ 5461554 w 8686800"/>
              <a:gd name="connsiteY14" fmla="*/ 244999 h 483079"/>
              <a:gd name="connsiteX15" fmla="*/ 5979004 w 8686800"/>
              <a:gd name="connsiteY15" fmla="*/ 203170 h 483079"/>
              <a:gd name="connsiteX16" fmla="*/ 6590581 w 8686800"/>
              <a:gd name="connsiteY16" fmla="*/ 181155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6055 w 8686800"/>
              <a:gd name="connsiteY25" fmla="*/ 31226 h 483079"/>
              <a:gd name="connsiteX26" fmla="*/ 5454006 w 8686800"/>
              <a:gd name="connsiteY26" fmla="*/ 51444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5007229 w 8686800"/>
              <a:gd name="connsiteY13" fmla="*/ 283773 h 483079"/>
              <a:gd name="connsiteX14" fmla="*/ 5461554 w 8686800"/>
              <a:gd name="connsiteY14" fmla="*/ 244999 h 483079"/>
              <a:gd name="connsiteX15" fmla="*/ 5979004 w 8686800"/>
              <a:gd name="connsiteY15" fmla="*/ 203170 h 483079"/>
              <a:gd name="connsiteX16" fmla="*/ 6614394 w 8686800"/>
              <a:gd name="connsiteY16" fmla="*/ 174011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6996022 w 8686800"/>
              <a:gd name="connsiteY24" fmla="*/ 17253 h 483079"/>
              <a:gd name="connsiteX25" fmla="*/ 6476055 w 8686800"/>
              <a:gd name="connsiteY25" fmla="*/ 31226 h 483079"/>
              <a:gd name="connsiteX26" fmla="*/ 5454006 w 8686800"/>
              <a:gd name="connsiteY26" fmla="*/ 51444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5007229 w 8686800"/>
              <a:gd name="connsiteY13" fmla="*/ 283773 h 483079"/>
              <a:gd name="connsiteX14" fmla="*/ 5461554 w 8686800"/>
              <a:gd name="connsiteY14" fmla="*/ 244999 h 483079"/>
              <a:gd name="connsiteX15" fmla="*/ 5979004 w 8686800"/>
              <a:gd name="connsiteY15" fmla="*/ 203170 h 483079"/>
              <a:gd name="connsiteX16" fmla="*/ 6614394 w 8686800"/>
              <a:gd name="connsiteY16" fmla="*/ 174011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7003165 w 8686800"/>
              <a:gd name="connsiteY24" fmla="*/ 24397 h 483079"/>
              <a:gd name="connsiteX25" fmla="*/ 6476055 w 8686800"/>
              <a:gd name="connsiteY25" fmla="*/ 31226 h 483079"/>
              <a:gd name="connsiteX26" fmla="*/ 5454006 w 8686800"/>
              <a:gd name="connsiteY26" fmla="*/ 51444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5007229 w 8686800"/>
              <a:gd name="connsiteY13" fmla="*/ 283773 h 483079"/>
              <a:gd name="connsiteX14" fmla="*/ 5461554 w 8686800"/>
              <a:gd name="connsiteY14" fmla="*/ 244999 h 483079"/>
              <a:gd name="connsiteX15" fmla="*/ 5979004 w 8686800"/>
              <a:gd name="connsiteY15" fmla="*/ 203170 h 483079"/>
              <a:gd name="connsiteX16" fmla="*/ 6614394 w 8686800"/>
              <a:gd name="connsiteY16" fmla="*/ 174011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50037 w 8686800"/>
              <a:gd name="connsiteY23" fmla="*/ 34506 h 483079"/>
              <a:gd name="connsiteX24" fmla="*/ 7003165 w 8686800"/>
              <a:gd name="connsiteY24" fmla="*/ 24397 h 483079"/>
              <a:gd name="connsiteX25" fmla="*/ 6595118 w 8686800"/>
              <a:gd name="connsiteY25" fmla="*/ 28845 h 483079"/>
              <a:gd name="connsiteX26" fmla="*/ 5454006 w 8686800"/>
              <a:gd name="connsiteY26" fmla="*/ 51444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5007229 w 8686800"/>
              <a:gd name="connsiteY13" fmla="*/ 283773 h 483079"/>
              <a:gd name="connsiteX14" fmla="*/ 5461554 w 8686800"/>
              <a:gd name="connsiteY14" fmla="*/ 244999 h 483079"/>
              <a:gd name="connsiteX15" fmla="*/ 5979004 w 8686800"/>
              <a:gd name="connsiteY15" fmla="*/ 203170 h 483079"/>
              <a:gd name="connsiteX16" fmla="*/ 6614394 w 8686800"/>
              <a:gd name="connsiteY16" fmla="*/ 174011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78173 w 8686800"/>
              <a:gd name="connsiteY22" fmla="*/ 25879 h 483079"/>
              <a:gd name="connsiteX23" fmla="*/ 7845275 w 8686800"/>
              <a:gd name="connsiteY23" fmla="*/ 22600 h 483079"/>
              <a:gd name="connsiteX24" fmla="*/ 7003165 w 8686800"/>
              <a:gd name="connsiteY24" fmla="*/ 24397 h 483079"/>
              <a:gd name="connsiteX25" fmla="*/ 6595118 w 8686800"/>
              <a:gd name="connsiteY25" fmla="*/ 28845 h 483079"/>
              <a:gd name="connsiteX26" fmla="*/ 5454006 w 8686800"/>
              <a:gd name="connsiteY26" fmla="*/ 51444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86800"/>
              <a:gd name="connsiteY0" fmla="*/ 155276 h 483079"/>
              <a:gd name="connsiteX1" fmla="*/ 215660 w 8686800"/>
              <a:gd name="connsiteY1" fmla="*/ 172528 h 483079"/>
              <a:gd name="connsiteX2" fmla="*/ 517585 w 8686800"/>
              <a:gd name="connsiteY2" fmla="*/ 181155 h 483079"/>
              <a:gd name="connsiteX3" fmla="*/ 836762 w 8686800"/>
              <a:gd name="connsiteY3" fmla="*/ 215660 h 483079"/>
              <a:gd name="connsiteX4" fmla="*/ 1285335 w 8686800"/>
              <a:gd name="connsiteY4" fmla="*/ 370936 h 483079"/>
              <a:gd name="connsiteX5" fmla="*/ 1630392 w 8686800"/>
              <a:gd name="connsiteY5" fmla="*/ 431321 h 483079"/>
              <a:gd name="connsiteX6" fmla="*/ 1940943 w 8686800"/>
              <a:gd name="connsiteY6" fmla="*/ 483079 h 483079"/>
              <a:gd name="connsiteX7" fmla="*/ 2622430 w 8686800"/>
              <a:gd name="connsiteY7" fmla="*/ 457200 h 483079"/>
              <a:gd name="connsiteX8" fmla="*/ 3019245 w 8686800"/>
              <a:gd name="connsiteY8" fmla="*/ 431321 h 483079"/>
              <a:gd name="connsiteX9" fmla="*/ 3181664 w 8686800"/>
              <a:gd name="connsiteY9" fmla="*/ 418515 h 483079"/>
              <a:gd name="connsiteX10" fmla="*/ 3743864 w 8686800"/>
              <a:gd name="connsiteY10" fmla="*/ 379562 h 483079"/>
              <a:gd name="connsiteX11" fmla="*/ 3956334 w 8686800"/>
              <a:gd name="connsiteY11" fmla="*/ 360512 h 483079"/>
              <a:gd name="connsiteX12" fmla="*/ 4261449 w 8686800"/>
              <a:gd name="connsiteY12" fmla="*/ 336430 h 483079"/>
              <a:gd name="connsiteX13" fmla="*/ 5007229 w 8686800"/>
              <a:gd name="connsiteY13" fmla="*/ 283773 h 483079"/>
              <a:gd name="connsiteX14" fmla="*/ 5461554 w 8686800"/>
              <a:gd name="connsiteY14" fmla="*/ 244999 h 483079"/>
              <a:gd name="connsiteX15" fmla="*/ 5979004 w 8686800"/>
              <a:gd name="connsiteY15" fmla="*/ 203170 h 483079"/>
              <a:gd name="connsiteX16" fmla="*/ 6614394 w 8686800"/>
              <a:gd name="connsiteY16" fmla="*/ 174011 h 483079"/>
              <a:gd name="connsiteX17" fmla="*/ 7220309 w 8686800"/>
              <a:gd name="connsiteY17" fmla="*/ 155276 h 483079"/>
              <a:gd name="connsiteX18" fmla="*/ 7919049 w 8686800"/>
              <a:gd name="connsiteY18" fmla="*/ 120770 h 483079"/>
              <a:gd name="connsiteX19" fmla="*/ 7996686 w 8686800"/>
              <a:gd name="connsiteY19" fmla="*/ 129396 h 483079"/>
              <a:gd name="connsiteX20" fmla="*/ 8065698 w 8686800"/>
              <a:gd name="connsiteY20" fmla="*/ 146649 h 483079"/>
              <a:gd name="connsiteX21" fmla="*/ 8686800 w 8686800"/>
              <a:gd name="connsiteY21" fmla="*/ 129396 h 483079"/>
              <a:gd name="connsiteX22" fmla="*/ 8663886 w 8686800"/>
              <a:gd name="connsiteY22" fmla="*/ 21117 h 483079"/>
              <a:gd name="connsiteX23" fmla="*/ 7845275 w 8686800"/>
              <a:gd name="connsiteY23" fmla="*/ 22600 h 483079"/>
              <a:gd name="connsiteX24" fmla="*/ 7003165 w 8686800"/>
              <a:gd name="connsiteY24" fmla="*/ 24397 h 483079"/>
              <a:gd name="connsiteX25" fmla="*/ 6595118 w 8686800"/>
              <a:gd name="connsiteY25" fmla="*/ 28845 h 483079"/>
              <a:gd name="connsiteX26" fmla="*/ 5454006 w 8686800"/>
              <a:gd name="connsiteY26" fmla="*/ 51444 h 483079"/>
              <a:gd name="connsiteX27" fmla="*/ 4813539 w 8686800"/>
              <a:gd name="connsiteY27" fmla="*/ 69011 h 483079"/>
              <a:gd name="connsiteX28" fmla="*/ 4297123 w 8686800"/>
              <a:gd name="connsiteY28" fmla="*/ 92510 h 483079"/>
              <a:gd name="connsiteX29" fmla="*/ 3704910 w 8686800"/>
              <a:gd name="connsiteY29" fmla="*/ 121354 h 483079"/>
              <a:gd name="connsiteX30" fmla="*/ 3295559 w 8686800"/>
              <a:gd name="connsiteY30" fmla="*/ 124050 h 483079"/>
              <a:gd name="connsiteX31" fmla="*/ 3019245 w 8686800"/>
              <a:gd name="connsiteY31" fmla="*/ 163902 h 483079"/>
              <a:gd name="connsiteX32" fmla="*/ 2915728 w 8686800"/>
              <a:gd name="connsiteY32" fmla="*/ 120770 h 483079"/>
              <a:gd name="connsiteX33" fmla="*/ 2915728 w 8686800"/>
              <a:gd name="connsiteY33" fmla="*/ 120770 h 483079"/>
              <a:gd name="connsiteX34" fmla="*/ 2665562 w 8686800"/>
              <a:gd name="connsiteY34" fmla="*/ 163902 h 483079"/>
              <a:gd name="connsiteX35" fmla="*/ 2570671 w 8686800"/>
              <a:gd name="connsiteY35" fmla="*/ 146649 h 483079"/>
              <a:gd name="connsiteX36" fmla="*/ 2570671 w 8686800"/>
              <a:gd name="connsiteY36" fmla="*/ 146649 h 483079"/>
              <a:gd name="connsiteX37" fmla="*/ 2424022 w 8686800"/>
              <a:gd name="connsiteY37" fmla="*/ 146649 h 483079"/>
              <a:gd name="connsiteX38" fmla="*/ 2337758 w 8686800"/>
              <a:gd name="connsiteY38" fmla="*/ 189781 h 483079"/>
              <a:gd name="connsiteX39" fmla="*/ 2208362 w 8686800"/>
              <a:gd name="connsiteY39" fmla="*/ 163902 h 483079"/>
              <a:gd name="connsiteX40" fmla="*/ 2113471 w 8686800"/>
              <a:gd name="connsiteY40" fmla="*/ 163902 h 483079"/>
              <a:gd name="connsiteX41" fmla="*/ 2018581 w 8686800"/>
              <a:gd name="connsiteY41" fmla="*/ 163902 h 483079"/>
              <a:gd name="connsiteX42" fmla="*/ 1940943 w 8686800"/>
              <a:gd name="connsiteY42" fmla="*/ 138023 h 483079"/>
              <a:gd name="connsiteX43" fmla="*/ 1846052 w 8686800"/>
              <a:gd name="connsiteY43" fmla="*/ 129396 h 483079"/>
              <a:gd name="connsiteX44" fmla="*/ 1751162 w 8686800"/>
              <a:gd name="connsiteY44" fmla="*/ 138023 h 483079"/>
              <a:gd name="connsiteX45" fmla="*/ 1725283 w 8686800"/>
              <a:gd name="connsiteY45" fmla="*/ 86264 h 483079"/>
              <a:gd name="connsiteX46" fmla="*/ 1725283 w 8686800"/>
              <a:gd name="connsiteY46" fmla="*/ 86264 h 483079"/>
              <a:gd name="connsiteX47" fmla="*/ 1544128 w 8686800"/>
              <a:gd name="connsiteY47" fmla="*/ 120770 h 483079"/>
              <a:gd name="connsiteX48" fmla="*/ 1466490 w 8686800"/>
              <a:gd name="connsiteY48" fmla="*/ 129396 h 483079"/>
              <a:gd name="connsiteX49" fmla="*/ 1380226 w 8686800"/>
              <a:gd name="connsiteY49" fmla="*/ 94891 h 483079"/>
              <a:gd name="connsiteX50" fmla="*/ 1259456 w 8686800"/>
              <a:gd name="connsiteY50" fmla="*/ 34506 h 483079"/>
              <a:gd name="connsiteX51" fmla="*/ 1173192 w 8686800"/>
              <a:gd name="connsiteY51" fmla="*/ 51759 h 483079"/>
              <a:gd name="connsiteX52" fmla="*/ 957532 w 8686800"/>
              <a:gd name="connsiteY52" fmla="*/ 0 h 483079"/>
              <a:gd name="connsiteX53" fmla="*/ 483079 w 8686800"/>
              <a:gd name="connsiteY53" fmla="*/ 8626 h 483079"/>
              <a:gd name="connsiteX54" fmla="*/ 0 w 8686800"/>
              <a:gd name="connsiteY54" fmla="*/ 17253 h 483079"/>
              <a:gd name="connsiteX55" fmla="*/ 0 w 8686800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7200 h 483079"/>
              <a:gd name="connsiteX8" fmla="*/ 3019245 w 8663886"/>
              <a:gd name="connsiteY8" fmla="*/ 431321 h 483079"/>
              <a:gd name="connsiteX9" fmla="*/ 3181664 w 8663886"/>
              <a:gd name="connsiteY9" fmla="*/ 418515 h 483079"/>
              <a:gd name="connsiteX10" fmla="*/ 3743864 w 8663886"/>
              <a:gd name="connsiteY10" fmla="*/ 379562 h 483079"/>
              <a:gd name="connsiteX11" fmla="*/ 3956334 w 8663886"/>
              <a:gd name="connsiteY11" fmla="*/ 360512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919049 w 8663886"/>
              <a:gd name="connsiteY18" fmla="*/ 120770 h 483079"/>
              <a:gd name="connsiteX19" fmla="*/ 7996686 w 8663886"/>
              <a:gd name="connsiteY19" fmla="*/ 129396 h 483079"/>
              <a:gd name="connsiteX20" fmla="*/ 8065698 w 8663886"/>
              <a:gd name="connsiteY20" fmla="*/ 146649 h 483079"/>
              <a:gd name="connsiteX21" fmla="*/ 8655844 w 8663886"/>
              <a:gd name="connsiteY21" fmla="*/ 131777 h 483079"/>
              <a:gd name="connsiteX22" fmla="*/ 8663886 w 8663886"/>
              <a:gd name="connsiteY22" fmla="*/ 21117 h 483079"/>
              <a:gd name="connsiteX23" fmla="*/ 7845275 w 8663886"/>
              <a:gd name="connsiteY23" fmla="*/ 22600 h 483079"/>
              <a:gd name="connsiteX24" fmla="*/ 7003165 w 8663886"/>
              <a:gd name="connsiteY24" fmla="*/ 24397 h 483079"/>
              <a:gd name="connsiteX25" fmla="*/ 6595118 w 8663886"/>
              <a:gd name="connsiteY25" fmla="*/ 28845 h 483079"/>
              <a:gd name="connsiteX26" fmla="*/ 5454006 w 8663886"/>
              <a:gd name="connsiteY26" fmla="*/ 51444 h 483079"/>
              <a:gd name="connsiteX27" fmla="*/ 4813539 w 8663886"/>
              <a:gd name="connsiteY27" fmla="*/ 69011 h 483079"/>
              <a:gd name="connsiteX28" fmla="*/ 4297123 w 8663886"/>
              <a:gd name="connsiteY28" fmla="*/ 92510 h 483079"/>
              <a:gd name="connsiteX29" fmla="*/ 3704910 w 8663886"/>
              <a:gd name="connsiteY29" fmla="*/ 121354 h 483079"/>
              <a:gd name="connsiteX30" fmla="*/ 3295559 w 8663886"/>
              <a:gd name="connsiteY30" fmla="*/ 124050 h 483079"/>
              <a:gd name="connsiteX31" fmla="*/ 3019245 w 8663886"/>
              <a:gd name="connsiteY31" fmla="*/ 163902 h 483079"/>
              <a:gd name="connsiteX32" fmla="*/ 2915728 w 8663886"/>
              <a:gd name="connsiteY32" fmla="*/ 120770 h 483079"/>
              <a:gd name="connsiteX33" fmla="*/ 2915728 w 8663886"/>
              <a:gd name="connsiteY33" fmla="*/ 120770 h 483079"/>
              <a:gd name="connsiteX34" fmla="*/ 2665562 w 8663886"/>
              <a:gd name="connsiteY34" fmla="*/ 163902 h 483079"/>
              <a:gd name="connsiteX35" fmla="*/ 2570671 w 8663886"/>
              <a:gd name="connsiteY35" fmla="*/ 146649 h 483079"/>
              <a:gd name="connsiteX36" fmla="*/ 2570671 w 8663886"/>
              <a:gd name="connsiteY36" fmla="*/ 146649 h 483079"/>
              <a:gd name="connsiteX37" fmla="*/ 2424022 w 8663886"/>
              <a:gd name="connsiteY37" fmla="*/ 146649 h 483079"/>
              <a:gd name="connsiteX38" fmla="*/ 2337758 w 8663886"/>
              <a:gd name="connsiteY38" fmla="*/ 189781 h 483079"/>
              <a:gd name="connsiteX39" fmla="*/ 2208362 w 8663886"/>
              <a:gd name="connsiteY39" fmla="*/ 163902 h 483079"/>
              <a:gd name="connsiteX40" fmla="*/ 2113471 w 8663886"/>
              <a:gd name="connsiteY40" fmla="*/ 163902 h 483079"/>
              <a:gd name="connsiteX41" fmla="*/ 2018581 w 8663886"/>
              <a:gd name="connsiteY41" fmla="*/ 163902 h 483079"/>
              <a:gd name="connsiteX42" fmla="*/ 1940943 w 8663886"/>
              <a:gd name="connsiteY42" fmla="*/ 138023 h 483079"/>
              <a:gd name="connsiteX43" fmla="*/ 1846052 w 8663886"/>
              <a:gd name="connsiteY43" fmla="*/ 129396 h 483079"/>
              <a:gd name="connsiteX44" fmla="*/ 1751162 w 8663886"/>
              <a:gd name="connsiteY44" fmla="*/ 138023 h 483079"/>
              <a:gd name="connsiteX45" fmla="*/ 1725283 w 8663886"/>
              <a:gd name="connsiteY45" fmla="*/ 86264 h 483079"/>
              <a:gd name="connsiteX46" fmla="*/ 1725283 w 8663886"/>
              <a:gd name="connsiteY46" fmla="*/ 86264 h 483079"/>
              <a:gd name="connsiteX47" fmla="*/ 1544128 w 8663886"/>
              <a:gd name="connsiteY47" fmla="*/ 120770 h 483079"/>
              <a:gd name="connsiteX48" fmla="*/ 1466490 w 8663886"/>
              <a:gd name="connsiteY48" fmla="*/ 129396 h 483079"/>
              <a:gd name="connsiteX49" fmla="*/ 1380226 w 8663886"/>
              <a:gd name="connsiteY49" fmla="*/ 94891 h 483079"/>
              <a:gd name="connsiteX50" fmla="*/ 1259456 w 8663886"/>
              <a:gd name="connsiteY50" fmla="*/ 34506 h 483079"/>
              <a:gd name="connsiteX51" fmla="*/ 1173192 w 8663886"/>
              <a:gd name="connsiteY51" fmla="*/ 51759 h 483079"/>
              <a:gd name="connsiteX52" fmla="*/ 957532 w 8663886"/>
              <a:gd name="connsiteY52" fmla="*/ 0 h 483079"/>
              <a:gd name="connsiteX53" fmla="*/ 483079 w 8663886"/>
              <a:gd name="connsiteY53" fmla="*/ 8626 h 483079"/>
              <a:gd name="connsiteX54" fmla="*/ 0 w 8663886"/>
              <a:gd name="connsiteY54" fmla="*/ 17253 h 483079"/>
              <a:gd name="connsiteX55" fmla="*/ 0 w 8663886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7200 h 483079"/>
              <a:gd name="connsiteX8" fmla="*/ 3019245 w 8663886"/>
              <a:gd name="connsiteY8" fmla="*/ 431321 h 483079"/>
              <a:gd name="connsiteX9" fmla="*/ 3181664 w 8663886"/>
              <a:gd name="connsiteY9" fmla="*/ 418515 h 483079"/>
              <a:gd name="connsiteX10" fmla="*/ 3743864 w 8663886"/>
              <a:gd name="connsiteY10" fmla="*/ 379562 h 483079"/>
              <a:gd name="connsiteX11" fmla="*/ 3956334 w 8663886"/>
              <a:gd name="connsiteY11" fmla="*/ 360512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919049 w 8663886"/>
              <a:gd name="connsiteY18" fmla="*/ 120770 h 483079"/>
              <a:gd name="connsiteX19" fmla="*/ 7996686 w 8663886"/>
              <a:gd name="connsiteY19" fmla="*/ 129396 h 483079"/>
              <a:gd name="connsiteX20" fmla="*/ 8089511 w 8663886"/>
              <a:gd name="connsiteY20" fmla="*/ 137124 h 483079"/>
              <a:gd name="connsiteX21" fmla="*/ 8655844 w 8663886"/>
              <a:gd name="connsiteY21" fmla="*/ 131777 h 483079"/>
              <a:gd name="connsiteX22" fmla="*/ 8663886 w 8663886"/>
              <a:gd name="connsiteY22" fmla="*/ 21117 h 483079"/>
              <a:gd name="connsiteX23" fmla="*/ 7845275 w 8663886"/>
              <a:gd name="connsiteY23" fmla="*/ 22600 h 483079"/>
              <a:gd name="connsiteX24" fmla="*/ 7003165 w 8663886"/>
              <a:gd name="connsiteY24" fmla="*/ 24397 h 483079"/>
              <a:gd name="connsiteX25" fmla="*/ 6595118 w 8663886"/>
              <a:gd name="connsiteY25" fmla="*/ 28845 h 483079"/>
              <a:gd name="connsiteX26" fmla="*/ 5454006 w 8663886"/>
              <a:gd name="connsiteY26" fmla="*/ 51444 h 483079"/>
              <a:gd name="connsiteX27" fmla="*/ 4813539 w 8663886"/>
              <a:gd name="connsiteY27" fmla="*/ 69011 h 483079"/>
              <a:gd name="connsiteX28" fmla="*/ 4297123 w 8663886"/>
              <a:gd name="connsiteY28" fmla="*/ 92510 h 483079"/>
              <a:gd name="connsiteX29" fmla="*/ 3704910 w 8663886"/>
              <a:gd name="connsiteY29" fmla="*/ 121354 h 483079"/>
              <a:gd name="connsiteX30" fmla="*/ 3295559 w 8663886"/>
              <a:gd name="connsiteY30" fmla="*/ 124050 h 483079"/>
              <a:gd name="connsiteX31" fmla="*/ 3019245 w 8663886"/>
              <a:gd name="connsiteY31" fmla="*/ 163902 h 483079"/>
              <a:gd name="connsiteX32" fmla="*/ 2915728 w 8663886"/>
              <a:gd name="connsiteY32" fmla="*/ 120770 h 483079"/>
              <a:gd name="connsiteX33" fmla="*/ 2915728 w 8663886"/>
              <a:gd name="connsiteY33" fmla="*/ 120770 h 483079"/>
              <a:gd name="connsiteX34" fmla="*/ 2665562 w 8663886"/>
              <a:gd name="connsiteY34" fmla="*/ 163902 h 483079"/>
              <a:gd name="connsiteX35" fmla="*/ 2570671 w 8663886"/>
              <a:gd name="connsiteY35" fmla="*/ 146649 h 483079"/>
              <a:gd name="connsiteX36" fmla="*/ 2570671 w 8663886"/>
              <a:gd name="connsiteY36" fmla="*/ 146649 h 483079"/>
              <a:gd name="connsiteX37" fmla="*/ 2424022 w 8663886"/>
              <a:gd name="connsiteY37" fmla="*/ 146649 h 483079"/>
              <a:gd name="connsiteX38" fmla="*/ 2337758 w 8663886"/>
              <a:gd name="connsiteY38" fmla="*/ 189781 h 483079"/>
              <a:gd name="connsiteX39" fmla="*/ 2208362 w 8663886"/>
              <a:gd name="connsiteY39" fmla="*/ 163902 h 483079"/>
              <a:gd name="connsiteX40" fmla="*/ 2113471 w 8663886"/>
              <a:gd name="connsiteY40" fmla="*/ 163902 h 483079"/>
              <a:gd name="connsiteX41" fmla="*/ 2018581 w 8663886"/>
              <a:gd name="connsiteY41" fmla="*/ 163902 h 483079"/>
              <a:gd name="connsiteX42" fmla="*/ 1940943 w 8663886"/>
              <a:gd name="connsiteY42" fmla="*/ 138023 h 483079"/>
              <a:gd name="connsiteX43" fmla="*/ 1846052 w 8663886"/>
              <a:gd name="connsiteY43" fmla="*/ 129396 h 483079"/>
              <a:gd name="connsiteX44" fmla="*/ 1751162 w 8663886"/>
              <a:gd name="connsiteY44" fmla="*/ 138023 h 483079"/>
              <a:gd name="connsiteX45" fmla="*/ 1725283 w 8663886"/>
              <a:gd name="connsiteY45" fmla="*/ 86264 h 483079"/>
              <a:gd name="connsiteX46" fmla="*/ 1725283 w 8663886"/>
              <a:gd name="connsiteY46" fmla="*/ 86264 h 483079"/>
              <a:gd name="connsiteX47" fmla="*/ 1544128 w 8663886"/>
              <a:gd name="connsiteY47" fmla="*/ 120770 h 483079"/>
              <a:gd name="connsiteX48" fmla="*/ 1466490 w 8663886"/>
              <a:gd name="connsiteY48" fmla="*/ 129396 h 483079"/>
              <a:gd name="connsiteX49" fmla="*/ 1380226 w 8663886"/>
              <a:gd name="connsiteY49" fmla="*/ 94891 h 483079"/>
              <a:gd name="connsiteX50" fmla="*/ 1259456 w 8663886"/>
              <a:gd name="connsiteY50" fmla="*/ 34506 h 483079"/>
              <a:gd name="connsiteX51" fmla="*/ 1173192 w 8663886"/>
              <a:gd name="connsiteY51" fmla="*/ 51759 h 483079"/>
              <a:gd name="connsiteX52" fmla="*/ 957532 w 8663886"/>
              <a:gd name="connsiteY52" fmla="*/ 0 h 483079"/>
              <a:gd name="connsiteX53" fmla="*/ 483079 w 8663886"/>
              <a:gd name="connsiteY53" fmla="*/ 8626 h 483079"/>
              <a:gd name="connsiteX54" fmla="*/ 0 w 8663886"/>
              <a:gd name="connsiteY54" fmla="*/ 17253 h 483079"/>
              <a:gd name="connsiteX55" fmla="*/ 0 w 8663886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7200 h 483079"/>
              <a:gd name="connsiteX8" fmla="*/ 3019245 w 8663886"/>
              <a:gd name="connsiteY8" fmla="*/ 431321 h 483079"/>
              <a:gd name="connsiteX9" fmla="*/ 3181664 w 8663886"/>
              <a:gd name="connsiteY9" fmla="*/ 418515 h 483079"/>
              <a:gd name="connsiteX10" fmla="*/ 3743864 w 8663886"/>
              <a:gd name="connsiteY10" fmla="*/ 379562 h 483079"/>
              <a:gd name="connsiteX11" fmla="*/ 3956334 w 8663886"/>
              <a:gd name="connsiteY11" fmla="*/ 360512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7996686 w 8663886"/>
              <a:gd name="connsiteY19" fmla="*/ 129396 h 483079"/>
              <a:gd name="connsiteX20" fmla="*/ 8089511 w 8663886"/>
              <a:gd name="connsiteY20" fmla="*/ 137124 h 483079"/>
              <a:gd name="connsiteX21" fmla="*/ 8655844 w 8663886"/>
              <a:gd name="connsiteY21" fmla="*/ 131777 h 483079"/>
              <a:gd name="connsiteX22" fmla="*/ 8663886 w 8663886"/>
              <a:gd name="connsiteY22" fmla="*/ 21117 h 483079"/>
              <a:gd name="connsiteX23" fmla="*/ 7845275 w 8663886"/>
              <a:gd name="connsiteY23" fmla="*/ 22600 h 483079"/>
              <a:gd name="connsiteX24" fmla="*/ 7003165 w 8663886"/>
              <a:gd name="connsiteY24" fmla="*/ 24397 h 483079"/>
              <a:gd name="connsiteX25" fmla="*/ 6595118 w 8663886"/>
              <a:gd name="connsiteY25" fmla="*/ 28845 h 483079"/>
              <a:gd name="connsiteX26" fmla="*/ 5454006 w 8663886"/>
              <a:gd name="connsiteY26" fmla="*/ 51444 h 483079"/>
              <a:gd name="connsiteX27" fmla="*/ 4813539 w 8663886"/>
              <a:gd name="connsiteY27" fmla="*/ 69011 h 483079"/>
              <a:gd name="connsiteX28" fmla="*/ 4297123 w 8663886"/>
              <a:gd name="connsiteY28" fmla="*/ 92510 h 483079"/>
              <a:gd name="connsiteX29" fmla="*/ 3704910 w 8663886"/>
              <a:gd name="connsiteY29" fmla="*/ 121354 h 483079"/>
              <a:gd name="connsiteX30" fmla="*/ 3295559 w 8663886"/>
              <a:gd name="connsiteY30" fmla="*/ 124050 h 483079"/>
              <a:gd name="connsiteX31" fmla="*/ 3019245 w 8663886"/>
              <a:gd name="connsiteY31" fmla="*/ 163902 h 483079"/>
              <a:gd name="connsiteX32" fmla="*/ 2915728 w 8663886"/>
              <a:gd name="connsiteY32" fmla="*/ 120770 h 483079"/>
              <a:gd name="connsiteX33" fmla="*/ 2915728 w 8663886"/>
              <a:gd name="connsiteY33" fmla="*/ 120770 h 483079"/>
              <a:gd name="connsiteX34" fmla="*/ 2665562 w 8663886"/>
              <a:gd name="connsiteY34" fmla="*/ 163902 h 483079"/>
              <a:gd name="connsiteX35" fmla="*/ 2570671 w 8663886"/>
              <a:gd name="connsiteY35" fmla="*/ 146649 h 483079"/>
              <a:gd name="connsiteX36" fmla="*/ 2570671 w 8663886"/>
              <a:gd name="connsiteY36" fmla="*/ 146649 h 483079"/>
              <a:gd name="connsiteX37" fmla="*/ 2424022 w 8663886"/>
              <a:gd name="connsiteY37" fmla="*/ 146649 h 483079"/>
              <a:gd name="connsiteX38" fmla="*/ 2337758 w 8663886"/>
              <a:gd name="connsiteY38" fmla="*/ 189781 h 483079"/>
              <a:gd name="connsiteX39" fmla="*/ 2208362 w 8663886"/>
              <a:gd name="connsiteY39" fmla="*/ 163902 h 483079"/>
              <a:gd name="connsiteX40" fmla="*/ 2113471 w 8663886"/>
              <a:gd name="connsiteY40" fmla="*/ 163902 h 483079"/>
              <a:gd name="connsiteX41" fmla="*/ 2018581 w 8663886"/>
              <a:gd name="connsiteY41" fmla="*/ 163902 h 483079"/>
              <a:gd name="connsiteX42" fmla="*/ 1940943 w 8663886"/>
              <a:gd name="connsiteY42" fmla="*/ 138023 h 483079"/>
              <a:gd name="connsiteX43" fmla="*/ 1846052 w 8663886"/>
              <a:gd name="connsiteY43" fmla="*/ 129396 h 483079"/>
              <a:gd name="connsiteX44" fmla="*/ 1751162 w 8663886"/>
              <a:gd name="connsiteY44" fmla="*/ 138023 h 483079"/>
              <a:gd name="connsiteX45" fmla="*/ 1725283 w 8663886"/>
              <a:gd name="connsiteY45" fmla="*/ 86264 h 483079"/>
              <a:gd name="connsiteX46" fmla="*/ 1725283 w 8663886"/>
              <a:gd name="connsiteY46" fmla="*/ 86264 h 483079"/>
              <a:gd name="connsiteX47" fmla="*/ 1544128 w 8663886"/>
              <a:gd name="connsiteY47" fmla="*/ 120770 h 483079"/>
              <a:gd name="connsiteX48" fmla="*/ 1466490 w 8663886"/>
              <a:gd name="connsiteY48" fmla="*/ 129396 h 483079"/>
              <a:gd name="connsiteX49" fmla="*/ 1380226 w 8663886"/>
              <a:gd name="connsiteY49" fmla="*/ 94891 h 483079"/>
              <a:gd name="connsiteX50" fmla="*/ 1259456 w 8663886"/>
              <a:gd name="connsiteY50" fmla="*/ 34506 h 483079"/>
              <a:gd name="connsiteX51" fmla="*/ 1173192 w 8663886"/>
              <a:gd name="connsiteY51" fmla="*/ 51759 h 483079"/>
              <a:gd name="connsiteX52" fmla="*/ 957532 w 8663886"/>
              <a:gd name="connsiteY52" fmla="*/ 0 h 483079"/>
              <a:gd name="connsiteX53" fmla="*/ 483079 w 8663886"/>
              <a:gd name="connsiteY53" fmla="*/ 8626 h 483079"/>
              <a:gd name="connsiteX54" fmla="*/ 0 w 8663886"/>
              <a:gd name="connsiteY54" fmla="*/ 17253 h 483079"/>
              <a:gd name="connsiteX55" fmla="*/ 0 w 8663886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7200 h 483079"/>
              <a:gd name="connsiteX8" fmla="*/ 3019245 w 8663886"/>
              <a:gd name="connsiteY8" fmla="*/ 431321 h 483079"/>
              <a:gd name="connsiteX9" fmla="*/ 3181664 w 8663886"/>
              <a:gd name="connsiteY9" fmla="*/ 418515 h 483079"/>
              <a:gd name="connsiteX10" fmla="*/ 3743864 w 8663886"/>
              <a:gd name="connsiteY10" fmla="*/ 379562 h 483079"/>
              <a:gd name="connsiteX11" fmla="*/ 3956334 w 8663886"/>
              <a:gd name="connsiteY11" fmla="*/ 360512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19245 w 8663886"/>
              <a:gd name="connsiteY30" fmla="*/ 163902 h 483079"/>
              <a:gd name="connsiteX31" fmla="*/ 2915728 w 8663886"/>
              <a:gd name="connsiteY31" fmla="*/ 120770 h 483079"/>
              <a:gd name="connsiteX32" fmla="*/ 2915728 w 8663886"/>
              <a:gd name="connsiteY32" fmla="*/ 120770 h 483079"/>
              <a:gd name="connsiteX33" fmla="*/ 2665562 w 8663886"/>
              <a:gd name="connsiteY33" fmla="*/ 163902 h 483079"/>
              <a:gd name="connsiteX34" fmla="*/ 2570671 w 8663886"/>
              <a:gd name="connsiteY34" fmla="*/ 146649 h 483079"/>
              <a:gd name="connsiteX35" fmla="*/ 2570671 w 8663886"/>
              <a:gd name="connsiteY35" fmla="*/ 146649 h 483079"/>
              <a:gd name="connsiteX36" fmla="*/ 2424022 w 8663886"/>
              <a:gd name="connsiteY36" fmla="*/ 146649 h 483079"/>
              <a:gd name="connsiteX37" fmla="*/ 2337758 w 8663886"/>
              <a:gd name="connsiteY37" fmla="*/ 189781 h 483079"/>
              <a:gd name="connsiteX38" fmla="*/ 2208362 w 8663886"/>
              <a:gd name="connsiteY38" fmla="*/ 163902 h 483079"/>
              <a:gd name="connsiteX39" fmla="*/ 2113471 w 8663886"/>
              <a:gd name="connsiteY39" fmla="*/ 163902 h 483079"/>
              <a:gd name="connsiteX40" fmla="*/ 2018581 w 8663886"/>
              <a:gd name="connsiteY40" fmla="*/ 163902 h 483079"/>
              <a:gd name="connsiteX41" fmla="*/ 1940943 w 8663886"/>
              <a:gd name="connsiteY41" fmla="*/ 138023 h 483079"/>
              <a:gd name="connsiteX42" fmla="*/ 1846052 w 8663886"/>
              <a:gd name="connsiteY42" fmla="*/ 129396 h 483079"/>
              <a:gd name="connsiteX43" fmla="*/ 1751162 w 8663886"/>
              <a:gd name="connsiteY43" fmla="*/ 138023 h 483079"/>
              <a:gd name="connsiteX44" fmla="*/ 1725283 w 8663886"/>
              <a:gd name="connsiteY44" fmla="*/ 86264 h 483079"/>
              <a:gd name="connsiteX45" fmla="*/ 1725283 w 8663886"/>
              <a:gd name="connsiteY45" fmla="*/ 86264 h 483079"/>
              <a:gd name="connsiteX46" fmla="*/ 1544128 w 8663886"/>
              <a:gd name="connsiteY46" fmla="*/ 120770 h 483079"/>
              <a:gd name="connsiteX47" fmla="*/ 1466490 w 8663886"/>
              <a:gd name="connsiteY47" fmla="*/ 129396 h 483079"/>
              <a:gd name="connsiteX48" fmla="*/ 1380226 w 8663886"/>
              <a:gd name="connsiteY48" fmla="*/ 94891 h 483079"/>
              <a:gd name="connsiteX49" fmla="*/ 1259456 w 8663886"/>
              <a:gd name="connsiteY49" fmla="*/ 34506 h 483079"/>
              <a:gd name="connsiteX50" fmla="*/ 1173192 w 8663886"/>
              <a:gd name="connsiteY50" fmla="*/ 51759 h 483079"/>
              <a:gd name="connsiteX51" fmla="*/ 957532 w 8663886"/>
              <a:gd name="connsiteY51" fmla="*/ 0 h 483079"/>
              <a:gd name="connsiteX52" fmla="*/ 483079 w 8663886"/>
              <a:gd name="connsiteY52" fmla="*/ 8626 h 483079"/>
              <a:gd name="connsiteX53" fmla="*/ 0 w 8663886"/>
              <a:gd name="connsiteY53" fmla="*/ 17253 h 483079"/>
              <a:gd name="connsiteX54" fmla="*/ 0 w 8663886"/>
              <a:gd name="connsiteY54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7200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56334 w 8663886"/>
              <a:gd name="connsiteY11" fmla="*/ 360512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19245 w 8663886"/>
              <a:gd name="connsiteY30" fmla="*/ 163902 h 483079"/>
              <a:gd name="connsiteX31" fmla="*/ 2915728 w 8663886"/>
              <a:gd name="connsiteY31" fmla="*/ 120770 h 483079"/>
              <a:gd name="connsiteX32" fmla="*/ 2915728 w 8663886"/>
              <a:gd name="connsiteY32" fmla="*/ 120770 h 483079"/>
              <a:gd name="connsiteX33" fmla="*/ 2665562 w 8663886"/>
              <a:gd name="connsiteY33" fmla="*/ 163902 h 483079"/>
              <a:gd name="connsiteX34" fmla="*/ 2570671 w 8663886"/>
              <a:gd name="connsiteY34" fmla="*/ 146649 h 483079"/>
              <a:gd name="connsiteX35" fmla="*/ 2570671 w 8663886"/>
              <a:gd name="connsiteY35" fmla="*/ 146649 h 483079"/>
              <a:gd name="connsiteX36" fmla="*/ 2424022 w 8663886"/>
              <a:gd name="connsiteY36" fmla="*/ 146649 h 483079"/>
              <a:gd name="connsiteX37" fmla="*/ 2337758 w 8663886"/>
              <a:gd name="connsiteY37" fmla="*/ 189781 h 483079"/>
              <a:gd name="connsiteX38" fmla="*/ 2208362 w 8663886"/>
              <a:gd name="connsiteY38" fmla="*/ 163902 h 483079"/>
              <a:gd name="connsiteX39" fmla="*/ 2113471 w 8663886"/>
              <a:gd name="connsiteY39" fmla="*/ 163902 h 483079"/>
              <a:gd name="connsiteX40" fmla="*/ 2018581 w 8663886"/>
              <a:gd name="connsiteY40" fmla="*/ 163902 h 483079"/>
              <a:gd name="connsiteX41" fmla="*/ 1940943 w 8663886"/>
              <a:gd name="connsiteY41" fmla="*/ 138023 h 483079"/>
              <a:gd name="connsiteX42" fmla="*/ 1846052 w 8663886"/>
              <a:gd name="connsiteY42" fmla="*/ 129396 h 483079"/>
              <a:gd name="connsiteX43" fmla="*/ 1751162 w 8663886"/>
              <a:gd name="connsiteY43" fmla="*/ 138023 h 483079"/>
              <a:gd name="connsiteX44" fmla="*/ 1725283 w 8663886"/>
              <a:gd name="connsiteY44" fmla="*/ 86264 h 483079"/>
              <a:gd name="connsiteX45" fmla="*/ 1725283 w 8663886"/>
              <a:gd name="connsiteY45" fmla="*/ 86264 h 483079"/>
              <a:gd name="connsiteX46" fmla="*/ 1544128 w 8663886"/>
              <a:gd name="connsiteY46" fmla="*/ 120770 h 483079"/>
              <a:gd name="connsiteX47" fmla="*/ 1466490 w 8663886"/>
              <a:gd name="connsiteY47" fmla="*/ 129396 h 483079"/>
              <a:gd name="connsiteX48" fmla="*/ 1380226 w 8663886"/>
              <a:gd name="connsiteY48" fmla="*/ 94891 h 483079"/>
              <a:gd name="connsiteX49" fmla="*/ 1259456 w 8663886"/>
              <a:gd name="connsiteY49" fmla="*/ 34506 h 483079"/>
              <a:gd name="connsiteX50" fmla="*/ 1173192 w 8663886"/>
              <a:gd name="connsiteY50" fmla="*/ 51759 h 483079"/>
              <a:gd name="connsiteX51" fmla="*/ 957532 w 8663886"/>
              <a:gd name="connsiteY51" fmla="*/ 0 h 483079"/>
              <a:gd name="connsiteX52" fmla="*/ 483079 w 8663886"/>
              <a:gd name="connsiteY52" fmla="*/ 8626 h 483079"/>
              <a:gd name="connsiteX53" fmla="*/ 0 w 8663886"/>
              <a:gd name="connsiteY53" fmla="*/ 17253 h 483079"/>
              <a:gd name="connsiteX54" fmla="*/ 0 w 8663886"/>
              <a:gd name="connsiteY54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7200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19245 w 8663886"/>
              <a:gd name="connsiteY30" fmla="*/ 163902 h 483079"/>
              <a:gd name="connsiteX31" fmla="*/ 2915728 w 8663886"/>
              <a:gd name="connsiteY31" fmla="*/ 120770 h 483079"/>
              <a:gd name="connsiteX32" fmla="*/ 2915728 w 8663886"/>
              <a:gd name="connsiteY32" fmla="*/ 120770 h 483079"/>
              <a:gd name="connsiteX33" fmla="*/ 2665562 w 8663886"/>
              <a:gd name="connsiteY33" fmla="*/ 163902 h 483079"/>
              <a:gd name="connsiteX34" fmla="*/ 2570671 w 8663886"/>
              <a:gd name="connsiteY34" fmla="*/ 146649 h 483079"/>
              <a:gd name="connsiteX35" fmla="*/ 2570671 w 8663886"/>
              <a:gd name="connsiteY35" fmla="*/ 146649 h 483079"/>
              <a:gd name="connsiteX36" fmla="*/ 2424022 w 8663886"/>
              <a:gd name="connsiteY36" fmla="*/ 146649 h 483079"/>
              <a:gd name="connsiteX37" fmla="*/ 2337758 w 8663886"/>
              <a:gd name="connsiteY37" fmla="*/ 189781 h 483079"/>
              <a:gd name="connsiteX38" fmla="*/ 2208362 w 8663886"/>
              <a:gd name="connsiteY38" fmla="*/ 163902 h 483079"/>
              <a:gd name="connsiteX39" fmla="*/ 2113471 w 8663886"/>
              <a:gd name="connsiteY39" fmla="*/ 163902 h 483079"/>
              <a:gd name="connsiteX40" fmla="*/ 2018581 w 8663886"/>
              <a:gd name="connsiteY40" fmla="*/ 163902 h 483079"/>
              <a:gd name="connsiteX41" fmla="*/ 1940943 w 8663886"/>
              <a:gd name="connsiteY41" fmla="*/ 138023 h 483079"/>
              <a:gd name="connsiteX42" fmla="*/ 1846052 w 8663886"/>
              <a:gd name="connsiteY42" fmla="*/ 129396 h 483079"/>
              <a:gd name="connsiteX43" fmla="*/ 1751162 w 8663886"/>
              <a:gd name="connsiteY43" fmla="*/ 138023 h 483079"/>
              <a:gd name="connsiteX44" fmla="*/ 1725283 w 8663886"/>
              <a:gd name="connsiteY44" fmla="*/ 86264 h 483079"/>
              <a:gd name="connsiteX45" fmla="*/ 1725283 w 8663886"/>
              <a:gd name="connsiteY45" fmla="*/ 86264 h 483079"/>
              <a:gd name="connsiteX46" fmla="*/ 1544128 w 8663886"/>
              <a:gd name="connsiteY46" fmla="*/ 120770 h 483079"/>
              <a:gd name="connsiteX47" fmla="*/ 1466490 w 8663886"/>
              <a:gd name="connsiteY47" fmla="*/ 129396 h 483079"/>
              <a:gd name="connsiteX48" fmla="*/ 1380226 w 8663886"/>
              <a:gd name="connsiteY48" fmla="*/ 94891 h 483079"/>
              <a:gd name="connsiteX49" fmla="*/ 1259456 w 8663886"/>
              <a:gd name="connsiteY49" fmla="*/ 34506 h 483079"/>
              <a:gd name="connsiteX50" fmla="*/ 1173192 w 8663886"/>
              <a:gd name="connsiteY50" fmla="*/ 51759 h 483079"/>
              <a:gd name="connsiteX51" fmla="*/ 957532 w 8663886"/>
              <a:gd name="connsiteY51" fmla="*/ 0 h 483079"/>
              <a:gd name="connsiteX52" fmla="*/ 483079 w 8663886"/>
              <a:gd name="connsiteY52" fmla="*/ 8626 h 483079"/>
              <a:gd name="connsiteX53" fmla="*/ 0 w 8663886"/>
              <a:gd name="connsiteY53" fmla="*/ 17253 h 483079"/>
              <a:gd name="connsiteX54" fmla="*/ 0 w 8663886"/>
              <a:gd name="connsiteY54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19245 w 8663886"/>
              <a:gd name="connsiteY30" fmla="*/ 163902 h 483079"/>
              <a:gd name="connsiteX31" fmla="*/ 2915728 w 8663886"/>
              <a:gd name="connsiteY31" fmla="*/ 120770 h 483079"/>
              <a:gd name="connsiteX32" fmla="*/ 2915728 w 8663886"/>
              <a:gd name="connsiteY32" fmla="*/ 120770 h 483079"/>
              <a:gd name="connsiteX33" fmla="*/ 2665562 w 8663886"/>
              <a:gd name="connsiteY33" fmla="*/ 163902 h 483079"/>
              <a:gd name="connsiteX34" fmla="*/ 2570671 w 8663886"/>
              <a:gd name="connsiteY34" fmla="*/ 146649 h 483079"/>
              <a:gd name="connsiteX35" fmla="*/ 2570671 w 8663886"/>
              <a:gd name="connsiteY35" fmla="*/ 146649 h 483079"/>
              <a:gd name="connsiteX36" fmla="*/ 2424022 w 8663886"/>
              <a:gd name="connsiteY36" fmla="*/ 146649 h 483079"/>
              <a:gd name="connsiteX37" fmla="*/ 2337758 w 8663886"/>
              <a:gd name="connsiteY37" fmla="*/ 189781 h 483079"/>
              <a:gd name="connsiteX38" fmla="*/ 2208362 w 8663886"/>
              <a:gd name="connsiteY38" fmla="*/ 163902 h 483079"/>
              <a:gd name="connsiteX39" fmla="*/ 2113471 w 8663886"/>
              <a:gd name="connsiteY39" fmla="*/ 163902 h 483079"/>
              <a:gd name="connsiteX40" fmla="*/ 2018581 w 8663886"/>
              <a:gd name="connsiteY40" fmla="*/ 163902 h 483079"/>
              <a:gd name="connsiteX41" fmla="*/ 1940943 w 8663886"/>
              <a:gd name="connsiteY41" fmla="*/ 138023 h 483079"/>
              <a:gd name="connsiteX42" fmla="*/ 1846052 w 8663886"/>
              <a:gd name="connsiteY42" fmla="*/ 129396 h 483079"/>
              <a:gd name="connsiteX43" fmla="*/ 1751162 w 8663886"/>
              <a:gd name="connsiteY43" fmla="*/ 138023 h 483079"/>
              <a:gd name="connsiteX44" fmla="*/ 1725283 w 8663886"/>
              <a:gd name="connsiteY44" fmla="*/ 86264 h 483079"/>
              <a:gd name="connsiteX45" fmla="*/ 1725283 w 8663886"/>
              <a:gd name="connsiteY45" fmla="*/ 86264 h 483079"/>
              <a:gd name="connsiteX46" fmla="*/ 1544128 w 8663886"/>
              <a:gd name="connsiteY46" fmla="*/ 120770 h 483079"/>
              <a:gd name="connsiteX47" fmla="*/ 1466490 w 8663886"/>
              <a:gd name="connsiteY47" fmla="*/ 129396 h 483079"/>
              <a:gd name="connsiteX48" fmla="*/ 1380226 w 8663886"/>
              <a:gd name="connsiteY48" fmla="*/ 94891 h 483079"/>
              <a:gd name="connsiteX49" fmla="*/ 1259456 w 8663886"/>
              <a:gd name="connsiteY49" fmla="*/ 34506 h 483079"/>
              <a:gd name="connsiteX50" fmla="*/ 1173192 w 8663886"/>
              <a:gd name="connsiteY50" fmla="*/ 51759 h 483079"/>
              <a:gd name="connsiteX51" fmla="*/ 957532 w 8663886"/>
              <a:gd name="connsiteY51" fmla="*/ 0 h 483079"/>
              <a:gd name="connsiteX52" fmla="*/ 483079 w 8663886"/>
              <a:gd name="connsiteY52" fmla="*/ 8626 h 483079"/>
              <a:gd name="connsiteX53" fmla="*/ 0 w 8663886"/>
              <a:gd name="connsiteY53" fmla="*/ 17253 h 483079"/>
              <a:gd name="connsiteX54" fmla="*/ 0 w 8663886"/>
              <a:gd name="connsiteY54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93064 w 8663886"/>
              <a:gd name="connsiteY30" fmla="*/ 147233 h 483079"/>
              <a:gd name="connsiteX31" fmla="*/ 2915728 w 8663886"/>
              <a:gd name="connsiteY31" fmla="*/ 120770 h 483079"/>
              <a:gd name="connsiteX32" fmla="*/ 2915728 w 8663886"/>
              <a:gd name="connsiteY32" fmla="*/ 120770 h 483079"/>
              <a:gd name="connsiteX33" fmla="*/ 2665562 w 8663886"/>
              <a:gd name="connsiteY33" fmla="*/ 163902 h 483079"/>
              <a:gd name="connsiteX34" fmla="*/ 2570671 w 8663886"/>
              <a:gd name="connsiteY34" fmla="*/ 146649 h 483079"/>
              <a:gd name="connsiteX35" fmla="*/ 2570671 w 8663886"/>
              <a:gd name="connsiteY35" fmla="*/ 146649 h 483079"/>
              <a:gd name="connsiteX36" fmla="*/ 2424022 w 8663886"/>
              <a:gd name="connsiteY36" fmla="*/ 146649 h 483079"/>
              <a:gd name="connsiteX37" fmla="*/ 2337758 w 8663886"/>
              <a:gd name="connsiteY37" fmla="*/ 189781 h 483079"/>
              <a:gd name="connsiteX38" fmla="*/ 2208362 w 8663886"/>
              <a:gd name="connsiteY38" fmla="*/ 163902 h 483079"/>
              <a:gd name="connsiteX39" fmla="*/ 2113471 w 8663886"/>
              <a:gd name="connsiteY39" fmla="*/ 163902 h 483079"/>
              <a:gd name="connsiteX40" fmla="*/ 2018581 w 8663886"/>
              <a:gd name="connsiteY40" fmla="*/ 163902 h 483079"/>
              <a:gd name="connsiteX41" fmla="*/ 1940943 w 8663886"/>
              <a:gd name="connsiteY41" fmla="*/ 138023 h 483079"/>
              <a:gd name="connsiteX42" fmla="*/ 1846052 w 8663886"/>
              <a:gd name="connsiteY42" fmla="*/ 129396 h 483079"/>
              <a:gd name="connsiteX43" fmla="*/ 1751162 w 8663886"/>
              <a:gd name="connsiteY43" fmla="*/ 138023 h 483079"/>
              <a:gd name="connsiteX44" fmla="*/ 1725283 w 8663886"/>
              <a:gd name="connsiteY44" fmla="*/ 86264 h 483079"/>
              <a:gd name="connsiteX45" fmla="*/ 1725283 w 8663886"/>
              <a:gd name="connsiteY45" fmla="*/ 86264 h 483079"/>
              <a:gd name="connsiteX46" fmla="*/ 1544128 w 8663886"/>
              <a:gd name="connsiteY46" fmla="*/ 120770 h 483079"/>
              <a:gd name="connsiteX47" fmla="*/ 1466490 w 8663886"/>
              <a:gd name="connsiteY47" fmla="*/ 129396 h 483079"/>
              <a:gd name="connsiteX48" fmla="*/ 1380226 w 8663886"/>
              <a:gd name="connsiteY48" fmla="*/ 94891 h 483079"/>
              <a:gd name="connsiteX49" fmla="*/ 1259456 w 8663886"/>
              <a:gd name="connsiteY49" fmla="*/ 34506 h 483079"/>
              <a:gd name="connsiteX50" fmla="*/ 1173192 w 8663886"/>
              <a:gd name="connsiteY50" fmla="*/ 51759 h 483079"/>
              <a:gd name="connsiteX51" fmla="*/ 957532 w 8663886"/>
              <a:gd name="connsiteY51" fmla="*/ 0 h 483079"/>
              <a:gd name="connsiteX52" fmla="*/ 483079 w 8663886"/>
              <a:gd name="connsiteY52" fmla="*/ 8626 h 483079"/>
              <a:gd name="connsiteX53" fmla="*/ 0 w 8663886"/>
              <a:gd name="connsiteY53" fmla="*/ 17253 h 483079"/>
              <a:gd name="connsiteX54" fmla="*/ 0 w 8663886"/>
              <a:gd name="connsiteY54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93064 w 8663886"/>
              <a:gd name="connsiteY30" fmla="*/ 147233 h 483079"/>
              <a:gd name="connsiteX31" fmla="*/ 2956479 w 8663886"/>
              <a:gd name="connsiteY31" fmla="*/ 144987 h 483079"/>
              <a:gd name="connsiteX32" fmla="*/ 2915728 w 8663886"/>
              <a:gd name="connsiteY32" fmla="*/ 120770 h 483079"/>
              <a:gd name="connsiteX33" fmla="*/ 2915728 w 8663886"/>
              <a:gd name="connsiteY33" fmla="*/ 120770 h 483079"/>
              <a:gd name="connsiteX34" fmla="*/ 2665562 w 8663886"/>
              <a:gd name="connsiteY34" fmla="*/ 163902 h 483079"/>
              <a:gd name="connsiteX35" fmla="*/ 2570671 w 8663886"/>
              <a:gd name="connsiteY35" fmla="*/ 146649 h 483079"/>
              <a:gd name="connsiteX36" fmla="*/ 2570671 w 8663886"/>
              <a:gd name="connsiteY36" fmla="*/ 146649 h 483079"/>
              <a:gd name="connsiteX37" fmla="*/ 2424022 w 8663886"/>
              <a:gd name="connsiteY37" fmla="*/ 146649 h 483079"/>
              <a:gd name="connsiteX38" fmla="*/ 2337758 w 8663886"/>
              <a:gd name="connsiteY38" fmla="*/ 189781 h 483079"/>
              <a:gd name="connsiteX39" fmla="*/ 2208362 w 8663886"/>
              <a:gd name="connsiteY39" fmla="*/ 163902 h 483079"/>
              <a:gd name="connsiteX40" fmla="*/ 2113471 w 8663886"/>
              <a:gd name="connsiteY40" fmla="*/ 163902 h 483079"/>
              <a:gd name="connsiteX41" fmla="*/ 2018581 w 8663886"/>
              <a:gd name="connsiteY41" fmla="*/ 163902 h 483079"/>
              <a:gd name="connsiteX42" fmla="*/ 1940943 w 8663886"/>
              <a:gd name="connsiteY42" fmla="*/ 138023 h 483079"/>
              <a:gd name="connsiteX43" fmla="*/ 1846052 w 8663886"/>
              <a:gd name="connsiteY43" fmla="*/ 129396 h 483079"/>
              <a:gd name="connsiteX44" fmla="*/ 1751162 w 8663886"/>
              <a:gd name="connsiteY44" fmla="*/ 138023 h 483079"/>
              <a:gd name="connsiteX45" fmla="*/ 1725283 w 8663886"/>
              <a:gd name="connsiteY45" fmla="*/ 86264 h 483079"/>
              <a:gd name="connsiteX46" fmla="*/ 1725283 w 8663886"/>
              <a:gd name="connsiteY46" fmla="*/ 86264 h 483079"/>
              <a:gd name="connsiteX47" fmla="*/ 1544128 w 8663886"/>
              <a:gd name="connsiteY47" fmla="*/ 120770 h 483079"/>
              <a:gd name="connsiteX48" fmla="*/ 1466490 w 8663886"/>
              <a:gd name="connsiteY48" fmla="*/ 129396 h 483079"/>
              <a:gd name="connsiteX49" fmla="*/ 1380226 w 8663886"/>
              <a:gd name="connsiteY49" fmla="*/ 94891 h 483079"/>
              <a:gd name="connsiteX50" fmla="*/ 1259456 w 8663886"/>
              <a:gd name="connsiteY50" fmla="*/ 34506 h 483079"/>
              <a:gd name="connsiteX51" fmla="*/ 1173192 w 8663886"/>
              <a:gd name="connsiteY51" fmla="*/ 51759 h 483079"/>
              <a:gd name="connsiteX52" fmla="*/ 957532 w 8663886"/>
              <a:gd name="connsiteY52" fmla="*/ 0 h 483079"/>
              <a:gd name="connsiteX53" fmla="*/ 483079 w 8663886"/>
              <a:gd name="connsiteY53" fmla="*/ 8626 h 483079"/>
              <a:gd name="connsiteX54" fmla="*/ 0 w 8663886"/>
              <a:gd name="connsiteY54" fmla="*/ 17253 h 483079"/>
              <a:gd name="connsiteX55" fmla="*/ 0 w 8663886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93064 w 8663886"/>
              <a:gd name="connsiteY30" fmla="*/ 147233 h 483079"/>
              <a:gd name="connsiteX31" fmla="*/ 2956479 w 8663886"/>
              <a:gd name="connsiteY31" fmla="*/ 144987 h 483079"/>
              <a:gd name="connsiteX32" fmla="*/ 2915728 w 8663886"/>
              <a:gd name="connsiteY32" fmla="*/ 120770 h 483079"/>
              <a:gd name="connsiteX33" fmla="*/ 2889534 w 8663886"/>
              <a:gd name="connsiteY33" fmla="*/ 135057 h 483079"/>
              <a:gd name="connsiteX34" fmla="*/ 2665562 w 8663886"/>
              <a:gd name="connsiteY34" fmla="*/ 163902 h 483079"/>
              <a:gd name="connsiteX35" fmla="*/ 2570671 w 8663886"/>
              <a:gd name="connsiteY35" fmla="*/ 146649 h 483079"/>
              <a:gd name="connsiteX36" fmla="*/ 2570671 w 8663886"/>
              <a:gd name="connsiteY36" fmla="*/ 146649 h 483079"/>
              <a:gd name="connsiteX37" fmla="*/ 2424022 w 8663886"/>
              <a:gd name="connsiteY37" fmla="*/ 146649 h 483079"/>
              <a:gd name="connsiteX38" fmla="*/ 2337758 w 8663886"/>
              <a:gd name="connsiteY38" fmla="*/ 189781 h 483079"/>
              <a:gd name="connsiteX39" fmla="*/ 2208362 w 8663886"/>
              <a:gd name="connsiteY39" fmla="*/ 163902 h 483079"/>
              <a:gd name="connsiteX40" fmla="*/ 2113471 w 8663886"/>
              <a:gd name="connsiteY40" fmla="*/ 163902 h 483079"/>
              <a:gd name="connsiteX41" fmla="*/ 2018581 w 8663886"/>
              <a:gd name="connsiteY41" fmla="*/ 163902 h 483079"/>
              <a:gd name="connsiteX42" fmla="*/ 1940943 w 8663886"/>
              <a:gd name="connsiteY42" fmla="*/ 138023 h 483079"/>
              <a:gd name="connsiteX43" fmla="*/ 1846052 w 8663886"/>
              <a:gd name="connsiteY43" fmla="*/ 129396 h 483079"/>
              <a:gd name="connsiteX44" fmla="*/ 1751162 w 8663886"/>
              <a:gd name="connsiteY44" fmla="*/ 138023 h 483079"/>
              <a:gd name="connsiteX45" fmla="*/ 1725283 w 8663886"/>
              <a:gd name="connsiteY45" fmla="*/ 86264 h 483079"/>
              <a:gd name="connsiteX46" fmla="*/ 1725283 w 8663886"/>
              <a:gd name="connsiteY46" fmla="*/ 86264 h 483079"/>
              <a:gd name="connsiteX47" fmla="*/ 1544128 w 8663886"/>
              <a:gd name="connsiteY47" fmla="*/ 120770 h 483079"/>
              <a:gd name="connsiteX48" fmla="*/ 1466490 w 8663886"/>
              <a:gd name="connsiteY48" fmla="*/ 129396 h 483079"/>
              <a:gd name="connsiteX49" fmla="*/ 1380226 w 8663886"/>
              <a:gd name="connsiteY49" fmla="*/ 94891 h 483079"/>
              <a:gd name="connsiteX50" fmla="*/ 1259456 w 8663886"/>
              <a:gd name="connsiteY50" fmla="*/ 34506 h 483079"/>
              <a:gd name="connsiteX51" fmla="*/ 1173192 w 8663886"/>
              <a:gd name="connsiteY51" fmla="*/ 51759 h 483079"/>
              <a:gd name="connsiteX52" fmla="*/ 957532 w 8663886"/>
              <a:gd name="connsiteY52" fmla="*/ 0 h 483079"/>
              <a:gd name="connsiteX53" fmla="*/ 483079 w 8663886"/>
              <a:gd name="connsiteY53" fmla="*/ 8626 h 483079"/>
              <a:gd name="connsiteX54" fmla="*/ 0 w 8663886"/>
              <a:gd name="connsiteY54" fmla="*/ 17253 h 483079"/>
              <a:gd name="connsiteX55" fmla="*/ 0 w 8663886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93064 w 8663886"/>
              <a:gd name="connsiteY30" fmla="*/ 147233 h 483079"/>
              <a:gd name="connsiteX31" fmla="*/ 2956479 w 8663886"/>
              <a:gd name="connsiteY31" fmla="*/ 144987 h 483079"/>
              <a:gd name="connsiteX32" fmla="*/ 2915728 w 8663886"/>
              <a:gd name="connsiteY32" fmla="*/ 120770 h 483079"/>
              <a:gd name="connsiteX33" fmla="*/ 2782377 w 8663886"/>
              <a:gd name="connsiteY33" fmla="*/ 149345 h 483079"/>
              <a:gd name="connsiteX34" fmla="*/ 2665562 w 8663886"/>
              <a:gd name="connsiteY34" fmla="*/ 163902 h 483079"/>
              <a:gd name="connsiteX35" fmla="*/ 2570671 w 8663886"/>
              <a:gd name="connsiteY35" fmla="*/ 146649 h 483079"/>
              <a:gd name="connsiteX36" fmla="*/ 2570671 w 8663886"/>
              <a:gd name="connsiteY36" fmla="*/ 146649 h 483079"/>
              <a:gd name="connsiteX37" fmla="*/ 2424022 w 8663886"/>
              <a:gd name="connsiteY37" fmla="*/ 146649 h 483079"/>
              <a:gd name="connsiteX38" fmla="*/ 2337758 w 8663886"/>
              <a:gd name="connsiteY38" fmla="*/ 189781 h 483079"/>
              <a:gd name="connsiteX39" fmla="*/ 2208362 w 8663886"/>
              <a:gd name="connsiteY39" fmla="*/ 163902 h 483079"/>
              <a:gd name="connsiteX40" fmla="*/ 2113471 w 8663886"/>
              <a:gd name="connsiteY40" fmla="*/ 163902 h 483079"/>
              <a:gd name="connsiteX41" fmla="*/ 2018581 w 8663886"/>
              <a:gd name="connsiteY41" fmla="*/ 163902 h 483079"/>
              <a:gd name="connsiteX42" fmla="*/ 1940943 w 8663886"/>
              <a:gd name="connsiteY42" fmla="*/ 138023 h 483079"/>
              <a:gd name="connsiteX43" fmla="*/ 1846052 w 8663886"/>
              <a:gd name="connsiteY43" fmla="*/ 129396 h 483079"/>
              <a:gd name="connsiteX44" fmla="*/ 1751162 w 8663886"/>
              <a:gd name="connsiteY44" fmla="*/ 138023 h 483079"/>
              <a:gd name="connsiteX45" fmla="*/ 1725283 w 8663886"/>
              <a:gd name="connsiteY45" fmla="*/ 86264 h 483079"/>
              <a:gd name="connsiteX46" fmla="*/ 1725283 w 8663886"/>
              <a:gd name="connsiteY46" fmla="*/ 86264 h 483079"/>
              <a:gd name="connsiteX47" fmla="*/ 1544128 w 8663886"/>
              <a:gd name="connsiteY47" fmla="*/ 120770 h 483079"/>
              <a:gd name="connsiteX48" fmla="*/ 1466490 w 8663886"/>
              <a:gd name="connsiteY48" fmla="*/ 129396 h 483079"/>
              <a:gd name="connsiteX49" fmla="*/ 1380226 w 8663886"/>
              <a:gd name="connsiteY49" fmla="*/ 94891 h 483079"/>
              <a:gd name="connsiteX50" fmla="*/ 1259456 w 8663886"/>
              <a:gd name="connsiteY50" fmla="*/ 34506 h 483079"/>
              <a:gd name="connsiteX51" fmla="*/ 1173192 w 8663886"/>
              <a:gd name="connsiteY51" fmla="*/ 51759 h 483079"/>
              <a:gd name="connsiteX52" fmla="*/ 957532 w 8663886"/>
              <a:gd name="connsiteY52" fmla="*/ 0 h 483079"/>
              <a:gd name="connsiteX53" fmla="*/ 483079 w 8663886"/>
              <a:gd name="connsiteY53" fmla="*/ 8626 h 483079"/>
              <a:gd name="connsiteX54" fmla="*/ 0 w 8663886"/>
              <a:gd name="connsiteY54" fmla="*/ 17253 h 483079"/>
              <a:gd name="connsiteX55" fmla="*/ 0 w 8663886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295559 w 8663886"/>
              <a:gd name="connsiteY29" fmla="*/ 124050 h 483079"/>
              <a:gd name="connsiteX30" fmla="*/ 3093064 w 8663886"/>
              <a:gd name="connsiteY30" fmla="*/ 147233 h 483079"/>
              <a:gd name="connsiteX31" fmla="*/ 2956479 w 8663886"/>
              <a:gd name="connsiteY31" fmla="*/ 144987 h 483079"/>
              <a:gd name="connsiteX32" fmla="*/ 2887153 w 8663886"/>
              <a:gd name="connsiteY32" fmla="*/ 135057 h 483079"/>
              <a:gd name="connsiteX33" fmla="*/ 2782377 w 8663886"/>
              <a:gd name="connsiteY33" fmla="*/ 149345 h 483079"/>
              <a:gd name="connsiteX34" fmla="*/ 2665562 w 8663886"/>
              <a:gd name="connsiteY34" fmla="*/ 163902 h 483079"/>
              <a:gd name="connsiteX35" fmla="*/ 2570671 w 8663886"/>
              <a:gd name="connsiteY35" fmla="*/ 146649 h 483079"/>
              <a:gd name="connsiteX36" fmla="*/ 2570671 w 8663886"/>
              <a:gd name="connsiteY36" fmla="*/ 146649 h 483079"/>
              <a:gd name="connsiteX37" fmla="*/ 2424022 w 8663886"/>
              <a:gd name="connsiteY37" fmla="*/ 146649 h 483079"/>
              <a:gd name="connsiteX38" fmla="*/ 2337758 w 8663886"/>
              <a:gd name="connsiteY38" fmla="*/ 189781 h 483079"/>
              <a:gd name="connsiteX39" fmla="*/ 2208362 w 8663886"/>
              <a:gd name="connsiteY39" fmla="*/ 163902 h 483079"/>
              <a:gd name="connsiteX40" fmla="*/ 2113471 w 8663886"/>
              <a:gd name="connsiteY40" fmla="*/ 163902 h 483079"/>
              <a:gd name="connsiteX41" fmla="*/ 2018581 w 8663886"/>
              <a:gd name="connsiteY41" fmla="*/ 163902 h 483079"/>
              <a:gd name="connsiteX42" fmla="*/ 1940943 w 8663886"/>
              <a:gd name="connsiteY42" fmla="*/ 138023 h 483079"/>
              <a:gd name="connsiteX43" fmla="*/ 1846052 w 8663886"/>
              <a:gd name="connsiteY43" fmla="*/ 129396 h 483079"/>
              <a:gd name="connsiteX44" fmla="*/ 1751162 w 8663886"/>
              <a:gd name="connsiteY44" fmla="*/ 138023 h 483079"/>
              <a:gd name="connsiteX45" fmla="*/ 1725283 w 8663886"/>
              <a:gd name="connsiteY45" fmla="*/ 86264 h 483079"/>
              <a:gd name="connsiteX46" fmla="*/ 1725283 w 8663886"/>
              <a:gd name="connsiteY46" fmla="*/ 86264 h 483079"/>
              <a:gd name="connsiteX47" fmla="*/ 1544128 w 8663886"/>
              <a:gd name="connsiteY47" fmla="*/ 120770 h 483079"/>
              <a:gd name="connsiteX48" fmla="*/ 1466490 w 8663886"/>
              <a:gd name="connsiteY48" fmla="*/ 129396 h 483079"/>
              <a:gd name="connsiteX49" fmla="*/ 1380226 w 8663886"/>
              <a:gd name="connsiteY49" fmla="*/ 94891 h 483079"/>
              <a:gd name="connsiteX50" fmla="*/ 1259456 w 8663886"/>
              <a:gd name="connsiteY50" fmla="*/ 34506 h 483079"/>
              <a:gd name="connsiteX51" fmla="*/ 1173192 w 8663886"/>
              <a:gd name="connsiteY51" fmla="*/ 51759 h 483079"/>
              <a:gd name="connsiteX52" fmla="*/ 957532 w 8663886"/>
              <a:gd name="connsiteY52" fmla="*/ 0 h 483079"/>
              <a:gd name="connsiteX53" fmla="*/ 483079 w 8663886"/>
              <a:gd name="connsiteY53" fmla="*/ 8626 h 483079"/>
              <a:gd name="connsiteX54" fmla="*/ 0 w 8663886"/>
              <a:gd name="connsiteY54" fmla="*/ 17253 h 483079"/>
              <a:gd name="connsiteX55" fmla="*/ 0 w 8663886"/>
              <a:gd name="connsiteY55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093064 w 8663886"/>
              <a:gd name="connsiteY31" fmla="*/ 147233 h 483079"/>
              <a:gd name="connsiteX32" fmla="*/ 2956479 w 8663886"/>
              <a:gd name="connsiteY32" fmla="*/ 144987 h 483079"/>
              <a:gd name="connsiteX33" fmla="*/ 2887153 w 8663886"/>
              <a:gd name="connsiteY33" fmla="*/ 135057 h 483079"/>
              <a:gd name="connsiteX34" fmla="*/ 2782377 w 8663886"/>
              <a:gd name="connsiteY34" fmla="*/ 149345 h 483079"/>
              <a:gd name="connsiteX35" fmla="*/ 2665562 w 8663886"/>
              <a:gd name="connsiteY35" fmla="*/ 163902 h 483079"/>
              <a:gd name="connsiteX36" fmla="*/ 2570671 w 8663886"/>
              <a:gd name="connsiteY36" fmla="*/ 146649 h 483079"/>
              <a:gd name="connsiteX37" fmla="*/ 2570671 w 8663886"/>
              <a:gd name="connsiteY37" fmla="*/ 146649 h 483079"/>
              <a:gd name="connsiteX38" fmla="*/ 2424022 w 8663886"/>
              <a:gd name="connsiteY38" fmla="*/ 146649 h 483079"/>
              <a:gd name="connsiteX39" fmla="*/ 2337758 w 8663886"/>
              <a:gd name="connsiteY39" fmla="*/ 189781 h 483079"/>
              <a:gd name="connsiteX40" fmla="*/ 2208362 w 8663886"/>
              <a:gd name="connsiteY40" fmla="*/ 163902 h 483079"/>
              <a:gd name="connsiteX41" fmla="*/ 2113471 w 8663886"/>
              <a:gd name="connsiteY41" fmla="*/ 163902 h 483079"/>
              <a:gd name="connsiteX42" fmla="*/ 2018581 w 8663886"/>
              <a:gd name="connsiteY42" fmla="*/ 163902 h 483079"/>
              <a:gd name="connsiteX43" fmla="*/ 1940943 w 8663886"/>
              <a:gd name="connsiteY43" fmla="*/ 138023 h 483079"/>
              <a:gd name="connsiteX44" fmla="*/ 1846052 w 8663886"/>
              <a:gd name="connsiteY44" fmla="*/ 129396 h 483079"/>
              <a:gd name="connsiteX45" fmla="*/ 1751162 w 8663886"/>
              <a:gd name="connsiteY45" fmla="*/ 138023 h 483079"/>
              <a:gd name="connsiteX46" fmla="*/ 1725283 w 8663886"/>
              <a:gd name="connsiteY46" fmla="*/ 86264 h 483079"/>
              <a:gd name="connsiteX47" fmla="*/ 1725283 w 8663886"/>
              <a:gd name="connsiteY47" fmla="*/ 86264 h 483079"/>
              <a:gd name="connsiteX48" fmla="*/ 1544128 w 8663886"/>
              <a:gd name="connsiteY48" fmla="*/ 120770 h 483079"/>
              <a:gd name="connsiteX49" fmla="*/ 1466490 w 8663886"/>
              <a:gd name="connsiteY49" fmla="*/ 129396 h 483079"/>
              <a:gd name="connsiteX50" fmla="*/ 1380226 w 8663886"/>
              <a:gd name="connsiteY50" fmla="*/ 94891 h 483079"/>
              <a:gd name="connsiteX51" fmla="*/ 1259456 w 8663886"/>
              <a:gd name="connsiteY51" fmla="*/ 34506 h 483079"/>
              <a:gd name="connsiteX52" fmla="*/ 1173192 w 8663886"/>
              <a:gd name="connsiteY52" fmla="*/ 51759 h 483079"/>
              <a:gd name="connsiteX53" fmla="*/ 957532 w 8663886"/>
              <a:gd name="connsiteY53" fmla="*/ 0 h 483079"/>
              <a:gd name="connsiteX54" fmla="*/ 483079 w 8663886"/>
              <a:gd name="connsiteY54" fmla="*/ 8626 h 483079"/>
              <a:gd name="connsiteX55" fmla="*/ 0 w 8663886"/>
              <a:gd name="connsiteY55" fmla="*/ 17253 h 483079"/>
              <a:gd name="connsiteX56" fmla="*/ 0 w 8663886"/>
              <a:gd name="connsiteY56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82377 w 8663886"/>
              <a:gd name="connsiteY35" fmla="*/ 149345 h 483079"/>
              <a:gd name="connsiteX36" fmla="*/ 2665562 w 8663886"/>
              <a:gd name="connsiteY36" fmla="*/ 163902 h 483079"/>
              <a:gd name="connsiteX37" fmla="*/ 2570671 w 8663886"/>
              <a:gd name="connsiteY37" fmla="*/ 146649 h 483079"/>
              <a:gd name="connsiteX38" fmla="*/ 2570671 w 8663886"/>
              <a:gd name="connsiteY38" fmla="*/ 146649 h 483079"/>
              <a:gd name="connsiteX39" fmla="*/ 2424022 w 8663886"/>
              <a:gd name="connsiteY39" fmla="*/ 146649 h 483079"/>
              <a:gd name="connsiteX40" fmla="*/ 2337758 w 8663886"/>
              <a:gd name="connsiteY40" fmla="*/ 189781 h 483079"/>
              <a:gd name="connsiteX41" fmla="*/ 2208362 w 8663886"/>
              <a:gd name="connsiteY41" fmla="*/ 163902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82377 w 8663886"/>
              <a:gd name="connsiteY35" fmla="*/ 149345 h 483079"/>
              <a:gd name="connsiteX36" fmla="*/ 2675087 w 8663886"/>
              <a:gd name="connsiteY36" fmla="*/ 166283 h 483079"/>
              <a:gd name="connsiteX37" fmla="*/ 2570671 w 8663886"/>
              <a:gd name="connsiteY37" fmla="*/ 146649 h 483079"/>
              <a:gd name="connsiteX38" fmla="*/ 2570671 w 8663886"/>
              <a:gd name="connsiteY38" fmla="*/ 146649 h 483079"/>
              <a:gd name="connsiteX39" fmla="*/ 2424022 w 8663886"/>
              <a:gd name="connsiteY39" fmla="*/ 146649 h 483079"/>
              <a:gd name="connsiteX40" fmla="*/ 2337758 w 8663886"/>
              <a:gd name="connsiteY40" fmla="*/ 189781 h 483079"/>
              <a:gd name="connsiteX41" fmla="*/ 2208362 w 8663886"/>
              <a:gd name="connsiteY41" fmla="*/ 163902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70671 w 8663886"/>
              <a:gd name="connsiteY37" fmla="*/ 146649 h 483079"/>
              <a:gd name="connsiteX38" fmla="*/ 2570671 w 8663886"/>
              <a:gd name="connsiteY38" fmla="*/ 146649 h 483079"/>
              <a:gd name="connsiteX39" fmla="*/ 2424022 w 8663886"/>
              <a:gd name="connsiteY39" fmla="*/ 146649 h 483079"/>
              <a:gd name="connsiteX40" fmla="*/ 2337758 w 8663886"/>
              <a:gd name="connsiteY40" fmla="*/ 189781 h 483079"/>
              <a:gd name="connsiteX41" fmla="*/ 2208362 w 8663886"/>
              <a:gd name="connsiteY41" fmla="*/ 163902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70671 w 8663886"/>
              <a:gd name="connsiteY37" fmla="*/ 146649 h 483079"/>
              <a:gd name="connsiteX38" fmla="*/ 2551621 w 8663886"/>
              <a:gd name="connsiteY38" fmla="*/ 146649 h 483079"/>
              <a:gd name="connsiteX39" fmla="*/ 2424022 w 8663886"/>
              <a:gd name="connsiteY39" fmla="*/ 146649 h 483079"/>
              <a:gd name="connsiteX40" fmla="*/ 2337758 w 8663886"/>
              <a:gd name="connsiteY40" fmla="*/ 189781 h 483079"/>
              <a:gd name="connsiteX41" fmla="*/ 2208362 w 8663886"/>
              <a:gd name="connsiteY41" fmla="*/ 163902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51621 w 8663886"/>
              <a:gd name="connsiteY37" fmla="*/ 146649 h 483079"/>
              <a:gd name="connsiteX38" fmla="*/ 2424022 w 8663886"/>
              <a:gd name="connsiteY38" fmla="*/ 146649 h 483079"/>
              <a:gd name="connsiteX39" fmla="*/ 2337758 w 8663886"/>
              <a:gd name="connsiteY39" fmla="*/ 189781 h 483079"/>
              <a:gd name="connsiteX40" fmla="*/ 2208362 w 8663886"/>
              <a:gd name="connsiteY40" fmla="*/ 163902 h 483079"/>
              <a:gd name="connsiteX41" fmla="*/ 2113471 w 8663886"/>
              <a:gd name="connsiteY41" fmla="*/ 163902 h 483079"/>
              <a:gd name="connsiteX42" fmla="*/ 2018581 w 8663886"/>
              <a:gd name="connsiteY42" fmla="*/ 163902 h 483079"/>
              <a:gd name="connsiteX43" fmla="*/ 1940943 w 8663886"/>
              <a:gd name="connsiteY43" fmla="*/ 138023 h 483079"/>
              <a:gd name="connsiteX44" fmla="*/ 1846052 w 8663886"/>
              <a:gd name="connsiteY44" fmla="*/ 129396 h 483079"/>
              <a:gd name="connsiteX45" fmla="*/ 1751162 w 8663886"/>
              <a:gd name="connsiteY45" fmla="*/ 138023 h 483079"/>
              <a:gd name="connsiteX46" fmla="*/ 1725283 w 8663886"/>
              <a:gd name="connsiteY46" fmla="*/ 86264 h 483079"/>
              <a:gd name="connsiteX47" fmla="*/ 1725283 w 8663886"/>
              <a:gd name="connsiteY47" fmla="*/ 86264 h 483079"/>
              <a:gd name="connsiteX48" fmla="*/ 1544128 w 8663886"/>
              <a:gd name="connsiteY48" fmla="*/ 120770 h 483079"/>
              <a:gd name="connsiteX49" fmla="*/ 1466490 w 8663886"/>
              <a:gd name="connsiteY49" fmla="*/ 129396 h 483079"/>
              <a:gd name="connsiteX50" fmla="*/ 1380226 w 8663886"/>
              <a:gd name="connsiteY50" fmla="*/ 94891 h 483079"/>
              <a:gd name="connsiteX51" fmla="*/ 1259456 w 8663886"/>
              <a:gd name="connsiteY51" fmla="*/ 34506 h 483079"/>
              <a:gd name="connsiteX52" fmla="*/ 1173192 w 8663886"/>
              <a:gd name="connsiteY52" fmla="*/ 51759 h 483079"/>
              <a:gd name="connsiteX53" fmla="*/ 957532 w 8663886"/>
              <a:gd name="connsiteY53" fmla="*/ 0 h 483079"/>
              <a:gd name="connsiteX54" fmla="*/ 483079 w 8663886"/>
              <a:gd name="connsiteY54" fmla="*/ 8626 h 483079"/>
              <a:gd name="connsiteX55" fmla="*/ 0 w 8663886"/>
              <a:gd name="connsiteY55" fmla="*/ 17253 h 483079"/>
              <a:gd name="connsiteX56" fmla="*/ 0 w 8663886"/>
              <a:gd name="connsiteY56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51621 w 8663886"/>
              <a:gd name="connsiteY37" fmla="*/ 146649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7758 w 8663886"/>
              <a:gd name="connsiteY40" fmla="*/ 189781 h 483079"/>
              <a:gd name="connsiteX41" fmla="*/ 2208362 w 8663886"/>
              <a:gd name="connsiteY41" fmla="*/ 163902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7758 w 8663886"/>
              <a:gd name="connsiteY40" fmla="*/ 189781 h 483079"/>
              <a:gd name="connsiteX41" fmla="*/ 2208362 w 8663886"/>
              <a:gd name="connsiteY41" fmla="*/ 163902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47283 w 8663886"/>
              <a:gd name="connsiteY40" fmla="*/ 187400 h 483079"/>
              <a:gd name="connsiteX41" fmla="*/ 2208362 w 8663886"/>
              <a:gd name="connsiteY41" fmla="*/ 163902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47283 w 8663886"/>
              <a:gd name="connsiteY40" fmla="*/ 187400 h 483079"/>
              <a:gd name="connsiteX41" fmla="*/ 2194075 w 8663886"/>
              <a:gd name="connsiteY41" fmla="*/ 156758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13471 w 8663886"/>
              <a:gd name="connsiteY42" fmla="*/ 163902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40943 w 8663886"/>
              <a:gd name="connsiteY44" fmla="*/ 138023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46052 w 8663886"/>
              <a:gd name="connsiteY45" fmla="*/ 129396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751162 w 8663886"/>
              <a:gd name="connsiteY46" fmla="*/ 138023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25283 w 8663886"/>
              <a:gd name="connsiteY47" fmla="*/ 86264 h 483079"/>
              <a:gd name="connsiteX48" fmla="*/ 1725283 w 8663886"/>
              <a:gd name="connsiteY48" fmla="*/ 86264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25283 w 8663886"/>
              <a:gd name="connsiteY47" fmla="*/ 86264 h 483079"/>
              <a:gd name="connsiteX48" fmla="*/ 1687183 w 8663886"/>
              <a:gd name="connsiteY48" fmla="*/ 81501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46714 w 8663886"/>
              <a:gd name="connsiteY47" fmla="*/ 86264 h 483079"/>
              <a:gd name="connsiteX48" fmla="*/ 1687183 w 8663886"/>
              <a:gd name="connsiteY48" fmla="*/ 81501 h 483079"/>
              <a:gd name="connsiteX49" fmla="*/ 1544128 w 8663886"/>
              <a:gd name="connsiteY49" fmla="*/ 120770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46714 w 8663886"/>
              <a:gd name="connsiteY47" fmla="*/ 86264 h 483079"/>
              <a:gd name="connsiteX48" fmla="*/ 1687183 w 8663886"/>
              <a:gd name="connsiteY48" fmla="*/ 81501 h 483079"/>
              <a:gd name="connsiteX49" fmla="*/ 1544128 w 8663886"/>
              <a:gd name="connsiteY49" fmla="*/ 132677 h 483079"/>
              <a:gd name="connsiteX50" fmla="*/ 1466490 w 8663886"/>
              <a:gd name="connsiteY50" fmla="*/ 129396 h 483079"/>
              <a:gd name="connsiteX51" fmla="*/ 1380226 w 8663886"/>
              <a:gd name="connsiteY51" fmla="*/ 94891 h 483079"/>
              <a:gd name="connsiteX52" fmla="*/ 1259456 w 8663886"/>
              <a:gd name="connsiteY52" fmla="*/ 34506 h 483079"/>
              <a:gd name="connsiteX53" fmla="*/ 1173192 w 8663886"/>
              <a:gd name="connsiteY53" fmla="*/ 51759 h 483079"/>
              <a:gd name="connsiteX54" fmla="*/ 957532 w 8663886"/>
              <a:gd name="connsiteY54" fmla="*/ 0 h 483079"/>
              <a:gd name="connsiteX55" fmla="*/ 483079 w 8663886"/>
              <a:gd name="connsiteY55" fmla="*/ 8626 h 483079"/>
              <a:gd name="connsiteX56" fmla="*/ 0 w 8663886"/>
              <a:gd name="connsiteY56" fmla="*/ 17253 h 483079"/>
              <a:gd name="connsiteX57" fmla="*/ 0 w 8663886"/>
              <a:gd name="connsiteY57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46714 w 8663886"/>
              <a:gd name="connsiteY47" fmla="*/ 86264 h 483079"/>
              <a:gd name="connsiteX48" fmla="*/ 1687183 w 8663886"/>
              <a:gd name="connsiteY48" fmla="*/ 81501 h 483079"/>
              <a:gd name="connsiteX49" fmla="*/ 1622979 w 8663886"/>
              <a:gd name="connsiteY49" fmla="*/ 92599 h 483079"/>
              <a:gd name="connsiteX50" fmla="*/ 1544128 w 8663886"/>
              <a:gd name="connsiteY50" fmla="*/ 132677 h 483079"/>
              <a:gd name="connsiteX51" fmla="*/ 1466490 w 8663886"/>
              <a:gd name="connsiteY51" fmla="*/ 129396 h 483079"/>
              <a:gd name="connsiteX52" fmla="*/ 1380226 w 8663886"/>
              <a:gd name="connsiteY52" fmla="*/ 94891 h 483079"/>
              <a:gd name="connsiteX53" fmla="*/ 1259456 w 8663886"/>
              <a:gd name="connsiteY53" fmla="*/ 34506 h 483079"/>
              <a:gd name="connsiteX54" fmla="*/ 1173192 w 8663886"/>
              <a:gd name="connsiteY54" fmla="*/ 51759 h 483079"/>
              <a:gd name="connsiteX55" fmla="*/ 957532 w 8663886"/>
              <a:gd name="connsiteY55" fmla="*/ 0 h 483079"/>
              <a:gd name="connsiteX56" fmla="*/ 483079 w 8663886"/>
              <a:gd name="connsiteY56" fmla="*/ 8626 h 483079"/>
              <a:gd name="connsiteX57" fmla="*/ 0 w 8663886"/>
              <a:gd name="connsiteY57" fmla="*/ 17253 h 483079"/>
              <a:gd name="connsiteX58" fmla="*/ 0 w 8663886"/>
              <a:gd name="connsiteY58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46714 w 8663886"/>
              <a:gd name="connsiteY47" fmla="*/ 86264 h 483079"/>
              <a:gd name="connsiteX48" fmla="*/ 1687183 w 8663886"/>
              <a:gd name="connsiteY48" fmla="*/ 81501 h 483079"/>
              <a:gd name="connsiteX49" fmla="*/ 1622979 w 8663886"/>
              <a:gd name="connsiteY49" fmla="*/ 92599 h 483079"/>
              <a:gd name="connsiteX50" fmla="*/ 1544128 w 8663886"/>
              <a:gd name="connsiteY50" fmla="*/ 132677 h 483079"/>
              <a:gd name="connsiteX51" fmla="*/ 1468871 w 8663886"/>
              <a:gd name="connsiteY51" fmla="*/ 138921 h 483079"/>
              <a:gd name="connsiteX52" fmla="*/ 1380226 w 8663886"/>
              <a:gd name="connsiteY52" fmla="*/ 94891 h 483079"/>
              <a:gd name="connsiteX53" fmla="*/ 1259456 w 8663886"/>
              <a:gd name="connsiteY53" fmla="*/ 34506 h 483079"/>
              <a:gd name="connsiteX54" fmla="*/ 1173192 w 8663886"/>
              <a:gd name="connsiteY54" fmla="*/ 51759 h 483079"/>
              <a:gd name="connsiteX55" fmla="*/ 957532 w 8663886"/>
              <a:gd name="connsiteY55" fmla="*/ 0 h 483079"/>
              <a:gd name="connsiteX56" fmla="*/ 483079 w 8663886"/>
              <a:gd name="connsiteY56" fmla="*/ 8626 h 483079"/>
              <a:gd name="connsiteX57" fmla="*/ 0 w 8663886"/>
              <a:gd name="connsiteY57" fmla="*/ 17253 h 483079"/>
              <a:gd name="connsiteX58" fmla="*/ 0 w 8663886"/>
              <a:gd name="connsiteY58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46714 w 8663886"/>
              <a:gd name="connsiteY47" fmla="*/ 86264 h 483079"/>
              <a:gd name="connsiteX48" fmla="*/ 1687183 w 8663886"/>
              <a:gd name="connsiteY48" fmla="*/ 81501 h 483079"/>
              <a:gd name="connsiteX49" fmla="*/ 1622979 w 8663886"/>
              <a:gd name="connsiteY49" fmla="*/ 92599 h 483079"/>
              <a:gd name="connsiteX50" fmla="*/ 1544128 w 8663886"/>
              <a:gd name="connsiteY50" fmla="*/ 132677 h 483079"/>
              <a:gd name="connsiteX51" fmla="*/ 1468871 w 8663886"/>
              <a:gd name="connsiteY51" fmla="*/ 138921 h 483079"/>
              <a:gd name="connsiteX52" fmla="*/ 1380226 w 8663886"/>
              <a:gd name="connsiteY52" fmla="*/ 82985 h 483079"/>
              <a:gd name="connsiteX53" fmla="*/ 1259456 w 8663886"/>
              <a:gd name="connsiteY53" fmla="*/ 34506 h 483079"/>
              <a:gd name="connsiteX54" fmla="*/ 1173192 w 8663886"/>
              <a:gd name="connsiteY54" fmla="*/ 51759 h 483079"/>
              <a:gd name="connsiteX55" fmla="*/ 957532 w 8663886"/>
              <a:gd name="connsiteY55" fmla="*/ 0 h 483079"/>
              <a:gd name="connsiteX56" fmla="*/ 483079 w 8663886"/>
              <a:gd name="connsiteY56" fmla="*/ 8626 h 483079"/>
              <a:gd name="connsiteX57" fmla="*/ 0 w 8663886"/>
              <a:gd name="connsiteY57" fmla="*/ 17253 h 483079"/>
              <a:gd name="connsiteX58" fmla="*/ 0 w 8663886"/>
              <a:gd name="connsiteY58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46714 w 8663886"/>
              <a:gd name="connsiteY47" fmla="*/ 86264 h 483079"/>
              <a:gd name="connsiteX48" fmla="*/ 1687183 w 8663886"/>
              <a:gd name="connsiteY48" fmla="*/ 81501 h 483079"/>
              <a:gd name="connsiteX49" fmla="*/ 1622979 w 8663886"/>
              <a:gd name="connsiteY49" fmla="*/ 92599 h 483079"/>
              <a:gd name="connsiteX50" fmla="*/ 1544128 w 8663886"/>
              <a:gd name="connsiteY50" fmla="*/ 132677 h 483079"/>
              <a:gd name="connsiteX51" fmla="*/ 1468871 w 8663886"/>
              <a:gd name="connsiteY51" fmla="*/ 138921 h 483079"/>
              <a:gd name="connsiteX52" fmla="*/ 1380226 w 8663886"/>
              <a:gd name="connsiteY52" fmla="*/ 82985 h 483079"/>
              <a:gd name="connsiteX53" fmla="*/ 1304700 w 8663886"/>
              <a:gd name="connsiteY53" fmla="*/ 39269 h 483079"/>
              <a:gd name="connsiteX54" fmla="*/ 1173192 w 8663886"/>
              <a:gd name="connsiteY54" fmla="*/ 51759 h 483079"/>
              <a:gd name="connsiteX55" fmla="*/ 957532 w 8663886"/>
              <a:gd name="connsiteY55" fmla="*/ 0 h 483079"/>
              <a:gd name="connsiteX56" fmla="*/ 483079 w 8663886"/>
              <a:gd name="connsiteY56" fmla="*/ 8626 h 483079"/>
              <a:gd name="connsiteX57" fmla="*/ 0 w 8663886"/>
              <a:gd name="connsiteY57" fmla="*/ 17253 h 483079"/>
              <a:gd name="connsiteX58" fmla="*/ 0 w 8663886"/>
              <a:gd name="connsiteY58" fmla="*/ 155276 h 483079"/>
              <a:gd name="connsiteX0" fmla="*/ 0 w 8663886"/>
              <a:gd name="connsiteY0" fmla="*/ 155276 h 483079"/>
              <a:gd name="connsiteX1" fmla="*/ 215660 w 8663886"/>
              <a:gd name="connsiteY1" fmla="*/ 172528 h 483079"/>
              <a:gd name="connsiteX2" fmla="*/ 517585 w 8663886"/>
              <a:gd name="connsiteY2" fmla="*/ 181155 h 483079"/>
              <a:gd name="connsiteX3" fmla="*/ 836762 w 8663886"/>
              <a:gd name="connsiteY3" fmla="*/ 215660 h 483079"/>
              <a:gd name="connsiteX4" fmla="*/ 1285335 w 8663886"/>
              <a:gd name="connsiteY4" fmla="*/ 370936 h 483079"/>
              <a:gd name="connsiteX5" fmla="*/ 1630392 w 8663886"/>
              <a:gd name="connsiteY5" fmla="*/ 431321 h 483079"/>
              <a:gd name="connsiteX6" fmla="*/ 1940943 w 8663886"/>
              <a:gd name="connsiteY6" fmla="*/ 483079 h 483079"/>
              <a:gd name="connsiteX7" fmla="*/ 2622430 w 8663886"/>
              <a:gd name="connsiteY7" fmla="*/ 450057 h 483079"/>
              <a:gd name="connsiteX8" fmla="*/ 3019245 w 8663886"/>
              <a:gd name="connsiteY8" fmla="*/ 431321 h 483079"/>
              <a:gd name="connsiteX9" fmla="*/ 3245958 w 8663886"/>
              <a:gd name="connsiteY9" fmla="*/ 418515 h 483079"/>
              <a:gd name="connsiteX10" fmla="*/ 3743864 w 8663886"/>
              <a:gd name="connsiteY10" fmla="*/ 379562 h 483079"/>
              <a:gd name="connsiteX11" fmla="*/ 3946809 w 8663886"/>
              <a:gd name="connsiteY11" fmla="*/ 358131 h 483079"/>
              <a:gd name="connsiteX12" fmla="*/ 4261449 w 8663886"/>
              <a:gd name="connsiteY12" fmla="*/ 336430 h 483079"/>
              <a:gd name="connsiteX13" fmla="*/ 5007229 w 8663886"/>
              <a:gd name="connsiteY13" fmla="*/ 283773 h 483079"/>
              <a:gd name="connsiteX14" fmla="*/ 5461554 w 8663886"/>
              <a:gd name="connsiteY14" fmla="*/ 244999 h 483079"/>
              <a:gd name="connsiteX15" fmla="*/ 5979004 w 8663886"/>
              <a:gd name="connsiteY15" fmla="*/ 203170 h 483079"/>
              <a:gd name="connsiteX16" fmla="*/ 6614394 w 8663886"/>
              <a:gd name="connsiteY16" fmla="*/ 174011 h 483079"/>
              <a:gd name="connsiteX17" fmla="*/ 7220309 w 8663886"/>
              <a:gd name="connsiteY17" fmla="*/ 155276 h 483079"/>
              <a:gd name="connsiteX18" fmla="*/ 7742836 w 8663886"/>
              <a:gd name="connsiteY18" fmla="*/ 135058 h 483079"/>
              <a:gd name="connsiteX19" fmla="*/ 8089511 w 8663886"/>
              <a:gd name="connsiteY19" fmla="*/ 137124 h 483079"/>
              <a:gd name="connsiteX20" fmla="*/ 8655844 w 8663886"/>
              <a:gd name="connsiteY20" fmla="*/ 131777 h 483079"/>
              <a:gd name="connsiteX21" fmla="*/ 8663886 w 8663886"/>
              <a:gd name="connsiteY21" fmla="*/ 21117 h 483079"/>
              <a:gd name="connsiteX22" fmla="*/ 7845275 w 8663886"/>
              <a:gd name="connsiteY22" fmla="*/ 22600 h 483079"/>
              <a:gd name="connsiteX23" fmla="*/ 7003165 w 8663886"/>
              <a:gd name="connsiteY23" fmla="*/ 24397 h 483079"/>
              <a:gd name="connsiteX24" fmla="*/ 6595118 w 8663886"/>
              <a:gd name="connsiteY24" fmla="*/ 28845 h 483079"/>
              <a:gd name="connsiteX25" fmla="*/ 5454006 w 8663886"/>
              <a:gd name="connsiteY25" fmla="*/ 51444 h 483079"/>
              <a:gd name="connsiteX26" fmla="*/ 4813539 w 8663886"/>
              <a:gd name="connsiteY26" fmla="*/ 69011 h 483079"/>
              <a:gd name="connsiteX27" fmla="*/ 4297123 w 8663886"/>
              <a:gd name="connsiteY27" fmla="*/ 92510 h 483079"/>
              <a:gd name="connsiteX28" fmla="*/ 3704910 w 8663886"/>
              <a:gd name="connsiteY28" fmla="*/ 121354 h 483079"/>
              <a:gd name="connsiteX29" fmla="*/ 3494641 w 8663886"/>
              <a:gd name="connsiteY29" fmla="*/ 125937 h 483079"/>
              <a:gd name="connsiteX30" fmla="*/ 3295559 w 8663886"/>
              <a:gd name="connsiteY30" fmla="*/ 124050 h 483079"/>
              <a:gd name="connsiteX31" fmla="*/ 3177935 w 8663886"/>
              <a:gd name="connsiteY31" fmla="*/ 128318 h 483079"/>
              <a:gd name="connsiteX32" fmla="*/ 3093064 w 8663886"/>
              <a:gd name="connsiteY32" fmla="*/ 147233 h 483079"/>
              <a:gd name="connsiteX33" fmla="*/ 2956479 w 8663886"/>
              <a:gd name="connsiteY33" fmla="*/ 144987 h 483079"/>
              <a:gd name="connsiteX34" fmla="*/ 2887153 w 8663886"/>
              <a:gd name="connsiteY34" fmla="*/ 135057 h 483079"/>
              <a:gd name="connsiteX35" fmla="*/ 2779996 w 8663886"/>
              <a:gd name="connsiteY35" fmla="*/ 158870 h 483079"/>
              <a:gd name="connsiteX36" fmla="*/ 2675087 w 8663886"/>
              <a:gd name="connsiteY36" fmla="*/ 166283 h 483079"/>
              <a:gd name="connsiteX37" fmla="*/ 2582577 w 8663886"/>
              <a:gd name="connsiteY37" fmla="*/ 158555 h 483079"/>
              <a:gd name="connsiteX38" fmla="*/ 2482610 w 8663886"/>
              <a:gd name="connsiteY38" fmla="*/ 152131 h 483079"/>
              <a:gd name="connsiteX39" fmla="*/ 2424022 w 8663886"/>
              <a:gd name="connsiteY39" fmla="*/ 146649 h 483079"/>
              <a:gd name="connsiteX40" fmla="*/ 2332996 w 8663886"/>
              <a:gd name="connsiteY40" fmla="*/ 182637 h 483079"/>
              <a:gd name="connsiteX41" fmla="*/ 2194075 w 8663886"/>
              <a:gd name="connsiteY41" fmla="*/ 156758 h 483079"/>
              <a:gd name="connsiteX42" fmla="*/ 2144428 w 8663886"/>
              <a:gd name="connsiteY42" fmla="*/ 154377 h 483079"/>
              <a:gd name="connsiteX43" fmla="*/ 2018581 w 8663886"/>
              <a:gd name="connsiteY43" fmla="*/ 163902 h 483079"/>
              <a:gd name="connsiteX44" fmla="*/ 1933800 w 8663886"/>
              <a:gd name="connsiteY44" fmla="*/ 128498 h 483079"/>
              <a:gd name="connsiteX45" fmla="*/ 1898439 w 8663886"/>
              <a:gd name="connsiteY45" fmla="*/ 127015 h 483079"/>
              <a:gd name="connsiteX46" fmla="*/ 1817837 w 8663886"/>
              <a:gd name="connsiteY46" fmla="*/ 135642 h 483079"/>
              <a:gd name="connsiteX47" fmla="*/ 1746714 w 8663886"/>
              <a:gd name="connsiteY47" fmla="*/ 86264 h 483079"/>
              <a:gd name="connsiteX48" fmla="*/ 1687183 w 8663886"/>
              <a:gd name="connsiteY48" fmla="*/ 81501 h 483079"/>
              <a:gd name="connsiteX49" fmla="*/ 1622979 w 8663886"/>
              <a:gd name="connsiteY49" fmla="*/ 92599 h 483079"/>
              <a:gd name="connsiteX50" fmla="*/ 1544128 w 8663886"/>
              <a:gd name="connsiteY50" fmla="*/ 132677 h 483079"/>
              <a:gd name="connsiteX51" fmla="*/ 1468871 w 8663886"/>
              <a:gd name="connsiteY51" fmla="*/ 138921 h 483079"/>
              <a:gd name="connsiteX52" fmla="*/ 1380226 w 8663886"/>
              <a:gd name="connsiteY52" fmla="*/ 82985 h 483079"/>
              <a:gd name="connsiteX53" fmla="*/ 1304700 w 8663886"/>
              <a:gd name="connsiteY53" fmla="*/ 39269 h 483079"/>
              <a:gd name="connsiteX54" fmla="*/ 1111279 w 8663886"/>
              <a:gd name="connsiteY54" fmla="*/ 56521 h 483079"/>
              <a:gd name="connsiteX55" fmla="*/ 957532 w 8663886"/>
              <a:gd name="connsiteY55" fmla="*/ 0 h 483079"/>
              <a:gd name="connsiteX56" fmla="*/ 483079 w 8663886"/>
              <a:gd name="connsiteY56" fmla="*/ 8626 h 483079"/>
              <a:gd name="connsiteX57" fmla="*/ 0 w 8663886"/>
              <a:gd name="connsiteY57" fmla="*/ 17253 h 483079"/>
              <a:gd name="connsiteX58" fmla="*/ 0 w 8663886"/>
              <a:gd name="connsiteY58" fmla="*/ 155276 h 483079"/>
              <a:gd name="connsiteX0" fmla="*/ 0 w 8663886"/>
              <a:gd name="connsiteY0" fmla="*/ 146650 h 474453"/>
              <a:gd name="connsiteX1" fmla="*/ 215660 w 8663886"/>
              <a:gd name="connsiteY1" fmla="*/ 163902 h 474453"/>
              <a:gd name="connsiteX2" fmla="*/ 517585 w 8663886"/>
              <a:gd name="connsiteY2" fmla="*/ 172529 h 474453"/>
              <a:gd name="connsiteX3" fmla="*/ 836762 w 8663886"/>
              <a:gd name="connsiteY3" fmla="*/ 207034 h 474453"/>
              <a:gd name="connsiteX4" fmla="*/ 1285335 w 8663886"/>
              <a:gd name="connsiteY4" fmla="*/ 362310 h 474453"/>
              <a:gd name="connsiteX5" fmla="*/ 1630392 w 8663886"/>
              <a:gd name="connsiteY5" fmla="*/ 422695 h 474453"/>
              <a:gd name="connsiteX6" fmla="*/ 1940943 w 8663886"/>
              <a:gd name="connsiteY6" fmla="*/ 474453 h 474453"/>
              <a:gd name="connsiteX7" fmla="*/ 2622430 w 8663886"/>
              <a:gd name="connsiteY7" fmla="*/ 441431 h 474453"/>
              <a:gd name="connsiteX8" fmla="*/ 3019245 w 8663886"/>
              <a:gd name="connsiteY8" fmla="*/ 422695 h 474453"/>
              <a:gd name="connsiteX9" fmla="*/ 3245958 w 8663886"/>
              <a:gd name="connsiteY9" fmla="*/ 409889 h 474453"/>
              <a:gd name="connsiteX10" fmla="*/ 3743864 w 8663886"/>
              <a:gd name="connsiteY10" fmla="*/ 370936 h 474453"/>
              <a:gd name="connsiteX11" fmla="*/ 3946809 w 8663886"/>
              <a:gd name="connsiteY11" fmla="*/ 349505 h 474453"/>
              <a:gd name="connsiteX12" fmla="*/ 4261449 w 8663886"/>
              <a:gd name="connsiteY12" fmla="*/ 327804 h 474453"/>
              <a:gd name="connsiteX13" fmla="*/ 5007229 w 8663886"/>
              <a:gd name="connsiteY13" fmla="*/ 275147 h 474453"/>
              <a:gd name="connsiteX14" fmla="*/ 5461554 w 8663886"/>
              <a:gd name="connsiteY14" fmla="*/ 236373 h 474453"/>
              <a:gd name="connsiteX15" fmla="*/ 5979004 w 8663886"/>
              <a:gd name="connsiteY15" fmla="*/ 194544 h 474453"/>
              <a:gd name="connsiteX16" fmla="*/ 6614394 w 8663886"/>
              <a:gd name="connsiteY16" fmla="*/ 165385 h 474453"/>
              <a:gd name="connsiteX17" fmla="*/ 7220309 w 8663886"/>
              <a:gd name="connsiteY17" fmla="*/ 146650 h 474453"/>
              <a:gd name="connsiteX18" fmla="*/ 7742836 w 8663886"/>
              <a:gd name="connsiteY18" fmla="*/ 126432 h 474453"/>
              <a:gd name="connsiteX19" fmla="*/ 8089511 w 8663886"/>
              <a:gd name="connsiteY19" fmla="*/ 128498 h 474453"/>
              <a:gd name="connsiteX20" fmla="*/ 8655844 w 8663886"/>
              <a:gd name="connsiteY20" fmla="*/ 123151 h 474453"/>
              <a:gd name="connsiteX21" fmla="*/ 8663886 w 8663886"/>
              <a:gd name="connsiteY21" fmla="*/ 12491 h 474453"/>
              <a:gd name="connsiteX22" fmla="*/ 7845275 w 8663886"/>
              <a:gd name="connsiteY22" fmla="*/ 13974 h 474453"/>
              <a:gd name="connsiteX23" fmla="*/ 7003165 w 8663886"/>
              <a:gd name="connsiteY23" fmla="*/ 15771 h 474453"/>
              <a:gd name="connsiteX24" fmla="*/ 6595118 w 8663886"/>
              <a:gd name="connsiteY24" fmla="*/ 20219 h 474453"/>
              <a:gd name="connsiteX25" fmla="*/ 5454006 w 8663886"/>
              <a:gd name="connsiteY25" fmla="*/ 42818 h 474453"/>
              <a:gd name="connsiteX26" fmla="*/ 4813539 w 8663886"/>
              <a:gd name="connsiteY26" fmla="*/ 60385 h 474453"/>
              <a:gd name="connsiteX27" fmla="*/ 4297123 w 8663886"/>
              <a:gd name="connsiteY27" fmla="*/ 83884 h 474453"/>
              <a:gd name="connsiteX28" fmla="*/ 3704910 w 8663886"/>
              <a:gd name="connsiteY28" fmla="*/ 112728 h 474453"/>
              <a:gd name="connsiteX29" fmla="*/ 3494641 w 8663886"/>
              <a:gd name="connsiteY29" fmla="*/ 117311 h 474453"/>
              <a:gd name="connsiteX30" fmla="*/ 3295559 w 8663886"/>
              <a:gd name="connsiteY30" fmla="*/ 115424 h 474453"/>
              <a:gd name="connsiteX31" fmla="*/ 3177935 w 8663886"/>
              <a:gd name="connsiteY31" fmla="*/ 119692 h 474453"/>
              <a:gd name="connsiteX32" fmla="*/ 3093064 w 8663886"/>
              <a:gd name="connsiteY32" fmla="*/ 138607 h 474453"/>
              <a:gd name="connsiteX33" fmla="*/ 2956479 w 8663886"/>
              <a:gd name="connsiteY33" fmla="*/ 136361 h 474453"/>
              <a:gd name="connsiteX34" fmla="*/ 2887153 w 8663886"/>
              <a:gd name="connsiteY34" fmla="*/ 126431 h 474453"/>
              <a:gd name="connsiteX35" fmla="*/ 2779996 w 8663886"/>
              <a:gd name="connsiteY35" fmla="*/ 150244 h 474453"/>
              <a:gd name="connsiteX36" fmla="*/ 2675087 w 8663886"/>
              <a:gd name="connsiteY36" fmla="*/ 157657 h 474453"/>
              <a:gd name="connsiteX37" fmla="*/ 2582577 w 8663886"/>
              <a:gd name="connsiteY37" fmla="*/ 149929 h 474453"/>
              <a:gd name="connsiteX38" fmla="*/ 2482610 w 8663886"/>
              <a:gd name="connsiteY38" fmla="*/ 143505 h 474453"/>
              <a:gd name="connsiteX39" fmla="*/ 2424022 w 8663886"/>
              <a:gd name="connsiteY39" fmla="*/ 138023 h 474453"/>
              <a:gd name="connsiteX40" fmla="*/ 2332996 w 8663886"/>
              <a:gd name="connsiteY40" fmla="*/ 174011 h 474453"/>
              <a:gd name="connsiteX41" fmla="*/ 2194075 w 8663886"/>
              <a:gd name="connsiteY41" fmla="*/ 148132 h 474453"/>
              <a:gd name="connsiteX42" fmla="*/ 2144428 w 8663886"/>
              <a:gd name="connsiteY42" fmla="*/ 145751 h 474453"/>
              <a:gd name="connsiteX43" fmla="*/ 2018581 w 8663886"/>
              <a:gd name="connsiteY43" fmla="*/ 155276 h 474453"/>
              <a:gd name="connsiteX44" fmla="*/ 1933800 w 8663886"/>
              <a:gd name="connsiteY44" fmla="*/ 119872 h 474453"/>
              <a:gd name="connsiteX45" fmla="*/ 1898439 w 8663886"/>
              <a:gd name="connsiteY45" fmla="*/ 118389 h 474453"/>
              <a:gd name="connsiteX46" fmla="*/ 1817837 w 8663886"/>
              <a:gd name="connsiteY46" fmla="*/ 127016 h 474453"/>
              <a:gd name="connsiteX47" fmla="*/ 1746714 w 8663886"/>
              <a:gd name="connsiteY47" fmla="*/ 77638 h 474453"/>
              <a:gd name="connsiteX48" fmla="*/ 1687183 w 8663886"/>
              <a:gd name="connsiteY48" fmla="*/ 72875 h 474453"/>
              <a:gd name="connsiteX49" fmla="*/ 1622979 w 8663886"/>
              <a:gd name="connsiteY49" fmla="*/ 83973 h 474453"/>
              <a:gd name="connsiteX50" fmla="*/ 1544128 w 8663886"/>
              <a:gd name="connsiteY50" fmla="*/ 124051 h 474453"/>
              <a:gd name="connsiteX51" fmla="*/ 1468871 w 8663886"/>
              <a:gd name="connsiteY51" fmla="*/ 130295 h 474453"/>
              <a:gd name="connsiteX52" fmla="*/ 1380226 w 8663886"/>
              <a:gd name="connsiteY52" fmla="*/ 74359 h 474453"/>
              <a:gd name="connsiteX53" fmla="*/ 1304700 w 8663886"/>
              <a:gd name="connsiteY53" fmla="*/ 30643 h 474453"/>
              <a:gd name="connsiteX54" fmla="*/ 1111279 w 8663886"/>
              <a:gd name="connsiteY54" fmla="*/ 47895 h 474453"/>
              <a:gd name="connsiteX55" fmla="*/ 945625 w 8663886"/>
              <a:gd name="connsiteY55" fmla="*/ 3280 h 474453"/>
              <a:gd name="connsiteX56" fmla="*/ 483079 w 8663886"/>
              <a:gd name="connsiteY56" fmla="*/ 0 h 474453"/>
              <a:gd name="connsiteX57" fmla="*/ 0 w 8663886"/>
              <a:gd name="connsiteY57" fmla="*/ 8627 h 474453"/>
              <a:gd name="connsiteX58" fmla="*/ 0 w 8663886"/>
              <a:gd name="connsiteY58" fmla="*/ 146650 h 474453"/>
              <a:gd name="connsiteX0" fmla="*/ 0 w 8663886"/>
              <a:gd name="connsiteY0" fmla="*/ 146650 h 474453"/>
              <a:gd name="connsiteX1" fmla="*/ 215660 w 8663886"/>
              <a:gd name="connsiteY1" fmla="*/ 163902 h 474453"/>
              <a:gd name="connsiteX2" fmla="*/ 517585 w 8663886"/>
              <a:gd name="connsiteY2" fmla="*/ 172529 h 474453"/>
              <a:gd name="connsiteX3" fmla="*/ 836762 w 8663886"/>
              <a:gd name="connsiteY3" fmla="*/ 207034 h 474453"/>
              <a:gd name="connsiteX4" fmla="*/ 1285335 w 8663886"/>
              <a:gd name="connsiteY4" fmla="*/ 362310 h 474453"/>
              <a:gd name="connsiteX5" fmla="*/ 1630392 w 8663886"/>
              <a:gd name="connsiteY5" fmla="*/ 422695 h 474453"/>
              <a:gd name="connsiteX6" fmla="*/ 1940943 w 8663886"/>
              <a:gd name="connsiteY6" fmla="*/ 474453 h 474453"/>
              <a:gd name="connsiteX7" fmla="*/ 2622430 w 8663886"/>
              <a:gd name="connsiteY7" fmla="*/ 441431 h 474453"/>
              <a:gd name="connsiteX8" fmla="*/ 3019245 w 8663886"/>
              <a:gd name="connsiteY8" fmla="*/ 422695 h 474453"/>
              <a:gd name="connsiteX9" fmla="*/ 3245958 w 8663886"/>
              <a:gd name="connsiteY9" fmla="*/ 409889 h 474453"/>
              <a:gd name="connsiteX10" fmla="*/ 3743864 w 8663886"/>
              <a:gd name="connsiteY10" fmla="*/ 370936 h 474453"/>
              <a:gd name="connsiteX11" fmla="*/ 3946809 w 8663886"/>
              <a:gd name="connsiteY11" fmla="*/ 349505 h 474453"/>
              <a:gd name="connsiteX12" fmla="*/ 4261449 w 8663886"/>
              <a:gd name="connsiteY12" fmla="*/ 327804 h 474453"/>
              <a:gd name="connsiteX13" fmla="*/ 5007229 w 8663886"/>
              <a:gd name="connsiteY13" fmla="*/ 275147 h 474453"/>
              <a:gd name="connsiteX14" fmla="*/ 5461554 w 8663886"/>
              <a:gd name="connsiteY14" fmla="*/ 236373 h 474453"/>
              <a:gd name="connsiteX15" fmla="*/ 5979004 w 8663886"/>
              <a:gd name="connsiteY15" fmla="*/ 194544 h 474453"/>
              <a:gd name="connsiteX16" fmla="*/ 6614394 w 8663886"/>
              <a:gd name="connsiteY16" fmla="*/ 165385 h 474453"/>
              <a:gd name="connsiteX17" fmla="*/ 7220309 w 8663886"/>
              <a:gd name="connsiteY17" fmla="*/ 146650 h 474453"/>
              <a:gd name="connsiteX18" fmla="*/ 7742836 w 8663886"/>
              <a:gd name="connsiteY18" fmla="*/ 126432 h 474453"/>
              <a:gd name="connsiteX19" fmla="*/ 8089511 w 8663886"/>
              <a:gd name="connsiteY19" fmla="*/ 128498 h 474453"/>
              <a:gd name="connsiteX20" fmla="*/ 8655844 w 8663886"/>
              <a:gd name="connsiteY20" fmla="*/ 123151 h 474453"/>
              <a:gd name="connsiteX21" fmla="*/ 8663886 w 8663886"/>
              <a:gd name="connsiteY21" fmla="*/ 12491 h 474453"/>
              <a:gd name="connsiteX22" fmla="*/ 7845275 w 8663886"/>
              <a:gd name="connsiteY22" fmla="*/ 13974 h 474453"/>
              <a:gd name="connsiteX23" fmla="*/ 7003165 w 8663886"/>
              <a:gd name="connsiteY23" fmla="*/ 15771 h 474453"/>
              <a:gd name="connsiteX24" fmla="*/ 6595118 w 8663886"/>
              <a:gd name="connsiteY24" fmla="*/ 20219 h 474453"/>
              <a:gd name="connsiteX25" fmla="*/ 5454006 w 8663886"/>
              <a:gd name="connsiteY25" fmla="*/ 42818 h 474453"/>
              <a:gd name="connsiteX26" fmla="*/ 4813539 w 8663886"/>
              <a:gd name="connsiteY26" fmla="*/ 60385 h 474453"/>
              <a:gd name="connsiteX27" fmla="*/ 4297123 w 8663886"/>
              <a:gd name="connsiteY27" fmla="*/ 83884 h 474453"/>
              <a:gd name="connsiteX28" fmla="*/ 3704910 w 8663886"/>
              <a:gd name="connsiteY28" fmla="*/ 112728 h 474453"/>
              <a:gd name="connsiteX29" fmla="*/ 3494641 w 8663886"/>
              <a:gd name="connsiteY29" fmla="*/ 117311 h 474453"/>
              <a:gd name="connsiteX30" fmla="*/ 3295559 w 8663886"/>
              <a:gd name="connsiteY30" fmla="*/ 115424 h 474453"/>
              <a:gd name="connsiteX31" fmla="*/ 3177935 w 8663886"/>
              <a:gd name="connsiteY31" fmla="*/ 119692 h 474453"/>
              <a:gd name="connsiteX32" fmla="*/ 3093064 w 8663886"/>
              <a:gd name="connsiteY32" fmla="*/ 138607 h 474453"/>
              <a:gd name="connsiteX33" fmla="*/ 2956479 w 8663886"/>
              <a:gd name="connsiteY33" fmla="*/ 136361 h 474453"/>
              <a:gd name="connsiteX34" fmla="*/ 2887153 w 8663886"/>
              <a:gd name="connsiteY34" fmla="*/ 126431 h 474453"/>
              <a:gd name="connsiteX35" fmla="*/ 2779996 w 8663886"/>
              <a:gd name="connsiteY35" fmla="*/ 150244 h 474453"/>
              <a:gd name="connsiteX36" fmla="*/ 2675087 w 8663886"/>
              <a:gd name="connsiteY36" fmla="*/ 157657 h 474453"/>
              <a:gd name="connsiteX37" fmla="*/ 2582577 w 8663886"/>
              <a:gd name="connsiteY37" fmla="*/ 149929 h 474453"/>
              <a:gd name="connsiteX38" fmla="*/ 2482610 w 8663886"/>
              <a:gd name="connsiteY38" fmla="*/ 143505 h 474453"/>
              <a:gd name="connsiteX39" fmla="*/ 2424022 w 8663886"/>
              <a:gd name="connsiteY39" fmla="*/ 138023 h 474453"/>
              <a:gd name="connsiteX40" fmla="*/ 2332996 w 8663886"/>
              <a:gd name="connsiteY40" fmla="*/ 174011 h 474453"/>
              <a:gd name="connsiteX41" fmla="*/ 2194075 w 8663886"/>
              <a:gd name="connsiteY41" fmla="*/ 148132 h 474453"/>
              <a:gd name="connsiteX42" fmla="*/ 2144428 w 8663886"/>
              <a:gd name="connsiteY42" fmla="*/ 145751 h 474453"/>
              <a:gd name="connsiteX43" fmla="*/ 2018581 w 8663886"/>
              <a:gd name="connsiteY43" fmla="*/ 155276 h 474453"/>
              <a:gd name="connsiteX44" fmla="*/ 1933800 w 8663886"/>
              <a:gd name="connsiteY44" fmla="*/ 119872 h 474453"/>
              <a:gd name="connsiteX45" fmla="*/ 1898439 w 8663886"/>
              <a:gd name="connsiteY45" fmla="*/ 118389 h 474453"/>
              <a:gd name="connsiteX46" fmla="*/ 1817837 w 8663886"/>
              <a:gd name="connsiteY46" fmla="*/ 127016 h 474453"/>
              <a:gd name="connsiteX47" fmla="*/ 1746714 w 8663886"/>
              <a:gd name="connsiteY47" fmla="*/ 77638 h 474453"/>
              <a:gd name="connsiteX48" fmla="*/ 1687183 w 8663886"/>
              <a:gd name="connsiteY48" fmla="*/ 72875 h 474453"/>
              <a:gd name="connsiteX49" fmla="*/ 1622979 w 8663886"/>
              <a:gd name="connsiteY49" fmla="*/ 83973 h 474453"/>
              <a:gd name="connsiteX50" fmla="*/ 1544128 w 8663886"/>
              <a:gd name="connsiteY50" fmla="*/ 124051 h 474453"/>
              <a:gd name="connsiteX51" fmla="*/ 1468871 w 8663886"/>
              <a:gd name="connsiteY51" fmla="*/ 130295 h 474453"/>
              <a:gd name="connsiteX52" fmla="*/ 1380226 w 8663886"/>
              <a:gd name="connsiteY52" fmla="*/ 74359 h 474453"/>
              <a:gd name="connsiteX53" fmla="*/ 1304700 w 8663886"/>
              <a:gd name="connsiteY53" fmla="*/ 30643 h 474453"/>
              <a:gd name="connsiteX54" fmla="*/ 1111279 w 8663886"/>
              <a:gd name="connsiteY54" fmla="*/ 47895 h 474453"/>
              <a:gd name="connsiteX55" fmla="*/ 1056241 w 8663886"/>
              <a:gd name="connsiteY55" fmla="*/ 19680 h 474453"/>
              <a:gd name="connsiteX56" fmla="*/ 945625 w 8663886"/>
              <a:gd name="connsiteY56" fmla="*/ 3280 h 474453"/>
              <a:gd name="connsiteX57" fmla="*/ 483079 w 8663886"/>
              <a:gd name="connsiteY57" fmla="*/ 0 h 474453"/>
              <a:gd name="connsiteX58" fmla="*/ 0 w 8663886"/>
              <a:gd name="connsiteY58" fmla="*/ 8627 h 474453"/>
              <a:gd name="connsiteX59" fmla="*/ 0 w 8663886"/>
              <a:gd name="connsiteY59" fmla="*/ 146650 h 474453"/>
              <a:gd name="connsiteX0" fmla="*/ 0 w 8663886"/>
              <a:gd name="connsiteY0" fmla="*/ 155545 h 483348"/>
              <a:gd name="connsiteX1" fmla="*/ 215660 w 8663886"/>
              <a:gd name="connsiteY1" fmla="*/ 172797 h 483348"/>
              <a:gd name="connsiteX2" fmla="*/ 517585 w 8663886"/>
              <a:gd name="connsiteY2" fmla="*/ 181424 h 483348"/>
              <a:gd name="connsiteX3" fmla="*/ 836762 w 8663886"/>
              <a:gd name="connsiteY3" fmla="*/ 215929 h 483348"/>
              <a:gd name="connsiteX4" fmla="*/ 1285335 w 8663886"/>
              <a:gd name="connsiteY4" fmla="*/ 371205 h 483348"/>
              <a:gd name="connsiteX5" fmla="*/ 1630392 w 8663886"/>
              <a:gd name="connsiteY5" fmla="*/ 431590 h 483348"/>
              <a:gd name="connsiteX6" fmla="*/ 1940943 w 8663886"/>
              <a:gd name="connsiteY6" fmla="*/ 483348 h 483348"/>
              <a:gd name="connsiteX7" fmla="*/ 2622430 w 8663886"/>
              <a:gd name="connsiteY7" fmla="*/ 450326 h 483348"/>
              <a:gd name="connsiteX8" fmla="*/ 3019245 w 8663886"/>
              <a:gd name="connsiteY8" fmla="*/ 431590 h 483348"/>
              <a:gd name="connsiteX9" fmla="*/ 3245958 w 8663886"/>
              <a:gd name="connsiteY9" fmla="*/ 418784 h 483348"/>
              <a:gd name="connsiteX10" fmla="*/ 3743864 w 8663886"/>
              <a:gd name="connsiteY10" fmla="*/ 379831 h 483348"/>
              <a:gd name="connsiteX11" fmla="*/ 3946809 w 8663886"/>
              <a:gd name="connsiteY11" fmla="*/ 358400 h 483348"/>
              <a:gd name="connsiteX12" fmla="*/ 4261449 w 8663886"/>
              <a:gd name="connsiteY12" fmla="*/ 336699 h 483348"/>
              <a:gd name="connsiteX13" fmla="*/ 5007229 w 8663886"/>
              <a:gd name="connsiteY13" fmla="*/ 284042 h 483348"/>
              <a:gd name="connsiteX14" fmla="*/ 5461554 w 8663886"/>
              <a:gd name="connsiteY14" fmla="*/ 245268 h 483348"/>
              <a:gd name="connsiteX15" fmla="*/ 5979004 w 8663886"/>
              <a:gd name="connsiteY15" fmla="*/ 203439 h 483348"/>
              <a:gd name="connsiteX16" fmla="*/ 6614394 w 8663886"/>
              <a:gd name="connsiteY16" fmla="*/ 174280 h 483348"/>
              <a:gd name="connsiteX17" fmla="*/ 7220309 w 8663886"/>
              <a:gd name="connsiteY17" fmla="*/ 155545 h 483348"/>
              <a:gd name="connsiteX18" fmla="*/ 7742836 w 8663886"/>
              <a:gd name="connsiteY18" fmla="*/ 135327 h 483348"/>
              <a:gd name="connsiteX19" fmla="*/ 8089511 w 8663886"/>
              <a:gd name="connsiteY19" fmla="*/ 137393 h 483348"/>
              <a:gd name="connsiteX20" fmla="*/ 8655844 w 8663886"/>
              <a:gd name="connsiteY20" fmla="*/ 132046 h 483348"/>
              <a:gd name="connsiteX21" fmla="*/ 8663886 w 8663886"/>
              <a:gd name="connsiteY21" fmla="*/ 21386 h 483348"/>
              <a:gd name="connsiteX22" fmla="*/ 7845275 w 8663886"/>
              <a:gd name="connsiteY22" fmla="*/ 22869 h 483348"/>
              <a:gd name="connsiteX23" fmla="*/ 7003165 w 8663886"/>
              <a:gd name="connsiteY23" fmla="*/ 24666 h 483348"/>
              <a:gd name="connsiteX24" fmla="*/ 6595118 w 8663886"/>
              <a:gd name="connsiteY24" fmla="*/ 29114 h 483348"/>
              <a:gd name="connsiteX25" fmla="*/ 5454006 w 8663886"/>
              <a:gd name="connsiteY25" fmla="*/ 51713 h 483348"/>
              <a:gd name="connsiteX26" fmla="*/ 4813539 w 8663886"/>
              <a:gd name="connsiteY26" fmla="*/ 69280 h 483348"/>
              <a:gd name="connsiteX27" fmla="*/ 4297123 w 8663886"/>
              <a:gd name="connsiteY27" fmla="*/ 92779 h 483348"/>
              <a:gd name="connsiteX28" fmla="*/ 3704910 w 8663886"/>
              <a:gd name="connsiteY28" fmla="*/ 121623 h 483348"/>
              <a:gd name="connsiteX29" fmla="*/ 3494641 w 8663886"/>
              <a:gd name="connsiteY29" fmla="*/ 126206 h 483348"/>
              <a:gd name="connsiteX30" fmla="*/ 3295559 w 8663886"/>
              <a:gd name="connsiteY30" fmla="*/ 124319 h 483348"/>
              <a:gd name="connsiteX31" fmla="*/ 3177935 w 8663886"/>
              <a:gd name="connsiteY31" fmla="*/ 128587 h 483348"/>
              <a:gd name="connsiteX32" fmla="*/ 3093064 w 8663886"/>
              <a:gd name="connsiteY32" fmla="*/ 147502 h 483348"/>
              <a:gd name="connsiteX33" fmla="*/ 2956479 w 8663886"/>
              <a:gd name="connsiteY33" fmla="*/ 145256 h 483348"/>
              <a:gd name="connsiteX34" fmla="*/ 2887153 w 8663886"/>
              <a:gd name="connsiteY34" fmla="*/ 135326 h 483348"/>
              <a:gd name="connsiteX35" fmla="*/ 2779996 w 8663886"/>
              <a:gd name="connsiteY35" fmla="*/ 159139 h 483348"/>
              <a:gd name="connsiteX36" fmla="*/ 2675087 w 8663886"/>
              <a:gd name="connsiteY36" fmla="*/ 166552 h 483348"/>
              <a:gd name="connsiteX37" fmla="*/ 2582577 w 8663886"/>
              <a:gd name="connsiteY37" fmla="*/ 158824 h 483348"/>
              <a:gd name="connsiteX38" fmla="*/ 2482610 w 8663886"/>
              <a:gd name="connsiteY38" fmla="*/ 152400 h 483348"/>
              <a:gd name="connsiteX39" fmla="*/ 2424022 w 8663886"/>
              <a:gd name="connsiteY39" fmla="*/ 146918 h 483348"/>
              <a:gd name="connsiteX40" fmla="*/ 2332996 w 8663886"/>
              <a:gd name="connsiteY40" fmla="*/ 182906 h 483348"/>
              <a:gd name="connsiteX41" fmla="*/ 2194075 w 8663886"/>
              <a:gd name="connsiteY41" fmla="*/ 157027 h 483348"/>
              <a:gd name="connsiteX42" fmla="*/ 2144428 w 8663886"/>
              <a:gd name="connsiteY42" fmla="*/ 154646 h 483348"/>
              <a:gd name="connsiteX43" fmla="*/ 2018581 w 8663886"/>
              <a:gd name="connsiteY43" fmla="*/ 164171 h 483348"/>
              <a:gd name="connsiteX44" fmla="*/ 1933800 w 8663886"/>
              <a:gd name="connsiteY44" fmla="*/ 128767 h 483348"/>
              <a:gd name="connsiteX45" fmla="*/ 1898439 w 8663886"/>
              <a:gd name="connsiteY45" fmla="*/ 127284 h 483348"/>
              <a:gd name="connsiteX46" fmla="*/ 1817837 w 8663886"/>
              <a:gd name="connsiteY46" fmla="*/ 135911 h 483348"/>
              <a:gd name="connsiteX47" fmla="*/ 1746714 w 8663886"/>
              <a:gd name="connsiteY47" fmla="*/ 86533 h 483348"/>
              <a:gd name="connsiteX48" fmla="*/ 1687183 w 8663886"/>
              <a:gd name="connsiteY48" fmla="*/ 81770 h 483348"/>
              <a:gd name="connsiteX49" fmla="*/ 1622979 w 8663886"/>
              <a:gd name="connsiteY49" fmla="*/ 92868 h 483348"/>
              <a:gd name="connsiteX50" fmla="*/ 1544128 w 8663886"/>
              <a:gd name="connsiteY50" fmla="*/ 132946 h 483348"/>
              <a:gd name="connsiteX51" fmla="*/ 1468871 w 8663886"/>
              <a:gd name="connsiteY51" fmla="*/ 139190 h 483348"/>
              <a:gd name="connsiteX52" fmla="*/ 1380226 w 8663886"/>
              <a:gd name="connsiteY52" fmla="*/ 83254 h 483348"/>
              <a:gd name="connsiteX53" fmla="*/ 1304700 w 8663886"/>
              <a:gd name="connsiteY53" fmla="*/ 39538 h 483348"/>
              <a:gd name="connsiteX54" fmla="*/ 1111279 w 8663886"/>
              <a:gd name="connsiteY54" fmla="*/ 56790 h 483348"/>
              <a:gd name="connsiteX55" fmla="*/ 1056241 w 8663886"/>
              <a:gd name="connsiteY55" fmla="*/ 28575 h 483348"/>
              <a:gd name="connsiteX56" fmla="*/ 945625 w 8663886"/>
              <a:gd name="connsiteY56" fmla="*/ 12175 h 483348"/>
              <a:gd name="connsiteX57" fmla="*/ 815735 w 8663886"/>
              <a:gd name="connsiteY57" fmla="*/ 0 h 483348"/>
              <a:gd name="connsiteX58" fmla="*/ 483079 w 8663886"/>
              <a:gd name="connsiteY58" fmla="*/ 8895 h 483348"/>
              <a:gd name="connsiteX59" fmla="*/ 0 w 8663886"/>
              <a:gd name="connsiteY59" fmla="*/ 17522 h 483348"/>
              <a:gd name="connsiteX60" fmla="*/ 0 w 8663886"/>
              <a:gd name="connsiteY60" fmla="*/ 155545 h 483348"/>
              <a:gd name="connsiteX0" fmla="*/ 0 w 8663886"/>
              <a:gd name="connsiteY0" fmla="*/ 155545 h 483348"/>
              <a:gd name="connsiteX1" fmla="*/ 215660 w 8663886"/>
              <a:gd name="connsiteY1" fmla="*/ 172797 h 483348"/>
              <a:gd name="connsiteX2" fmla="*/ 517585 w 8663886"/>
              <a:gd name="connsiteY2" fmla="*/ 181424 h 483348"/>
              <a:gd name="connsiteX3" fmla="*/ 836762 w 8663886"/>
              <a:gd name="connsiteY3" fmla="*/ 223072 h 483348"/>
              <a:gd name="connsiteX4" fmla="*/ 1285335 w 8663886"/>
              <a:gd name="connsiteY4" fmla="*/ 371205 h 483348"/>
              <a:gd name="connsiteX5" fmla="*/ 1630392 w 8663886"/>
              <a:gd name="connsiteY5" fmla="*/ 431590 h 483348"/>
              <a:gd name="connsiteX6" fmla="*/ 1940943 w 8663886"/>
              <a:gd name="connsiteY6" fmla="*/ 483348 h 483348"/>
              <a:gd name="connsiteX7" fmla="*/ 2622430 w 8663886"/>
              <a:gd name="connsiteY7" fmla="*/ 450326 h 483348"/>
              <a:gd name="connsiteX8" fmla="*/ 3019245 w 8663886"/>
              <a:gd name="connsiteY8" fmla="*/ 431590 h 483348"/>
              <a:gd name="connsiteX9" fmla="*/ 3245958 w 8663886"/>
              <a:gd name="connsiteY9" fmla="*/ 418784 h 483348"/>
              <a:gd name="connsiteX10" fmla="*/ 3743864 w 8663886"/>
              <a:gd name="connsiteY10" fmla="*/ 379831 h 483348"/>
              <a:gd name="connsiteX11" fmla="*/ 3946809 w 8663886"/>
              <a:gd name="connsiteY11" fmla="*/ 358400 h 483348"/>
              <a:gd name="connsiteX12" fmla="*/ 4261449 w 8663886"/>
              <a:gd name="connsiteY12" fmla="*/ 336699 h 483348"/>
              <a:gd name="connsiteX13" fmla="*/ 5007229 w 8663886"/>
              <a:gd name="connsiteY13" fmla="*/ 284042 h 483348"/>
              <a:gd name="connsiteX14" fmla="*/ 5461554 w 8663886"/>
              <a:gd name="connsiteY14" fmla="*/ 245268 h 483348"/>
              <a:gd name="connsiteX15" fmla="*/ 5979004 w 8663886"/>
              <a:gd name="connsiteY15" fmla="*/ 203439 h 483348"/>
              <a:gd name="connsiteX16" fmla="*/ 6614394 w 8663886"/>
              <a:gd name="connsiteY16" fmla="*/ 174280 h 483348"/>
              <a:gd name="connsiteX17" fmla="*/ 7220309 w 8663886"/>
              <a:gd name="connsiteY17" fmla="*/ 155545 h 483348"/>
              <a:gd name="connsiteX18" fmla="*/ 7742836 w 8663886"/>
              <a:gd name="connsiteY18" fmla="*/ 135327 h 483348"/>
              <a:gd name="connsiteX19" fmla="*/ 8089511 w 8663886"/>
              <a:gd name="connsiteY19" fmla="*/ 137393 h 483348"/>
              <a:gd name="connsiteX20" fmla="*/ 8655844 w 8663886"/>
              <a:gd name="connsiteY20" fmla="*/ 132046 h 483348"/>
              <a:gd name="connsiteX21" fmla="*/ 8663886 w 8663886"/>
              <a:gd name="connsiteY21" fmla="*/ 21386 h 483348"/>
              <a:gd name="connsiteX22" fmla="*/ 7845275 w 8663886"/>
              <a:gd name="connsiteY22" fmla="*/ 22869 h 483348"/>
              <a:gd name="connsiteX23" fmla="*/ 7003165 w 8663886"/>
              <a:gd name="connsiteY23" fmla="*/ 24666 h 483348"/>
              <a:gd name="connsiteX24" fmla="*/ 6595118 w 8663886"/>
              <a:gd name="connsiteY24" fmla="*/ 29114 h 483348"/>
              <a:gd name="connsiteX25" fmla="*/ 5454006 w 8663886"/>
              <a:gd name="connsiteY25" fmla="*/ 51713 h 483348"/>
              <a:gd name="connsiteX26" fmla="*/ 4813539 w 8663886"/>
              <a:gd name="connsiteY26" fmla="*/ 69280 h 483348"/>
              <a:gd name="connsiteX27" fmla="*/ 4297123 w 8663886"/>
              <a:gd name="connsiteY27" fmla="*/ 92779 h 483348"/>
              <a:gd name="connsiteX28" fmla="*/ 3704910 w 8663886"/>
              <a:gd name="connsiteY28" fmla="*/ 121623 h 483348"/>
              <a:gd name="connsiteX29" fmla="*/ 3494641 w 8663886"/>
              <a:gd name="connsiteY29" fmla="*/ 126206 h 483348"/>
              <a:gd name="connsiteX30" fmla="*/ 3295559 w 8663886"/>
              <a:gd name="connsiteY30" fmla="*/ 124319 h 483348"/>
              <a:gd name="connsiteX31" fmla="*/ 3177935 w 8663886"/>
              <a:gd name="connsiteY31" fmla="*/ 128587 h 483348"/>
              <a:gd name="connsiteX32" fmla="*/ 3093064 w 8663886"/>
              <a:gd name="connsiteY32" fmla="*/ 147502 h 483348"/>
              <a:gd name="connsiteX33" fmla="*/ 2956479 w 8663886"/>
              <a:gd name="connsiteY33" fmla="*/ 145256 h 483348"/>
              <a:gd name="connsiteX34" fmla="*/ 2887153 w 8663886"/>
              <a:gd name="connsiteY34" fmla="*/ 135326 h 483348"/>
              <a:gd name="connsiteX35" fmla="*/ 2779996 w 8663886"/>
              <a:gd name="connsiteY35" fmla="*/ 159139 h 483348"/>
              <a:gd name="connsiteX36" fmla="*/ 2675087 w 8663886"/>
              <a:gd name="connsiteY36" fmla="*/ 166552 h 483348"/>
              <a:gd name="connsiteX37" fmla="*/ 2582577 w 8663886"/>
              <a:gd name="connsiteY37" fmla="*/ 158824 h 483348"/>
              <a:gd name="connsiteX38" fmla="*/ 2482610 w 8663886"/>
              <a:gd name="connsiteY38" fmla="*/ 152400 h 483348"/>
              <a:gd name="connsiteX39" fmla="*/ 2424022 w 8663886"/>
              <a:gd name="connsiteY39" fmla="*/ 146918 h 483348"/>
              <a:gd name="connsiteX40" fmla="*/ 2332996 w 8663886"/>
              <a:gd name="connsiteY40" fmla="*/ 182906 h 483348"/>
              <a:gd name="connsiteX41" fmla="*/ 2194075 w 8663886"/>
              <a:gd name="connsiteY41" fmla="*/ 157027 h 483348"/>
              <a:gd name="connsiteX42" fmla="*/ 2144428 w 8663886"/>
              <a:gd name="connsiteY42" fmla="*/ 154646 h 483348"/>
              <a:gd name="connsiteX43" fmla="*/ 2018581 w 8663886"/>
              <a:gd name="connsiteY43" fmla="*/ 164171 h 483348"/>
              <a:gd name="connsiteX44" fmla="*/ 1933800 w 8663886"/>
              <a:gd name="connsiteY44" fmla="*/ 128767 h 483348"/>
              <a:gd name="connsiteX45" fmla="*/ 1898439 w 8663886"/>
              <a:gd name="connsiteY45" fmla="*/ 127284 h 483348"/>
              <a:gd name="connsiteX46" fmla="*/ 1817837 w 8663886"/>
              <a:gd name="connsiteY46" fmla="*/ 135911 h 483348"/>
              <a:gd name="connsiteX47" fmla="*/ 1746714 w 8663886"/>
              <a:gd name="connsiteY47" fmla="*/ 86533 h 483348"/>
              <a:gd name="connsiteX48" fmla="*/ 1687183 w 8663886"/>
              <a:gd name="connsiteY48" fmla="*/ 81770 h 483348"/>
              <a:gd name="connsiteX49" fmla="*/ 1622979 w 8663886"/>
              <a:gd name="connsiteY49" fmla="*/ 92868 h 483348"/>
              <a:gd name="connsiteX50" fmla="*/ 1544128 w 8663886"/>
              <a:gd name="connsiteY50" fmla="*/ 132946 h 483348"/>
              <a:gd name="connsiteX51" fmla="*/ 1468871 w 8663886"/>
              <a:gd name="connsiteY51" fmla="*/ 139190 h 483348"/>
              <a:gd name="connsiteX52" fmla="*/ 1380226 w 8663886"/>
              <a:gd name="connsiteY52" fmla="*/ 83254 h 483348"/>
              <a:gd name="connsiteX53" fmla="*/ 1304700 w 8663886"/>
              <a:gd name="connsiteY53" fmla="*/ 39538 h 483348"/>
              <a:gd name="connsiteX54" fmla="*/ 1111279 w 8663886"/>
              <a:gd name="connsiteY54" fmla="*/ 56790 h 483348"/>
              <a:gd name="connsiteX55" fmla="*/ 1056241 w 8663886"/>
              <a:gd name="connsiteY55" fmla="*/ 28575 h 483348"/>
              <a:gd name="connsiteX56" fmla="*/ 945625 w 8663886"/>
              <a:gd name="connsiteY56" fmla="*/ 12175 h 483348"/>
              <a:gd name="connsiteX57" fmla="*/ 815735 w 8663886"/>
              <a:gd name="connsiteY57" fmla="*/ 0 h 483348"/>
              <a:gd name="connsiteX58" fmla="*/ 483079 w 8663886"/>
              <a:gd name="connsiteY58" fmla="*/ 8895 h 483348"/>
              <a:gd name="connsiteX59" fmla="*/ 0 w 8663886"/>
              <a:gd name="connsiteY59" fmla="*/ 17522 h 483348"/>
              <a:gd name="connsiteX60" fmla="*/ 0 w 8663886"/>
              <a:gd name="connsiteY60" fmla="*/ 155545 h 483348"/>
              <a:gd name="connsiteX0" fmla="*/ 0 w 8663886"/>
              <a:gd name="connsiteY0" fmla="*/ 155545 h 483348"/>
              <a:gd name="connsiteX1" fmla="*/ 215660 w 8663886"/>
              <a:gd name="connsiteY1" fmla="*/ 172797 h 483348"/>
              <a:gd name="connsiteX2" fmla="*/ 517585 w 8663886"/>
              <a:gd name="connsiteY2" fmla="*/ 181424 h 483348"/>
              <a:gd name="connsiteX3" fmla="*/ 836762 w 8663886"/>
              <a:gd name="connsiteY3" fmla="*/ 223072 h 483348"/>
              <a:gd name="connsiteX4" fmla="*/ 1385347 w 8663886"/>
              <a:gd name="connsiteY4" fmla="*/ 380730 h 483348"/>
              <a:gd name="connsiteX5" fmla="*/ 1630392 w 8663886"/>
              <a:gd name="connsiteY5" fmla="*/ 431590 h 483348"/>
              <a:gd name="connsiteX6" fmla="*/ 1940943 w 8663886"/>
              <a:gd name="connsiteY6" fmla="*/ 483348 h 483348"/>
              <a:gd name="connsiteX7" fmla="*/ 2622430 w 8663886"/>
              <a:gd name="connsiteY7" fmla="*/ 450326 h 483348"/>
              <a:gd name="connsiteX8" fmla="*/ 3019245 w 8663886"/>
              <a:gd name="connsiteY8" fmla="*/ 431590 h 483348"/>
              <a:gd name="connsiteX9" fmla="*/ 3245958 w 8663886"/>
              <a:gd name="connsiteY9" fmla="*/ 418784 h 483348"/>
              <a:gd name="connsiteX10" fmla="*/ 3743864 w 8663886"/>
              <a:gd name="connsiteY10" fmla="*/ 379831 h 483348"/>
              <a:gd name="connsiteX11" fmla="*/ 3946809 w 8663886"/>
              <a:gd name="connsiteY11" fmla="*/ 358400 h 483348"/>
              <a:gd name="connsiteX12" fmla="*/ 4261449 w 8663886"/>
              <a:gd name="connsiteY12" fmla="*/ 336699 h 483348"/>
              <a:gd name="connsiteX13" fmla="*/ 5007229 w 8663886"/>
              <a:gd name="connsiteY13" fmla="*/ 284042 h 483348"/>
              <a:gd name="connsiteX14" fmla="*/ 5461554 w 8663886"/>
              <a:gd name="connsiteY14" fmla="*/ 245268 h 483348"/>
              <a:gd name="connsiteX15" fmla="*/ 5979004 w 8663886"/>
              <a:gd name="connsiteY15" fmla="*/ 203439 h 483348"/>
              <a:gd name="connsiteX16" fmla="*/ 6614394 w 8663886"/>
              <a:gd name="connsiteY16" fmla="*/ 174280 h 483348"/>
              <a:gd name="connsiteX17" fmla="*/ 7220309 w 8663886"/>
              <a:gd name="connsiteY17" fmla="*/ 155545 h 483348"/>
              <a:gd name="connsiteX18" fmla="*/ 7742836 w 8663886"/>
              <a:gd name="connsiteY18" fmla="*/ 135327 h 483348"/>
              <a:gd name="connsiteX19" fmla="*/ 8089511 w 8663886"/>
              <a:gd name="connsiteY19" fmla="*/ 137393 h 483348"/>
              <a:gd name="connsiteX20" fmla="*/ 8655844 w 8663886"/>
              <a:gd name="connsiteY20" fmla="*/ 132046 h 483348"/>
              <a:gd name="connsiteX21" fmla="*/ 8663886 w 8663886"/>
              <a:gd name="connsiteY21" fmla="*/ 21386 h 483348"/>
              <a:gd name="connsiteX22" fmla="*/ 7845275 w 8663886"/>
              <a:gd name="connsiteY22" fmla="*/ 22869 h 483348"/>
              <a:gd name="connsiteX23" fmla="*/ 7003165 w 8663886"/>
              <a:gd name="connsiteY23" fmla="*/ 24666 h 483348"/>
              <a:gd name="connsiteX24" fmla="*/ 6595118 w 8663886"/>
              <a:gd name="connsiteY24" fmla="*/ 29114 h 483348"/>
              <a:gd name="connsiteX25" fmla="*/ 5454006 w 8663886"/>
              <a:gd name="connsiteY25" fmla="*/ 51713 h 483348"/>
              <a:gd name="connsiteX26" fmla="*/ 4813539 w 8663886"/>
              <a:gd name="connsiteY26" fmla="*/ 69280 h 483348"/>
              <a:gd name="connsiteX27" fmla="*/ 4297123 w 8663886"/>
              <a:gd name="connsiteY27" fmla="*/ 92779 h 483348"/>
              <a:gd name="connsiteX28" fmla="*/ 3704910 w 8663886"/>
              <a:gd name="connsiteY28" fmla="*/ 121623 h 483348"/>
              <a:gd name="connsiteX29" fmla="*/ 3494641 w 8663886"/>
              <a:gd name="connsiteY29" fmla="*/ 126206 h 483348"/>
              <a:gd name="connsiteX30" fmla="*/ 3295559 w 8663886"/>
              <a:gd name="connsiteY30" fmla="*/ 124319 h 483348"/>
              <a:gd name="connsiteX31" fmla="*/ 3177935 w 8663886"/>
              <a:gd name="connsiteY31" fmla="*/ 128587 h 483348"/>
              <a:gd name="connsiteX32" fmla="*/ 3093064 w 8663886"/>
              <a:gd name="connsiteY32" fmla="*/ 147502 h 483348"/>
              <a:gd name="connsiteX33" fmla="*/ 2956479 w 8663886"/>
              <a:gd name="connsiteY33" fmla="*/ 145256 h 483348"/>
              <a:gd name="connsiteX34" fmla="*/ 2887153 w 8663886"/>
              <a:gd name="connsiteY34" fmla="*/ 135326 h 483348"/>
              <a:gd name="connsiteX35" fmla="*/ 2779996 w 8663886"/>
              <a:gd name="connsiteY35" fmla="*/ 159139 h 483348"/>
              <a:gd name="connsiteX36" fmla="*/ 2675087 w 8663886"/>
              <a:gd name="connsiteY36" fmla="*/ 166552 h 483348"/>
              <a:gd name="connsiteX37" fmla="*/ 2582577 w 8663886"/>
              <a:gd name="connsiteY37" fmla="*/ 158824 h 483348"/>
              <a:gd name="connsiteX38" fmla="*/ 2482610 w 8663886"/>
              <a:gd name="connsiteY38" fmla="*/ 152400 h 483348"/>
              <a:gd name="connsiteX39" fmla="*/ 2424022 w 8663886"/>
              <a:gd name="connsiteY39" fmla="*/ 146918 h 483348"/>
              <a:gd name="connsiteX40" fmla="*/ 2332996 w 8663886"/>
              <a:gd name="connsiteY40" fmla="*/ 182906 h 483348"/>
              <a:gd name="connsiteX41" fmla="*/ 2194075 w 8663886"/>
              <a:gd name="connsiteY41" fmla="*/ 157027 h 483348"/>
              <a:gd name="connsiteX42" fmla="*/ 2144428 w 8663886"/>
              <a:gd name="connsiteY42" fmla="*/ 154646 h 483348"/>
              <a:gd name="connsiteX43" fmla="*/ 2018581 w 8663886"/>
              <a:gd name="connsiteY43" fmla="*/ 164171 h 483348"/>
              <a:gd name="connsiteX44" fmla="*/ 1933800 w 8663886"/>
              <a:gd name="connsiteY44" fmla="*/ 128767 h 483348"/>
              <a:gd name="connsiteX45" fmla="*/ 1898439 w 8663886"/>
              <a:gd name="connsiteY45" fmla="*/ 127284 h 483348"/>
              <a:gd name="connsiteX46" fmla="*/ 1817837 w 8663886"/>
              <a:gd name="connsiteY46" fmla="*/ 135911 h 483348"/>
              <a:gd name="connsiteX47" fmla="*/ 1746714 w 8663886"/>
              <a:gd name="connsiteY47" fmla="*/ 86533 h 483348"/>
              <a:gd name="connsiteX48" fmla="*/ 1687183 w 8663886"/>
              <a:gd name="connsiteY48" fmla="*/ 81770 h 483348"/>
              <a:gd name="connsiteX49" fmla="*/ 1622979 w 8663886"/>
              <a:gd name="connsiteY49" fmla="*/ 92868 h 483348"/>
              <a:gd name="connsiteX50" fmla="*/ 1544128 w 8663886"/>
              <a:gd name="connsiteY50" fmla="*/ 132946 h 483348"/>
              <a:gd name="connsiteX51" fmla="*/ 1468871 w 8663886"/>
              <a:gd name="connsiteY51" fmla="*/ 139190 h 483348"/>
              <a:gd name="connsiteX52" fmla="*/ 1380226 w 8663886"/>
              <a:gd name="connsiteY52" fmla="*/ 83254 h 483348"/>
              <a:gd name="connsiteX53" fmla="*/ 1304700 w 8663886"/>
              <a:gd name="connsiteY53" fmla="*/ 39538 h 483348"/>
              <a:gd name="connsiteX54" fmla="*/ 1111279 w 8663886"/>
              <a:gd name="connsiteY54" fmla="*/ 56790 h 483348"/>
              <a:gd name="connsiteX55" fmla="*/ 1056241 w 8663886"/>
              <a:gd name="connsiteY55" fmla="*/ 28575 h 483348"/>
              <a:gd name="connsiteX56" fmla="*/ 945625 w 8663886"/>
              <a:gd name="connsiteY56" fmla="*/ 12175 h 483348"/>
              <a:gd name="connsiteX57" fmla="*/ 815735 w 8663886"/>
              <a:gd name="connsiteY57" fmla="*/ 0 h 483348"/>
              <a:gd name="connsiteX58" fmla="*/ 483079 w 8663886"/>
              <a:gd name="connsiteY58" fmla="*/ 8895 h 483348"/>
              <a:gd name="connsiteX59" fmla="*/ 0 w 8663886"/>
              <a:gd name="connsiteY59" fmla="*/ 17522 h 483348"/>
              <a:gd name="connsiteX60" fmla="*/ 0 w 8663886"/>
              <a:gd name="connsiteY60" fmla="*/ 155545 h 483348"/>
              <a:gd name="connsiteX0" fmla="*/ 0 w 8663886"/>
              <a:gd name="connsiteY0" fmla="*/ 155545 h 483348"/>
              <a:gd name="connsiteX1" fmla="*/ 215660 w 8663886"/>
              <a:gd name="connsiteY1" fmla="*/ 172797 h 483348"/>
              <a:gd name="connsiteX2" fmla="*/ 517585 w 8663886"/>
              <a:gd name="connsiteY2" fmla="*/ 181424 h 483348"/>
              <a:gd name="connsiteX3" fmla="*/ 836762 w 8663886"/>
              <a:gd name="connsiteY3" fmla="*/ 223072 h 483348"/>
              <a:gd name="connsiteX4" fmla="*/ 1258648 w 8663886"/>
              <a:gd name="connsiteY4" fmla="*/ 330993 h 483348"/>
              <a:gd name="connsiteX5" fmla="*/ 1385347 w 8663886"/>
              <a:gd name="connsiteY5" fmla="*/ 380730 h 483348"/>
              <a:gd name="connsiteX6" fmla="*/ 1630392 w 8663886"/>
              <a:gd name="connsiteY6" fmla="*/ 431590 h 483348"/>
              <a:gd name="connsiteX7" fmla="*/ 1940943 w 8663886"/>
              <a:gd name="connsiteY7" fmla="*/ 483348 h 483348"/>
              <a:gd name="connsiteX8" fmla="*/ 2622430 w 8663886"/>
              <a:gd name="connsiteY8" fmla="*/ 450326 h 483348"/>
              <a:gd name="connsiteX9" fmla="*/ 3019245 w 8663886"/>
              <a:gd name="connsiteY9" fmla="*/ 431590 h 483348"/>
              <a:gd name="connsiteX10" fmla="*/ 3245958 w 8663886"/>
              <a:gd name="connsiteY10" fmla="*/ 418784 h 483348"/>
              <a:gd name="connsiteX11" fmla="*/ 3743864 w 8663886"/>
              <a:gd name="connsiteY11" fmla="*/ 379831 h 483348"/>
              <a:gd name="connsiteX12" fmla="*/ 3946809 w 8663886"/>
              <a:gd name="connsiteY12" fmla="*/ 358400 h 483348"/>
              <a:gd name="connsiteX13" fmla="*/ 4261449 w 8663886"/>
              <a:gd name="connsiteY13" fmla="*/ 336699 h 483348"/>
              <a:gd name="connsiteX14" fmla="*/ 5007229 w 8663886"/>
              <a:gd name="connsiteY14" fmla="*/ 284042 h 483348"/>
              <a:gd name="connsiteX15" fmla="*/ 5461554 w 8663886"/>
              <a:gd name="connsiteY15" fmla="*/ 245268 h 483348"/>
              <a:gd name="connsiteX16" fmla="*/ 5979004 w 8663886"/>
              <a:gd name="connsiteY16" fmla="*/ 203439 h 483348"/>
              <a:gd name="connsiteX17" fmla="*/ 6614394 w 8663886"/>
              <a:gd name="connsiteY17" fmla="*/ 174280 h 483348"/>
              <a:gd name="connsiteX18" fmla="*/ 7220309 w 8663886"/>
              <a:gd name="connsiteY18" fmla="*/ 155545 h 483348"/>
              <a:gd name="connsiteX19" fmla="*/ 7742836 w 8663886"/>
              <a:gd name="connsiteY19" fmla="*/ 135327 h 483348"/>
              <a:gd name="connsiteX20" fmla="*/ 8089511 w 8663886"/>
              <a:gd name="connsiteY20" fmla="*/ 137393 h 483348"/>
              <a:gd name="connsiteX21" fmla="*/ 8655844 w 8663886"/>
              <a:gd name="connsiteY21" fmla="*/ 132046 h 483348"/>
              <a:gd name="connsiteX22" fmla="*/ 8663886 w 8663886"/>
              <a:gd name="connsiteY22" fmla="*/ 21386 h 483348"/>
              <a:gd name="connsiteX23" fmla="*/ 7845275 w 8663886"/>
              <a:gd name="connsiteY23" fmla="*/ 22869 h 483348"/>
              <a:gd name="connsiteX24" fmla="*/ 7003165 w 8663886"/>
              <a:gd name="connsiteY24" fmla="*/ 24666 h 483348"/>
              <a:gd name="connsiteX25" fmla="*/ 6595118 w 8663886"/>
              <a:gd name="connsiteY25" fmla="*/ 29114 h 483348"/>
              <a:gd name="connsiteX26" fmla="*/ 5454006 w 8663886"/>
              <a:gd name="connsiteY26" fmla="*/ 51713 h 483348"/>
              <a:gd name="connsiteX27" fmla="*/ 4813539 w 8663886"/>
              <a:gd name="connsiteY27" fmla="*/ 69280 h 483348"/>
              <a:gd name="connsiteX28" fmla="*/ 4297123 w 8663886"/>
              <a:gd name="connsiteY28" fmla="*/ 92779 h 483348"/>
              <a:gd name="connsiteX29" fmla="*/ 3704910 w 8663886"/>
              <a:gd name="connsiteY29" fmla="*/ 121623 h 483348"/>
              <a:gd name="connsiteX30" fmla="*/ 3494641 w 8663886"/>
              <a:gd name="connsiteY30" fmla="*/ 126206 h 483348"/>
              <a:gd name="connsiteX31" fmla="*/ 3295559 w 8663886"/>
              <a:gd name="connsiteY31" fmla="*/ 124319 h 483348"/>
              <a:gd name="connsiteX32" fmla="*/ 3177935 w 8663886"/>
              <a:gd name="connsiteY32" fmla="*/ 128587 h 483348"/>
              <a:gd name="connsiteX33" fmla="*/ 3093064 w 8663886"/>
              <a:gd name="connsiteY33" fmla="*/ 147502 h 483348"/>
              <a:gd name="connsiteX34" fmla="*/ 2956479 w 8663886"/>
              <a:gd name="connsiteY34" fmla="*/ 145256 h 483348"/>
              <a:gd name="connsiteX35" fmla="*/ 2887153 w 8663886"/>
              <a:gd name="connsiteY35" fmla="*/ 135326 h 483348"/>
              <a:gd name="connsiteX36" fmla="*/ 2779996 w 8663886"/>
              <a:gd name="connsiteY36" fmla="*/ 159139 h 483348"/>
              <a:gd name="connsiteX37" fmla="*/ 2675087 w 8663886"/>
              <a:gd name="connsiteY37" fmla="*/ 166552 h 483348"/>
              <a:gd name="connsiteX38" fmla="*/ 2582577 w 8663886"/>
              <a:gd name="connsiteY38" fmla="*/ 158824 h 483348"/>
              <a:gd name="connsiteX39" fmla="*/ 2482610 w 8663886"/>
              <a:gd name="connsiteY39" fmla="*/ 152400 h 483348"/>
              <a:gd name="connsiteX40" fmla="*/ 2424022 w 8663886"/>
              <a:gd name="connsiteY40" fmla="*/ 146918 h 483348"/>
              <a:gd name="connsiteX41" fmla="*/ 2332996 w 8663886"/>
              <a:gd name="connsiteY41" fmla="*/ 182906 h 483348"/>
              <a:gd name="connsiteX42" fmla="*/ 2194075 w 8663886"/>
              <a:gd name="connsiteY42" fmla="*/ 157027 h 483348"/>
              <a:gd name="connsiteX43" fmla="*/ 2144428 w 8663886"/>
              <a:gd name="connsiteY43" fmla="*/ 154646 h 483348"/>
              <a:gd name="connsiteX44" fmla="*/ 2018581 w 8663886"/>
              <a:gd name="connsiteY44" fmla="*/ 164171 h 483348"/>
              <a:gd name="connsiteX45" fmla="*/ 1933800 w 8663886"/>
              <a:gd name="connsiteY45" fmla="*/ 128767 h 483348"/>
              <a:gd name="connsiteX46" fmla="*/ 1898439 w 8663886"/>
              <a:gd name="connsiteY46" fmla="*/ 127284 h 483348"/>
              <a:gd name="connsiteX47" fmla="*/ 1817837 w 8663886"/>
              <a:gd name="connsiteY47" fmla="*/ 135911 h 483348"/>
              <a:gd name="connsiteX48" fmla="*/ 1746714 w 8663886"/>
              <a:gd name="connsiteY48" fmla="*/ 86533 h 483348"/>
              <a:gd name="connsiteX49" fmla="*/ 1687183 w 8663886"/>
              <a:gd name="connsiteY49" fmla="*/ 81770 h 483348"/>
              <a:gd name="connsiteX50" fmla="*/ 1622979 w 8663886"/>
              <a:gd name="connsiteY50" fmla="*/ 92868 h 483348"/>
              <a:gd name="connsiteX51" fmla="*/ 1544128 w 8663886"/>
              <a:gd name="connsiteY51" fmla="*/ 132946 h 483348"/>
              <a:gd name="connsiteX52" fmla="*/ 1468871 w 8663886"/>
              <a:gd name="connsiteY52" fmla="*/ 139190 h 483348"/>
              <a:gd name="connsiteX53" fmla="*/ 1380226 w 8663886"/>
              <a:gd name="connsiteY53" fmla="*/ 83254 h 483348"/>
              <a:gd name="connsiteX54" fmla="*/ 1304700 w 8663886"/>
              <a:gd name="connsiteY54" fmla="*/ 39538 h 483348"/>
              <a:gd name="connsiteX55" fmla="*/ 1111279 w 8663886"/>
              <a:gd name="connsiteY55" fmla="*/ 56790 h 483348"/>
              <a:gd name="connsiteX56" fmla="*/ 1056241 w 8663886"/>
              <a:gd name="connsiteY56" fmla="*/ 28575 h 483348"/>
              <a:gd name="connsiteX57" fmla="*/ 945625 w 8663886"/>
              <a:gd name="connsiteY57" fmla="*/ 12175 h 483348"/>
              <a:gd name="connsiteX58" fmla="*/ 815735 w 8663886"/>
              <a:gd name="connsiteY58" fmla="*/ 0 h 483348"/>
              <a:gd name="connsiteX59" fmla="*/ 483079 w 8663886"/>
              <a:gd name="connsiteY59" fmla="*/ 8895 h 483348"/>
              <a:gd name="connsiteX60" fmla="*/ 0 w 8663886"/>
              <a:gd name="connsiteY60" fmla="*/ 17522 h 483348"/>
              <a:gd name="connsiteX61" fmla="*/ 0 w 8663886"/>
              <a:gd name="connsiteY61" fmla="*/ 155545 h 483348"/>
              <a:gd name="connsiteX0" fmla="*/ 0 w 8663886"/>
              <a:gd name="connsiteY0" fmla="*/ 155545 h 483348"/>
              <a:gd name="connsiteX1" fmla="*/ 215660 w 8663886"/>
              <a:gd name="connsiteY1" fmla="*/ 172797 h 483348"/>
              <a:gd name="connsiteX2" fmla="*/ 517585 w 8663886"/>
              <a:gd name="connsiteY2" fmla="*/ 181424 h 483348"/>
              <a:gd name="connsiteX3" fmla="*/ 836762 w 8663886"/>
              <a:gd name="connsiteY3" fmla="*/ 223072 h 483348"/>
              <a:gd name="connsiteX4" fmla="*/ 1008616 w 8663886"/>
              <a:gd name="connsiteY4" fmla="*/ 259556 h 483348"/>
              <a:gd name="connsiteX5" fmla="*/ 1258648 w 8663886"/>
              <a:gd name="connsiteY5" fmla="*/ 330993 h 483348"/>
              <a:gd name="connsiteX6" fmla="*/ 1385347 w 8663886"/>
              <a:gd name="connsiteY6" fmla="*/ 380730 h 483348"/>
              <a:gd name="connsiteX7" fmla="*/ 1630392 w 8663886"/>
              <a:gd name="connsiteY7" fmla="*/ 431590 h 483348"/>
              <a:gd name="connsiteX8" fmla="*/ 1940943 w 8663886"/>
              <a:gd name="connsiteY8" fmla="*/ 483348 h 483348"/>
              <a:gd name="connsiteX9" fmla="*/ 2622430 w 8663886"/>
              <a:gd name="connsiteY9" fmla="*/ 450326 h 483348"/>
              <a:gd name="connsiteX10" fmla="*/ 3019245 w 8663886"/>
              <a:gd name="connsiteY10" fmla="*/ 431590 h 483348"/>
              <a:gd name="connsiteX11" fmla="*/ 3245958 w 8663886"/>
              <a:gd name="connsiteY11" fmla="*/ 418784 h 483348"/>
              <a:gd name="connsiteX12" fmla="*/ 3743864 w 8663886"/>
              <a:gd name="connsiteY12" fmla="*/ 379831 h 483348"/>
              <a:gd name="connsiteX13" fmla="*/ 3946809 w 8663886"/>
              <a:gd name="connsiteY13" fmla="*/ 358400 h 483348"/>
              <a:gd name="connsiteX14" fmla="*/ 4261449 w 8663886"/>
              <a:gd name="connsiteY14" fmla="*/ 336699 h 483348"/>
              <a:gd name="connsiteX15" fmla="*/ 5007229 w 8663886"/>
              <a:gd name="connsiteY15" fmla="*/ 284042 h 483348"/>
              <a:gd name="connsiteX16" fmla="*/ 5461554 w 8663886"/>
              <a:gd name="connsiteY16" fmla="*/ 245268 h 483348"/>
              <a:gd name="connsiteX17" fmla="*/ 5979004 w 8663886"/>
              <a:gd name="connsiteY17" fmla="*/ 203439 h 483348"/>
              <a:gd name="connsiteX18" fmla="*/ 6614394 w 8663886"/>
              <a:gd name="connsiteY18" fmla="*/ 174280 h 483348"/>
              <a:gd name="connsiteX19" fmla="*/ 7220309 w 8663886"/>
              <a:gd name="connsiteY19" fmla="*/ 155545 h 483348"/>
              <a:gd name="connsiteX20" fmla="*/ 7742836 w 8663886"/>
              <a:gd name="connsiteY20" fmla="*/ 135327 h 483348"/>
              <a:gd name="connsiteX21" fmla="*/ 8089511 w 8663886"/>
              <a:gd name="connsiteY21" fmla="*/ 137393 h 483348"/>
              <a:gd name="connsiteX22" fmla="*/ 8655844 w 8663886"/>
              <a:gd name="connsiteY22" fmla="*/ 132046 h 483348"/>
              <a:gd name="connsiteX23" fmla="*/ 8663886 w 8663886"/>
              <a:gd name="connsiteY23" fmla="*/ 21386 h 483348"/>
              <a:gd name="connsiteX24" fmla="*/ 7845275 w 8663886"/>
              <a:gd name="connsiteY24" fmla="*/ 22869 h 483348"/>
              <a:gd name="connsiteX25" fmla="*/ 7003165 w 8663886"/>
              <a:gd name="connsiteY25" fmla="*/ 24666 h 483348"/>
              <a:gd name="connsiteX26" fmla="*/ 6595118 w 8663886"/>
              <a:gd name="connsiteY26" fmla="*/ 29114 h 483348"/>
              <a:gd name="connsiteX27" fmla="*/ 5454006 w 8663886"/>
              <a:gd name="connsiteY27" fmla="*/ 51713 h 483348"/>
              <a:gd name="connsiteX28" fmla="*/ 4813539 w 8663886"/>
              <a:gd name="connsiteY28" fmla="*/ 69280 h 483348"/>
              <a:gd name="connsiteX29" fmla="*/ 4297123 w 8663886"/>
              <a:gd name="connsiteY29" fmla="*/ 92779 h 483348"/>
              <a:gd name="connsiteX30" fmla="*/ 3704910 w 8663886"/>
              <a:gd name="connsiteY30" fmla="*/ 121623 h 483348"/>
              <a:gd name="connsiteX31" fmla="*/ 3494641 w 8663886"/>
              <a:gd name="connsiteY31" fmla="*/ 126206 h 483348"/>
              <a:gd name="connsiteX32" fmla="*/ 3295559 w 8663886"/>
              <a:gd name="connsiteY32" fmla="*/ 124319 h 483348"/>
              <a:gd name="connsiteX33" fmla="*/ 3177935 w 8663886"/>
              <a:gd name="connsiteY33" fmla="*/ 128587 h 483348"/>
              <a:gd name="connsiteX34" fmla="*/ 3093064 w 8663886"/>
              <a:gd name="connsiteY34" fmla="*/ 147502 h 483348"/>
              <a:gd name="connsiteX35" fmla="*/ 2956479 w 8663886"/>
              <a:gd name="connsiteY35" fmla="*/ 145256 h 483348"/>
              <a:gd name="connsiteX36" fmla="*/ 2887153 w 8663886"/>
              <a:gd name="connsiteY36" fmla="*/ 135326 h 483348"/>
              <a:gd name="connsiteX37" fmla="*/ 2779996 w 8663886"/>
              <a:gd name="connsiteY37" fmla="*/ 159139 h 483348"/>
              <a:gd name="connsiteX38" fmla="*/ 2675087 w 8663886"/>
              <a:gd name="connsiteY38" fmla="*/ 166552 h 483348"/>
              <a:gd name="connsiteX39" fmla="*/ 2582577 w 8663886"/>
              <a:gd name="connsiteY39" fmla="*/ 158824 h 483348"/>
              <a:gd name="connsiteX40" fmla="*/ 2482610 w 8663886"/>
              <a:gd name="connsiteY40" fmla="*/ 152400 h 483348"/>
              <a:gd name="connsiteX41" fmla="*/ 2424022 w 8663886"/>
              <a:gd name="connsiteY41" fmla="*/ 146918 h 483348"/>
              <a:gd name="connsiteX42" fmla="*/ 2332996 w 8663886"/>
              <a:gd name="connsiteY42" fmla="*/ 182906 h 483348"/>
              <a:gd name="connsiteX43" fmla="*/ 2194075 w 8663886"/>
              <a:gd name="connsiteY43" fmla="*/ 157027 h 483348"/>
              <a:gd name="connsiteX44" fmla="*/ 2144428 w 8663886"/>
              <a:gd name="connsiteY44" fmla="*/ 154646 h 483348"/>
              <a:gd name="connsiteX45" fmla="*/ 2018581 w 8663886"/>
              <a:gd name="connsiteY45" fmla="*/ 164171 h 483348"/>
              <a:gd name="connsiteX46" fmla="*/ 1933800 w 8663886"/>
              <a:gd name="connsiteY46" fmla="*/ 128767 h 483348"/>
              <a:gd name="connsiteX47" fmla="*/ 1898439 w 8663886"/>
              <a:gd name="connsiteY47" fmla="*/ 127284 h 483348"/>
              <a:gd name="connsiteX48" fmla="*/ 1817837 w 8663886"/>
              <a:gd name="connsiteY48" fmla="*/ 135911 h 483348"/>
              <a:gd name="connsiteX49" fmla="*/ 1746714 w 8663886"/>
              <a:gd name="connsiteY49" fmla="*/ 86533 h 483348"/>
              <a:gd name="connsiteX50" fmla="*/ 1687183 w 8663886"/>
              <a:gd name="connsiteY50" fmla="*/ 81770 h 483348"/>
              <a:gd name="connsiteX51" fmla="*/ 1622979 w 8663886"/>
              <a:gd name="connsiteY51" fmla="*/ 92868 h 483348"/>
              <a:gd name="connsiteX52" fmla="*/ 1544128 w 8663886"/>
              <a:gd name="connsiteY52" fmla="*/ 132946 h 483348"/>
              <a:gd name="connsiteX53" fmla="*/ 1468871 w 8663886"/>
              <a:gd name="connsiteY53" fmla="*/ 139190 h 483348"/>
              <a:gd name="connsiteX54" fmla="*/ 1380226 w 8663886"/>
              <a:gd name="connsiteY54" fmla="*/ 83254 h 483348"/>
              <a:gd name="connsiteX55" fmla="*/ 1304700 w 8663886"/>
              <a:gd name="connsiteY55" fmla="*/ 39538 h 483348"/>
              <a:gd name="connsiteX56" fmla="*/ 1111279 w 8663886"/>
              <a:gd name="connsiteY56" fmla="*/ 56790 h 483348"/>
              <a:gd name="connsiteX57" fmla="*/ 1056241 w 8663886"/>
              <a:gd name="connsiteY57" fmla="*/ 28575 h 483348"/>
              <a:gd name="connsiteX58" fmla="*/ 945625 w 8663886"/>
              <a:gd name="connsiteY58" fmla="*/ 12175 h 483348"/>
              <a:gd name="connsiteX59" fmla="*/ 815735 w 8663886"/>
              <a:gd name="connsiteY59" fmla="*/ 0 h 483348"/>
              <a:gd name="connsiteX60" fmla="*/ 483079 w 8663886"/>
              <a:gd name="connsiteY60" fmla="*/ 8895 h 483348"/>
              <a:gd name="connsiteX61" fmla="*/ 0 w 8663886"/>
              <a:gd name="connsiteY61" fmla="*/ 17522 h 483348"/>
              <a:gd name="connsiteX62" fmla="*/ 0 w 8663886"/>
              <a:gd name="connsiteY62" fmla="*/ 155545 h 483348"/>
              <a:gd name="connsiteX0" fmla="*/ 0 w 8663886"/>
              <a:gd name="connsiteY0" fmla="*/ 155545 h 483348"/>
              <a:gd name="connsiteX1" fmla="*/ 215660 w 8663886"/>
              <a:gd name="connsiteY1" fmla="*/ 172797 h 483348"/>
              <a:gd name="connsiteX2" fmla="*/ 517585 w 8663886"/>
              <a:gd name="connsiteY2" fmla="*/ 181424 h 483348"/>
              <a:gd name="connsiteX3" fmla="*/ 836762 w 8663886"/>
              <a:gd name="connsiteY3" fmla="*/ 223072 h 483348"/>
              <a:gd name="connsiteX4" fmla="*/ 1008616 w 8663886"/>
              <a:gd name="connsiteY4" fmla="*/ 259556 h 483348"/>
              <a:gd name="connsiteX5" fmla="*/ 1258648 w 8663886"/>
              <a:gd name="connsiteY5" fmla="*/ 330993 h 483348"/>
              <a:gd name="connsiteX6" fmla="*/ 1385347 w 8663886"/>
              <a:gd name="connsiteY6" fmla="*/ 380730 h 483348"/>
              <a:gd name="connsiteX7" fmla="*/ 1749455 w 8663886"/>
              <a:gd name="connsiteY7" fmla="*/ 441115 h 483348"/>
              <a:gd name="connsiteX8" fmla="*/ 1940943 w 8663886"/>
              <a:gd name="connsiteY8" fmla="*/ 483348 h 483348"/>
              <a:gd name="connsiteX9" fmla="*/ 2622430 w 8663886"/>
              <a:gd name="connsiteY9" fmla="*/ 450326 h 483348"/>
              <a:gd name="connsiteX10" fmla="*/ 3019245 w 8663886"/>
              <a:gd name="connsiteY10" fmla="*/ 431590 h 483348"/>
              <a:gd name="connsiteX11" fmla="*/ 3245958 w 8663886"/>
              <a:gd name="connsiteY11" fmla="*/ 418784 h 483348"/>
              <a:gd name="connsiteX12" fmla="*/ 3743864 w 8663886"/>
              <a:gd name="connsiteY12" fmla="*/ 379831 h 483348"/>
              <a:gd name="connsiteX13" fmla="*/ 3946809 w 8663886"/>
              <a:gd name="connsiteY13" fmla="*/ 358400 h 483348"/>
              <a:gd name="connsiteX14" fmla="*/ 4261449 w 8663886"/>
              <a:gd name="connsiteY14" fmla="*/ 336699 h 483348"/>
              <a:gd name="connsiteX15" fmla="*/ 5007229 w 8663886"/>
              <a:gd name="connsiteY15" fmla="*/ 284042 h 483348"/>
              <a:gd name="connsiteX16" fmla="*/ 5461554 w 8663886"/>
              <a:gd name="connsiteY16" fmla="*/ 245268 h 483348"/>
              <a:gd name="connsiteX17" fmla="*/ 5979004 w 8663886"/>
              <a:gd name="connsiteY17" fmla="*/ 203439 h 483348"/>
              <a:gd name="connsiteX18" fmla="*/ 6614394 w 8663886"/>
              <a:gd name="connsiteY18" fmla="*/ 174280 h 483348"/>
              <a:gd name="connsiteX19" fmla="*/ 7220309 w 8663886"/>
              <a:gd name="connsiteY19" fmla="*/ 155545 h 483348"/>
              <a:gd name="connsiteX20" fmla="*/ 7742836 w 8663886"/>
              <a:gd name="connsiteY20" fmla="*/ 135327 h 483348"/>
              <a:gd name="connsiteX21" fmla="*/ 8089511 w 8663886"/>
              <a:gd name="connsiteY21" fmla="*/ 137393 h 483348"/>
              <a:gd name="connsiteX22" fmla="*/ 8655844 w 8663886"/>
              <a:gd name="connsiteY22" fmla="*/ 132046 h 483348"/>
              <a:gd name="connsiteX23" fmla="*/ 8663886 w 8663886"/>
              <a:gd name="connsiteY23" fmla="*/ 21386 h 483348"/>
              <a:gd name="connsiteX24" fmla="*/ 7845275 w 8663886"/>
              <a:gd name="connsiteY24" fmla="*/ 22869 h 483348"/>
              <a:gd name="connsiteX25" fmla="*/ 7003165 w 8663886"/>
              <a:gd name="connsiteY25" fmla="*/ 24666 h 483348"/>
              <a:gd name="connsiteX26" fmla="*/ 6595118 w 8663886"/>
              <a:gd name="connsiteY26" fmla="*/ 29114 h 483348"/>
              <a:gd name="connsiteX27" fmla="*/ 5454006 w 8663886"/>
              <a:gd name="connsiteY27" fmla="*/ 51713 h 483348"/>
              <a:gd name="connsiteX28" fmla="*/ 4813539 w 8663886"/>
              <a:gd name="connsiteY28" fmla="*/ 69280 h 483348"/>
              <a:gd name="connsiteX29" fmla="*/ 4297123 w 8663886"/>
              <a:gd name="connsiteY29" fmla="*/ 92779 h 483348"/>
              <a:gd name="connsiteX30" fmla="*/ 3704910 w 8663886"/>
              <a:gd name="connsiteY30" fmla="*/ 121623 h 483348"/>
              <a:gd name="connsiteX31" fmla="*/ 3494641 w 8663886"/>
              <a:gd name="connsiteY31" fmla="*/ 126206 h 483348"/>
              <a:gd name="connsiteX32" fmla="*/ 3295559 w 8663886"/>
              <a:gd name="connsiteY32" fmla="*/ 124319 h 483348"/>
              <a:gd name="connsiteX33" fmla="*/ 3177935 w 8663886"/>
              <a:gd name="connsiteY33" fmla="*/ 128587 h 483348"/>
              <a:gd name="connsiteX34" fmla="*/ 3093064 w 8663886"/>
              <a:gd name="connsiteY34" fmla="*/ 147502 h 483348"/>
              <a:gd name="connsiteX35" fmla="*/ 2956479 w 8663886"/>
              <a:gd name="connsiteY35" fmla="*/ 145256 h 483348"/>
              <a:gd name="connsiteX36" fmla="*/ 2887153 w 8663886"/>
              <a:gd name="connsiteY36" fmla="*/ 135326 h 483348"/>
              <a:gd name="connsiteX37" fmla="*/ 2779996 w 8663886"/>
              <a:gd name="connsiteY37" fmla="*/ 159139 h 483348"/>
              <a:gd name="connsiteX38" fmla="*/ 2675087 w 8663886"/>
              <a:gd name="connsiteY38" fmla="*/ 166552 h 483348"/>
              <a:gd name="connsiteX39" fmla="*/ 2582577 w 8663886"/>
              <a:gd name="connsiteY39" fmla="*/ 158824 h 483348"/>
              <a:gd name="connsiteX40" fmla="*/ 2482610 w 8663886"/>
              <a:gd name="connsiteY40" fmla="*/ 152400 h 483348"/>
              <a:gd name="connsiteX41" fmla="*/ 2424022 w 8663886"/>
              <a:gd name="connsiteY41" fmla="*/ 146918 h 483348"/>
              <a:gd name="connsiteX42" fmla="*/ 2332996 w 8663886"/>
              <a:gd name="connsiteY42" fmla="*/ 182906 h 483348"/>
              <a:gd name="connsiteX43" fmla="*/ 2194075 w 8663886"/>
              <a:gd name="connsiteY43" fmla="*/ 157027 h 483348"/>
              <a:gd name="connsiteX44" fmla="*/ 2144428 w 8663886"/>
              <a:gd name="connsiteY44" fmla="*/ 154646 h 483348"/>
              <a:gd name="connsiteX45" fmla="*/ 2018581 w 8663886"/>
              <a:gd name="connsiteY45" fmla="*/ 164171 h 483348"/>
              <a:gd name="connsiteX46" fmla="*/ 1933800 w 8663886"/>
              <a:gd name="connsiteY46" fmla="*/ 128767 h 483348"/>
              <a:gd name="connsiteX47" fmla="*/ 1898439 w 8663886"/>
              <a:gd name="connsiteY47" fmla="*/ 127284 h 483348"/>
              <a:gd name="connsiteX48" fmla="*/ 1817837 w 8663886"/>
              <a:gd name="connsiteY48" fmla="*/ 135911 h 483348"/>
              <a:gd name="connsiteX49" fmla="*/ 1746714 w 8663886"/>
              <a:gd name="connsiteY49" fmla="*/ 86533 h 483348"/>
              <a:gd name="connsiteX50" fmla="*/ 1687183 w 8663886"/>
              <a:gd name="connsiteY50" fmla="*/ 81770 h 483348"/>
              <a:gd name="connsiteX51" fmla="*/ 1622979 w 8663886"/>
              <a:gd name="connsiteY51" fmla="*/ 92868 h 483348"/>
              <a:gd name="connsiteX52" fmla="*/ 1544128 w 8663886"/>
              <a:gd name="connsiteY52" fmla="*/ 132946 h 483348"/>
              <a:gd name="connsiteX53" fmla="*/ 1468871 w 8663886"/>
              <a:gd name="connsiteY53" fmla="*/ 139190 h 483348"/>
              <a:gd name="connsiteX54" fmla="*/ 1380226 w 8663886"/>
              <a:gd name="connsiteY54" fmla="*/ 83254 h 483348"/>
              <a:gd name="connsiteX55" fmla="*/ 1304700 w 8663886"/>
              <a:gd name="connsiteY55" fmla="*/ 39538 h 483348"/>
              <a:gd name="connsiteX56" fmla="*/ 1111279 w 8663886"/>
              <a:gd name="connsiteY56" fmla="*/ 56790 h 483348"/>
              <a:gd name="connsiteX57" fmla="*/ 1056241 w 8663886"/>
              <a:gd name="connsiteY57" fmla="*/ 28575 h 483348"/>
              <a:gd name="connsiteX58" fmla="*/ 945625 w 8663886"/>
              <a:gd name="connsiteY58" fmla="*/ 12175 h 483348"/>
              <a:gd name="connsiteX59" fmla="*/ 815735 w 8663886"/>
              <a:gd name="connsiteY59" fmla="*/ 0 h 483348"/>
              <a:gd name="connsiteX60" fmla="*/ 483079 w 8663886"/>
              <a:gd name="connsiteY60" fmla="*/ 8895 h 483348"/>
              <a:gd name="connsiteX61" fmla="*/ 0 w 8663886"/>
              <a:gd name="connsiteY61" fmla="*/ 17522 h 483348"/>
              <a:gd name="connsiteX62" fmla="*/ 0 w 8663886"/>
              <a:gd name="connsiteY62" fmla="*/ 155545 h 483348"/>
              <a:gd name="connsiteX0" fmla="*/ 0 w 8663886"/>
              <a:gd name="connsiteY0" fmla="*/ 155545 h 471442"/>
              <a:gd name="connsiteX1" fmla="*/ 215660 w 8663886"/>
              <a:gd name="connsiteY1" fmla="*/ 172797 h 471442"/>
              <a:gd name="connsiteX2" fmla="*/ 517585 w 8663886"/>
              <a:gd name="connsiteY2" fmla="*/ 181424 h 471442"/>
              <a:gd name="connsiteX3" fmla="*/ 836762 w 8663886"/>
              <a:gd name="connsiteY3" fmla="*/ 223072 h 471442"/>
              <a:gd name="connsiteX4" fmla="*/ 1008616 w 8663886"/>
              <a:gd name="connsiteY4" fmla="*/ 259556 h 471442"/>
              <a:gd name="connsiteX5" fmla="*/ 1258648 w 8663886"/>
              <a:gd name="connsiteY5" fmla="*/ 330993 h 471442"/>
              <a:gd name="connsiteX6" fmla="*/ 1385347 w 8663886"/>
              <a:gd name="connsiteY6" fmla="*/ 380730 h 471442"/>
              <a:gd name="connsiteX7" fmla="*/ 1749455 w 8663886"/>
              <a:gd name="connsiteY7" fmla="*/ 441115 h 471442"/>
              <a:gd name="connsiteX8" fmla="*/ 1943324 w 8663886"/>
              <a:gd name="connsiteY8" fmla="*/ 471442 h 471442"/>
              <a:gd name="connsiteX9" fmla="*/ 2622430 w 8663886"/>
              <a:gd name="connsiteY9" fmla="*/ 450326 h 471442"/>
              <a:gd name="connsiteX10" fmla="*/ 3019245 w 8663886"/>
              <a:gd name="connsiteY10" fmla="*/ 431590 h 471442"/>
              <a:gd name="connsiteX11" fmla="*/ 3245958 w 8663886"/>
              <a:gd name="connsiteY11" fmla="*/ 418784 h 471442"/>
              <a:gd name="connsiteX12" fmla="*/ 3743864 w 8663886"/>
              <a:gd name="connsiteY12" fmla="*/ 379831 h 471442"/>
              <a:gd name="connsiteX13" fmla="*/ 3946809 w 8663886"/>
              <a:gd name="connsiteY13" fmla="*/ 358400 h 471442"/>
              <a:gd name="connsiteX14" fmla="*/ 4261449 w 8663886"/>
              <a:gd name="connsiteY14" fmla="*/ 336699 h 471442"/>
              <a:gd name="connsiteX15" fmla="*/ 5007229 w 8663886"/>
              <a:gd name="connsiteY15" fmla="*/ 284042 h 471442"/>
              <a:gd name="connsiteX16" fmla="*/ 5461554 w 8663886"/>
              <a:gd name="connsiteY16" fmla="*/ 245268 h 471442"/>
              <a:gd name="connsiteX17" fmla="*/ 5979004 w 8663886"/>
              <a:gd name="connsiteY17" fmla="*/ 203439 h 471442"/>
              <a:gd name="connsiteX18" fmla="*/ 6614394 w 8663886"/>
              <a:gd name="connsiteY18" fmla="*/ 174280 h 471442"/>
              <a:gd name="connsiteX19" fmla="*/ 7220309 w 8663886"/>
              <a:gd name="connsiteY19" fmla="*/ 155545 h 471442"/>
              <a:gd name="connsiteX20" fmla="*/ 7742836 w 8663886"/>
              <a:gd name="connsiteY20" fmla="*/ 135327 h 471442"/>
              <a:gd name="connsiteX21" fmla="*/ 8089511 w 8663886"/>
              <a:gd name="connsiteY21" fmla="*/ 137393 h 471442"/>
              <a:gd name="connsiteX22" fmla="*/ 8655844 w 8663886"/>
              <a:gd name="connsiteY22" fmla="*/ 132046 h 471442"/>
              <a:gd name="connsiteX23" fmla="*/ 8663886 w 8663886"/>
              <a:gd name="connsiteY23" fmla="*/ 21386 h 471442"/>
              <a:gd name="connsiteX24" fmla="*/ 7845275 w 8663886"/>
              <a:gd name="connsiteY24" fmla="*/ 22869 h 471442"/>
              <a:gd name="connsiteX25" fmla="*/ 7003165 w 8663886"/>
              <a:gd name="connsiteY25" fmla="*/ 24666 h 471442"/>
              <a:gd name="connsiteX26" fmla="*/ 6595118 w 8663886"/>
              <a:gd name="connsiteY26" fmla="*/ 29114 h 471442"/>
              <a:gd name="connsiteX27" fmla="*/ 5454006 w 8663886"/>
              <a:gd name="connsiteY27" fmla="*/ 51713 h 471442"/>
              <a:gd name="connsiteX28" fmla="*/ 4813539 w 8663886"/>
              <a:gd name="connsiteY28" fmla="*/ 69280 h 471442"/>
              <a:gd name="connsiteX29" fmla="*/ 4297123 w 8663886"/>
              <a:gd name="connsiteY29" fmla="*/ 92779 h 471442"/>
              <a:gd name="connsiteX30" fmla="*/ 3704910 w 8663886"/>
              <a:gd name="connsiteY30" fmla="*/ 121623 h 471442"/>
              <a:gd name="connsiteX31" fmla="*/ 3494641 w 8663886"/>
              <a:gd name="connsiteY31" fmla="*/ 126206 h 471442"/>
              <a:gd name="connsiteX32" fmla="*/ 3295559 w 8663886"/>
              <a:gd name="connsiteY32" fmla="*/ 124319 h 471442"/>
              <a:gd name="connsiteX33" fmla="*/ 3177935 w 8663886"/>
              <a:gd name="connsiteY33" fmla="*/ 128587 h 471442"/>
              <a:gd name="connsiteX34" fmla="*/ 3093064 w 8663886"/>
              <a:gd name="connsiteY34" fmla="*/ 147502 h 471442"/>
              <a:gd name="connsiteX35" fmla="*/ 2956479 w 8663886"/>
              <a:gd name="connsiteY35" fmla="*/ 145256 h 471442"/>
              <a:gd name="connsiteX36" fmla="*/ 2887153 w 8663886"/>
              <a:gd name="connsiteY36" fmla="*/ 135326 h 471442"/>
              <a:gd name="connsiteX37" fmla="*/ 2779996 w 8663886"/>
              <a:gd name="connsiteY37" fmla="*/ 159139 h 471442"/>
              <a:gd name="connsiteX38" fmla="*/ 2675087 w 8663886"/>
              <a:gd name="connsiteY38" fmla="*/ 166552 h 471442"/>
              <a:gd name="connsiteX39" fmla="*/ 2582577 w 8663886"/>
              <a:gd name="connsiteY39" fmla="*/ 158824 h 471442"/>
              <a:gd name="connsiteX40" fmla="*/ 2482610 w 8663886"/>
              <a:gd name="connsiteY40" fmla="*/ 152400 h 471442"/>
              <a:gd name="connsiteX41" fmla="*/ 2424022 w 8663886"/>
              <a:gd name="connsiteY41" fmla="*/ 146918 h 471442"/>
              <a:gd name="connsiteX42" fmla="*/ 2332996 w 8663886"/>
              <a:gd name="connsiteY42" fmla="*/ 182906 h 471442"/>
              <a:gd name="connsiteX43" fmla="*/ 2194075 w 8663886"/>
              <a:gd name="connsiteY43" fmla="*/ 157027 h 471442"/>
              <a:gd name="connsiteX44" fmla="*/ 2144428 w 8663886"/>
              <a:gd name="connsiteY44" fmla="*/ 154646 h 471442"/>
              <a:gd name="connsiteX45" fmla="*/ 2018581 w 8663886"/>
              <a:gd name="connsiteY45" fmla="*/ 164171 h 471442"/>
              <a:gd name="connsiteX46" fmla="*/ 1933800 w 8663886"/>
              <a:gd name="connsiteY46" fmla="*/ 128767 h 471442"/>
              <a:gd name="connsiteX47" fmla="*/ 1898439 w 8663886"/>
              <a:gd name="connsiteY47" fmla="*/ 127284 h 471442"/>
              <a:gd name="connsiteX48" fmla="*/ 1817837 w 8663886"/>
              <a:gd name="connsiteY48" fmla="*/ 135911 h 471442"/>
              <a:gd name="connsiteX49" fmla="*/ 1746714 w 8663886"/>
              <a:gd name="connsiteY49" fmla="*/ 86533 h 471442"/>
              <a:gd name="connsiteX50" fmla="*/ 1687183 w 8663886"/>
              <a:gd name="connsiteY50" fmla="*/ 81770 h 471442"/>
              <a:gd name="connsiteX51" fmla="*/ 1622979 w 8663886"/>
              <a:gd name="connsiteY51" fmla="*/ 92868 h 471442"/>
              <a:gd name="connsiteX52" fmla="*/ 1544128 w 8663886"/>
              <a:gd name="connsiteY52" fmla="*/ 132946 h 471442"/>
              <a:gd name="connsiteX53" fmla="*/ 1468871 w 8663886"/>
              <a:gd name="connsiteY53" fmla="*/ 139190 h 471442"/>
              <a:gd name="connsiteX54" fmla="*/ 1380226 w 8663886"/>
              <a:gd name="connsiteY54" fmla="*/ 83254 h 471442"/>
              <a:gd name="connsiteX55" fmla="*/ 1304700 w 8663886"/>
              <a:gd name="connsiteY55" fmla="*/ 39538 h 471442"/>
              <a:gd name="connsiteX56" fmla="*/ 1111279 w 8663886"/>
              <a:gd name="connsiteY56" fmla="*/ 56790 h 471442"/>
              <a:gd name="connsiteX57" fmla="*/ 1056241 w 8663886"/>
              <a:gd name="connsiteY57" fmla="*/ 28575 h 471442"/>
              <a:gd name="connsiteX58" fmla="*/ 945625 w 8663886"/>
              <a:gd name="connsiteY58" fmla="*/ 12175 h 471442"/>
              <a:gd name="connsiteX59" fmla="*/ 815735 w 8663886"/>
              <a:gd name="connsiteY59" fmla="*/ 0 h 471442"/>
              <a:gd name="connsiteX60" fmla="*/ 483079 w 8663886"/>
              <a:gd name="connsiteY60" fmla="*/ 8895 h 471442"/>
              <a:gd name="connsiteX61" fmla="*/ 0 w 8663886"/>
              <a:gd name="connsiteY61" fmla="*/ 17522 h 471442"/>
              <a:gd name="connsiteX62" fmla="*/ 0 w 8663886"/>
              <a:gd name="connsiteY62" fmla="*/ 155545 h 471442"/>
              <a:gd name="connsiteX0" fmla="*/ 0 w 8663886"/>
              <a:gd name="connsiteY0" fmla="*/ 155545 h 474354"/>
              <a:gd name="connsiteX1" fmla="*/ 215660 w 8663886"/>
              <a:gd name="connsiteY1" fmla="*/ 172797 h 474354"/>
              <a:gd name="connsiteX2" fmla="*/ 517585 w 8663886"/>
              <a:gd name="connsiteY2" fmla="*/ 181424 h 474354"/>
              <a:gd name="connsiteX3" fmla="*/ 836762 w 8663886"/>
              <a:gd name="connsiteY3" fmla="*/ 223072 h 474354"/>
              <a:gd name="connsiteX4" fmla="*/ 1008616 w 8663886"/>
              <a:gd name="connsiteY4" fmla="*/ 259556 h 474354"/>
              <a:gd name="connsiteX5" fmla="*/ 1258648 w 8663886"/>
              <a:gd name="connsiteY5" fmla="*/ 330993 h 474354"/>
              <a:gd name="connsiteX6" fmla="*/ 1385347 w 8663886"/>
              <a:gd name="connsiteY6" fmla="*/ 380730 h 474354"/>
              <a:gd name="connsiteX7" fmla="*/ 1749455 w 8663886"/>
              <a:gd name="connsiteY7" fmla="*/ 441115 h 474354"/>
              <a:gd name="connsiteX8" fmla="*/ 1943324 w 8663886"/>
              <a:gd name="connsiteY8" fmla="*/ 471442 h 474354"/>
              <a:gd name="connsiteX9" fmla="*/ 2187335 w 8663886"/>
              <a:gd name="connsiteY9" fmla="*/ 473868 h 474354"/>
              <a:gd name="connsiteX10" fmla="*/ 2622430 w 8663886"/>
              <a:gd name="connsiteY10" fmla="*/ 450326 h 474354"/>
              <a:gd name="connsiteX11" fmla="*/ 3019245 w 8663886"/>
              <a:gd name="connsiteY11" fmla="*/ 431590 h 474354"/>
              <a:gd name="connsiteX12" fmla="*/ 3245958 w 8663886"/>
              <a:gd name="connsiteY12" fmla="*/ 418784 h 474354"/>
              <a:gd name="connsiteX13" fmla="*/ 3743864 w 8663886"/>
              <a:gd name="connsiteY13" fmla="*/ 379831 h 474354"/>
              <a:gd name="connsiteX14" fmla="*/ 3946809 w 8663886"/>
              <a:gd name="connsiteY14" fmla="*/ 358400 h 474354"/>
              <a:gd name="connsiteX15" fmla="*/ 4261449 w 8663886"/>
              <a:gd name="connsiteY15" fmla="*/ 336699 h 474354"/>
              <a:gd name="connsiteX16" fmla="*/ 5007229 w 8663886"/>
              <a:gd name="connsiteY16" fmla="*/ 284042 h 474354"/>
              <a:gd name="connsiteX17" fmla="*/ 5461554 w 8663886"/>
              <a:gd name="connsiteY17" fmla="*/ 245268 h 474354"/>
              <a:gd name="connsiteX18" fmla="*/ 5979004 w 8663886"/>
              <a:gd name="connsiteY18" fmla="*/ 203439 h 474354"/>
              <a:gd name="connsiteX19" fmla="*/ 6614394 w 8663886"/>
              <a:gd name="connsiteY19" fmla="*/ 174280 h 474354"/>
              <a:gd name="connsiteX20" fmla="*/ 7220309 w 8663886"/>
              <a:gd name="connsiteY20" fmla="*/ 155545 h 474354"/>
              <a:gd name="connsiteX21" fmla="*/ 7742836 w 8663886"/>
              <a:gd name="connsiteY21" fmla="*/ 135327 h 474354"/>
              <a:gd name="connsiteX22" fmla="*/ 8089511 w 8663886"/>
              <a:gd name="connsiteY22" fmla="*/ 137393 h 474354"/>
              <a:gd name="connsiteX23" fmla="*/ 8655844 w 8663886"/>
              <a:gd name="connsiteY23" fmla="*/ 132046 h 474354"/>
              <a:gd name="connsiteX24" fmla="*/ 8663886 w 8663886"/>
              <a:gd name="connsiteY24" fmla="*/ 21386 h 474354"/>
              <a:gd name="connsiteX25" fmla="*/ 7845275 w 8663886"/>
              <a:gd name="connsiteY25" fmla="*/ 22869 h 474354"/>
              <a:gd name="connsiteX26" fmla="*/ 7003165 w 8663886"/>
              <a:gd name="connsiteY26" fmla="*/ 24666 h 474354"/>
              <a:gd name="connsiteX27" fmla="*/ 6595118 w 8663886"/>
              <a:gd name="connsiteY27" fmla="*/ 29114 h 474354"/>
              <a:gd name="connsiteX28" fmla="*/ 5454006 w 8663886"/>
              <a:gd name="connsiteY28" fmla="*/ 51713 h 474354"/>
              <a:gd name="connsiteX29" fmla="*/ 4813539 w 8663886"/>
              <a:gd name="connsiteY29" fmla="*/ 69280 h 474354"/>
              <a:gd name="connsiteX30" fmla="*/ 4297123 w 8663886"/>
              <a:gd name="connsiteY30" fmla="*/ 92779 h 474354"/>
              <a:gd name="connsiteX31" fmla="*/ 3704910 w 8663886"/>
              <a:gd name="connsiteY31" fmla="*/ 121623 h 474354"/>
              <a:gd name="connsiteX32" fmla="*/ 3494641 w 8663886"/>
              <a:gd name="connsiteY32" fmla="*/ 126206 h 474354"/>
              <a:gd name="connsiteX33" fmla="*/ 3295559 w 8663886"/>
              <a:gd name="connsiteY33" fmla="*/ 124319 h 474354"/>
              <a:gd name="connsiteX34" fmla="*/ 3177935 w 8663886"/>
              <a:gd name="connsiteY34" fmla="*/ 128587 h 474354"/>
              <a:gd name="connsiteX35" fmla="*/ 3093064 w 8663886"/>
              <a:gd name="connsiteY35" fmla="*/ 147502 h 474354"/>
              <a:gd name="connsiteX36" fmla="*/ 2956479 w 8663886"/>
              <a:gd name="connsiteY36" fmla="*/ 145256 h 474354"/>
              <a:gd name="connsiteX37" fmla="*/ 2887153 w 8663886"/>
              <a:gd name="connsiteY37" fmla="*/ 135326 h 474354"/>
              <a:gd name="connsiteX38" fmla="*/ 2779996 w 8663886"/>
              <a:gd name="connsiteY38" fmla="*/ 159139 h 474354"/>
              <a:gd name="connsiteX39" fmla="*/ 2675087 w 8663886"/>
              <a:gd name="connsiteY39" fmla="*/ 166552 h 474354"/>
              <a:gd name="connsiteX40" fmla="*/ 2582577 w 8663886"/>
              <a:gd name="connsiteY40" fmla="*/ 158824 h 474354"/>
              <a:gd name="connsiteX41" fmla="*/ 2482610 w 8663886"/>
              <a:gd name="connsiteY41" fmla="*/ 152400 h 474354"/>
              <a:gd name="connsiteX42" fmla="*/ 2424022 w 8663886"/>
              <a:gd name="connsiteY42" fmla="*/ 146918 h 474354"/>
              <a:gd name="connsiteX43" fmla="*/ 2332996 w 8663886"/>
              <a:gd name="connsiteY43" fmla="*/ 182906 h 474354"/>
              <a:gd name="connsiteX44" fmla="*/ 2194075 w 8663886"/>
              <a:gd name="connsiteY44" fmla="*/ 157027 h 474354"/>
              <a:gd name="connsiteX45" fmla="*/ 2144428 w 8663886"/>
              <a:gd name="connsiteY45" fmla="*/ 154646 h 474354"/>
              <a:gd name="connsiteX46" fmla="*/ 2018581 w 8663886"/>
              <a:gd name="connsiteY46" fmla="*/ 164171 h 474354"/>
              <a:gd name="connsiteX47" fmla="*/ 1933800 w 8663886"/>
              <a:gd name="connsiteY47" fmla="*/ 128767 h 474354"/>
              <a:gd name="connsiteX48" fmla="*/ 1898439 w 8663886"/>
              <a:gd name="connsiteY48" fmla="*/ 127284 h 474354"/>
              <a:gd name="connsiteX49" fmla="*/ 1817837 w 8663886"/>
              <a:gd name="connsiteY49" fmla="*/ 135911 h 474354"/>
              <a:gd name="connsiteX50" fmla="*/ 1746714 w 8663886"/>
              <a:gd name="connsiteY50" fmla="*/ 86533 h 474354"/>
              <a:gd name="connsiteX51" fmla="*/ 1687183 w 8663886"/>
              <a:gd name="connsiteY51" fmla="*/ 81770 h 474354"/>
              <a:gd name="connsiteX52" fmla="*/ 1622979 w 8663886"/>
              <a:gd name="connsiteY52" fmla="*/ 92868 h 474354"/>
              <a:gd name="connsiteX53" fmla="*/ 1544128 w 8663886"/>
              <a:gd name="connsiteY53" fmla="*/ 132946 h 474354"/>
              <a:gd name="connsiteX54" fmla="*/ 1468871 w 8663886"/>
              <a:gd name="connsiteY54" fmla="*/ 139190 h 474354"/>
              <a:gd name="connsiteX55" fmla="*/ 1380226 w 8663886"/>
              <a:gd name="connsiteY55" fmla="*/ 83254 h 474354"/>
              <a:gd name="connsiteX56" fmla="*/ 1304700 w 8663886"/>
              <a:gd name="connsiteY56" fmla="*/ 39538 h 474354"/>
              <a:gd name="connsiteX57" fmla="*/ 1111279 w 8663886"/>
              <a:gd name="connsiteY57" fmla="*/ 56790 h 474354"/>
              <a:gd name="connsiteX58" fmla="*/ 1056241 w 8663886"/>
              <a:gd name="connsiteY58" fmla="*/ 28575 h 474354"/>
              <a:gd name="connsiteX59" fmla="*/ 945625 w 8663886"/>
              <a:gd name="connsiteY59" fmla="*/ 12175 h 474354"/>
              <a:gd name="connsiteX60" fmla="*/ 815735 w 8663886"/>
              <a:gd name="connsiteY60" fmla="*/ 0 h 474354"/>
              <a:gd name="connsiteX61" fmla="*/ 483079 w 8663886"/>
              <a:gd name="connsiteY61" fmla="*/ 8895 h 474354"/>
              <a:gd name="connsiteX62" fmla="*/ 0 w 8663886"/>
              <a:gd name="connsiteY62" fmla="*/ 17522 h 474354"/>
              <a:gd name="connsiteX63" fmla="*/ 0 w 8663886"/>
              <a:gd name="connsiteY63" fmla="*/ 155545 h 474354"/>
              <a:gd name="connsiteX0" fmla="*/ 0 w 8671030"/>
              <a:gd name="connsiteY0" fmla="*/ 172214 h 474354"/>
              <a:gd name="connsiteX1" fmla="*/ 222804 w 8671030"/>
              <a:gd name="connsiteY1" fmla="*/ 172797 h 474354"/>
              <a:gd name="connsiteX2" fmla="*/ 524729 w 8671030"/>
              <a:gd name="connsiteY2" fmla="*/ 181424 h 474354"/>
              <a:gd name="connsiteX3" fmla="*/ 843906 w 8671030"/>
              <a:gd name="connsiteY3" fmla="*/ 223072 h 474354"/>
              <a:gd name="connsiteX4" fmla="*/ 1015760 w 8671030"/>
              <a:gd name="connsiteY4" fmla="*/ 259556 h 474354"/>
              <a:gd name="connsiteX5" fmla="*/ 1265792 w 8671030"/>
              <a:gd name="connsiteY5" fmla="*/ 330993 h 474354"/>
              <a:gd name="connsiteX6" fmla="*/ 1392491 w 8671030"/>
              <a:gd name="connsiteY6" fmla="*/ 380730 h 474354"/>
              <a:gd name="connsiteX7" fmla="*/ 1756599 w 8671030"/>
              <a:gd name="connsiteY7" fmla="*/ 441115 h 474354"/>
              <a:gd name="connsiteX8" fmla="*/ 1950468 w 8671030"/>
              <a:gd name="connsiteY8" fmla="*/ 471442 h 474354"/>
              <a:gd name="connsiteX9" fmla="*/ 2194479 w 8671030"/>
              <a:gd name="connsiteY9" fmla="*/ 473868 h 474354"/>
              <a:gd name="connsiteX10" fmla="*/ 2629574 w 8671030"/>
              <a:gd name="connsiteY10" fmla="*/ 450326 h 474354"/>
              <a:gd name="connsiteX11" fmla="*/ 3026389 w 8671030"/>
              <a:gd name="connsiteY11" fmla="*/ 431590 h 474354"/>
              <a:gd name="connsiteX12" fmla="*/ 3253102 w 8671030"/>
              <a:gd name="connsiteY12" fmla="*/ 418784 h 474354"/>
              <a:gd name="connsiteX13" fmla="*/ 3751008 w 8671030"/>
              <a:gd name="connsiteY13" fmla="*/ 379831 h 474354"/>
              <a:gd name="connsiteX14" fmla="*/ 3953953 w 8671030"/>
              <a:gd name="connsiteY14" fmla="*/ 358400 h 474354"/>
              <a:gd name="connsiteX15" fmla="*/ 4268593 w 8671030"/>
              <a:gd name="connsiteY15" fmla="*/ 336699 h 474354"/>
              <a:gd name="connsiteX16" fmla="*/ 5014373 w 8671030"/>
              <a:gd name="connsiteY16" fmla="*/ 284042 h 474354"/>
              <a:gd name="connsiteX17" fmla="*/ 5468698 w 8671030"/>
              <a:gd name="connsiteY17" fmla="*/ 245268 h 474354"/>
              <a:gd name="connsiteX18" fmla="*/ 5986148 w 8671030"/>
              <a:gd name="connsiteY18" fmla="*/ 203439 h 474354"/>
              <a:gd name="connsiteX19" fmla="*/ 6621538 w 8671030"/>
              <a:gd name="connsiteY19" fmla="*/ 174280 h 474354"/>
              <a:gd name="connsiteX20" fmla="*/ 7227453 w 8671030"/>
              <a:gd name="connsiteY20" fmla="*/ 155545 h 474354"/>
              <a:gd name="connsiteX21" fmla="*/ 7749980 w 8671030"/>
              <a:gd name="connsiteY21" fmla="*/ 135327 h 474354"/>
              <a:gd name="connsiteX22" fmla="*/ 8096655 w 8671030"/>
              <a:gd name="connsiteY22" fmla="*/ 137393 h 474354"/>
              <a:gd name="connsiteX23" fmla="*/ 8662988 w 8671030"/>
              <a:gd name="connsiteY23" fmla="*/ 132046 h 474354"/>
              <a:gd name="connsiteX24" fmla="*/ 8671030 w 8671030"/>
              <a:gd name="connsiteY24" fmla="*/ 21386 h 474354"/>
              <a:gd name="connsiteX25" fmla="*/ 7852419 w 8671030"/>
              <a:gd name="connsiteY25" fmla="*/ 22869 h 474354"/>
              <a:gd name="connsiteX26" fmla="*/ 7010309 w 8671030"/>
              <a:gd name="connsiteY26" fmla="*/ 24666 h 474354"/>
              <a:gd name="connsiteX27" fmla="*/ 6602262 w 8671030"/>
              <a:gd name="connsiteY27" fmla="*/ 29114 h 474354"/>
              <a:gd name="connsiteX28" fmla="*/ 5461150 w 8671030"/>
              <a:gd name="connsiteY28" fmla="*/ 51713 h 474354"/>
              <a:gd name="connsiteX29" fmla="*/ 4820683 w 8671030"/>
              <a:gd name="connsiteY29" fmla="*/ 69280 h 474354"/>
              <a:gd name="connsiteX30" fmla="*/ 4304267 w 8671030"/>
              <a:gd name="connsiteY30" fmla="*/ 92779 h 474354"/>
              <a:gd name="connsiteX31" fmla="*/ 3712054 w 8671030"/>
              <a:gd name="connsiteY31" fmla="*/ 121623 h 474354"/>
              <a:gd name="connsiteX32" fmla="*/ 3501785 w 8671030"/>
              <a:gd name="connsiteY32" fmla="*/ 126206 h 474354"/>
              <a:gd name="connsiteX33" fmla="*/ 3302703 w 8671030"/>
              <a:gd name="connsiteY33" fmla="*/ 124319 h 474354"/>
              <a:gd name="connsiteX34" fmla="*/ 3185079 w 8671030"/>
              <a:gd name="connsiteY34" fmla="*/ 128587 h 474354"/>
              <a:gd name="connsiteX35" fmla="*/ 3100208 w 8671030"/>
              <a:gd name="connsiteY35" fmla="*/ 147502 h 474354"/>
              <a:gd name="connsiteX36" fmla="*/ 2963623 w 8671030"/>
              <a:gd name="connsiteY36" fmla="*/ 145256 h 474354"/>
              <a:gd name="connsiteX37" fmla="*/ 2894297 w 8671030"/>
              <a:gd name="connsiteY37" fmla="*/ 135326 h 474354"/>
              <a:gd name="connsiteX38" fmla="*/ 2787140 w 8671030"/>
              <a:gd name="connsiteY38" fmla="*/ 159139 h 474354"/>
              <a:gd name="connsiteX39" fmla="*/ 2682231 w 8671030"/>
              <a:gd name="connsiteY39" fmla="*/ 166552 h 474354"/>
              <a:gd name="connsiteX40" fmla="*/ 2589721 w 8671030"/>
              <a:gd name="connsiteY40" fmla="*/ 158824 h 474354"/>
              <a:gd name="connsiteX41" fmla="*/ 2489754 w 8671030"/>
              <a:gd name="connsiteY41" fmla="*/ 152400 h 474354"/>
              <a:gd name="connsiteX42" fmla="*/ 2431166 w 8671030"/>
              <a:gd name="connsiteY42" fmla="*/ 146918 h 474354"/>
              <a:gd name="connsiteX43" fmla="*/ 2340140 w 8671030"/>
              <a:gd name="connsiteY43" fmla="*/ 182906 h 474354"/>
              <a:gd name="connsiteX44" fmla="*/ 2201219 w 8671030"/>
              <a:gd name="connsiteY44" fmla="*/ 157027 h 474354"/>
              <a:gd name="connsiteX45" fmla="*/ 2151572 w 8671030"/>
              <a:gd name="connsiteY45" fmla="*/ 154646 h 474354"/>
              <a:gd name="connsiteX46" fmla="*/ 2025725 w 8671030"/>
              <a:gd name="connsiteY46" fmla="*/ 164171 h 474354"/>
              <a:gd name="connsiteX47" fmla="*/ 1940944 w 8671030"/>
              <a:gd name="connsiteY47" fmla="*/ 128767 h 474354"/>
              <a:gd name="connsiteX48" fmla="*/ 1905583 w 8671030"/>
              <a:gd name="connsiteY48" fmla="*/ 127284 h 474354"/>
              <a:gd name="connsiteX49" fmla="*/ 1824981 w 8671030"/>
              <a:gd name="connsiteY49" fmla="*/ 135911 h 474354"/>
              <a:gd name="connsiteX50" fmla="*/ 1753858 w 8671030"/>
              <a:gd name="connsiteY50" fmla="*/ 86533 h 474354"/>
              <a:gd name="connsiteX51" fmla="*/ 1694327 w 8671030"/>
              <a:gd name="connsiteY51" fmla="*/ 81770 h 474354"/>
              <a:gd name="connsiteX52" fmla="*/ 1630123 w 8671030"/>
              <a:gd name="connsiteY52" fmla="*/ 92868 h 474354"/>
              <a:gd name="connsiteX53" fmla="*/ 1551272 w 8671030"/>
              <a:gd name="connsiteY53" fmla="*/ 132946 h 474354"/>
              <a:gd name="connsiteX54" fmla="*/ 1476015 w 8671030"/>
              <a:gd name="connsiteY54" fmla="*/ 139190 h 474354"/>
              <a:gd name="connsiteX55" fmla="*/ 1387370 w 8671030"/>
              <a:gd name="connsiteY55" fmla="*/ 83254 h 474354"/>
              <a:gd name="connsiteX56" fmla="*/ 1311844 w 8671030"/>
              <a:gd name="connsiteY56" fmla="*/ 39538 h 474354"/>
              <a:gd name="connsiteX57" fmla="*/ 1118423 w 8671030"/>
              <a:gd name="connsiteY57" fmla="*/ 56790 h 474354"/>
              <a:gd name="connsiteX58" fmla="*/ 1063385 w 8671030"/>
              <a:gd name="connsiteY58" fmla="*/ 28575 h 474354"/>
              <a:gd name="connsiteX59" fmla="*/ 952769 w 8671030"/>
              <a:gd name="connsiteY59" fmla="*/ 12175 h 474354"/>
              <a:gd name="connsiteX60" fmla="*/ 822879 w 8671030"/>
              <a:gd name="connsiteY60" fmla="*/ 0 h 474354"/>
              <a:gd name="connsiteX61" fmla="*/ 490223 w 8671030"/>
              <a:gd name="connsiteY61" fmla="*/ 8895 h 474354"/>
              <a:gd name="connsiteX62" fmla="*/ 7144 w 8671030"/>
              <a:gd name="connsiteY62" fmla="*/ 17522 h 474354"/>
              <a:gd name="connsiteX63" fmla="*/ 0 w 8671030"/>
              <a:gd name="connsiteY63" fmla="*/ 172214 h 474354"/>
              <a:gd name="connsiteX0" fmla="*/ 2381 w 8673411"/>
              <a:gd name="connsiteY0" fmla="*/ 172214 h 474354"/>
              <a:gd name="connsiteX1" fmla="*/ 225185 w 8673411"/>
              <a:gd name="connsiteY1" fmla="*/ 172797 h 474354"/>
              <a:gd name="connsiteX2" fmla="*/ 527110 w 8673411"/>
              <a:gd name="connsiteY2" fmla="*/ 181424 h 474354"/>
              <a:gd name="connsiteX3" fmla="*/ 846287 w 8673411"/>
              <a:gd name="connsiteY3" fmla="*/ 223072 h 474354"/>
              <a:gd name="connsiteX4" fmla="*/ 1018141 w 8673411"/>
              <a:gd name="connsiteY4" fmla="*/ 259556 h 474354"/>
              <a:gd name="connsiteX5" fmla="*/ 1268173 w 8673411"/>
              <a:gd name="connsiteY5" fmla="*/ 330993 h 474354"/>
              <a:gd name="connsiteX6" fmla="*/ 1394872 w 8673411"/>
              <a:gd name="connsiteY6" fmla="*/ 380730 h 474354"/>
              <a:gd name="connsiteX7" fmla="*/ 1758980 w 8673411"/>
              <a:gd name="connsiteY7" fmla="*/ 441115 h 474354"/>
              <a:gd name="connsiteX8" fmla="*/ 1952849 w 8673411"/>
              <a:gd name="connsiteY8" fmla="*/ 471442 h 474354"/>
              <a:gd name="connsiteX9" fmla="*/ 2196860 w 8673411"/>
              <a:gd name="connsiteY9" fmla="*/ 473868 h 474354"/>
              <a:gd name="connsiteX10" fmla="*/ 2631955 w 8673411"/>
              <a:gd name="connsiteY10" fmla="*/ 450326 h 474354"/>
              <a:gd name="connsiteX11" fmla="*/ 3028770 w 8673411"/>
              <a:gd name="connsiteY11" fmla="*/ 431590 h 474354"/>
              <a:gd name="connsiteX12" fmla="*/ 3255483 w 8673411"/>
              <a:gd name="connsiteY12" fmla="*/ 418784 h 474354"/>
              <a:gd name="connsiteX13" fmla="*/ 3753389 w 8673411"/>
              <a:gd name="connsiteY13" fmla="*/ 379831 h 474354"/>
              <a:gd name="connsiteX14" fmla="*/ 3956334 w 8673411"/>
              <a:gd name="connsiteY14" fmla="*/ 358400 h 474354"/>
              <a:gd name="connsiteX15" fmla="*/ 4270974 w 8673411"/>
              <a:gd name="connsiteY15" fmla="*/ 336699 h 474354"/>
              <a:gd name="connsiteX16" fmla="*/ 5016754 w 8673411"/>
              <a:gd name="connsiteY16" fmla="*/ 284042 h 474354"/>
              <a:gd name="connsiteX17" fmla="*/ 5471079 w 8673411"/>
              <a:gd name="connsiteY17" fmla="*/ 245268 h 474354"/>
              <a:gd name="connsiteX18" fmla="*/ 5988529 w 8673411"/>
              <a:gd name="connsiteY18" fmla="*/ 203439 h 474354"/>
              <a:gd name="connsiteX19" fmla="*/ 6623919 w 8673411"/>
              <a:gd name="connsiteY19" fmla="*/ 174280 h 474354"/>
              <a:gd name="connsiteX20" fmla="*/ 7229834 w 8673411"/>
              <a:gd name="connsiteY20" fmla="*/ 155545 h 474354"/>
              <a:gd name="connsiteX21" fmla="*/ 7752361 w 8673411"/>
              <a:gd name="connsiteY21" fmla="*/ 135327 h 474354"/>
              <a:gd name="connsiteX22" fmla="*/ 8099036 w 8673411"/>
              <a:gd name="connsiteY22" fmla="*/ 137393 h 474354"/>
              <a:gd name="connsiteX23" fmla="*/ 8665369 w 8673411"/>
              <a:gd name="connsiteY23" fmla="*/ 132046 h 474354"/>
              <a:gd name="connsiteX24" fmla="*/ 8673411 w 8673411"/>
              <a:gd name="connsiteY24" fmla="*/ 21386 h 474354"/>
              <a:gd name="connsiteX25" fmla="*/ 7854800 w 8673411"/>
              <a:gd name="connsiteY25" fmla="*/ 22869 h 474354"/>
              <a:gd name="connsiteX26" fmla="*/ 7012690 w 8673411"/>
              <a:gd name="connsiteY26" fmla="*/ 24666 h 474354"/>
              <a:gd name="connsiteX27" fmla="*/ 6604643 w 8673411"/>
              <a:gd name="connsiteY27" fmla="*/ 29114 h 474354"/>
              <a:gd name="connsiteX28" fmla="*/ 5463531 w 8673411"/>
              <a:gd name="connsiteY28" fmla="*/ 51713 h 474354"/>
              <a:gd name="connsiteX29" fmla="*/ 4823064 w 8673411"/>
              <a:gd name="connsiteY29" fmla="*/ 69280 h 474354"/>
              <a:gd name="connsiteX30" fmla="*/ 4306648 w 8673411"/>
              <a:gd name="connsiteY30" fmla="*/ 92779 h 474354"/>
              <a:gd name="connsiteX31" fmla="*/ 3714435 w 8673411"/>
              <a:gd name="connsiteY31" fmla="*/ 121623 h 474354"/>
              <a:gd name="connsiteX32" fmla="*/ 3504166 w 8673411"/>
              <a:gd name="connsiteY32" fmla="*/ 126206 h 474354"/>
              <a:gd name="connsiteX33" fmla="*/ 3305084 w 8673411"/>
              <a:gd name="connsiteY33" fmla="*/ 124319 h 474354"/>
              <a:gd name="connsiteX34" fmla="*/ 3187460 w 8673411"/>
              <a:gd name="connsiteY34" fmla="*/ 128587 h 474354"/>
              <a:gd name="connsiteX35" fmla="*/ 3102589 w 8673411"/>
              <a:gd name="connsiteY35" fmla="*/ 147502 h 474354"/>
              <a:gd name="connsiteX36" fmla="*/ 2966004 w 8673411"/>
              <a:gd name="connsiteY36" fmla="*/ 145256 h 474354"/>
              <a:gd name="connsiteX37" fmla="*/ 2896678 w 8673411"/>
              <a:gd name="connsiteY37" fmla="*/ 135326 h 474354"/>
              <a:gd name="connsiteX38" fmla="*/ 2789521 w 8673411"/>
              <a:gd name="connsiteY38" fmla="*/ 159139 h 474354"/>
              <a:gd name="connsiteX39" fmla="*/ 2684612 w 8673411"/>
              <a:gd name="connsiteY39" fmla="*/ 166552 h 474354"/>
              <a:gd name="connsiteX40" fmla="*/ 2592102 w 8673411"/>
              <a:gd name="connsiteY40" fmla="*/ 158824 h 474354"/>
              <a:gd name="connsiteX41" fmla="*/ 2492135 w 8673411"/>
              <a:gd name="connsiteY41" fmla="*/ 152400 h 474354"/>
              <a:gd name="connsiteX42" fmla="*/ 2433547 w 8673411"/>
              <a:gd name="connsiteY42" fmla="*/ 146918 h 474354"/>
              <a:gd name="connsiteX43" fmla="*/ 2342521 w 8673411"/>
              <a:gd name="connsiteY43" fmla="*/ 182906 h 474354"/>
              <a:gd name="connsiteX44" fmla="*/ 2203600 w 8673411"/>
              <a:gd name="connsiteY44" fmla="*/ 157027 h 474354"/>
              <a:gd name="connsiteX45" fmla="*/ 2153953 w 8673411"/>
              <a:gd name="connsiteY45" fmla="*/ 154646 h 474354"/>
              <a:gd name="connsiteX46" fmla="*/ 2028106 w 8673411"/>
              <a:gd name="connsiteY46" fmla="*/ 164171 h 474354"/>
              <a:gd name="connsiteX47" fmla="*/ 1943325 w 8673411"/>
              <a:gd name="connsiteY47" fmla="*/ 128767 h 474354"/>
              <a:gd name="connsiteX48" fmla="*/ 1907964 w 8673411"/>
              <a:gd name="connsiteY48" fmla="*/ 127284 h 474354"/>
              <a:gd name="connsiteX49" fmla="*/ 1827362 w 8673411"/>
              <a:gd name="connsiteY49" fmla="*/ 135911 h 474354"/>
              <a:gd name="connsiteX50" fmla="*/ 1756239 w 8673411"/>
              <a:gd name="connsiteY50" fmla="*/ 86533 h 474354"/>
              <a:gd name="connsiteX51" fmla="*/ 1696708 w 8673411"/>
              <a:gd name="connsiteY51" fmla="*/ 81770 h 474354"/>
              <a:gd name="connsiteX52" fmla="*/ 1632504 w 8673411"/>
              <a:gd name="connsiteY52" fmla="*/ 92868 h 474354"/>
              <a:gd name="connsiteX53" fmla="*/ 1553653 w 8673411"/>
              <a:gd name="connsiteY53" fmla="*/ 132946 h 474354"/>
              <a:gd name="connsiteX54" fmla="*/ 1478396 w 8673411"/>
              <a:gd name="connsiteY54" fmla="*/ 139190 h 474354"/>
              <a:gd name="connsiteX55" fmla="*/ 1389751 w 8673411"/>
              <a:gd name="connsiteY55" fmla="*/ 83254 h 474354"/>
              <a:gd name="connsiteX56" fmla="*/ 1314225 w 8673411"/>
              <a:gd name="connsiteY56" fmla="*/ 39538 h 474354"/>
              <a:gd name="connsiteX57" fmla="*/ 1120804 w 8673411"/>
              <a:gd name="connsiteY57" fmla="*/ 56790 h 474354"/>
              <a:gd name="connsiteX58" fmla="*/ 1065766 w 8673411"/>
              <a:gd name="connsiteY58" fmla="*/ 28575 h 474354"/>
              <a:gd name="connsiteX59" fmla="*/ 955150 w 8673411"/>
              <a:gd name="connsiteY59" fmla="*/ 12175 h 474354"/>
              <a:gd name="connsiteX60" fmla="*/ 825260 w 8673411"/>
              <a:gd name="connsiteY60" fmla="*/ 0 h 474354"/>
              <a:gd name="connsiteX61" fmla="*/ 492604 w 8673411"/>
              <a:gd name="connsiteY61" fmla="*/ 8895 h 474354"/>
              <a:gd name="connsiteX62" fmla="*/ 0 w 8673411"/>
              <a:gd name="connsiteY62" fmla="*/ 7997 h 474354"/>
              <a:gd name="connsiteX63" fmla="*/ 2381 w 8673411"/>
              <a:gd name="connsiteY63" fmla="*/ 172214 h 47435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87460 w 8673411"/>
              <a:gd name="connsiteY34" fmla="*/ 129217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33547 w 8673411"/>
              <a:gd name="connsiteY42" fmla="*/ 147548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120804 w 8673411"/>
              <a:gd name="connsiteY57" fmla="*/ 57420 h 474984"/>
              <a:gd name="connsiteX58" fmla="*/ 1065766 w 8673411"/>
              <a:gd name="connsiteY58" fmla="*/ 29205 h 474984"/>
              <a:gd name="connsiteX59" fmla="*/ 955150 w 8673411"/>
              <a:gd name="connsiteY59" fmla="*/ 12805 h 474984"/>
              <a:gd name="connsiteX60" fmla="*/ 825260 w 8673411"/>
              <a:gd name="connsiteY60" fmla="*/ 630 h 474984"/>
              <a:gd name="connsiteX61" fmla="*/ 466410 w 8673411"/>
              <a:gd name="connsiteY61" fmla="*/ 0 h 474984"/>
              <a:gd name="connsiteX62" fmla="*/ 0 w 8673411"/>
              <a:gd name="connsiteY62" fmla="*/ 8627 h 474984"/>
              <a:gd name="connsiteX63" fmla="*/ 2381 w 8673411"/>
              <a:gd name="connsiteY63" fmla="*/ 172844 h 47498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87460 w 8673411"/>
              <a:gd name="connsiteY34" fmla="*/ 129217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33547 w 8673411"/>
              <a:gd name="connsiteY42" fmla="*/ 147548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120804 w 8673411"/>
              <a:gd name="connsiteY57" fmla="*/ 57420 h 474984"/>
              <a:gd name="connsiteX58" fmla="*/ 1065766 w 8673411"/>
              <a:gd name="connsiteY58" fmla="*/ 29205 h 474984"/>
              <a:gd name="connsiteX59" fmla="*/ 955150 w 8673411"/>
              <a:gd name="connsiteY59" fmla="*/ 12805 h 474984"/>
              <a:gd name="connsiteX60" fmla="*/ 825260 w 8673411"/>
              <a:gd name="connsiteY60" fmla="*/ 630 h 474984"/>
              <a:gd name="connsiteX61" fmla="*/ 466410 w 8673411"/>
              <a:gd name="connsiteY61" fmla="*/ 0 h 474984"/>
              <a:gd name="connsiteX62" fmla="*/ 301386 w 8673411"/>
              <a:gd name="connsiteY62" fmla="*/ 10155 h 474984"/>
              <a:gd name="connsiteX63" fmla="*/ 0 w 8673411"/>
              <a:gd name="connsiteY63" fmla="*/ 8627 h 474984"/>
              <a:gd name="connsiteX64" fmla="*/ 2381 w 8673411"/>
              <a:gd name="connsiteY64" fmla="*/ 172844 h 47498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87460 w 8673411"/>
              <a:gd name="connsiteY34" fmla="*/ 129217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33547 w 8673411"/>
              <a:gd name="connsiteY42" fmla="*/ 147548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120804 w 8673411"/>
              <a:gd name="connsiteY57" fmla="*/ 57420 h 474984"/>
              <a:gd name="connsiteX58" fmla="*/ 1065766 w 8673411"/>
              <a:gd name="connsiteY58" fmla="*/ 29205 h 474984"/>
              <a:gd name="connsiteX59" fmla="*/ 955150 w 8673411"/>
              <a:gd name="connsiteY59" fmla="*/ 12805 h 474984"/>
              <a:gd name="connsiteX60" fmla="*/ 825260 w 8673411"/>
              <a:gd name="connsiteY60" fmla="*/ 630 h 474984"/>
              <a:gd name="connsiteX61" fmla="*/ 603805 w 8673411"/>
              <a:gd name="connsiteY61" fmla="*/ 14917 h 474984"/>
              <a:gd name="connsiteX62" fmla="*/ 466410 w 8673411"/>
              <a:gd name="connsiteY62" fmla="*/ 0 h 474984"/>
              <a:gd name="connsiteX63" fmla="*/ 301386 w 8673411"/>
              <a:gd name="connsiteY63" fmla="*/ 10155 h 474984"/>
              <a:gd name="connsiteX64" fmla="*/ 0 w 8673411"/>
              <a:gd name="connsiteY64" fmla="*/ 8627 h 474984"/>
              <a:gd name="connsiteX65" fmla="*/ 2381 w 8673411"/>
              <a:gd name="connsiteY65" fmla="*/ 172844 h 47498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87460 w 8673411"/>
              <a:gd name="connsiteY34" fmla="*/ 129217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33547 w 8673411"/>
              <a:gd name="connsiteY42" fmla="*/ 147548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137473 w 8673411"/>
              <a:gd name="connsiteY57" fmla="*/ 59801 h 474984"/>
              <a:gd name="connsiteX58" fmla="*/ 1065766 w 8673411"/>
              <a:gd name="connsiteY58" fmla="*/ 29205 h 474984"/>
              <a:gd name="connsiteX59" fmla="*/ 955150 w 8673411"/>
              <a:gd name="connsiteY59" fmla="*/ 12805 h 474984"/>
              <a:gd name="connsiteX60" fmla="*/ 825260 w 8673411"/>
              <a:gd name="connsiteY60" fmla="*/ 630 h 474984"/>
              <a:gd name="connsiteX61" fmla="*/ 603805 w 8673411"/>
              <a:gd name="connsiteY61" fmla="*/ 14917 h 474984"/>
              <a:gd name="connsiteX62" fmla="*/ 466410 w 8673411"/>
              <a:gd name="connsiteY62" fmla="*/ 0 h 474984"/>
              <a:gd name="connsiteX63" fmla="*/ 301386 w 8673411"/>
              <a:gd name="connsiteY63" fmla="*/ 10155 h 474984"/>
              <a:gd name="connsiteX64" fmla="*/ 0 w 8673411"/>
              <a:gd name="connsiteY64" fmla="*/ 8627 h 474984"/>
              <a:gd name="connsiteX65" fmla="*/ 2381 w 8673411"/>
              <a:gd name="connsiteY65" fmla="*/ 172844 h 47498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87460 w 8673411"/>
              <a:gd name="connsiteY34" fmla="*/ 129217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33547 w 8673411"/>
              <a:gd name="connsiteY42" fmla="*/ 147548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211024 w 8673411"/>
              <a:gd name="connsiteY57" fmla="*/ 43492 h 474984"/>
              <a:gd name="connsiteX58" fmla="*/ 1137473 w 8673411"/>
              <a:gd name="connsiteY58" fmla="*/ 59801 h 474984"/>
              <a:gd name="connsiteX59" fmla="*/ 1065766 w 8673411"/>
              <a:gd name="connsiteY59" fmla="*/ 29205 h 474984"/>
              <a:gd name="connsiteX60" fmla="*/ 955150 w 8673411"/>
              <a:gd name="connsiteY60" fmla="*/ 12805 h 474984"/>
              <a:gd name="connsiteX61" fmla="*/ 825260 w 8673411"/>
              <a:gd name="connsiteY61" fmla="*/ 630 h 474984"/>
              <a:gd name="connsiteX62" fmla="*/ 603805 w 8673411"/>
              <a:gd name="connsiteY62" fmla="*/ 14917 h 474984"/>
              <a:gd name="connsiteX63" fmla="*/ 466410 w 8673411"/>
              <a:gd name="connsiteY63" fmla="*/ 0 h 474984"/>
              <a:gd name="connsiteX64" fmla="*/ 301386 w 8673411"/>
              <a:gd name="connsiteY64" fmla="*/ 10155 h 474984"/>
              <a:gd name="connsiteX65" fmla="*/ 0 w 8673411"/>
              <a:gd name="connsiteY65" fmla="*/ 8627 h 474984"/>
              <a:gd name="connsiteX66" fmla="*/ 2381 w 8673411"/>
              <a:gd name="connsiteY66" fmla="*/ 172844 h 47498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87460 w 8673411"/>
              <a:gd name="connsiteY34" fmla="*/ 129217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33547 w 8673411"/>
              <a:gd name="connsiteY42" fmla="*/ 147548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211024 w 8673411"/>
              <a:gd name="connsiteY57" fmla="*/ 43492 h 474984"/>
              <a:gd name="connsiteX58" fmla="*/ 1142235 w 8673411"/>
              <a:gd name="connsiteY58" fmla="*/ 52658 h 474984"/>
              <a:gd name="connsiteX59" fmla="*/ 1065766 w 8673411"/>
              <a:gd name="connsiteY59" fmla="*/ 29205 h 474984"/>
              <a:gd name="connsiteX60" fmla="*/ 955150 w 8673411"/>
              <a:gd name="connsiteY60" fmla="*/ 12805 h 474984"/>
              <a:gd name="connsiteX61" fmla="*/ 825260 w 8673411"/>
              <a:gd name="connsiteY61" fmla="*/ 630 h 474984"/>
              <a:gd name="connsiteX62" fmla="*/ 603805 w 8673411"/>
              <a:gd name="connsiteY62" fmla="*/ 14917 h 474984"/>
              <a:gd name="connsiteX63" fmla="*/ 466410 w 8673411"/>
              <a:gd name="connsiteY63" fmla="*/ 0 h 474984"/>
              <a:gd name="connsiteX64" fmla="*/ 301386 w 8673411"/>
              <a:gd name="connsiteY64" fmla="*/ 10155 h 474984"/>
              <a:gd name="connsiteX65" fmla="*/ 0 w 8673411"/>
              <a:gd name="connsiteY65" fmla="*/ 8627 h 474984"/>
              <a:gd name="connsiteX66" fmla="*/ 2381 w 8673411"/>
              <a:gd name="connsiteY66" fmla="*/ 172844 h 47498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87460 w 8673411"/>
              <a:gd name="connsiteY34" fmla="*/ 129217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21640 w 8673411"/>
              <a:gd name="connsiteY42" fmla="*/ 154692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211024 w 8673411"/>
              <a:gd name="connsiteY57" fmla="*/ 43492 h 474984"/>
              <a:gd name="connsiteX58" fmla="*/ 1142235 w 8673411"/>
              <a:gd name="connsiteY58" fmla="*/ 52658 h 474984"/>
              <a:gd name="connsiteX59" fmla="*/ 1065766 w 8673411"/>
              <a:gd name="connsiteY59" fmla="*/ 29205 h 474984"/>
              <a:gd name="connsiteX60" fmla="*/ 955150 w 8673411"/>
              <a:gd name="connsiteY60" fmla="*/ 12805 h 474984"/>
              <a:gd name="connsiteX61" fmla="*/ 825260 w 8673411"/>
              <a:gd name="connsiteY61" fmla="*/ 630 h 474984"/>
              <a:gd name="connsiteX62" fmla="*/ 603805 w 8673411"/>
              <a:gd name="connsiteY62" fmla="*/ 14917 h 474984"/>
              <a:gd name="connsiteX63" fmla="*/ 466410 w 8673411"/>
              <a:gd name="connsiteY63" fmla="*/ 0 h 474984"/>
              <a:gd name="connsiteX64" fmla="*/ 301386 w 8673411"/>
              <a:gd name="connsiteY64" fmla="*/ 10155 h 474984"/>
              <a:gd name="connsiteX65" fmla="*/ 0 w 8673411"/>
              <a:gd name="connsiteY65" fmla="*/ 8627 h 474984"/>
              <a:gd name="connsiteX66" fmla="*/ 2381 w 8673411"/>
              <a:gd name="connsiteY66" fmla="*/ 172844 h 474984"/>
              <a:gd name="connsiteX0" fmla="*/ 2381 w 8673411"/>
              <a:gd name="connsiteY0" fmla="*/ 172844 h 474984"/>
              <a:gd name="connsiteX1" fmla="*/ 225185 w 8673411"/>
              <a:gd name="connsiteY1" fmla="*/ 173427 h 474984"/>
              <a:gd name="connsiteX2" fmla="*/ 527110 w 8673411"/>
              <a:gd name="connsiteY2" fmla="*/ 182054 h 474984"/>
              <a:gd name="connsiteX3" fmla="*/ 846287 w 8673411"/>
              <a:gd name="connsiteY3" fmla="*/ 223702 h 474984"/>
              <a:gd name="connsiteX4" fmla="*/ 1018141 w 8673411"/>
              <a:gd name="connsiteY4" fmla="*/ 260186 h 474984"/>
              <a:gd name="connsiteX5" fmla="*/ 1268173 w 8673411"/>
              <a:gd name="connsiteY5" fmla="*/ 331623 h 474984"/>
              <a:gd name="connsiteX6" fmla="*/ 1394872 w 8673411"/>
              <a:gd name="connsiteY6" fmla="*/ 381360 h 474984"/>
              <a:gd name="connsiteX7" fmla="*/ 1758980 w 8673411"/>
              <a:gd name="connsiteY7" fmla="*/ 441745 h 474984"/>
              <a:gd name="connsiteX8" fmla="*/ 1952849 w 8673411"/>
              <a:gd name="connsiteY8" fmla="*/ 472072 h 474984"/>
              <a:gd name="connsiteX9" fmla="*/ 2196860 w 8673411"/>
              <a:gd name="connsiteY9" fmla="*/ 474498 h 474984"/>
              <a:gd name="connsiteX10" fmla="*/ 2631955 w 8673411"/>
              <a:gd name="connsiteY10" fmla="*/ 450956 h 474984"/>
              <a:gd name="connsiteX11" fmla="*/ 3028770 w 8673411"/>
              <a:gd name="connsiteY11" fmla="*/ 432220 h 474984"/>
              <a:gd name="connsiteX12" fmla="*/ 3255483 w 8673411"/>
              <a:gd name="connsiteY12" fmla="*/ 419414 h 474984"/>
              <a:gd name="connsiteX13" fmla="*/ 3753389 w 8673411"/>
              <a:gd name="connsiteY13" fmla="*/ 380461 h 474984"/>
              <a:gd name="connsiteX14" fmla="*/ 3956334 w 8673411"/>
              <a:gd name="connsiteY14" fmla="*/ 359030 h 474984"/>
              <a:gd name="connsiteX15" fmla="*/ 4270974 w 8673411"/>
              <a:gd name="connsiteY15" fmla="*/ 337329 h 474984"/>
              <a:gd name="connsiteX16" fmla="*/ 5016754 w 8673411"/>
              <a:gd name="connsiteY16" fmla="*/ 284672 h 474984"/>
              <a:gd name="connsiteX17" fmla="*/ 5471079 w 8673411"/>
              <a:gd name="connsiteY17" fmla="*/ 245898 h 474984"/>
              <a:gd name="connsiteX18" fmla="*/ 5988529 w 8673411"/>
              <a:gd name="connsiteY18" fmla="*/ 204069 h 474984"/>
              <a:gd name="connsiteX19" fmla="*/ 6623919 w 8673411"/>
              <a:gd name="connsiteY19" fmla="*/ 174910 h 474984"/>
              <a:gd name="connsiteX20" fmla="*/ 7229834 w 8673411"/>
              <a:gd name="connsiteY20" fmla="*/ 156175 h 474984"/>
              <a:gd name="connsiteX21" fmla="*/ 7752361 w 8673411"/>
              <a:gd name="connsiteY21" fmla="*/ 135957 h 474984"/>
              <a:gd name="connsiteX22" fmla="*/ 8099036 w 8673411"/>
              <a:gd name="connsiteY22" fmla="*/ 138023 h 474984"/>
              <a:gd name="connsiteX23" fmla="*/ 8665369 w 8673411"/>
              <a:gd name="connsiteY23" fmla="*/ 132676 h 474984"/>
              <a:gd name="connsiteX24" fmla="*/ 8673411 w 8673411"/>
              <a:gd name="connsiteY24" fmla="*/ 22016 h 474984"/>
              <a:gd name="connsiteX25" fmla="*/ 7854800 w 8673411"/>
              <a:gd name="connsiteY25" fmla="*/ 23499 h 474984"/>
              <a:gd name="connsiteX26" fmla="*/ 7012690 w 8673411"/>
              <a:gd name="connsiteY26" fmla="*/ 25296 h 474984"/>
              <a:gd name="connsiteX27" fmla="*/ 6604643 w 8673411"/>
              <a:gd name="connsiteY27" fmla="*/ 29744 h 474984"/>
              <a:gd name="connsiteX28" fmla="*/ 5463531 w 8673411"/>
              <a:gd name="connsiteY28" fmla="*/ 52343 h 474984"/>
              <a:gd name="connsiteX29" fmla="*/ 4823064 w 8673411"/>
              <a:gd name="connsiteY29" fmla="*/ 69910 h 474984"/>
              <a:gd name="connsiteX30" fmla="*/ 4306648 w 8673411"/>
              <a:gd name="connsiteY30" fmla="*/ 93409 h 474984"/>
              <a:gd name="connsiteX31" fmla="*/ 3714435 w 8673411"/>
              <a:gd name="connsiteY31" fmla="*/ 122253 h 474984"/>
              <a:gd name="connsiteX32" fmla="*/ 3504166 w 8673411"/>
              <a:gd name="connsiteY32" fmla="*/ 126836 h 474984"/>
              <a:gd name="connsiteX33" fmla="*/ 3305084 w 8673411"/>
              <a:gd name="connsiteY33" fmla="*/ 124949 h 474984"/>
              <a:gd name="connsiteX34" fmla="*/ 3196985 w 8673411"/>
              <a:gd name="connsiteY34" fmla="*/ 136361 h 474984"/>
              <a:gd name="connsiteX35" fmla="*/ 3102589 w 8673411"/>
              <a:gd name="connsiteY35" fmla="*/ 148132 h 474984"/>
              <a:gd name="connsiteX36" fmla="*/ 2966004 w 8673411"/>
              <a:gd name="connsiteY36" fmla="*/ 145886 h 474984"/>
              <a:gd name="connsiteX37" fmla="*/ 2896678 w 8673411"/>
              <a:gd name="connsiteY37" fmla="*/ 135956 h 474984"/>
              <a:gd name="connsiteX38" fmla="*/ 2789521 w 8673411"/>
              <a:gd name="connsiteY38" fmla="*/ 159769 h 474984"/>
              <a:gd name="connsiteX39" fmla="*/ 2684612 w 8673411"/>
              <a:gd name="connsiteY39" fmla="*/ 167182 h 474984"/>
              <a:gd name="connsiteX40" fmla="*/ 2592102 w 8673411"/>
              <a:gd name="connsiteY40" fmla="*/ 159454 h 474984"/>
              <a:gd name="connsiteX41" fmla="*/ 2492135 w 8673411"/>
              <a:gd name="connsiteY41" fmla="*/ 153030 h 474984"/>
              <a:gd name="connsiteX42" fmla="*/ 2421640 w 8673411"/>
              <a:gd name="connsiteY42" fmla="*/ 154692 h 474984"/>
              <a:gd name="connsiteX43" fmla="*/ 2342521 w 8673411"/>
              <a:gd name="connsiteY43" fmla="*/ 183536 h 474984"/>
              <a:gd name="connsiteX44" fmla="*/ 2203600 w 8673411"/>
              <a:gd name="connsiteY44" fmla="*/ 157657 h 474984"/>
              <a:gd name="connsiteX45" fmla="*/ 2153953 w 8673411"/>
              <a:gd name="connsiteY45" fmla="*/ 155276 h 474984"/>
              <a:gd name="connsiteX46" fmla="*/ 2028106 w 8673411"/>
              <a:gd name="connsiteY46" fmla="*/ 164801 h 474984"/>
              <a:gd name="connsiteX47" fmla="*/ 1943325 w 8673411"/>
              <a:gd name="connsiteY47" fmla="*/ 129397 h 474984"/>
              <a:gd name="connsiteX48" fmla="*/ 1907964 w 8673411"/>
              <a:gd name="connsiteY48" fmla="*/ 127914 h 474984"/>
              <a:gd name="connsiteX49" fmla="*/ 1827362 w 8673411"/>
              <a:gd name="connsiteY49" fmla="*/ 136541 h 474984"/>
              <a:gd name="connsiteX50" fmla="*/ 1756239 w 8673411"/>
              <a:gd name="connsiteY50" fmla="*/ 87163 h 474984"/>
              <a:gd name="connsiteX51" fmla="*/ 1696708 w 8673411"/>
              <a:gd name="connsiteY51" fmla="*/ 82400 h 474984"/>
              <a:gd name="connsiteX52" fmla="*/ 1632504 w 8673411"/>
              <a:gd name="connsiteY52" fmla="*/ 93498 h 474984"/>
              <a:gd name="connsiteX53" fmla="*/ 1553653 w 8673411"/>
              <a:gd name="connsiteY53" fmla="*/ 133576 h 474984"/>
              <a:gd name="connsiteX54" fmla="*/ 1478396 w 8673411"/>
              <a:gd name="connsiteY54" fmla="*/ 139820 h 474984"/>
              <a:gd name="connsiteX55" fmla="*/ 1389751 w 8673411"/>
              <a:gd name="connsiteY55" fmla="*/ 83884 h 474984"/>
              <a:gd name="connsiteX56" fmla="*/ 1314225 w 8673411"/>
              <a:gd name="connsiteY56" fmla="*/ 40168 h 474984"/>
              <a:gd name="connsiteX57" fmla="*/ 1211024 w 8673411"/>
              <a:gd name="connsiteY57" fmla="*/ 43492 h 474984"/>
              <a:gd name="connsiteX58" fmla="*/ 1142235 w 8673411"/>
              <a:gd name="connsiteY58" fmla="*/ 52658 h 474984"/>
              <a:gd name="connsiteX59" fmla="*/ 1065766 w 8673411"/>
              <a:gd name="connsiteY59" fmla="*/ 29205 h 474984"/>
              <a:gd name="connsiteX60" fmla="*/ 955150 w 8673411"/>
              <a:gd name="connsiteY60" fmla="*/ 12805 h 474984"/>
              <a:gd name="connsiteX61" fmla="*/ 825260 w 8673411"/>
              <a:gd name="connsiteY61" fmla="*/ 630 h 474984"/>
              <a:gd name="connsiteX62" fmla="*/ 603805 w 8673411"/>
              <a:gd name="connsiteY62" fmla="*/ 14917 h 474984"/>
              <a:gd name="connsiteX63" fmla="*/ 466410 w 8673411"/>
              <a:gd name="connsiteY63" fmla="*/ 0 h 474984"/>
              <a:gd name="connsiteX64" fmla="*/ 301386 w 8673411"/>
              <a:gd name="connsiteY64" fmla="*/ 10155 h 474984"/>
              <a:gd name="connsiteX65" fmla="*/ 0 w 8673411"/>
              <a:gd name="connsiteY65" fmla="*/ 8627 h 474984"/>
              <a:gd name="connsiteX66" fmla="*/ 2381 w 8673411"/>
              <a:gd name="connsiteY66" fmla="*/ 172844 h 47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8673411" h="474984">
                <a:moveTo>
                  <a:pt x="2381" y="172844"/>
                </a:moveTo>
                <a:lnTo>
                  <a:pt x="225185" y="173427"/>
                </a:lnTo>
                <a:lnTo>
                  <a:pt x="527110" y="182054"/>
                </a:lnTo>
                <a:lnTo>
                  <a:pt x="846287" y="223702"/>
                </a:lnTo>
                <a:cubicBezTo>
                  <a:pt x="928919" y="237915"/>
                  <a:pt x="947827" y="242199"/>
                  <a:pt x="1018141" y="260186"/>
                </a:cubicBezTo>
                <a:cubicBezTo>
                  <a:pt x="1088455" y="278173"/>
                  <a:pt x="1206178" y="312618"/>
                  <a:pt x="1268173" y="331623"/>
                </a:cubicBezTo>
                <a:lnTo>
                  <a:pt x="1394872" y="381360"/>
                </a:lnTo>
                <a:cubicBezTo>
                  <a:pt x="1476554" y="398313"/>
                  <a:pt x="1665984" y="426626"/>
                  <a:pt x="1758980" y="441745"/>
                </a:cubicBezTo>
                <a:cubicBezTo>
                  <a:pt x="1851976" y="456864"/>
                  <a:pt x="1877885" y="468201"/>
                  <a:pt x="1952849" y="472072"/>
                </a:cubicBezTo>
                <a:cubicBezTo>
                  <a:pt x="2038155" y="469706"/>
                  <a:pt x="2111554" y="476864"/>
                  <a:pt x="2196860" y="474498"/>
                </a:cubicBezTo>
                <a:lnTo>
                  <a:pt x="2631955" y="450956"/>
                </a:lnTo>
                <a:lnTo>
                  <a:pt x="3028770" y="432220"/>
                </a:lnTo>
                <a:lnTo>
                  <a:pt x="3255483" y="419414"/>
                </a:lnTo>
                <a:lnTo>
                  <a:pt x="3753389" y="380461"/>
                </a:lnTo>
                <a:lnTo>
                  <a:pt x="3956334" y="359030"/>
                </a:lnTo>
                <a:lnTo>
                  <a:pt x="4270974" y="337329"/>
                </a:lnTo>
                <a:lnTo>
                  <a:pt x="5016754" y="284672"/>
                </a:lnTo>
                <a:lnTo>
                  <a:pt x="5471079" y="245898"/>
                </a:lnTo>
                <a:lnTo>
                  <a:pt x="5988529" y="204069"/>
                </a:lnTo>
                <a:lnTo>
                  <a:pt x="6623919" y="174910"/>
                </a:lnTo>
                <a:lnTo>
                  <a:pt x="7229834" y="156175"/>
                </a:lnTo>
                <a:lnTo>
                  <a:pt x="7752361" y="135957"/>
                </a:lnTo>
                <a:lnTo>
                  <a:pt x="8099036" y="138023"/>
                </a:lnTo>
                <a:lnTo>
                  <a:pt x="8665369" y="132676"/>
                </a:lnTo>
                <a:lnTo>
                  <a:pt x="8673411" y="22016"/>
                </a:lnTo>
                <a:lnTo>
                  <a:pt x="7854800" y="23499"/>
                </a:lnTo>
                <a:lnTo>
                  <a:pt x="7012690" y="25296"/>
                </a:lnTo>
                <a:cubicBezTo>
                  <a:pt x="6840162" y="33922"/>
                  <a:pt x="6862836" y="25236"/>
                  <a:pt x="6604643" y="29744"/>
                </a:cubicBezTo>
                <a:lnTo>
                  <a:pt x="5463531" y="52343"/>
                </a:lnTo>
                <a:lnTo>
                  <a:pt x="4823064" y="69910"/>
                </a:lnTo>
                <a:lnTo>
                  <a:pt x="4306648" y="93409"/>
                </a:lnTo>
                <a:lnTo>
                  <a:pt x="3714435" y="122253"/>
                </a:lnTo>
                <a:cubicBezTo>
                  <a:pt x="3649902" y="122193"/>
                  <a:pt x="3568699" y="126896"/>
                  <a:pt x="3504166" y="126836"/>
                </a:cubicBezTo>
                <a:lnTo>
                  <a:pt x="3305084" y="124949"/>
                </a:lnTo>
                <a:cubicBezTo>
                  <a:pt x="3273020" y="128753"/>
                  <a:pt x="3229049" y="132557"/>
                  <a:pt x="3196985" y="136361"/>
                </a:cubicBezTo>
                <a:lnTo>
                  <a:pt x="3102589" y="148132"/>
                </a:lnTo>
                <a:cubicBezTo>
                  <a:pt x="3064204" y="141033"/>
                  <a:pt x="3004389" y="152985"/>
                  <a:pt x="2966004" y="145886"/>
                </a:cubicBezTo>
                <a:cubicBezTo>
                  <a:pt x="2952420" y="137814"/>
                  <a:pt x="2926092" y="133642"/>
                  <a:pt x="2896678" y="135956"/>
                </a:cubicBezTo>
                <a:cubicBezTo>
                  <a:pt x="2867264" y="138270"/>
                  <a:pt x="2824865" y="154565"/>
                  <a:pt x="2789521" y="159769"/>
                </a:cubicBezTo>
                <a:cubicBezTo>
                  <a:pt x="2754177" y="164973"/>
                  <a:pt x="2720375" y="161536"/>
                  <a:pt x="2684612" y="167182"/>
                </a:cubicBezTo>
                <a:cubicBezTo>
                  <a:pt x="2643457" y="160637"/>
                  <a:pt x="2624182" y="161813"/>
                  <a:pt x="2592102" y="159454"/>
                </a:cubicBezTo>
                <a:cubicBezTo>
                  <a:pt x="2560023" y="157095"/>
                  <a:pt x="2513551" y="153584"/>
                  <a:pt x="2492135" y="153030"/>
                </a:cubicBezTo>
                <a:lnTo>
                  <a:pt x="2421640" y="154692"/>
                </a:lnTo>
                <a:lnTo>
                  <a:pt x="2342521" y="183536"/>
                </a:lnTo>
                <a:cubicBezTo>
                  <a:pt x="2305739" y="170148"/>
                  <a:pt x="2249907" y="166283"/>
                  <a:pt x="2203600" y="157657"/>
                </a:cubicBezTo>
                <a:cubicBezTo>
                  <a:pt x="2176732" y="160038"/>
                  <a:pt x="2183202" y="154085"/>
                  <a:pt x="2153953" y="155276"/>
                </a:cubicBezTo>
                <a:cubicBezTo>
                  <a:pt x="2124704" y="156467"/>
                  <a:pt x="2059736" y="164801"/>
                  <a:pt x="2028106" y="164801"/>
                </a:cubicBezTo>
                <a:lnTo>
                  <a:pt x="1943325" y="129397"/>
                </a:lnTo>
                <a:lnTo>
                  <a:pt x="1907964" y="127914"/>
                </a:lnTo>
                <a:lnTo>
                  <a:pt x="1827362" y="136541"/>
                </a:lnTo>
                <a:cubicBezTo>
                  <a:pt x="1796511" y="120082"/>
                  <a:pt x="1778015" y="96186"/>
                  <a:pt x="1756239" y="87163"/>
                </a:cubicBezTo>
                <a:cubicBezTo>
                  <a:pt x="1734463" y="78140"/>
                  <a:pt x="1717330" y="81344"/>
                  <a:pt x="1696708" y="82400"/>
                </a:cubicBezTo>
                <a:cubicBezTo>
                  <a:pt x="1676086" y="83456"/>
                  <a:pt x="1656347" y="84969"/>
                  <a:pt x="1632504" y="93498"/>
                </a:cubicBezTo>
                <a:cubicBezTo>
                  <a:pt x="1608662" y="102027"/>
                  <a:pt x="1580528" y="128634"/>
                  <a:pt x="1553653" y="133576"/>
                </a:cubicBezTo>
                <a:lnTo>
                  <a:pt x="1478396" y="139820"/>
                </a:lnTo>
                <a:lnTo>
                  <a:pt x="1389751" y="83884"/>
                </a:lnTo>
                <a:cubicBezTo>
                  <a:pt x="1349494" y="67724"/>
                  <a:pt x="1344013" y="46900"/>
                  <a:pt x="1314225" y="40168"/>
                </a:cubicBezTo>
                <a:cubicBezTo>
                  <a:pt x="1284437" y="33436"/>
                  <a:pt x="1240483" y="40220"/>
                  <a:pt x="1211024" y="43492"/>
                </a:cubicBezTo>
                <a:cubicBezTo>
                  <a:pt x="1181565" y="46764"/>
                  <a:pt x="1168826" y="56230"/>
                  <a:pt x="1142235" y="52658"/>
                </a:cubicBezTo>
                <a:cubicBezTo>
                  <a:pt x="1119127" y="48015"/>
                  <a:pt x="1088874" y="33848"/>
                  <a:pt x="1065766" y="29205"/>
                </a:cubicBezTo>
                <a:lnTo>
                  <a:pt x="955150" y="12805"/>
                </a:lnTo>
                <a:cubicBezTo>
                  <a:pt x="913441" y="11128"/>
                  <a:pt x="866969" y="2307"/>
                  <a:pt x="825260" y="630"/>
                </a:cubicBezTo>
                <a:cubicBezTo>
                  <a:pt x="752235" y="630"/>
                  <a:pt x="676830" y="14917"/>
                  <a:pt x="603805" y="14917"/>
                </a:cubicBezTo>
                <a:lnTo>
                  <a:pt x="466410" y="0"/>
                </a:lnTo>
                <a:cubicBezTo>
                  <a:pt x="391558" y="1797"/>
                  <a:pt x="376238" y="8358"/>
                  <a:pt x="301386" y="10155"/>
                </a:cubicBezTo>
                <a:lnTo>
                  <a:pt x="0" y="8627"/>
                </a:lnTo>
                <a:cubicBezTo>
                  <a:pt x="794" y="63366"/>
                  <a:pt x="1587" y="118105"/>
                  <a:pt x="2381" y="172844"/>
                </a:cubicBezTo>
                <a:close/>
              </a:path>
            </a:pathLst>
          </a:custGeom>
          <a:solidFill>
            <a:srgbClr val="33CC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9" name="Straight Connector 288">
            <a:extLst>
              <a:ext uri="{FF2B5EF4-FFF2-40B4-BE49-F238E27FC236}">
                <a16:creationId xmlns:a16="http://schemas.microsoft.com/office/drawing/2014/main" id="{2F1D12C0-85F5-48F5-848E-F09258F14E45}"/>
              </a:ext>
            </a:extLst>
          </p:cNvPr>
          <p:cNvCxnSpPr/>
          <p:nvPr/>
        </p:nvCxnSpPr>
        <p:spPr>
          <a:xfrm flipV="1">
            <a:off x="620511" y="1589009"/>
            <a:ext cx="8677360" cy="36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290" name="Freeform 91">
            <a:extLst>
              <a:ext uri="{FF2B5EF4-FFF2-40B4-BE49-F238E27FC236}">
                <a16:creationId xmlns:a16="http://schemas.microsoft.com/office/drawing/2014/main" id="{99792E08-0011-482C-AEB2-A407C09C0541}"/>
              </a:ext>
            </a:extLst>
          </p:cNvPr>
          <p:cNvSpPr/>
          <p:nvPr/>
        </p:nvSpPr>
        <p:spPr>
          <a:xfrm>
            <a:off x="622166" y="2055341"/>
            <a:ext cx="8675163" cy="179729"/>
          </a:xfrm>
          <a:custGeom>
            <a:avLst/>
            <a:gdLst>
              <a:gd name="connsiteX0" fmla="*/ 0 w 8579457"/>
              <a:gd name="connsiteY0" fmla="*/ 7951 h 182880"/>
              <a:gd name="connsiteX1" fmla="*/ 564542 w 8579457"/>
              <a:gd name="connsiteY1" fmla="*/ 0 h 182880"/>
              <a:gd name="connsiteX2" fmla="*/ 818984 w 8579457"/>
              <a:gd name="connsiteY2" fmla="*/ 7951 h 182880"/>
              <a:gd name="connsiteX3" fmla="*/ 1033669 w 8579457"/>
              <a:gd name="connsiteY3" fmla="*/ 39756 h 182880"/>
              <a:gd name="connsiteX4" fmla="*/ 1264257 w 8579457"/>
              <a:gd name="connsiteY4" fmla="*/ 55659 h 182880"/>
              <a:gd name="connsiteX5" fmla="*/ 1494845 w 8579457"/>
              <a:gd name="connsiteY5" fmla="*/ 95415 h 182880"/>
              <a:gd name="connsiteX6" fmla="*/ 1582309 w 8579457"/>
              <a:gd name="connsiteY6" fmla="*/ 119269 h 182880"/>
              <a:gd name="connsiteX7" fmla="*/ 1820849 w 8579457"/>
              <a:gd name="connsiteY7" fmla="*/ 166977 h 182880"/>
              <a:gd name="connsiteX8" fmla="*/ 1987826 w 8579457"/>
              <a:gd name="connsiteY8" fmla="*/ 182880 h 182880"/>
              <a:gd name="connsiteX9" fmla="*/ 2186609 w 8579457"/>
              <a:gd name="connsiteY9" fmla="*/ 182880 h 182880"/>
              <a:gd name="connsiteX10" fmla="*/ 2600076 w 8579457"/>
              <a:gd name="connsiteY10" fmla="*/ 166977 h 182880"/>
              <a:gd name="connsiteX11" fmla="*/ 3069203 w 8579457"/>
              <a:gd name="connsiteY11" fmla="*/ 143123 h 182880"/>
              <a:gd name="connsiteX12" fmla="*/ 3784821 w 8579457"/>
              <a:gd name="connsiteY12" fmla="*/ 119269 h 182880"/>
              <a:gd name="connsiteX13" fmla="*/ 4890052 w 8579457"/>
              <a:gd name="connsiteY13" fmla="*/ 71561 h 182880"/>
              <a:gd name="connsiteX14" fmla="*/ 5406887 w 8579457"/>
              <a:gd name="connsiteY14" fmla="*/ 55659 h 182880"/>
              <a:gd name="connsiteX15" fmla="*/ 6050942 w 8579457"/>
              <a:gd name="connsiteY15" fmla="*/ 39756 h 182880"/>
              <a:gd name="connsiteX16" fmla="*/ 6623436 w 8579457"/>
              <a:gd name="connsiteY16" fmla="*/ 23853 h 182880"/>
              <a:gd name="connsiteX17" fmla="*/ 7370859 w 8579457"/>
              <a:gd name="connsiteY17" fmla="*/ 7951 h 182880"/>
              <a:gd name="connsiteX18" fmla="*/ 8404529 w 8579457"/>
              <a:gd name="connsiteY18" fmla="*/ 23853 h 182880"/>
              <a:gd name="connsiteX19" fmla="*/ 8579457 w 8579457"/>
              <a:gd name="connsiteY19" fmla="*/ 15902 h 182880"/>
              <a:gd name="connsiteX0" fmla="*/ 0 w 8590887"/>
              <a:gd name="connsiteY0" fmla="*/ 7951 h 182880"/>
              <a:gd name="connsiteX1" fmla="*/ 575972 w 8590887"/>
              <a:gd name="connsiteY1" fmla="*/ 0 h 182880"/>
              <a:gd name="connsiteX2" fmla="*/ 830414 w 8590887"/>
              <a:gd name="connsiteY2" fmla="*/ 7951 h 182880"/>
              <a:gd name="connsiteX3" fmla="*/ 1045099 w 8590887"/>
              <a:gd name="connsiteY3" fmla="*/ 39756 h 182880"/>
              <a:gd name="connsiteX4" fmla="*/ 1275687 w 8590887"/>
              <a:gd name="connsiteY4" fmla="*/ 55659 h 182880"/>
              <a:gd name="connsiteX5" fmla="*/ 1506275 w 8590887"/>
              <a:gd name="connsiteY5" fmla="*/ 95415 h 182880"/>
              <a:gd name="connsiteX6" fmla="*/ 1593739 w 8590887"/>
              <a:gd name="connsiteY6" fmla="*/ 119269 h 182880"/>
              <a:gd name="connsiteX7" fmla="*/ 1832279 w 8590887"/>
              <a:gd name="connsiteY7" fmla="*/ 166977 h 182880"/>
              <a:gd name="connsiteX8" fmla="*/ 1999256 w 8590887"/>
              <a:gd name="connsiteY8" fmla="*/ 182880 h 182880"/>
              <a:gd name="connsiteX9" fmla="*/ 2198039 w 8590887"/>
              <a:gd name="connsiteY9" fmla="*/ 182880 h 182880"/>
              <a:gd name="connsiteX10" fmla="*/ 2611506 w 8590887"/>
              <a:gd name="connsiteY10" fmla="*/ 166977 h 182880"/>
              <a:gd name="connsiteX11" fmla="*/ 3080633 w 8590887"/>
              <a:gd name="connsiteY11" fmla="*/ 143123 h 182880"/>
              <a:gd name="connsiteX12" fmla="*/ 3796251 w 8590887"/>
              <a:gd name="connsiteY12" fmla="*/ 119269 h 182880"/>
              <a:gd name="connsiteX13" fmla="*/ 4901482 w 8590887"/>
              <a:gd name="connsiteY13" fmla="*/ 71561 h 182880"/>
              <a:gd name="connsiteX14" fmla="*/ 5418317 w 8590887"/>
              <a:gd name="connsiteY14" fmla="*/ 55659 h 182880"/>
              <a:gd name="connsiteX15" fmla="*/ 6062372 w 8590887"/>
              <a:gd name="connsiteY15" fmla="*/ 39756 h 182880"/>
              <a:gd name="connsiteX16" fmla="*/ 6634866 w 8590887"/>
              <a:gd name="connsiteY16" fmla="*/ 23853 h 182880"/>
              <a:gd name="connsiteX17" fmla="*/ 7382289 w 8590887"/>
              <a:gd name="connsiteY17" fmla="*/ 7951 h 182880"/>
              <a:gd name="connsiteX18" fmla="*/ 8415959 w 8590887"/>
              <a:gd name="connsiteY18" fmla="*/ 23853 h 182880"/>
              <a:gd name="connsiteX19" fmla="*/ 8590887 w 8590887"/>
              <a:gd name="connsiteY19" fmla="*/ 15902 h 18288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1045099 w 8590887"/>
              <a:gd name="connsiteY3" fmla="*/ 35946 h 179070"/>
              <a:gd name="connsiteX4" fmla="*/ 1275687 w 8590887"/>
              <a:gd name="connsiteY4" fmla="*/ 51849 h 179070"/>
              <a:gd name="connsiteX5" fmla="*/ 1506275 w 8590887"/>
              <a:gd name="connsiteY5" fmla="*/ 91605 h 179070"/>
              <a:gd name="connsiteX6" fmla="*/ 1593739 w 8590887"/>
              <a:gd name="connsiteY6" fmla="*/ 115459 h 179070"/>
              <a:gd name="connsiteX7" fmla="*/ 1832279 w 8590887"/>
              <a:gd name="connsiteY7" fmla="*/ 163167 h 179070"/>
              <a:gd name="connsiteX8" fmla="*/ 1999256 w 8590887"/>
              <a:gd name="connsiteY8" fmla="*/ 179070 h 179070"/>
              <a:gd name="connsiteX9" fmla="*/ 2198039 w 8590887"/>
              <a:gd name="connsiteY9" fmla="*/ 179070 h 179070"/>
              <a:gd name="connsiteX10" fmla="*/ 2611506 w 8590887"/>
              <a:gd name="connsiteY10" fmla="*/ 163167 h 179070"/>
              <a:gd name="connsiteX11" fmla="*/ 3080633 w 8590887"/>
              <a:gd name="connsiteY11" fmla="*/ 139313 h 179070"/>
              <a:gd name="connsiteX12" fmla="*/ 3796251 w 8590887"/>
              <a:gd name="connsiteY12" fmla="*/ 115459 h 179070"/>
              <a:gd name="connsiteX13" fmla="*/ 4901482 w 8590887"/>
              <a:gd name="connsiteY13" fmla="*/ 67751 h 179070"/>
              <a:gd name="connsiteX14" fmla="*/ 5418317 w 8590887"/>
              <a:gd name="connsiteY14" fmla="*/ 51849 h 179070"/>
              <a:gd name="connsiteX15" fmla="*/ 6062372 w 8590887"/>
              <a:gd name="connsiteY15" fmla="*/ 35946 h 179070"/>
              <a:gd name="connsiteX16" fmla="*/ 6634866 w 8590887"/>
              <a:gd name="connsiteY16" fmla="*/ 20043 h 179070"/>
              <a:gd name="connsiteX17" fmla="*/ 7382289 w 8590887"/>
              <a:gd name="connsiteY17" fmla="*/ 4141 h 179070"/>
              <a:gd name="connsiteX18" fmla="*/ 8415959 w 8590887"/>
              <a:gd name="connsiteY18" fmla="*/ 20043 h 179070"/>
              <a:gd name="connsiteX19" fmla="*/ 8590887 w 8590887"/>
              <a:gd name="connsiteY19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275687 w 8590887"/>
              <a:gd name="connsiteY5" fmla="*/ 51849 h 179070"/>
              <a:gd name="connsiteX6" fmla="*/ 1506275 w 8590887"/>
              <a:gd name="connsiteY6" fmla="*/ 91605 h 179070"/>
              <a:gd name="connsiteX7" fmla="*/ 1593739 w 8590887"/>
              <a:gd name="connsiteY7" fmla="*/ 115459 h 179070"/>
              <a:gd name="connsiteX8" fmla="*/ 1832279 w 8590887"/>
              <a:gd name="connsiteY8" fmla="*/ 163167 h 179070"/>
              <a:gd name="connsiteX9" fmla="*/ 1999256 w 8590887"/>
              <a:gd name="connsiteY9" fmla="*/ 179070 h 179070"/>
              <a:gd name="connsiteX10" fmla="*/ 2198039 w 8590887"/>
              <a:gd name="connsiteY10" fmla="*/ 179070 h 179070"/>
              <a:gd name="connsiteX11" fmla="*/ 2611506 w 8590887"/>
              <a:gd name="connsiteY11" fmla="*/ 163167 h 179070"/>
              <a:gd name="connsiteX12" fmla="*/ 3080633 w 8590887"/>
              <a:gd name="connsiteY12" fmla="*/ 139313 h 179070"/>
              <a:gd name="connsiteX13" fmla="*/ 3796251 w 8590887"/>
              <a:gd name="connsiteY13" fmla="*/ 115459 h 179070"/>
              <a:gd name="connsiteX14" fmla="*/ 4901482 w 8590887"/>
              <a:gd name="connsiteY14" fmla="*/ 67751 h 179070"/>
              <a:gd name="connsiteX15" fmla="*/ 5418317 w 8590887"/>
              <a:gd name="connsiteY15" fmla="*/ 51849 h 179070"/>
              <a:gd name="connsiteX16" fmla="*/ 6062372 w 8590887"/>
              <a:gd name="connsiteY16" fmla="*/ 35946 h 179070"/>
              <a:gd name="connsiteX17" fmla="*/ 6634866 w 8590887"/>
              <a:gd name="connsiteY17" fmla="*/ 20043 h 179070"/>
              <a:gd name="connsiteX18" fmla="*/ 7382289 w 8590887"/>
              <a:gd name="connsiteY18" fmla="*/ 4141 h 179070"/>
              <a:gd name="connsiteX19" fmla="*/ 8415959 w 8590887"/>
              <a:gd name="connsiteY19" fmla="*/ 20043 h 179070"/>
              <a:gd name="connsiteX20" fmla="*/ 8590887 w 8590887"/>
              <a:gd name="connsiteY20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63872 w 8590887"/>
              <a:gd name="connsiteY5" fmla="*/ 59303 h 179070"/>
              <a:gd name="connsiteX6" fmla="*/ 1275687 w 8590887"/>
              <a:gd name="connsiteY6" fmla="*/ 51849 h 179070"/>
              <a:gd name="connsiteX7" fmla="*/ 1506275 w 8590887"/>
              <a:gd name="connsiteY7" fmla="*/ 91605 h 179070"/>
              <a:gd name="connsiteX8" fmla="*/ 1593739 w 8590887"/>
              <a:gd name="connsiteY8" fmla="*/ 115459 h 179070"/>
              <a:gd name="connsiteX9" fmla="*/ 1832279 w 8590887"/>
              <a:gd name="connsiteY9" fmla="*/ 163167 h 179070"/>
              <a:gd name="connsiteX10" fmla="*/ 1999256 w 8590887"/>
              <a:gd name="connsiteY10" fmla="*/ 179070 h 179070"/>
              <a:gd name="connsiteX11" fmla="*/ 2198039 w 8590887"/>
              <a:gd name="connsiteY11" fmla="*/ 179070 h 179070"/>
              <a:gd name="connsiteX12" fmla="*/ 2611506 w 8590887"/>
              <a:gd name="connsiteY12" fmla="*/ 163167 h 179070"/>
              <a:gd name="connsiteX13" fmla="*/ 3080633 w 8590887"/>
              <a:gd name="connsiteY13" fmla="*/ 139313 h 179070"/>
              <a:gd name="connsiteX14" fmla="*/ 3796251 w 8590887"/>
              <a:gd name="connsiteY14" fmla="*/ 115459 h 179070"/>
              <a:gd name="connsiteX15" fmla="*/ 4901482 w 8590887"/>
              <a:gd name="connsiteY15" fmla="*/ 67751 h 179070"/>
              <a:gd name="connsiteX16" fmla="*/ 5418317 w 8590887"/>
              <a:gd name="connsiteY16" fmla="*/ 51849 h 179070"/>
              <a:gd name="connsiteX17" fmla="*/ 6062372 w 8590887"/>
              <a:gd name="connsiteY17" fmla="*/ 35946 h 179070"/>
              <a:gd name="connsiteX18" fmla="*/ 6634866 w 8590887"/>
              <a:gd name="connsiteY18" fmla="*/ 20043 h 179070"/>
              <a:gd name="connsiteX19" fmla="*/ 7382289 w 8590887"/>
              <a:gd name="connsiteY19" fmla="*/ 4141 h 179070"/>
              <a:gd name="connsiteX20" fmla="*/ 8415959 w 8590887"/>
              <a:gd name="connsiteY20" fmla="*/ 20043 h 179070"/>
              <a:gd name="connsiteX21" fmla="*/ 8590887 w 8590887"/>
              <a:gd name="connsiteY21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63872 w 8590887"/>
              <a:gd name="connsiteY5" fmla="*/ 59303 h 179070"/>
              <a:gd name="connsiteX6" fmla="*/ 1275687 w 8590887"/>
              <a:gd name="connsiteY6" fmla="*/ 36609 h 179070"/>
              <a:gd name="connsiteX7" fmla="*/ 1506275 w 8590887"/>
              <a:gd name="connsiteY7" fmla="*/ 91605 h 179070"/>
              <a:gd name="connsiteX8" fmla="*/ 1593739 w 8590887"/>
              <a:gd name="connsiteY8" fmla="*/ 115459 h 179070"/>
              <a:gd name="connsiteX9" fmla="*/ 1832279 w 8590887"/>
              <a:gd name="connsiteY9" fmla="*/ 163167 h 179070"/>
              <a:gd name="connsiteX10" fmla="*/ 1999256 w 8590887"/>
              <a:gd name="connsiteY10" fmla="*/ 179070 h 179070"/>
              <a:gd name="connsiteX11" fmla="*/ 2198039 w 8590887"/>
              <a:gd name="connsiteY11" fmla="*/ 179070 h 179070"/>
              <a:gd name="connsiteX12" fmla="*/ 2611506 w 8590887"/>
              <a:gd name="connsiteY12" fmla="*/ 163167 h 179070"/>
              <a:gd name="connsiteX13" fmla="*/ 3080633 w 8590887"/>
              <a:gd name="connsiteY13" fmla="*/ 139313 h 179070"/>
              <a:gd name="connsiteX14" fmla="*/ 3796251 w 8590887"/>
              <a:gd name="connsiteY14" fmla="*/ 115459 h 179070"/>
              <a:gd name="connsiteX15" fmla="*/ 4901482 w 8590887"/>
              <a:gd name="connsiteY15" fmla="*/ 67751 h 179070"/>
              <a:gd name="connsiteX16" fmla="*/ 5418317 w 8590887"/>
              <a:gd name="connsiteY16" fmla="*/ 51849 h 179070"/>
              <a:gd name="connsiteX17" fmla="*/ 6062372 w 8590887"/>
              <a:gd name="connsiteY17" fmla="*/ 35946 h 179070"/>
              <a:gd name="connsiteX18" fmla="*/ 6634866 w 8590887"/>
              <a:gd name="connsiteY18" fmla="*/ 20043 h 179070"/>
              <a:gd name="connsiteX19" fmla="*/ 7382289 w 8590887"/>
              <a:gd name="connsiteY19" fmla="*/ 4141 h 179070"/>
              <a:gd name="connsiteX20" fmla="*/ 8415959 w 8590887"/>
              <a:gd name="connsiteY20" fmla="*/ 20043 h 179070"/>
              <a:gd name="connsiteX21" fmla="*/ 8590887 w 8590887"/>
              <a:gd name="connsiteY21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63872 w 8590887"/>
              <a:gd name="connsiteY5" fmla="*/ 59303 h 179070"/>
              <a:gd name="connsiteX6" fmla="*/ 1275687 w 8590887"/>
              <a:gd name="connsiteY6" fmla="*/ 36609 h 179070"/>
              <a:gd name="connsiteX7" fmla="*/ 1350562 w 8590887"/>
              <a:gd name="connsiteY7" fmla="*/ 44063 h 179070"/>
              <a:gd name="connsiteX8" fmla="*/ 1506275 w 8590887"/>
              <a:gd name="connsiteY8" fmla="*/ 91605 h 179070"/>
              <a:gd name="connsiteX9" fmla="*/ 1593739 w 8590887"/>
              <a:gd name="connsiteY9" fmla="*/ 115459 h 179070"/>
              <a:gd name="connsiteX10" fmla="*/ 1832279 w 8590887"/>
              <a:gd name="connsiteY10" fmla="*/ 163167 h 179070"/>
              <a:gd name="connsiteX11" fmla="*/ 1999256 w 8590887"/>
              <a:gd name="connsiteY11" fmla="*/ 179070 h 179070"/>
              <a:gd name="connsiteX12" fmla="*/ 2198039 w 8590887"/>
              <a:gd name="connsiteY12" fmla="*/ 179070 h 179070"/>
              <a:gd name="connsiteX13" fmla="*/ 2611506 w 8590887"/>
              <a:gd name="connsiteY13" fmla="*/ 163167 h 179070"/>
              <a:gd name="connsiteX14" fmla="*/ 3080633 w 8590887"/>
              <a:gd name="connsiteY14" fmla="*/ 139313 h 179070"/>
              <a:gd name="connsiteX15" fmla="*/ 3796251 w 8590887"/>
              <a:gd name="connsiteY15" fmla="*/ 115459 h 179070"/>
              <a:gd name="connsiteX16" fmla="*/ 4901482 w 8590887"/>
              <a:gd name="connsiteY16" fmla="*/ 67751 h 179070"/>
              <a:gd name="connsiteX17" fmla="*/ 5418317 w 8590887"/>
              <a:gd name="connsiteY17" fmla="*/ 51849 h 179070"/>
              <a:gd name="connsiteX18" fmla="*/ 6062372 w 8590887"/>
              <a:gd name="connsiteY18" fmla="*/ 35946 h 179070"/>
              <a:gd name="connsiteX19" fmla="*/ 6634866 w 8590887"/>
              <a:gd name="connsiteY19" fmla="*/ 20043 h 179070"/>
              <a:gd name="connsiteX20" fmla="*/ 7382289 w 8590887"/>
              <a:gd name="connsiteY20" fmla="*/ 4141 h 179070"/>
              <a:gd name="connsiteX21" fmla="*/ 8415959 w 8590887"/>
              <a:gd name="connsiteY21" fmla="*/ 20043 h 179070"/>
              <a:gd name="connsiteX22" fmla="*/ 8590887 w 8590887"/>
              <a:gd name="connsiteY22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50562 w 8590887"/>
              <a:gd name="connsiteY7" fmla="*/ 44063 h 179070"/>
              <a:gd name="connsiteX8" fmla="*/ 1506275 w 8590887"/>
              <a:gd name="connsiteY8" fmla="*/ 91605 h 179070"/>
              <a:gd name="connsiteX9" fmla="*/ 1593739 w 8590887"/>
              <a:gd name="connsiteY9" fmla="*/ 115459 h 179070"/>
              <a:gd name="connsiteX10" fmla="*/ 1832279 w 8590887"/>
              <a:gd name="connsiteY10" fmla="*/ 163167 h 179070"/>
              <a:gd name="connsiteX11" fmla="*/ 1999256 w 8590887"/>
              <a:gd name="connsiteY11" fmla="*/ 179070 h 179070"/>
              <a:gd name="connsiteX12" fmla="*/ 2198039 w 8590887"/>
              <a:gd name="connsiteY12" fmla="*/ 179070 h 179070"/>
              <a:gd name="connsiteX13" fmla="*/ 2611506 w 8590887"/>
              <a:gd name="connsiteY13" fmla="*/ 163167 h 179070"/>
              <a:gd name="connsiteX14" fmla="*/ 3080633 w 8590887"/>
              <a:gd name="connsiteY14" fmla="*/ 139313 h 179070"/>
              <a:gd name="connsiteX15" fmla="*/ 3796251 w 8590887"/>
              <a:gd name="connsiteY15" fmla="*/ 115459 h 179070"/>
              <a:gd name="connsiteX16" fmla="*/ 4901482 w 8590887"/>
              <a:gd name="connsiteY16" fmla="*/ 67751 h 179070"/>
              <a:gd name="connsiteX17" fmla="*/ 5418317 w 8590887"/>
              <a:gd name="connsiteY17" fmla="*/ 51849 h 179070"/>
              <a:gd name="connsiteX18" fmla="*/ 6062372 w 8590887"/>
              <a:gd name="connsiteY18" fmla="*/ 35946 h 179070"/>
              <a:gd name="connsiteX19" fmla="*/ 6634866 w 8590887"/>
              <a:gd name="connsiteY19" fmla="*/ 20043 h 179070"/>
              <a:gd name="connsiteX20" fmla="*/ 7382289 w 8590887"/>
              <a:gd name="connsiteY20" fmla="*/ 4141 h 179070"/>
              <a:gd name="connsiteX21" fmla="*/ 8415959 w 8590887"/>
              <a:gd name="connsiteY21" fmla="*/ 20043 h 179070"/>
              <a:gd name="connsiteX22" fmla="*/ 8590887 w 8590887"/>
              <a:gd name="connsiteY22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50562 w 8590887"/>
              <a:gd name="connsiteY7" fmla="*/ 44063 h 179070"/>
              <a:gd name="connsiteX8" fmla="*/ 1433885 w 8590887"/>
              <a:gd name="connsiteY8" fmla="*/ 87795 h 179070"/>
              <a:gd name="connsiteX9" fmla="*/ 1593739 w 8590887"/>
              <a:gd name="connsiteY9" fmla="*/ 115459 h 179070"/>
              <a:gd name="connsiteX10" fmla="*/ 1832279 w 8590887"/>
              <a:gd name="connsiteY10" fmla="*/ 163167 h 179070"/>
              <a:gd name="connsiteX11" fmla="*/ 1999256 w 8590887"/>
              <a:gd name="connsiteY11" fmla="*/ 179070 h 179070"/>
              <a:gd name="connsiteX12" fmla="*/ 2198039 w 8590887"/>
              <a:gd name="connsiteY12" fmla="*/ 179070 h 179070"/>
              <a:gd name="connsiteX13" fmla="*/ 2611506 w 8590887"/>
              <a:gd name="connsiteY13" fmla="*/ 163167 h 179070"/>
              <a:gd name="connsiteX14" fmla="*/ 3080633 w 8590887"/>
              <a:gd name="connsiteY14" fmla="*/ 139313 h 179070"/>
              <a:gd name="connsiteX15" fmla="*/ 3796251 w 8590887"/>
              <a:gd name="connsiteY15" fmla="*/ 115459 h 179070"/>
              <a:gd name="connsiteX16" fmla="*/ 4901482 w 8590887"/>
              <a:gd name="connsiteY16" fmla="*/ 67751 h 179070"/>
              <a:gd name="connsiteX17" fmla="*/ 5418317 w 8590887"/>
              <a:gd name="connsiteY17" fmla="*/ 51849 h 179070"/>
              <a:gd name="connsiteX18" fmla="*/ 6062372 w 8590887"/>
              <a:gd name="connsiteY18" fmla="*/ 35946 h 179070"/>
              <a:gd name="connsiteX19" fmla="*/ 6634866 w 8590887"/>
              <a:gd name="connsiteY19" fmla="*/ 20043 h 179070"/>
              <a:gd name="connsiteX20" fmla="*/ 7382289 w 8590887"/>
              <a:gd name="connsiteY20" fmla="*/ 4141 h 179070"/>
              <a:gd name="connsiteX21" fmla="*/ 8415959 w 8590887"/>
              <a:gd name="connsiteY21" fmla="*/ 20043 h 179070"/>
              <a:gd name="connsiteX22" fmla="*/ 8590887 w 8590887"/>
              <a:gd name="connsiteY22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50562 w 8590887"/>
              <a:gd name="connsiteY8" fmla="*/ 44063 h 179070"/>
              <a:gd name="connsiteX9" fmla="*/ 1433885 w 8590887"/>
              <a:gd name="connsiteY9" fmla="*/ 87795 h 179070"/>
              <a:gd name="connsiteX10" fmla="*/ 1593739 w 8590887"/>
              <a:gd name="connsiteY10" fmla="*/ 115459 h 179070"/>
              <a:gd name="connsiteX11" fmla="*/ 1832279 w 8590887"/>
              <a:gd name="connsiteY11" fmla="*/ 163167 h 179070"/>
              <a:gd name="connsiteX12" fmla="*/ 1999256 w 8590887"/>
              <a:gd name="connsiteY12" fmla="*/ 179070 h 179070"/>
              <a:gd name="connsiteX13" fmla="*/ 2198039 w 8590887"/>
              <a:gd name="connsiteY13" fmla="*/ 179070 h 179070"/>
              <a:gd name="connsiteX14" fmla="*/ 2611506 w 8590887"/>
              <a:gd name="connsiteY14" fmla="*/ 163167 h 179070"/>
              <a:gd name="connsiteX15" fmla="*/ 3080633 w 8590887"/>
              <a:gd name="connsiteY15" fmla="*/ 139313 h 179070"/>
              <a:gd name="connsiteX16" fmla="*/ 3796251 w 8590887"/>
              <a:gd name="connsiteY16" fmla="*/ 115459 h 179070"/>
              <a:gd name="connsiteX17" fmla="*/ 4901482 w 8590887"/>
              <a:gd name="connsiteY17" fmla="*/ 67751 h 179070"/>
              <a:gd name="connsiteX18" fmla="*/ 5418317 w 8590887"/>
              <a:gd name="connsiteY18" fmla="*/ 51849 h 179070"/>
              <a:gd name="connsiteX19" fmla="*/ 6062372 w 8590887"/>
              <a:gd name="connsiteY19" fmla="*/ 35946 h 179070"/>
              <a:gd name="connsiteX20" fmla="*/ 6634866 w 8590887"/>
              <a:gd name="connsiteY20" fmla="*/ 20043 h 179070"/>
              <a:gd name="connsiteX21" fmla="*/ 7382289 w 8590887"/>
              <a:gd name="connsiteY21" fmla="*/ 4141 h 179070"/>
              <a:gd name="connsiteX22" fmla="*/ 8415959 w 8590887"/>
              <a:gd name="connsiteY22" fmla="*/ 20043 h 179070"/>
              <a:gd name="connsiteX23" fmla="*/ 8590887 w 8590887"/>
              <a:gd name="connsiteY23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61992 w 8590887"/>
              <a:gd name="connsiteY8" fmla="*/ 44063 h 179070"/>
              <a:gd name="connsiteX9" fmla="*/ 1433885 w 8590887"/>
              <a:gd name="connsiteY9" fmla="*/ 87795 h 179070"/>
              <a:gd name="connsiteX10" fmla="*/ 1593739 w 8590887"/>
              <a:gd name="connsiteY10" fmla="*/ 115459 h 179070"/>
              <a:gd name="connsiteX11" fmla="*/ 1832279 w 8590887"/>
              <a:gd name="connsiteY11" fmla="*/ 163167 h 179070"/>
              <a:gd name="connsiteX12" fmla="*/ 1999256 w 8590887"/>
              <a:gd name="connsiteY12" fmla="*/ 179070 h 179070"/>
              <a:gd name="connsiteX13" fmla="*/ 2198039 w 8590887"/>
              <a:gd name="connsiteY13" fmla="*/ 179070 h 179070"/>
              <a:gd name="connsiteX14" fmla="*/ 2611506 w 8590887"/>
              <a:gd name="connsiteY14" fmla="*/ 163167 h 179070"/>
              <a:gd name="connsiteX15" fmla="*/ 3080633 w 8590887"/>
              <a:gd name="connsiteY15" fmla="*/ 139313 h 179070"/>
              <a:gd name="connsiteX16" fmla="*/ 3796251 w 8590887"/>
              <a:gd name="connsiteY16" fmla="*/ 115459 h 179070"/>
              <a:gd name="connsiteX17" fmla="*/ 4901482 w 8590887"/>
              <a:gd name="connsiteY17" fmla="*/ 67751 h 179070"/>
              <a:gd name="connsiteX18" fmla="*/ 5418317 w 8590887"/>
              <a:gd name="connsiteY18" fmla="*/ 51849 h 179070"/>
              <a:gd name="connsiteX19" fmla="*/ 6062372 w 8590887"/>
              <a:gd name="connsiteY19" fmla="*/ 35946 h 179070"/>
              <a:gd name="connsiteX20" fmla="*/ 6634866 w 8590887"/>
              <a:gd name="connsiteY20" fmla="*/ 20043 h 179070"/>
              <a:gd name="connsiteX21" fmla="*/ 7382289 w 8590887"/>
              <a:gd name="connsiteY21" fmla="*/ 4141 h 179070"/>
              <a:gd name="connsiteX22" fmla="*/ 8415959 w 8590887"/>
              <a:gd name="connsiteY22" fmla="*/ 20043 h 179070"/>
              <a:gd name="connsiteX23" fmla="*/ 8590887 w 8590887"/>
              <a:gd name="connsiteY23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61992 w 8590887"/>
              <a:gd name="connsiteY8" fmla="*/ 44063 h 179070"/>
              <a:gd name="connsiteX9" fmla="*/ 1433885 w 8590887"/>
              <a:gd name="connsiteY9" fmla="*/ 87795 h 179070"/>
              <a:gd name="connsiteX10" fmla="*/ 1510582 w 8590887"/>
              <a:gd name="connsiteY10" fmla="*/ 89783 h 179070"/>
              <a:gd name="connsiteX11" fmla="*/ 1593739 w 8590887"/>
              <a:gd name="connsiteY11" fmla="*/ 115459 h 179070"/>
              <a:gd name="connsiteX12" fmla="*/ 1832279 w 8590887"/>
              <a:gd name="connsiteY12" fmla="*/ 163167 h 179070"/>
              <a:gd name="connsiteX13" fmla="*/ 1999256 w 8590887"/>
              <a:gd name="connsiteY13" fmla="*/ 179070 h 179070"/>
              <a:gd name="connsiteX14" fmla="*/ 2198039 w 8590887"/>
              <a:gd name="connsiteY14" fmla="*/ 179070 h 179070"/>
              <a:gd name="connsiteX15" fmla="*/ 2611506 w 8590887"/>
              <a:gd name="connsiteY15" fmla="*/ 163167 h 179070"/>
              <a:gd name="connsiteX16" fmla="*/ 3080633 w 8590887"/>
              <a:gd name="connsiteY16" fmla="*/ 139313 h 179070"/>
              <a:gd name="connsiteX17" fmla="*/ 3796251 w 8590887"/>
              <a:gd name="connsiteY17" fmla="*/ 115459 h 179070"/>
              <a:gd name="connsiteX18" fmla="*/ 4901482 w 8590887"/>
              <a:gd name="connsiteY18" fmla="*/ 67751 h 179070"/>
              <a:gd name="connsiteX19" fmla="*/ 5418317 w 8590887"/>
              <a:gd name="connsiteY19" fmla="*/ 51849 h 179070"/>
              <a:gd name="connsiteX20" fmla="*/ 6062372 w 8590887"/>
              <a:gd name="connsiteY20" fmla="*/ 35946 h 179070"/>
              <a:gd name="connsiteX21" fmla="*/ 6634866 w 8590887"/>
              <a:gd name="connsiteY21" fmla="*/ 20043 h 179070"/>
              <a:gd name="connsiteX22" fmla="*/ 7382289 w 8590887"/>
              <a:gd name="connsiteY22" fmla="*/ 4141 h 179070"/>
              <a:gd name="connsiteX23" fmla="*/ 8415959 w 8590887"/>
              <a:gd name="connsiteY23" fmla="*/ 20043 h 179070"/>
              <a:gd name="connsiteX24" fmla="*/ 8590887 w 8590887"/>
              <a:gd name="connsiteY24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61992 w 8590887"/>
              <a:gd name="connsiteY8" fmla="*/ 44063 h 179070"/>
              <a:gd name="connsiteX9" fmla="*/ 1433885 w 8590887"/>
              <a:gd name="connsiteY9" fmla="*/ 87795 h 179070"/>
              <a:gd name="connsiteX10" fmla="*/ 1510582 w 8590887"/>
              <a:gd name="connsiteY10" fmla="*/ 89783 h 179070"/>
              <a:gd name="connsiteX11" fmla="*/ 1612789 w 8590887"/>
              <a:gd name="connsiteY11" fmla="*/ 96409 h 179070"/>
              <a:gd name="connsiteX12" fmla="*/ 1832279 w 8590887"/>
              <a:gd name="connsiteY12" fmla="*/ 163167 h 179070"/>
              <a:gd name="connsiteX13" fmla="*/ 1999256 w 8590887"/>
              <a:gd name="connsiteY13" fmla="*/ 179070 h 179070"/>
              <a:gd name="connsiteX14" fmla="*/ 2198039 w 8590887"/>
              <a:gd name="connsiteY14" fmla="*/ 179070 h 179070"/>
              <a:gd name="connsiteX15" fmla="*/ 2611506 w 8590887"/>
              <a:gd name="connsiteY15" fmla="*/ 163167 h 179070"/>
              <a:gd name="connsiteX16" fmla="*/ 3080633 w 8590887"/>
              <a:gd name="connsiteY16" fmla="*/ 139313 h 179070"/>
              <a:gd name="connsiteX17" fmla="*/ 3796251 w 8590887"/>
              <a:gd name="connsiteY17" fmla="*/ 115459 h 179070"/>
              <a:gd name="connsiteX18" fmla="*/ 4901482 w 8590887"/>
              <a:gd name="connsiteY18" fmla="*/ 67751 h 179070"/>
              <a:gd name="connsiteX19" fmla="*/ 5418317 w 8590887"/>
              <a:gd name="connsiteY19" fmla="*/ 51849 h 179070"/>
              <a:gd name="connsiteX20" fmla="*/ 6062372 w 8590887"/>
              <a:gd name="connsiteY20" fmla="*/ 35946 h 179070"/>
              <a:gd name="connsiteX21" fmla="*/ 6634866 w 8590887"/>
              <a:gd name="connsiteY21" fmla="*/ 20043 h 179070"/>
              <a:gd name="connsiteX22" fmla="*/ 7382289 w 8590887"/>
              <a:gd name="connsiteY22" fmla="*/ 4141 h 179070"/>
              <a:gd name="connsiteX23" fmla="*/ 8415959 w 8590887"/>
              <a:gd name="connsiteY23" fmla="*/ 20043 h 179070"/>
              <a:gd name="connsiteX24" fmla="*/ 8590887 w 8590887"/>
              <a:gd name="connsiteY24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61992 w 8590887"/>
              <a:gd name="connsiteY8" fmla="*/ 44063 h 179070"/>
              <a:gd name="connsiteX9" fmla="*/ 1433885 w 8590887"/>
              <a:gd name="connsiteY9" fmla="*/ 87795 h 179070"/>
              <a:gd name="connsiteX10" fmla="*/ 1510582 w 8590887"/>
              <a:gd name="connsiteY10" fmla="*/ 89783 h 179070"/>
              <a:gd name="connsiteX11" fmla="*/ 1612789 w 8590887"/>
              <a:gd name="connsiteY11" fmla="*/ 84979 h 179070"/>
              <a:gd name="connsiteX12" fmla="*/ 1832279 w 8590887"/>
              <a:gd name="connsiteY12" fmla="*/ 163167 h 179070"/>
              <a:gd name="connsiteX13" fmla="*/ 1999256 w 8590887"/>
              <a:gd name="connsiteY13" fmla="*/ 179070 h 179070"/>
              <a:gd name="connsiteX14" fmla="*/ 2198039 w 8590887"/>
              <a:gd name="connsiteY14" fmla="*/ 179070 h 179070"/>
              <a:gd name="connsiteX15" fmla="*/ 2611506 w 8590887"/>
              <a:gd name="connsiteY15" fmla="*/ 163167 h 179070"/>
              <a:gd name="connsiteX16" fmla="*/ 3080633 w 8590887"/>
              <a:gd name="connsiteY16" fmla="*/ 139313 h 179070"/>
              <a:gd name="connsiteX17" fmla="*/ 3796251 w 8590887"/>
              <a:gd name="connsiteY17" fmla="*/ 115459 h 179070"/>
              <a:gd name="connsiteX18" fmla="*/ 4901482 w 8590887"/>
              <a:gd name="connsiteY18" fmla="*/ 67751 h 179070"/>
              <a:gd name="connsiteX19" fmla="*/ 5418317 w 8590887"/>
              <a:gd name="connsiteY19" fmla="*/ 51849 h 179070"/>
              <a:gd name="connsiteX20" fmla="*/ 6062372 w 8590887"/>
              <a:gd name="connsiteY20" fmla="*/ 35946 h 179070"/>
              <a:gd name="connsiteX21" fmla="*/ 6634866 w 8590887"/>
              <a:gd name="connsiteY21" fmla="*/ 20043 h 179070"/>
              <a:gd name="connsiteX22" fmla="*/ 7382289 w 8590887"/>
              <a:gd name="connsiteY22" fmla="*/ 4141 h 179070"/>
              <a:gd name="connsiteX23" fmla="*/ 8415959 w 8590887"/>
              <a:gd name="connsiteY23" fmla="*/ 20043 h 179070"/>
              <a:gd name="connsiteX24" fmla="*/ 8590887 w 8590887"/>
              <a:gd name="connsiteY24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58182 w 8590887"/>
              <a:gd name="connsiteY8" fmla="*/ 47873 h 179070"/>
              <a:gd name="connsiteX9" fmla="*/ 1361992 w 8590887"/>
              <a:gd name="connsiteY9" fmla="*/ 44063 h 179070"/>
              <a:gd name="connsiteX10" fmla="*/ 1433885 w 8590887"/>
              <a:gd name="connsiteY10" fmla="*/ 87795 h 179070"/>
              <a:gd name="connsiteX11" fmla="*/ 1510582 w 8590887"/>
              <a:gd name="connsiteY11" fmla="*/ 89783 h 179070"/>
              <a:gd name="connsiteX12" fmla="*/ 1612789 w 8590887"/>
              <a:gd name="connsiteY12" fmla="*/ 84979 h 179070"/>
              <a:gd name="connsiteX13" fmla="*/ 1832279 w 8590887"/>
              <a:gd name="connsiteY13" fmla="*/ 163167 h 179070"/>
              <a:gd name="connsiteX14" fmla="*/ 1999256 w 8590887"/>
              <a:gd name="connsiteY14" fmla="*/ 179070 h 179070"/>
              <a:gd name="connsiteX15" fmla="*/ 2198039 w 8590887"/>
              <a:gd name="connsiteY15" fmla="*/ 179070 h 179070"/>
              <a:gd name="connsiteX16" fmla="*/ 2611506 w 8590887"/>
              <a:gd name="connsiteY16" fmla="*/ 163167 h 179070"/>
              <a:gd name="connsiteX17" fmla="*/ 3080633 w 8590887"/>
              <a:gd name="connsiteY17" fmla="*/ 139313 h 179070"/>
              <a:gd name="connsiteX18" fmla="*/ 3796251 w 8590887"/>
              <a:gd name="connsiteY18" fmla="*/ 115459 h 179070"/>
              <a:gd name="connsiteX19" fmla="*/ 4901482 w 8590887"/>
              <a:gd name="connsiteY19" fmla="*/ 67751 h 179070"/>
              <a:gd name="connsiteX20" fmla="*/ 5418317 w 8590887"/>
              <a:gd name="connsiteY20" fmla="*/ 51849 h 179070"/>
              <a:gd name="connsiteX21" fmla="*/ 6062372 w 8590887"/>
              <a:gd name="connsiteY21" fmla="*/ 35946 h 179070"/>
              <a:gd name="connsiteX22" fmla="*/ 6634866 w 8590887"/>
              <a:gd name="connsiteY22" fmla="*/ 20043 h 179070"/>
              <a:gd name="connsiteX23" fmla="*/ 7382289 w 8590887"/>
              <a:gd name="connsiteY23" fmla="*/ 4141 h 179070"/>
              <a:gd name="connsiteX24" fmla="*/ 8415959 w 8590887"/>
              <a:gd name="connsiteY24" fmla="*/ 20043 h 179070"/>
              <a:gd name="connsiteX25" fmla="*/ 8590887 w 8590887"/>
              <a:gd name="connsiteY25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58182 w 8590887"/>
              <a:gd name="connsiteY8" fmla="*/ 47873 h 179070"/>
              <a:gd name="connsiteX9" fmla="*/ 1433885 w 8590887"/>
              <a:gd name="connsiteY9" fmla="*/ 87795 h 179070"/>
              <a:gd name="connsiteX10" fmla="*/ 1510582 w 8590887"/>
              <a:gd name="connsiteY10" fmla="*/ 89783 h 179070"/>
              <a:gd name="connsiteX11" fmla="*/ 1612789 w 8590887"/>
              <a:gd name="connsiteY11" fmla="*/ 84979 h 179070"/>
              <a:gd name="connsiteX12" fmla="*/ 1832279 w 8590887"/>
              <a:gd name="connsiteY12" fmla="*/ 163167 h 179070"/>
              <a:gd name="connsiteX13" fmla="*/ 1999256 w 8590887"/>
              <a:gd name="connsiteY13" fmla="*/ 179070 h 179070"/>
              <a:gd name="connsiteX14" fmla="*/ 2198039 w 8590887"/>
              <a:gd name="connsiteY14" fmla="*/ 179070 h 179070"/>
              <a:gd name="connsiteX15" fmla="*/ 2611506 w 8590887"/>
              <a:gd name="connsiteY15" fmla="*/ 163167 h 179070"/>
              <a:gd name="connsiteX16" fmla="*/ 3080633 w 8590887"/>
              <a:gd name="connsiteY16" fmla="*/ 139313 h 179070"/>
              <a:gd name="connsiteX17" fmla="*/ 3796251 w 8590887"/>
              <a:gd name="connsiteY17" fmla="*/ 115459 h 179070"/>
              <a:gd name="connsiteX18" fmla="*/ 4901482 w 8590887"/>
              <a:gd name="connsiteY18" fmla="*/ 67751 h 179070"/>
              <a:gd name="connsiteX19" fmla="*/ 5418317 w 8590887"/>
              <a:gd name="connsiteY19" fmla="*/ 51849 h 179070"/>
              <a:gd name="connsiteX20" fmla="*/ 6062372 w 8590887"/>
              <a:gd name="connsiteY20" fmla="*/ 35946 h 179070"/>
              <a:gd name="connsiteX21" fmla="*/ 6634866 w 8590887"/>
              <a:gd name="connsiteY21" fmla="*/ 20043 h 179070"/>
              <a:gd name="connsiteX22" fmla="*/ 7382289 w 8590887"/>
              <a:gd name="connsiteY22" fmla="*/ 4141 h 179070"/>
              <a:gd name="connsiteX23" fmla="*/ 8415959 w 8590887"/>
              <a:gd name="connsiteY23" fmla="*/ 20043 h 179070"/>
              <a:gd name="connsiteX24" fmla="*/ 8590887 w 8590887"/>
              <a:gd name="connsiteY24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58182 w 8590887"/>
              <a:gd name="connsiteY8" fmla="*/ 47873 h 179070"/>
              <a:gd name="connsiteX9" fmla="*/ 1433885 w 8590887"/>
              <a:gd name="connsiteY9" fmla="*/ 87795 h 179070"/>
              <a:gd name="connsiteX10" fmla="*/ 1510582 w 8590887"/>
              <a:gd name="connsiteY10" fmla="*/ 89783 h 179070"/>
              <a:gd name="connsiteX11" fmla="*/ 1612789 w 8590887"/>
              <a:gd name="connsiteY11" fmla="*/ 84979 h 179070"/>
              <a:gd name="connsiteX12" fmla="*/ 1832279 w 8590887"/>
              <a:gd name="connsiteY12" fmla="*/ 163167 h 179070"/>
              <a:gd name="connsiteX13" fmla="*/ 1908636 w 8590887"/>
              <a:gd name="connsiteY13" fmla="*/ 156730 h 179070"/>
              <a:gd name="connsiteX14" fmla="*/ 1999256 w 8590887"/>
              <a:gd name="connsiteY14" fmla="*/ 179070 h 179070"/>
              <a:gd name="connsiteX15" fmla="*/ 2198039 w 8590887"/>
              <a:gd name="connsiteY15" fmla="*/ 179070 h 179070"/>
              <a:gd name="connsiteX16" fmla="*/ 2611506 w 8590887"/>
              <a:gd name="connsiteY16" fmla="*/ 163167 h 179070"/>
              <a:gd name="connsiteX17" fmla="*/ 3080633 w 8590887"/>
              <a:gd name="connsiteY17" fmla="*/ 139313 h 179070"/>
              <a:gd name="connsiteX18" fmla="*/ 3796251 w 8590887"/>
              <a:gd name="connsiteY18" fmla="*/ 115459 h 179070"/>
              <a:gd name="connsiteX19" fmla="*/ 4901482 w 8590887"/>
              <a:gd name="connsiteY19" fmla="*/ 67751 h 179070"/>
              <a:gd name="connsiteX20" fmla="*/ 5418317 w 8590887"/>
              <a:gd name="connsiteY20" fmla="*/ 51849 h 179070"/>
              <a:gd name="connsiteX21" fmla="*/ 6062372 w 8590887"/>
              <a:gd name="connsiteY21" fmla="*/ 35946 h 179070"/>
              <a:gd name="connsiteX22" fmla="*/ 6634866 w 8590887"/>
              <a:gd name="connsiteY22" fmla="*/ 20043 h 179070"/>
              <a:gd name="connsiteX23" fmla="*/ 7382289 w 8590887"/>
              <a:gd name="connsiteY23" fmla="*/ 4141 h 179070"/>
              <a:gd name="connsiteX24" fmla="*/ 8415959 w 8590887"/>
              <a:gd name="connsiteY24" fmla="*/ 20043 h 179070"/>
              <a:gd name="connsiteX25" fmla="*/ 8590887 w 8590887"/>
              <a:gd name="connsiteY25" fmla="*/ 12092 h 179070"/>
              <a:gd name="connsiteX0" fmla="*/ 0 w 8590887"/>
              <a:gd name="connsiteY0" fmla="*/ 4141 h 179070"/>
              <a:gd name="connsiteX1" fmla="*/ 587402 w 8590887"/>
              <a:gd name="connsiteY1" fmla="*/ 0 h 179070"/>
              <a:gd name="connsiteX2" fmla="*/ 830414 w 8590887"/>
              <a:gd name="connsiteY2" fmla="*/ 4141 h 179070"/>
              <a:gd name="connsiteX3" fmla="*/ 965752 w 8590887"/>
              <a:gd name="connsiteY3" fmla="*/ 9773 h 179070"/>
              <a:gd name="connsiteX4" fmla="*/ 1045099 w 8590887"/>
              <a:gd name="connsiteY4" fmla="*/ 35946 h 179070"/>
              <a:gd name="connsiteX5" fmla="*/ 1148632 w 8590887"/>
              <a:gd name="connsiteY5" fmla="*/ 51683 h 179070"/>
              <a:gd name="connsiteX6" fmla="*/ 1275687 w 8590887"/>
              <a:gd name="connsiteY6" fmla="*/ 36609 h 179070"/>
              <a:gd name="connsiteX7" fmla="*/ 1312462 w 8590887"/>
              <a:gd name="connsiteY7" fmla="*/ 36443 h 179070"/>
              <a:gd name="connsiteX8" fmla="*/ 1358182 w 8590887"/>
              <a:gd name="connsiteY8" fmla="*/ 47873 h 179070"/>
              <a:gd name="connsiteX9" fmla="*/ 1433885 w 8590887"/>
              <a:gd name="connsiteY9" fmla="*/ 87795 h 179070"/>
              <a:gd name="connsiteX10" fmla="*/ 1510582 w 8590887"/>
              <a:gd name="connsiteY10" fmla="*/ 89783 h 179070"/>
              <a:gd name="connsiteX11" fmla="*/ 1612789 w 8590887"/>
              <a:gd name="connsiteY11" fmla="*/ 84979 h 179070"/>
              <a:gd name="connsiteX12" fmla="*/ 1832279 w 8590887"/>
              <a:gd name="connsiteY12" fmla="*/ 163167 h 179070"/>
              <a:gd name="connsiteX13" fmla="*/ 1920248 w 8590887"/>
              <a:gd name="connsiteY13" fmla="*/ 153828 h 179070"/>
              <a:gd name="connsiteX14" fmla="*/ 1999256 w 8590887"/>
              <a:gd name="connsiteY14" fmla="*/ 179070 h 179070"/>
              <a:gd name="connsiteX15" fmla="*/ 2198039 w 8590887"/>
              <a:gd name="connsiteY15" fmla="*/ 179070 h 179070"/>
              <a:gd name="connsiteX16" fmla="*/ 2611506 w 8590887"/>
              <a:gd name="connsiteY16" fmla="*/ 163167 h 179070"/>
              <a:gd name="connsiteX17" fmla="*/ 3080633 w 8590887"/>
              <a:gd name="connsiteY17" fmla="*/ 139313 h 179070"/>
              <a:gd name="connsiteX18" fmla="*/ 3796251 w 8590887"/>
              <a:gd name="connsiteY18" fmla="*/ 115459 h 179070"/>
              <a:gd name="connsiteX19" fmla="*/ 4901482 w 8590887"/>
              <a:gd name="connsiteY19" fmla="*/ 67751 h 179070"/>
              <a:gd name="connsiteX20" fmla="*/ 5418317 w 8590887"/>
              <a:gd name="connsiteY20" fmla="*/ 51849 h 179070"/>
              <a:gd name="connsiteX21" fmla="*/ 6062372 w 8590887"/>
              <a:gd name="connsiteY21" fmla="*/ 35946 h 179070"/>
              <a:gd name="connsiteX22" fmla="*/ 6634866 w 8590887"/>
              <a:gd name="connsiteY22" fmla="*/ 20043 h 179070"/>
              <a:gd name="connsiteX23" fmla="*/ 7382289 w 8590887"/>
              <a:gd name="connsiteY23" fmla="*/ 4141 h 179070"/>
              <a:gd name="connsiteX24" fmla="*/ 8415959 w 8590887"/>
              <a:gd name="connsiteY24" fmla="*/ 20043 h 179070"/>
              <a:gd name="connsiteX25" fmla="*/ 8590887 w 8590887"/>
              <a:gd name="connsiteY25" fmla="*/ 12092 h 179070"/>
              <a:gd name="connsiteX0" fmla="*/ 0 w 8590887"/>
              <a:gd name="connsiteY0" fmla="*/ 4141 h 199390"/>
              <a:gd name="connsiteX1" fmla="*/ 587402 w 8590887"/>
              <a:gd name="connsiteY1" fmla="*/ 0 h 199390"/>
              <a:gd name="connsiteX2" fmla="*/ 830414 w 8590887"/>
              <a:gd name="connsiteY2" fmla="*/ 4141 h 199390"/>
              <a:gd name="connsiteX3" fmla="*/ 965752 w 8590887"/>
              <a:gd name="connsiteY3" fmla="*/ 9773 h 199390"/>
              <a:gd name="connsiteX4" fmla="*/ 1045099 w 8590887"/>
              <a:gd name="connsiteY4" fmla="*/ 35946 h 199390"/>
              <a:gd name="connsiteX5" fmla="*/ 1148632 w 8590887"/>
              <a:gd name="connsiteY5" fmla="*/ 51683 h 199390"/>
              <a:gd name="connsiteX6" fmla="*/ 1275687 w 8590887"/>
              <a:gd name="connsiteY6" fmla="*/ 36609 h 199390"/>
              <a:gd name="connsiteX7" fmla="*/ 1312462 w 8590887"/>
              <a:gd name="connsiteY7" fmla="*/ 36443 h 199390"/>
              <a:gd name="connsiteX8" fmla="*/ 1358182 w 8590887"/>
              <a:gd name="connsiteY8" fmla="*/ 47873 h 199390"/>
              <a:gd name="connsiteX9" fmla="*/ 1433885 w 8590887"/>
              <a:gd name="connsiteY9" fmla="*/ 87795 h 199390"/>
              <a:gd name="connsiteX10" fmla="*/ 1510582 w 8590887"/>
              <a:gd name="connsiteY10" fmla="*/ 89783 h 199390"/>
              <a:gd name="connsiteX11" fmla="*/ 1612789 w 8590887"/>
              <a:gd name="connsiteY11" fmla="*/ 84979 h 199390"/>
              <a:gd name="connsiteX12" fmla="*/ 1832279 w 8590887"/>
              <a:gd name="connsiteY12" fmla="*/ 163167 h 199390"/>
              <a:gd name="connsiteX13" fmla="*/ 1920248 w 8590887"/>
              <a:gd name="connsiteY13" fmla="*/ 153828 h 199390"/>
              <a:gd name="connsiteX14" fmla="*/ 2022479 w 8590887"/>
              <a:gd name="connsiteY14" fmla="*/ 199390 h 199390"/>
              <a:gd name="connsiteX15" fmla="*/ 2198039 w 8590887"/>
              <a:gd name="connsiteY15" fmla="*/ 179070 h 199390"/>
              <a:gd name="connsiteX16" fmla="*/ 2611506 w 8590887"/>
              <a:gd name="connsiteY16" fmla="*/ 163167 h 199390"/>
              <a:gd name="connsiteX17" fmla="*/ 3080633 w 8590887"/>
              <a:gd name="connsiteY17" fmla="*/ 139313 h 199390"/>
              <a:gd name="connsiteX18" fmla="*/ 3796251 w 8590887"/>
              <a:gd name="connsiteY18" fmla="*/ 115459 h 199390"/>
              <a:gd name="connsiteX19" fmla="*/ 4901482 w 8590887"/>
              <a:gd name="connsiteY19" fmla="*/ 67751 h 199390"/>
              <a:gd name="connsiteX20" fmla="*/ 5418317 w 8590887"/>
              <a:gd name="connsiteY20" fmla="*/ 51849 h 199390"/>
              <a:gd name="connsiteX21" fmla="*/ 6062372 w 8590887"/>
              <a:gd name="connsiteY21" fmla="*/ 35946 h 199390"/>
              <a:gd name="connsiteX22" fmla="*/ 6634866 w 8590887"/>
              <a:gd name="connsiteY22" fmla="*/ 20043 h 199390"/>
              <a:gd name="connsiteX23" fmla="*/ 7382289 w 8590887"/>
              <a:gd name="connsiteY23" fmla="*/ 4141 h 199390"/>
              <a:gd name="connsiteX24" fmla="*/ 8415959 w 8590887"/>
              <a:gd name="connsiteY24" fmla="*/ 20043 h 199390"/>
              <a:gd name="connsiteX25" fmla="*/ 8590887 w 8590887"/>
              <a:gd name="connsiteY25" fmla="*/ 12092 h 199390"/>
              <a:gd name="connsiteX0" fmla="*/ 0 w 8590887"/>
              <a:gd name="connsiteY0" fmla="*/ 4141 h 199390"/>
              <a:gd name="connsiteX1" fmla="*/ 587402 w 8590887"/>
              <a:gd name="connsiteY1" fmla="*/ 0 h 199390"/>
              <a:gd name="connsiteX2" fmla="*/ 830414 w 8590887"/>
              <a:gd name="connsiteY2" fmla="*/ 4141 h 199390"/>
              <a:gd name="connsiteX3" fmla="*/ 965752 w 8590887"/>
              <a:gd name="connsiteY3" fmla="*/ 9773 h 199390"/>
              <a:gd name="connsiteX4" fmla="*/ 1045099 w 8590887"/>
              <a:gd name="connsiteY4" fmla="*/ 35946 h 199390"/>
              <a:gd name="connsiteX5" fmla="*/ 1148632 w 8590887"/>
              <a:gd name="connsiteY5" fmla="*/ 51683 h 199390"/>
              <a:gd name="connsiteX6" fmla="*/ 1275687 w 8590887"/>
              <a:gd name="connsiteY6" fmla="*/ 36609 h 199390"/>
              <a:gd name="connsiteX7" fmla="*/ 1312462 w 8590887"/>
              <a:gd name="connsiteY7" fmla="*/ 36443 h 199390"/>
              <a:gd name="connsiteX8" fmla="*/ 1358182 w 8590887"/>
              <a:gd name="connsiteY8" fmla="*/ 47873 h 199390"/>
              <a:gd name="connsiteX9" fmla="*/ 1433885 w 8590887"/>
              <a:gd name="connsiteY9" fmla="*/ 87795 h 199390"/>
              <a:gd name="connsiteX10" fmla="*/ 1510582 w 8590887"/>
              <a:gd name="connsiteY10" fmla="*/ 89783 h 199390"/>
              <a:gd name="connsiteX11" fmla="*/ 1612789 w 8590887"/>
              <a:gd name="connsiteY11" fmla="*/ 84979 h 199390"/>
              <a:gd name="connsiteX12" fmla="*/ 1817765 w 8590887"/>
              <a:gd name="connsiteY12" fmla="*/ 163167 h 199390"/>
              <a:gd name="connsiteX13" fmla="*/ 1920248 w 8590887"/>
              <a:gd name="connsiteY13" fmla="*/ 153828 h 199390"/>
              <a:gd name="connsiteX14" fmla="*/ 2022479 w 8590887"/>
              <a:gd name="connsiteY14" fmla="*/ 199390 h 199390"/>
              <a:gd name="connsiteX15" fmla="*/ 2198039 w 8590887"/>
              <a:gd name="connsiteY15" fmla="*/ 179070 h 199390"/>
              <a:gd name="connsiteX16" fmla="*/ 2611506 w 8590887"/>
              <a:gd name="connsiteY16" fmla="*/ 163167 h 199390"/>
              <a:gd name="connsiteX17" fmla="*/ 3080633 w 8590887"/>
              <a:gd name="connsiteY17" fmla="*/ 139313 h 199390"/>
              <a:gd name="connsiteX18" fmla="*/ 3796251 w 8590887"/>
              <a:gd name="connsiteY18" fmla="*/ 115459 h 199390"/>
              <a:gd name="connsiteX19" fmla="*/ 4901482 w 8590887"/>
              <a:gd name="connsiteY19" fmla="*/ 67751 h 199390"/>
              <a:gd name="connsiteX20" fmla="*/ 5418317 w 8590887"/>
              <a:gd name="connsiteY20" fmla="*/ 51849 h 199390"/>
              <a:gd name="connsiteX21" fmla="*/ 6062372 w 8590887"/>
              <a:gd name="connsiteY21" fmla="*/ 35946 h 199390"/>
              <a:gd name="connsiteX22" fmla="*/ 6634866 w 8590887"/>
              <a:gd name="connsiteY22" fmla="*/ 20043 h 199390"/>
              <a:gd name="connsiteX23" fmla="*/ 7382289 w 8590887"/>
              <a:gd name="connsiteY23" fmla="*/ 4141 h 199390"/>
              <a:gd name="connsiteX24" fmla="*/ 8415959 w 8590887"/>
              <a:gd name="connsiteY24" fmla="*/ 20043 h 199390"/>
              <a:gd name="connsiteX25" fmla="*/ 8590887 w 8590887"/>
              <a:gd name="connsiteY25" fmla="*/ 12092 h 199390"/>
              <a:gd name="connsiteX0" fmla="*/ 0 w 8590887"/>
              <a:gd name="connsiteY0" fmla="*/ 4141 h 199390"/>
              <a:gd name="connsiteX1" fmla="*/ 587402 w 8590887"/>
              <a:gd name="connsiteY1" fmla="*/ 0 h 199390"/>
              <a:gd name="connsiteX2" fmla="*/ 830414 w 8590887"/>
              <a:gd name="connsiteY2" fmla="*/ 4141 h 199390"/>
              <a:gd name="connsiteX3" fmla="*/ 965752 w 8590887"/>
              <a:gd name="connsiteY3" fmla="*/ 9773 h 199390"/>
              <a:gd name="connsiteX4" fmla="*/ 1045099 w 8590887"/>
              <a:gd name="connsiteY4" fmla="*/ 35946 h 199390"/>
              <a:gd name="connsiteX5" fmla="*/ 1148632 w 8590887"/>
              <a:gd name="connsiteY5" fmla="*/ 51683 h 199390"/>
              <a:gd name="connsiteX6" fmla="*/ 1275687 w 8590887"/>
              <a:gd name="connsiteY6" fmla="*/ 36609 h 199390"/>
              <a:gd name="connsiteX7" fmla="*/ 1312462 w 8590887"/>
              <a:gd name="connsiteY7" fmla="*/ 36443 h 199390"/>
              <a:gd name="connsiteX8" fmla="*/ 1358182 w 8590887"/>
              <a:gd name="connsiteY8" fmla="*/ 47873 h 199390"/>
              <a:gd name="connsiteX9" fmla="*/ 1433885 w 8590887"/>
              <a:gd name="connsiteY9" fmla="*/ 87795 h 199390"/>
              <a:gd name="connsiteX10" fmla="*/ 1510582 w 8590887"/>
              <a:gd name="connsiteY10" fmla="*/ 89783 h 199390"/>
              <a:gd name="connsiteX11" fmla="*/ 1612789 w 8590887"/>
              <a:gd name="connsiteY11" fmla="*/ 84979 h 199390"/>
              <a:gd name="connsiteX12" fmla="*/ 1817765 w 8590887"/>
              <a:gd name="connsiteY12" fmla="*/ 163167 h 199390"/>
              <a:gd name="connsiteX13" fmla="*/ 1920248 w 8590887"/>
              <a:gd name="connsiteY13" fmla="*/ 153828 h 199390"/>
              <a:gd name="connsiteX14" fmla="*/ 1972499 w 8590887"/>
              <a:gd name="connsiteY14" fmla="*/ 168342 h 199390"/>
              <a:gd name="connsiteX15" fmla="*/ 2022479 w 8590887"/>
              <a:gd name="connsiteY15" fmla="*/ 199390 h 199390"/>
              <a:gd name="connsiteX16" fmla="*/ 2198039 w 8590887"/>
              <a:gd name="connsiteY16" fmla="*/ 179070 h 199390"/>
              <a:gd name="connsiteX17" fmla="*/ 2611506 w 8590887"/>
              <a:gd name="connsiteY17" fmla="*/ 163167 h 199390"/>
              <a:gd name="connsiteX18" fmla="*/ 3080633 w 8590887"/>
              <a:gd name="connsiteY18" fmla="*/ 139313 h 199390"/>
              <a:gd name="connsiteX19" fmla="*/ 3796251 w 8590887"/>
              <a:gd name="connsiteY19" fmla="*/ 115459 h 199390"/>
              <a:gd name="connsiteX20" fmla="*/ 4901482 w 8590887"/>
              <a:gd name="connsiteY20" fmla="*/ 67751 h 199390"/>
              <a:gd name="connsiteX21" fmla="*/ 5418317 w 8590887"/>
              <a:gd name="connsiteY21" fmla="*/ 51849 h 199390"/>
              <a:gd name="connsiteX22" fmla="*/ 6062372 w 8590887"/>
              <a:gd name="connsiteY22" fmla="*/ 35946 h 199390"/>
              <a:gd name="connsiteX23" fmla="*/ 6634866 w 8590887"/>
              <a:gd name="connsiteY23" fmla="*/ 20043 h 199390"/>
              <a:gd name="connsiteX24" fmla="*/ 7382289 w 8590887"/>
              <a:gd name="connsiteY24" fmla="*/ 4141 h 199390"/>
              <a:gd name="connsiteX25" fmla="*/ 8415959 w 8590887"/>
              <a:gd name="connsiteY25" fmla="*/ 20043 h 199390"/>
              <a:gd name="connsiteX26" fmla="*/ 8590887 w 8590887"/>
              <a:gd name="connsiteY26" fmla="*/ 12092 h 199390"/>
              <a:gd name="connsiteX0" fmla="*/ 0 w 8590887"/>
              <a:gd name="connsiteY0" fmla="*/ 4141 h 199390"/>
              <a:gd name="connsiteX1" fmla="*/ 587402 w 8590887"/>
              <a:gd name="connsiteY1" fmla="*/ 0 h 199390"/>
              <a:gd name="connsiteX2" fmla="*/ 830414 w 8590887"/>
              <a:gd name="connsiteY2" fmla="*/ 4141 h 199390"/>
              <a:gd name="connsiteX3" fmla="*/ 965752 w 8590887"/>
              <a:gd name="connsiteY3" fmla="*/ 9773 h 199390"/>
              <a:gd name="connsiteX4" fmla="*/ 1045099 w 8590887"/>
              <a:gd name="connsiteY4" fmla="*/ 35946 h 199390"/>
              <a:gd name="connsiteX5" fmla="*/ 1148632 w 8590887"/>
              <a:gd name="connsiteY5" fmla="*/ 51683 h 199390"/>
              <a:gd name="connsiteX6" fmla="*/ 1275687 w 8590887"/>
              <a:gd name="connsiteY6" fmla="*/ 36609 h 199390"/>
              <a:gd name="connsiteX7" fmla="*/ 1312462 w 8590887"/>
              <a:gd name="connsiteY7" fmla="*/ 36443 h 199390"/>
              <a:gd name="connsiteX8" fmla="*/ 1358182 w 8590887"/>
              <a:gd name="connsiteY8" fmla="*/ 47873 h 199390"/>
              <a:gd name="connsiteX9" fmla="*/ 1433885 w 8590887"/>
              <a:gd name="connsiteY9" fmla="*/ 87795 h 199390"/>
              <a:gd name="connsiteX10" fmla="*/ 1510582 w 8590887"/>
              <a:gd name="connsiteY10" fmla="*/ 89783 h 199390"/>
              <a:gd name="connsiteX11" fmla="*/ 1612789 w 8590887"/>
              <a:gd name="connsiteY11" fmla="*/ 84979 h 199390"/>
              <a:gd name="connsiteX12" fmla="*/ 1817765 w 8590887"/>
              <a:gd name="connsiteY12" fmla="*/ 163167 h 199390"/>
              <a:gd name="connsiteX13" fmla="*/ 1920248 w 8590887"/>
              <a:gd name="connsiteY13" fmla="*/ 153828 h 199390"/>
              <a:gd name="connsiteX14" fmla="*/ 1972499 w 8590887"/>
              <a:gd name="connsiteY14" fmla="*/ 168342 h 199390"/>
              <a:gd name="connsiteX15" fmla="*/ 2022479 w 8590887"/>
              <a:gd name="connsiteY15" fmla="*/ 199390 h 199390"/>
              <a:gd name="connsiteX16" fmla="*/ 2155379 w 8590887"/>
              <a:gd name="connsiteY16" fmla="*/ 191564 h 199390"/>
              <a:gd name="connsiteX17" fmla="*/ 2198039 w 8590887"/>
              <a:gd name="connsiteY17" fmla="*/ 179070 h 199390"/>
              <a:gd name="connsiteX18" fmla="*/ 2611506 w 8590887"/>
              <a:gd name="connsiteY18" fmla="*/ 163167 h 199390"/>
              <a:gd name="connsiteX19" fmla="*/ 3080633 w 8590887"/>
              <a:gd name="connsiteY19" fmla="*/ 139313 h 199390"/>
              <a:gd name="connsiteX20" fmla="*/ 3796251 w 8590887"/>
              <a:gd name="connsiteY20" fmla="*/ 115459 h 199390"/>
              <a:gd name="connsiteX21" fmla="*/ 4901482 w 8590887"/>
              <a:gd name="connsiteY21" fmla="*/ 67751 h 199390"/>
              <a:gd name="connsiteX22" fmla="*/ 5418317 w 8590887"/>
              <a:gd name="connsiteY22" fmla="*/ 51849 h 199390"/>
              <a:gd name="connsiteX23" fmla="*/ 6062372 w 8590887"/>
              <a:gd name="connsiteY23" fmla="*/ 35946 h 199390"/>
              <a:gd name="connsiteX24" fmla="*/ 6634866 w 8590887"/>
              <a:gd name="connsiteY24" fmla="*/ 20043 h 199390"/>
              <a:gd name="connsiteX25" fmla="*/ 7382289 w 8590887"/>
              <a:gd name="connsiteY25" fmla="*/ 4141 h 199390"/>
              <a:gd name="connsiteX26" fmla="*/ 8415959 w 8590887"/>
              <a:gd name="connsiteY26" fmla="*/ 20043 h 199390"/>
              <a:gd name="connsiteX27" fmla="*/ 8590887 w 8590887"/>
              <a:gd name="connsiteY27" fmla="*/ 12092 h 199390"/>
              <a:gd name="connsiteX0" fmla="*/ 0 w 8590887"/>
              <a:gd name="connsiteY0" fmla="*/ 4141 h 199390"/>
              <a:gd name="connsiteX1" fmla="*/ 587402 w 8590887"/>
              <a:gd name="connsiteY1" fmla="*/ 0 h 199390"/>
              <a:gd name="connsiteX2" fmla="*/ 830414 w 8590887"/>
              <a:gd name="connsiteY2" fmla="*/ 4141 h 199390"/>
              <a:gd name="connsiteX3" fmla="*/ 965752 w 8590887"/>
              <a:gd name="connsiteY3" fmla="*/ 9773 h 199390"/>
              <a:gd name="connsiteX4" fmla="*/ 1045099 w 8590887"/>
              <a:gd name="connsiteY4" fmla="*/ 35946 h 199390"/>
              <a:gd name="connsiteX5" fmla="*/ 1148632 w 8590887"/>
              <a:gd name="connsiteY5" fmla="*/ 51683 h 199390"/>
              <a:gd name="connsiteX6" fmla="*/ 1275687 w 8590887"/>
              <a:gd name="connsiteY6" fmla="*/ 36609 h 199390"/>
              <a:gd name="connsiteX7" fmla="*/ 1312462 w 8590887"/>
              <a:gd name="connsiteY7" fmla="*/ 36443 h 199390"/>
              <a:gd name="connsiteX8" fmla="*/ 1358182 w 8590887"/>
              <a:gd name="connsiteY8" fmla="*/ 47873 h 199390"/>
              <a:gd name="connsiteX9" fmla="*/ 1433885 w 8590887"/>
              <a:gd name="connsiteY9" fmla="*/ 87795 h 199390"/>
              <a:gd name="connsiteX10" fmla="*/ 1510582 w 8590887"/>
              <a:gd name="connsiteY10" fmla="*/ 89783 h 199390"/>
              <a:gd name="connsiteX11" fmla="*/ 1612789 w 8590887"/>
              <a:gd name="connsiteY11" fmla="*/ 84979 h 199390"/>
              <a:gd name="connsiteX12" fmla="*/ 1817765 w 8590887"/>
              <a:gd name="connsiteY12" fmla="*/ 163167 h 199390"/>
              <a:gd name="connsiteX13" fmla="*/ 1920248 w 8590887"/>
              <a:gd name="connsiteY13" fmla="*/ 153828 h 199390"/>
              <a:gd name="connsiteX14" fmla="*/ 1972499 w 8590887"/>
              <a:gd name="connsiteY14" fmla="*/ 168342 h 199390"/>
              <a:gd name="connsiteX15" fmla="*/ 2022479 w 8590887"/>
              <a:gd name="connsiteY15" fmla="*/ 199390 h 199390"/>
              <a:gd name="connsiteX16" fmla="*/ 2155379 w 8590887"/>
              <a:gd name="connsiteY16" fmla="*/ 191564 h 199390"/>
              <a:gd name="connsiteX17" fmla="*/ 2212553 w 8590887"/>
              <a:gd name="connsiteY17" fmla="*/ 184876 h 199390"/>
              <a:gd name="connsiteX18" fmla="*/ 2611506 w 8590887"/>
              <a:gd name="connsiteY18" fmla="*/ 163167 h 199390"/>
              <a:gd name="connsiteX19" fmla="*/ 3080633 w 8590887"/>
              <a:gd name="connsiteY19" fmla="*/ 139313 h 199390"/>
              <a:gd name="connsiteX20" fmla="*/ 3796251 w 8590887"/>
              <a:gd name="connsiteY20" fmla="*/ 115459 h 199390"/>
              <a:gd name="connsiteX21" fmla="*/ 4901482 w 8590887"/>
              <a:gd name="connsiteY21" fmla="*/ 67751 h 199390"/>
              <a:gd name="connsiteX22" fmla="*/ 5418317 w 8590887"/>
              <a:gd name="connsiteY22" fmla="*/ 51849 h 199390"/>
              <a:gd name="connsiteX23" fmla="*/ 6062372 w 8590887"/>
              <a:gd name="connsiteY23" fmla="*/ 35946 h 199390"/>
              <a:gd name="connsiteX24" fmla="*/ 6634866 w 8590887"/>
              <a:gd name="connsiteY24" fmla="*/ 20043 h 199390"/>
              <a:gd name="connsiteX25" fmla="*/ 7382289 w 8590887"/>
              <a:gd name="connsiteY25" fmla="*/ 4141 h 199390"/>
              <a:gd name="connsiteX26" fmla="*/ 8415959 w 8590887"/>
              <a:gd name="connsiteY26" fmla="*/ 20043 h 199390"/>
              <a:gd name="connsiteX27" fmla="*/ 8590887 w 8590887"/>
              <a:gd name="connsiteY27" fmla="*/ 12092 h 199390"/>
              <a:gd name="connsiteX0" fmla="*/ 0 w 8590887"/>
              <a:gd name="connsiteY0" fmla="*/ 4141 h 193059"/>
              <a:gd name="connsiteX1" fmla="*/ 587402 w 8590887"/>
              <a:gd name="connsiteY1" fmla="*/ 0 h 193059"/>
              <a:gd name="connsiteX2" fmla="*/ 830414 w 8590887"/>
              <a:gd name="connsiteY2" fmla="*/ 4141 h 193059"/>
              <a:gd name="connsiteX3" fmla="*/ 965752 w 8590887"/>
              <a:gd name="connsiteY3" fmla="*/ 9773 h 193059"/>
              <a:gd name="connsiteX4" fmla="*/ 1045099 w 8590887"/>
              <a:gd name="connsiteY4" fmla="*/ 35946 h 193059"/>
              <a:gd name="connsiteX5" fmla="*/ 1148632 w 8590887"/>
              <a:gd name="connsiteY5" fmla="*/ 51683 h 193059"/>
              <a:gd name="connsiteX6" fmla="*/ 1275687 w 8590887"/>
              <a:gd name="connsiteY6" fmla="*/ 36609 h 193059"/>
              <a:gd name="connsiteX7" fmla="*/ 1312462 w 8590887"/>
              <a:gd name="connsiteY7" fmla="*/ 36443 h 193059"/>
              <a:gd name="connsiteX8" fmla="*/ 1358182 w 8590887"/>
              <a:gd name="connsiteY8" fmla="*/ 47873 h 193059"/>
              <a:gd name="connsiteX9" fmla="*/ 1433885 w 8590887"/>
              <a:gd name="connsiteY9" fmla="*/ 87795 h 193059"/>
              <a:gd name="connsiteX10" fmla="*/ 1510582 w 8590887"/>
              <a:gd name="connsiteY10" fmla="*/ 89783 h 193059"/>
              <a:gd name="connsiteX11" fmla="*/ 1612789 w 8590887"/>
              <a:gd name="connsiteY11" fmla="*/ 84979 h 193059"/>
              <a:gd name="connsiteX12" fmla="*/ 1817765 w 8590887"/>
              <a:gd name="connsiteY12" fmla="*/ 163167 h 193059"/>
              <a:gd name="connsiteX13" fmla="*/ 1920248 w 8590887"/>
              <a:gd name="connsiteY13" fmla="*/ 153828 h 193059"/>
              <a:gd name="connsiteX14" fmla="*/ 1972499 w 8590887"/>
              <a:gd name="connsiteY14" fmla="*/ 168342 h 193059"/>
              <a:gd name="connsiteX15" fmla="*/ 2054410 w 8590887"/>
              <a:gd name="connsiteY15" fmla="*/ 190682 h 193059"/>
              <a:gd name="connsiteX16" fmla="*/ 2155379 w 8590887"/>
              <a:gd name="connsiteY16" fmla="*/ 191564 h 193059"/>
              <a:gd name="connsiteX17" fmla="*/ 2212553 w 8590887"/>
              <a:gd name="connsiteY17" fmla="*/ 184876 h 193059"/>
              <a:gd name="connsiteX18" fmla="*/ 2611506 w 8590887"/>
              <a:gd name="connsiteY18" fmla="*/ 163167 h 193059"/>
              <a:gd name="connsiteX19" fmla="*/ 3080633 w 8590887"/>
              <a:gd name="connsiteY19" fmla="*/ 139313 h 193059"/>
              <a:gd name="connsiteX20" fmla="*/ 3796251 w 8590887"/>
              <a:gd name="connsiteY20" fmla="*/ 115459 h 193059"/>
              <a:gd name="connsiteX21" fmla="*/ 4901482 w 8590887"/>
              <a:gd name="connsiteY21" fmla="*/ 67751 h 193059"/>
              <a:gd name="connsiteX22" fmla="*/ 5418317 w 8590887"/>
              <a:gd name="connsiteY22" fmla="*/ 51849 h 193059"/>
              <a:gd name="connsiteX23" fmla="*/ 6062372 w 8590887"/>
              <a:gd name="connsiteY23" fmla="*/ 35946 h 193059"/>
              <a:gd name="connsiteX24" fmla="*/ 6634866 w 8590887"/>
              <a:gd name="connsiteY24" fmla="*/ 20043 h 193059"/>
              <a:gd name="connsiteX25" fmla="*/ 7382289 w 8590887"/>
              <a:gd name="connsiteY25" fmla="*/ 4141 h 193059"/>
              <a:gd name="connsiteX26" fmla="*/ 8415959 w 8590887"/>
              <a:gd name="connsiteY26" fmla="*/ 20043 h 193059"/>
              <a:gd name="connsiteX27" fmla="*/ 8590887 w 8590887"/>
              <a:gd name="connsiteY27" fmla="*/ 12092 h 193059"/>
              <a:gd name="connsiteX0" fmla="*/ 0 w 8590887"/>
              <a:gd name="connsiteY0" fmla="*/ 4141 h 193059"/>
              <a:gd name="connsiteX1" fmla="*/ 587402 w 8590887"/>
              <a:gd name="connsiteY1" fmla="*/ 0 h 193059"/>
              <a:gd name="connsiteX2" fmla="*/ 830414 w 8590887"/>
              <a:gd name="connsiteY2" fmla="*/ 4141 h 193059"/>
              <a:gd name="connsiteX3" fmla="*/ 965752 w 8590887"/>
              <a:gd name="connsiteY3" fmla="*/ 9773 h 193059"/>
              <a:gd name="connsiteX4" fmla="*/ 1045099 w 8590887"/>
              <a:gd name="connsiteY4" fmla="*/ 35946 h 193059"/>
              <a:gd name="connsiteX5" fmla="*/ 1148632 w 8590887"/>
              <a:gd name="connsiteY5" fmla="*/ 51683 h 193059"/>
              <a:gd name="connsiteX6" fmla="*/ 1275687 w 8590887"/>
              <a:gd name="connsiteY6" fmla="*/ 36609 h 193059"/>
              <a:gd name="connsiteX7" fmla="*/ 1312462 w 8590887"/>
              <a:gd name="connsiteY7" fmla="*/ 36443 h 193059"/>
              <a:gd name="connsiteX8" fmla="*/ 1358182 w 8590887"/>
              <a:gd name="connsiteY8" fmla="*/ 47873 h 193059"/>
              <a:gd name="connsiteX9" fmla="*/ 1433885 w 8590887"/>
              <a:gd name="connsiteY9" fmla="*/ 87795 h 193059"/>
              <a:gd name="connsiteX10" fmla="*/ 1510582 w 8590887"/>
              <a:gd name="connsiteY10" fmla="*/ 89783 h 193059"/>
              <a:gd name="connsiteX11" fmla="*/ 1612789 w 8590887"/>
              <a:gd name="connsiteY11" fmla="*/ 84979 h 193059"/>
              <a:gd name="connsiteX12" fmla="*/ 1817765 w 8590887"/>
              <a:gd name="connsiteY12" fmla="*/ 163167 h 193059"/>
              <a:gd name="connsiteX13" fmla="*/ 1920248 w 8590887"/>
              <a:gd name="connsiteY13" fmla="*/ 153828 h 193059"/>
              <a:gd name="connsiteX14" fmla="*/ 1972499 w 8590887"/>
              <a:gd name="connsiteY14" fmla="*/ 168342 h 193059"/>
              <a:gd name="connsiteX15" fmla="*/ 2054410 w 8590887"/>
              <a:gd name="connsiteY15" fmla="*/ 190682 h 193059"/>
              <a:gd name="connsiteX16" fmla="*/ 2155379 w 8590887"/>
              <a:gd name="connsiteY16" fmla="*/ 191564 h 193059"/>
              <a:gd name="connsiteX17" fmla="*/ 2325765 w 8590887"/>
              <a:gd name="connsiteY17" fmla="*/ 181973 h 193059"/>
              <a:gd name="connsiteX18" fmla="*/ 2611506 w 8590887"/>
              <a:gd name="connsiteY18" fmla="*/ 163167 h 193059"/>
              <a:gd name="connsiteX19" fmla="*/ 3080633 w 8590887"/>
              <a:gd name="connsiteY19" fmla="*/ 139313 h 193059"/>
              <a:gd name="connsiteX20" fmla="*/ 3796251 w 8590887"/>
              <a:gd name="connsiteY20" fmla="*/ 115459 h 193059"/>
              <a:gd name="connsiteX21" fmla="*/ 4901482 w 8590887"/>
              <a:gd name="connsiteY21" fmla="*/ 67751 h 193059"/>
              <a:gd name="connsiteX22" fmla="*/ 5418317 w 8590887"/>
              <a:gd name="connsiteY22" fmla="*/ 51849 h 193059"/>
              <a:gd name="connsiteX23" fmla="*/ 6062372 w 8590887"/>
              <a:gd name="connsiteY23" fmla="*/ 35946 h 193059"/>
              <a:gd name="connsiteX24" fmla="*/ 6634866 w 8590887"/>
              <a:gd name="connsiteY24" fmla="*/ 20043 h 193059"/>
              <a:gd name="connsiteX25" fmla="*/ 7382289 w 8590887"/>
              <a:gd name="connsiteY25" fmla="*/ 4141 h 193059"/>
              <a:gd name="connsiteX26" fmla="*/ 8415959 w 8590887"/>
              <a:gd name="connsiteY26" fmla="*/ 20043 h 193059"/>
              <a:gd name="connsiteX27" fmla="*/ 8590887 w 8590887"/>
              <a:gd name="connsiteY27" fmla="*/ 12092 h 193059"/>
              <a:gd name="connsiteX0" fmla="*/ 0 w 8590887"/>
              <a:gd name="connsiteY0" fmla="*/ 4141 h 193059"/>
              <a:gd name="connsiteX1" fmla="*/ 587402 w 8590887"/>
              <a:gd name="connsiteY1" fmla="*/ 0 h 193059"/>
              <a:gd name="connsiteX2" fmla="*/ 830414 w 8590887"/>
              <a:gd name="connsiteY2" fmla="*/ 4141 h 193059"/>
              <a:gd name="connsiteX3" fmla="*/ 965752 w 8590887"/>
              <a:gd name="connsiteY3" fmla="*/ 9773 h 193059"/>
              <a:gd name="connsiteX4" fmla="*/ 1045099 w 8590887"/>
              <a:gd name="connsiteY4" fmla="*/ 35946 h 193059"/>
              <a:gd name="connsiteX5" fmla="*/ 1148632 w 8590887"/>
              <a:gd name="connsiteY5" fmla="*/ 51683 h 193059"/>
              <a:gd name="connsiteX6" fmla="*/ 1275687 w 8590887"/>
              <a:gd name="connsiteY6" fmla="*/ 36609 h 193059"/>
              <a:gd name="connsiteX7" fmla="*/ 1312462 w 8590887"/>
              <a:gd name="connsiteY7" fmla="*/ 36443 h 193059"/>
              <a:gd name="connsiteX8" fmla="*/ 1358182 w 8590887"/>
              <a:gd name="connsiteY8" fmla="*/ 47873 h 193059"/>
              <a:gd name="connsiteX9" fmla="*/ 1433885 w 8590887"/>
              <a:gd name="connsiteY9" fmla="*/ 87795 h 193059"/>
              <a:gd name="connsiteX10" fmla="*/ 1510582 w 8590887"/>
              <a:gd name="connsiteY10" fmla="*/ 89783 h 193059"/>
              <a:gd name="connsiteX11" fmla="*/ 1612789 w 8590887"/>
              <a:gd name="connsiteY11" fmla="*/ 84979 h 193059"/>
              <a:gd name="connsiteX12" fmla="*/ 1817765 w 8590887"/>
              <a:gd name="connsiteY12" fmla="*/ 163167 h 193059"/>
              <a:gd name="connsiteX13" fmla="*/ 1920248 w 8590887"/>
              <a:gd name="connsiteY13" fmla="*/ 153828 h 193059"/>
              <a:gd name="connsiteX14" fmla="*/ 1972499 w 8590887"/>
              <a:gd name="connsiteY14" fmla="*/ 168342 h 193059"/>
              <a:gd name="connsiteX15" fmla="*/ 2054410 w 8590887"/>
              <a:gd name="connsiteY15" fmla="*/ 190682 h 193059"/>
              <a:gd name="connsiteX16" fmla="*/ 2155379 w 8590887"/>
              <a:gd name="connsiteY16" fmla="*/ 191564 h 193059"/>
              <a:gd name="connsiteX17" fmla="*/ 2230853 w 8590887"/>
              <a:gd name="connsiteY17" fmla="*/ 174148 h 193059"/>
              <a:gd name="connsiteX18" fmla="*/ 2325765 w 8590887"/>
              <a:gd name="connsiteY18" fmla="*/ 181973 h 193059"/>
              <a:gd name="connsiteX19" fmla="*/ 2611506 w 8590887"/>
              <a:gd name="connsiteY19" fmla="*/ 163167 h 193059"/>
              <a:gd name="connsiteX20" fmla="*/ 3080633 w 8590887"/>
              <a:gd name="connsiteY20" fmla="*/ 139313 h 193059"/>
              <a:gd name="connsiteX21" fmla="*/ 3796251 w 8590887"/>
              <a:gd name="connsiteY21" fmla="*/ 115459 h 193059"/>
              <a:gd name="connsiteX22" fmla="*/ 4901482 w 8590887"/>
              <a:gd name="connsiteY22" fmla="*/ 67751 h 193059"/>
              <a:gd name="connsiteX23" fmla="*/ 5418317 w 8590887"/>
              <a:gd name="connsiteY23" fmla="*/ 51849 h 193059"/>
              <a:gd name="connsiteX24" fmla="*/ 6062372 w 8590887"/>
              <a:gd name="connsiteY24" fmla="*/ 35946 h 193059"/>
              <a:gd name="connsiteX25" fmla="*/ 6634866 w 8590887"/>
              <a:gd name="connsiteY25" fmla="*/ 20043 h 193059"/>
              <a:gd name="connsiteX26" fmla="*/ 7382289 w 8590887"/>
              <a:gd name="connsiteY26" fmla="*/ 4141 h 193059"/>
              <a:gd name="connsiteX27" fmla="*/ 8415959 w 8590887"/>
              <a:gd name="connsiteY27" fmla="*/ 20043 h 193059"/>
              <a:gd name="connsiteX28" fmla="*/ 8590887 w 8590887"/>
              <a:gd name="connsiteY28" fmla="*/ 12092 h 193059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10582 w 8590887"/>
              <a:gd name="connsiteY10" fmla="*/ 89783 h 190682"/>
              <a:gd name="connsiteX11" fmla="*/ 1612789 w 8590887"/>
              <a:gd name="connsiteY11" fmla="*/ 84979 h 190682"/>
              <a:gd name="connsiteX12" fmla="*/ 1817765 w 8590887"/>
              <a:gd name="connsiteY12" fmla="*/ 163167 h 190682"/>
              <a:gd name="connsiteX13" fmla="*/ 1920248 w 8590887"/>
              <a:gd name="connsiteY13" fmla="*/ 153828 h 190682"/>
              <a:gd name="connsiteX14" fmla="*/ 1972499 w 8590887"/>
              <a:gd name="connsiteY14" fmla="*/ 168342 h 190682"/>
              <a:gd name="connsiteX15" fmla="*/ 2054410 w 8590887"/>
              <a:gd name="connsiteY15" fmla="*/ 190682 h 190682"/>
              <a:gd name="connsiteX16" fmla="*/ 2132157 w 8590887"/>
              <a:gd name="connsiteY16" fmla="*/ 179952 h 190682"/>
              <a:gd name="connsiteX17" fmla="*/ 2230853 w 8590887"/>
              <a:gd name="connsiteY17" fmla="*/ 174148 h 190682"/>
              <a:gd name="connsiteX18" fmla="*/ 2325765 w 8590887"/>
              <a:gd name="connsiteY18" fmla="*/ 181973 h 190682"/>
              <a:gd name="connsiteX19" fmla="*/ 2611506 w 8590887"/>
              <a:gd name="connsiteY19" fmla="*/ 163167 h 190682"/>
              <a:gd name="connsiteX20" fmla="*/ 3080633 w 8590887"/>
              <a:gd name="connsiteY20" fmla="*/ 139313 h 190682"/>
              <a:gd name="connsiteX21" fmla="*/ 3796251 w 8590887"/>
              <a:gd name="connsiteY21" fmla="*/ 115459 h 190682"/>
              <a:gd name="connsiteX22" fmla="*/ 4901482 w 8590887"/>
              <a:gd name="connsiteY22" fmla="*/ 67751 h 190682"/>
              <a:gd name="connsiteX23" fmla="*/ 5418317 w 8590887"/>
              <a:gd name="connsiteY23" fmla="*/ 51849 h 190682"/>
              <a:gd name="connsiteX24" fmla="*/ 6062372 w 8590887"/>
              <a:gd name="connsiteY24" fmla="*/ 35946 h 190682"/>
              <a:gd name="connsiteX25" fmla="*/ 6634866 w 8590887"/>
              <a:gd name="connsiteY25" fmla="*/ 20043 h 190682"/>
              <a:gd name="connsiteX26" fmla="*/ 7382289 w 8590887"/>
              <a:gd name="connsiteY26" fmla="*/ 4141 h 190682"/>
              <a:gd name="connsiteX27" fmla="*/ 8415959 w 8590887"/>
              <a:gd name="connsiteY27" fmla="*/ 20043 h 190682"/>
              <a:gd name="connsiteX28" fmla="*/ 8590887 w 8590887"/>
              <a:gd name="connsiteY28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10582 w 8590887"/>
              <a:gd name="connsiteY10" fmla="*/ 89783 h 190682"/>
              <a:gd name="connsiteX11" fmla="*/ 1612789 w 8590887"/>
              <a:gd name="connsiteY11" fmla="*/ 84979 h 190682"/>
              <a:gd name="connsiteX12" fmla="*/ 1817765 w 8590887"/>
              <a:gd name="connsiteY12" fmla="*/ 163167 h 190682"/>
              <a:gd name="connsiteX13" fmla="*/ 1920248 w 8590887"/>
              <a:gd name="connsiteY13" fmla="*/ 153828 h 190682"/>
              <a:gd name="connsiteX14" fmla="*/ 1972499 w 8590887"/>
              <a:gd name="connsiteY14" fmla="*/ 168342 h 190682"/>
              <a:gd name="connsiteX15" fmla="*/ 2054410 w 8590887"/>
              <a:gd name="connsiteY15" fmla="*/ 190682 h 190682"/>
              <a:gd name="connsiteX16" fmla="*/ 2132157 w 8590887"/>
              <a:gd name="connsiteY16" fmla="*/ 179952 h 190682"/>
              <a:gd name="connsiteX17" fmla="*/ 2204728 w 8590887"/>
              <a:gd name="connsiteY17" fmla="*/ 171245 h 190682"/>
              <a:gd name="connsiteX18" fmla="*/ 2325765 w 8590887"/>
              <a:gd name="connsiteY18" fmla="*/ 181973 h 190682"/>
              <a:gd name="connsiteX19" fmla="*/ 2611506 w 8590887"/>
              <a:gd name="connsiteY19" fmla="*/ 163167 h 190682"/>
              <a:gd name="connsiteX20" fmla="*/ 3080633 w 8590887"/>
              <a:gd name="connsiteY20" fmla="*/ 139313 h 190682"/>
              <a:gd name="connsiteX21" fmla="*/ 3796251 w 8590887"/>
              <a:gd name="connsiteY21" fmla="*/ 115459 h 190682"/>
              <a:gd name="connsiteX22" fmla="*/ 4901482 w 8590887"/>
              <a:gd name="connsiteY22" fmla="*/ 67751 h 190682"/>
              <a:gd name="connsiteX23" fmla="*/ 5418317 w 8590887"/>
              <a:gd name="connsiteY23" fmla="*/ 51849 h 190682"/>
              <a:gd name="connsiteX24" fmla="*/ 6062372 w 8590887"/>
              <a:gd name="connsiteY24" fmla="*/ 35946 h 190682"/>
              <a:gd name="connsiteX25" fmla="*/ 6634866 w 8590887"/>
              <a:gd name="connsiteY25" fmla="*/ 20043 h 190682"/>
              <a:gd name="connsiteX26" fmla="*/ 7382289 w 8590887"/>
              <a:gd name="connsiteY26" fmla="*/ 4141 h 190682"/>
              <a:gd name="connsiteX27" fmla="*/ 8415959 w 8590887"/>
              <a:gd name="connsiteY27" fmla="*/ 20043 h 190682"/>
              <a:gd name="connsiteX28" fmla="*/ 8590887 w 8590887"/>
              <a:gd name="connsiteY28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10582 w 8590887"/>
              <a:gd name="connsiteY10" fmla="*/ 89783 h 190682"/>
              <a:gd name="connsiteX11" fmla="*/ 1612789 w 8590887"/>
              <a:gd name="connsiteY11" fmla="*/ 84979 h 190682"/>
              <a:gd name="connsiteX12" fmla="*/ 1817765 w 8590887"/>
              <a:gd name="connsiteY12" fmla="*/ 163167 h 190682"/>
              <a:gd name="connsiteX13" fmla="*/ 1920248 w 8590887"/>
              <a:gd name="connsiteY13" fmla="*/ 153828 h 190682"/>
              <a:gd name="connsiteX14" fmla="*/ 1972499 w 8590887"/>
              <a:gd name="connsiteY14" fmla="*/ 168342 h 190682"/>
              <a:gd name="connsiteX15" fmla="*/ 2054410 w 8590887"/>
              <a:gd name="connsiteY15" fmla="*/ 190682 h 190682"/>
              <a:gd name="connsiteX16" fmla="*/ 2132157 w 8590887"/>
              <a:gd name="connsiteY16" fmla="*/ 179952 h 190682"/>
              <a:gd name="connsiteX17" fmla="*/ 2204728 w 8590887"/>
              <a:gd name="connsiteY17" fmla="*/ 171245 h 190682"/>
              <a:gd name="connsiteX18" fmla="*/ 2348988 w 8590887"/>
              <a:gd name="connsiteY18" fmla="*/ 187779 h 190682"/>
              <a:gd name="connsiteX19" fmla="*/ 2611506 w 8590887"/>
              <a:gd name="connsiteY19" fmla="*/ 163167 h 190682"/>
              <a:gd name="connsiteX20" fmla="*/ 3080633 w 8590887"/>
              <a:gd name="connsiteY20" fmla="*/ 139313 h 190682"/>
              <a:gd name="connsiteX21" fmla="*/ 3796251 w 8590887"/>
              <a:gd name="connsiteY21" fmla="*/ 115459 h 190682"/>
              <a:gd name="connsiteX22" fmla="*/ 4901482 w 8590887"/>
              <a:gd name="connsiteY22" fmla="*/ 67751 h 190682"/>
              <a:gd name="connsiteX23" fmla="*/ 5418317 w 8590887"/>
              <a:gd name="connsiteY23" fmla="*/ 51849 h 190682"/>
              <a:gd name="connsiteX24" fmla="*/ 6062372 w 8590887"/>
              <a:gd name="connsiteY24" fmla="*/ 35946 h 190682"/>
              <a:gd name="connsiteX25" fmla="*/ 6634866 w 8590887"/>
              <a:gd name="connsiteY25" fmla="*/ 20043 h 190682"/>
              <a:gd name="connsiteX26" fmla="*/ 7382289 w 8590887"/>
              <a:gd name="connsiteY26" fmla="*/ 4141 h 190682"/>
              <a:gd name="connsiteX27" fmla="*/ 8415959 w 8590887"/>
              <a:gd name="connsiteY27" fmla="*/ 20043 h 190682"/>
              <a:gd name="connsiteX28" fmla="*/ 8590887 w 8590887"/>
              <a:gd name="connsiteY28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10582 w 8590887"/>
              <a:gd name="connsiteY10" fmla="*/ 89783 h 190682"/>
              <a:gd name="connsiteX11" fmla="*/ 1612789 w 8590887"/>
              <a:gd name="connsiteY11" fmla="*/ 84979 h 190682"/>
              <a:gd name="connsiteX12" fmla="*/ 1817765 w 8590887"/>
              <a:gd name="connsiteY12" fmla="*/ 163167 h 190682"/>
              <a:gd name="connsiteX13" fmla="*/ 1920248 w 8590887"/>
              <a:gd name="connsiteY13" fmla="*/ 153828 h 190682"/>
              <a:gd name="connsiteX14" fmla="*/ 1972499 w 8590887"/>
              <a:gd name="connsiteY14" fmla="*/ 168342 h 190682"/>
              <a:gd name="connsiteX15" fmla="*/ 2054410 w 8590887"/>
              <a:gd name="connsiteY15" fmla="*/ 190682 h 190682"/>
              <a:gd name="connsiteX16" fmla="*/ 2132157 w 8590887"/>
              <a:gd name="connsiteY16" fmla="*/ 179952 h 190682"/>
              <a:gd name="connsiteX17" fmla="*/ 2204728 w 8590887"/>
              <a:gd name="connsiteY17" fmla="*/ 171245 h 190682"/>
              <a:gd name="connsiteX18" fmla="*/ 2348988 w 8590887"/>
              <a:gd name="connsiteY18" fmla="*/ 187779 h 190682"/>
              <a:gd name="connsiteX19" fmla="*/ 2626020 w 8590887"/>
              <a:gd name="connsiteY19" fmla="*/ 171875 h 190682"/>
              <a:gd name="connsiteX20" fmla="*/ 3080633 w 8590887"/>
              <a:gd name="connsiteY20" fmla="*/ 139313 h 190682"/>
              <a:gd name="connsiteX21" fmla="*/ 3796251 w 8590887"/>
              <a:gd name="connsiteY21" fmla="*/ 115459 h 190682"/>
              <a:gd name="connsiteX22" fmla="*/ 4901482 w 8590887"/>
              <a:gd name="connsiteY22" fmla="*/ 67751 h 190682"/>
              <a:gd name="connsiteX23" fmla="*/ 5418317 w 8590887"/>
              <a:gd name="connsiteY23" fmla="*/ 51849 h 190682"/>
              <a:gd name="connsiteX24" fmla="*/ 6062372 w 8590887"/>
              <a:gd name="connsiteY24" fmla="*/ 35946 h 190682"/>
              <a:gd name="connsiteX25" fmla="*/ 6634866 w 8590887"/>
              <a:gd name="connsiteY25" fmla="*/ 20043 h 190682"/>
              <a:gd name="connsiteX26" fmla="*/ 7382289 w 8590887"/>
              <a:gd name="connsiteY26" fmla="*/ 4141 h 190682"/>
              <a:gd name="connsiteX27" fmla="*/ 8415959 w 8590887"/>
              <a:gd name="connsiteY27" fmla="*/ 20043 h 190682"/>
              <a:gd name="connsiteX28" fmla="*/ 8590887 w 8590887"/>
              <a:gd name="connsiteY28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10582 w 8590887"/>
              <a:gd name="connsiteY10" fmla="*/ 89783 h 190682"/>
              <a:gd name="connsiteX11" fmla="*/ 1612789 w 8590887"/>
              <a:gd name="connsiteY11" fmla="*/ 84979 h 190682"/>
              <a:gd name="connsiteX12" fmla="*/ 1817765 w 8590887"/>
              <a:gd name="connsiteY12" fmla="*/ 163167 h 190682"/>
              <a:gd name="connsiteX13" fmla="*/ 1920248 w 8590887"/>
              <a:gd name="connsiteY13" fmla="*/ 153828 h 190682"/>
              <a:gd name="connsiteX14" fmla="*/ 1972499 w 8590887"/>
              <a:gd name="connsiteY14" fmla="*/ 168342 h 190682"/>
              <a:gd name="connsiteX15" fmla="*/ 2054410 w 8590887"/>
              <a:gd name="connsiteY15" fmla="*/ 190682 h 190682"/>
              <a:gd name="connsiteX16" fmla="*/ 2132157 w 8590887"/>
              <a:gd name="connsiteY16" fmla="*/ 179952 h 190682"/>
              <a:gd name="connsiteX17" fmla="*/ 2204728 w 8590887"/>
              <a:gd name="connsiteY17" fmla="*/ 171245 h 190682"/>
              <a:gd name="connsiteX18" fmla="*/ 2348988 w 8590887"/>
              <a:gd name="connsiteY18" fmla="*/ 187779 h 190682"/>
              <a:gd name="connsiteX19" fmla="*/ 2626020 w 8590887"/>
              <a:gd name="connsiteY19" fmla="*/ 171875 h 190682"/>
              <a:gd name="connsiteX20" fmla="*/ 3095147 w 8590887"/>
              <a:gd name="connsiteY20" fmla="*/ 150924 h 190682"/>
              <a:gd name="connsiteX21" fmla="*/ 3796251 w 8590887"/>
              <a:gd name="connsiteY21" fmla="*/ 115459 h 190682"/>
              <a:gd name="connsiteX22" fmla="*/ 4901482 w 8590887"/>
              <a:gd name="connsiteY22" fmla="*/ 67751 h 190682"/>
              <a:gd name="connsiteX23" fmla="*/ 5418317 w 8590887"/>
              <a:gd name="connsiteY23" fmla="*/ 51849 h 190682"/>
              <a:gd name="connsiteX24" fmla="*/ 6062372 w 8590887"/>
              <a:gd name="connsiteY24" fmla="*/ 35946 h 190682"/>
              <a:gd name="connsiteX25" fmla="*/ 6634866 w 8590887"/>
              <a:gd name="connsiteY25" fmla="*/ 20043 h 190682"/>
              <a:gd name="connsiteX26" fmla="*/ 7382289 w 8590887"/>
              <a:gd name="connsiteY26" fmla="*/ 4141 h 190682"/>
              <a:gd name="connsiteX27" fmla="*/ 8415959 w 8590887"/>
              <a:gd name="connsiteY27" fmla="*/ 20043 h 190682"/>
              <a:gd name="connsiteX28" fmla="*/ 8590887 w 8590887"/>
              <a:gd name="connsiteY28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10582 w 8590887"/>
              <a:gd name="connsiteY10" fmla="*/ 89783 h 190682"/>
              <a:gd name="connsiteX11" fmla="*/ 1703441 w 8590887"/>
              <a:gd name="connsiteY11" fmla="*/ 92862 h 190682"/>
              <a:gd name="connsiteX12" fmla="*/ 1817765 w 8590887"/>
              <a:gd name="connsiteY12" fmla="*/ 163167 h 190682"/>
              <a:gd name="connsiteX13" fmla="*/ 1920248 w 8590887"/>
              <a:gd name="connsiteY13" fmla="*/ 153828 h 190682"/>
              <a:gd name="connsiteX14" fmla="*/ 1972499 w 8590887"/>
              <a:gd name="connsiteY14" fmla="*/ 168342 h 190682"/>
              <a:gd name="connsiteX15" fmla="*/ 2054410 w 8590887"/>
              <a:gd name="connsiteY15" fmla="*/ 190682 h 190682"/>
              <a:gd name="connsiteX16" fmla="*/ 2132157 w 8590887"/>
              <a:gd name="connsiteY16" fmla="*/ 179952 h 190682"/>
              <a:gd name="connsiteX17" fmla="*/ 2204728 w 8590887"/>
              <a:gd name="connsiteY17" fmla="*/ 171245 h 190682"/>
              <a:gd name="connsiteX18" fmla="*/ 2348988 w 8590887"/>
              <a:gd name="connsiteY18" fmla="*/ 187779 h 190682"/>
              <a:gd name="connsiteX19" fmla="*/ 2626020 w 8590887"/>
              <a:gd name="connsiteY19" fmla="*/ 171875 h 190682"/>
              <a:gd name="connsiteX20" fmla="*/ 3095147 w 8590887"/>
              <a:gd name="connsiteY20" fmla="*/ 150924 h 190682"/>
              <a:gd name="connsiteX21" fmla="*/ 3796251 w 8590887"/>
              <a:gd name="connsiteY21" fmla="*/ 115459 h 190682"/>
              <a:gd name="connsiteX22" fmla="*/ 4901482 w 8590887"/>
              <a:gd name="connsiteY22" fmla="*/ 67751 h 190682"/>
              <a:gd name="connsiteX23" fmla="*/ 5418317 w 8590887"/>
              <a:gd name="connsiteY23" fmla="*/ 51849 h 190682"/>
              <a:gd name="connsiteX24" fmla="*/ 6062372 w 8590887"/>
              <a:gd name="connsiteY24" fmla="*/ 35946 h 190682"/>
              <a:gd name="connsiteX25" fmla="*/ 6634866 w 8590887"/>
              <a:gd name="connsiteY25" fmla="*/ 20043 h 190682"/>
              <a:gd name="connsiteX26" fmla="*/ 7382289 w 8590887"/>
              <a:gd name="connsiteY26" fmla="*/ 4141 h 190682"/>
              <a:gd name="connsiteX27" fmla="*/ 8415959 w 8590887"/>
              <a:gd name="connsiteY27" fmla="*/ 20043 h 190682"/>
              <a:gd name="connsiteX28" fmla="*/ 8590887 w 8590887"/>
              <a:gd name="connsiteY28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620940 w 8590887"/>
              <a:gd name="connsiteY10" fmla="*/ 113431 h 190682"/>
              <a:gd name="connsiteX11" fmla="*/ 1703441 w 8590887"/>
              <a:gd name="connsiteY11" fmla="*/ 92862 h 190682"/>
              <a:gd name="connsiteX12" fmla="*/ 1817765 w 8590887"/>
              <a:gd name="connsiteY12" fmla="*/ 163167 h 190682"/>
              <a:gd name="connsiteX13" fmla="*/ 1920248 w 8590887"/>
              <a:gd name="connsiteY13" fmla="*/ 153828 h 190682"/>
              <a:gd name="connsiteX14" fmla="*/ 1972499 w 8590887"/>
              <a:gd name="connsiteY14" fmla="*/ 168342 h 190682"/>
              <a:gd name="connsiteX15" fmla="*/ 2054410 w 8590887"/>
              <a:gd name="connsiteY15" fmla="*/ 190682 h 190682"/>
              <a:gd name="connsiteX16" fmla="*/ 2132157 w 8590887"/>
              <a:gd name="connsiteY16" fmla="*/ 179952 h 190682"/>
              <a:gd name="connsiteX17" fmla="*/ 2204728 w 8590887"/>
              <a:gd name="connsiteY17" fmla="*/ 171245 h 190682"/>
              <a:gd name="connsiteX18" fmla="*/ 2348988 w 8590887"/>
              <a:gd name="connsiteY18" fmla="*/ 187779 h 190682"/>
              <a:gd name="connsiteX19" fmla="*/ 2626020 w 8590887"/>
              <a:gd name="connsiteY19" fmla="*/ 171875 h 190682"/>
              <a:gd name="connsiteX20" fmla="*/ 3095147 w 8590887"/>
              <a:gd name="connsiteY20" fmla="*/ 150924 h 190682"/>
              <a:gd name="connsiteX21" fmla="*/ 3796251 w 8590887"/>
              <a:gd name="connsiteY21" fmla="*/ 115459 h 190682"/>
              <a:gd name="connsiteX22" fmla="*/ 4901482 w 8590887"/>
              <a:gd name="connsiteY22" fmla="*/ 67751 h 190682"/>
              <a:gd name="connsiteX23" fmla="*/ 5418317 w 8590887"/>
              <a:gd name="connsiteY23" fmla="*/ 51849 h 190682"/>
              <a:gd name="connsiteX24" fmla="*/ 6062372 w 8590887"/>
              <a:gd name="connsiteY24" fmla="*/ 35946 h 190682"/>
              <a:gd name="connsiteX25" fmla="*/ 6634866 w 8590887"/>
              <a:gd name="connsiteY25" fmla="*/ 20043 h 190682"/>
              <a:gd name="connsiteX26" fmla="*/ 7382289 w 8590887"/>
              <a:gd name="connsiteY26" fmla="*/ 4141 h 190682"/>
              <a:gd name="connsiteX27" fmla="*/ 8415959 w 8590887"/>
              <a:gd name="connsiteY27" fmla="*/ 20043 h 190682"/>
              <a:gd name="connsiteX28" fmla="*/ 8590887 w 8590887"/>
              <a:gd name="connsiteY28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22932 w 8590887"/>
              <a:gd name="connsiteY10" fmla="*/ 121972 h 190682"/>
              <a:gd name="connsiteX11" fmla="*/ 1620940 w 8590887"/>
              <a:gd name="connsiteY11" fmla="*/ 113431 h 190682"/>
              <a:gd name="connsiteX12" fmla="*/ 1703441 w 8590887"/>
              <a:gd name="connsiteY12" fmla="*/ 92862 h 190682"/>
              <a:gd name="connsiteX13" fmla="*/ 1817765 w 8590887"/>
              <a:gd name="connsiteY13" fmla="*/ 163167 h 190682"/>
              <a:gd name="connsiteX14" fmla="*/ 1920248 w 8590887"/>
              <a:gd name="connsiteY14" fmla="*/ 153828 h 190682"/>
              <a:gd name="connsiteX15" fmla="*/ 1972499 w 8590887"/>
              <a:gd name="connsiteY15" fmla="*/ 168342 h 190682"/>
              <a:gd name="connsiteX16" fmla="*/ 2054410 w 8590887"/>
              <a:gd name="connsiteY16" fmla="*/ 190682 h 190682"/>
              <a:gd name="connsiteX17" fmla="*/ 2132157 w 8590887"/>
              <a:gd name="connsiteY17" fmla="*/ 179952 h 190682"/>
              <a:gd name="connsiteX18" fmla="*/ 2204728 w 8590887"/>
              <a:gd name="connsiteY18" fmla="*/ 171245 h 190682"/>
              <a:gd name="connsiteX19" fmla="*/ 2348988 w 8590887"/>
              <a:gd name="connsiteY19" fmla="*/ 187779 h 190682"/>
              <a:gd name="connsiteX20" fmla="*/ 2626020 w 8590887"/>
              <a:gd name="connsiteY20" fmla="*/ 171875 h 190682"/>
              <a:gd name="connsiteX21" fmla="*/ 3095147 w 8590887"/>
              <a:gd name="connsiteY21" fmla="*/ 150924 h 190682"/>
              <a:gd name="connsiteX22" fmla="*/ 3796251 w 8590887"/>
              <a:gd name="connsiteY22" fmla="*/ 115459 h 190682"/>
              <a:gd name="connsiteX23" fmla="*/ 4901482 w 8590887"/>
              <a:gd name="connsiteY23" fmla="*/ 67751 h 190682"/>
              <a:gd name="connsiteX24" fmla="*/ 5418317 w 8590887"/>
              <a:gd name="connsiteY24" fmla="*/ 51849 h 190682"/>
              <a:gd name="connsiteX25" fmla="*/ 6062372 w 8590887"/>
              <a:gd name="connsiteY25" fmla="*/ 35946 h 190682"/>
              <a:gd name="connsiteX26" fmla="*/ 6634866 w 8590887"/>
              <a:gd name="connsiteY26" fmla="*/ 20043 h 190682"/>
              <a:gd name="connsiteX27" fmla="*/ 7382289 w 8590887"/>
              <a:gd name="connsiteY27" fmla="*/ 4141 h 190682"/>
              <a:gd name="connsiteX28" fmla="*/ 8415959 w 8590887"/>
              <a:gd name="connsiteY28" fmla="*/ 20043 h 190682"/>
              <a:gd name="connsiteX29" fmla="*/ 8590887 w 8590887"/>
              <a:gd name="connsiteY29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46581 w 8590887"/>
              <a:gd name="connsiteY10" fmla="*/ 129855 h 190682"/>
              <a:gd name="connsiteX11" fmla="*/ 1620940 w 8590887"/>
              <a:gd name="connsiteY11" fmla="*/ 113431 h 190682"/>
              <a:gd name="connsiteX12" fmla="*/ 1703441 w 8590887"/>
              <a:gd name="connsiteY12" fmla="*/ 92862 h 190682"/>
              <a:gd name="connsiteX13" fmla="*/ 1817765 w 8590887"/>
              <a:gd name="connsiteY13" fmla="*/ 163167 h 190682"/>
              <a:gd name="connsiteX14" fmla="*/ 1920248 w 8590887"/>
              <a:gd name="connsiteY14" fmla="*/ 153828 h 190682"/>
              <a:gd name="connsiteX15" fmla="*/ 1972499 w 8590887"/>
              <a:gd name="connsiteY15" fmla="*/ 168342 h 190682"/>
              <a:gd name="connsiteX16" fmla="*/ 2054410 w 8590887"/>
              <a:gd name="connsiteY16" fmla="*/ 190682 h 190682"/>
              <a:gd name="connsiteX17" fmla="*/ 2132157 w 8590887"/>
              <a:gd name="connsiteY17" fmla="*/ 179952 h 190682"/>
              <a:gd name="connsiteX18" fmla="*/ 2204728 w 8590887"/>
              <a:gd name="connsiteY18" fmla="*/ 171245 h 190682"/>
              <a:gd name="connsiteX19" fmla="*/ 2348988 w 8590887"/>
              <a:gd name="connsiteY19" fmla="*/ 187779 h 190682"/>
              <a:gd name="connsiteX20" fmla="*/ 2626020 w 8590887"/>
              <a:gd name="connsiteY20" fmla="*/ 171875 h 190682"/>
              <a:gd name="connsiteX21" fmla="*/ 3095147 w 8590887"/>
              <a:gd name="connsiteY21" fmla="*/ 150924 h 190682"/>
              <a:gd name="connsiteX22" fmla="*/ 3796251 w 8590887"/>
              <a:gd name="connsiteY22" fmla="*/ 115459 h 190682"/>
              <a:gd name="connsiteX23" fmla="*/ 4901482 w 8590887"/>
              <a:gd name="connsiteY23" fmla="*/ 67751 h 190682"/>
              <a:gd name="connsiteX24" fmla="*/ 5418317 w 8590887"/>
              <a:gd name="connsiteY24" fmla="*/ 51849 h 190682"/>
              <a:gd name="connsiteX25" fmla="*/ 6062372 w 8590887"/>
              <a:gd name="connsiteY25" fmla="*/ 35946 h 190682"/>
              <a:gd name="connsiteX26" fmla="*/ 6634866 w 8590887"/>
              <a:gd name="connsiteY26" fmla="*/ 20043 h 190682"/>
              <a:gd name="connsiteX27" fmla="*/ 7382289 w 8590887"/>
              <a:gd name="connsiteY27" fmla="*/ 4141 h 190682"/>
              <a:gd name="connsiteX28" fmla="*/ 8415959 w 8590887"/>
              <a:gd name="connsiteY28" fmla="*/ 20043 h 190682"/>
              <a:gd name="connsiteX29" fmla="*/ 8590887 w 8590887"/>
              <a:gd name="connsiteY29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46581 w 8590887"/>
              <a:gd name="connsiteY10" fmla="*/ 129855 h 190682"/>
              <a:gd name="connsiteX11" fmla="*/ 1628822 w 8590887"/>
              <a:gd name="connsiteY11" fmla="*/ 121313 h 190682"/>
              <a:gd name="connsiteX12" fmla="*/ 1703441 w 8590887"/>
              <a:gd name="connsiteY12" fmla="*/ 92862 h 190682"/>
              <a:gd name="connsiteX13" fmla="*/ 1817765 w 8590887"/>
              <a:gd name="connsiteY13" fmla="*/ 163167 h 190682"/>
              <a:gd name="connsiteX14" fmla="*/ 1920248 w 8590887"/>
              <a:gd name="connsiteY14" fmla="*/ 153828 h 190682"/>
              <a:gd name="connsiteX15" fmla="*/ 1972499 w 8590887"/>
              <a:gd name="connsiteY15" fmla="*/ 168342 h 190682"/>
              <a:gd name="connsiteX16" fmla="*/ 2054410 w 8590887"/>
              <a:gd name="connsiteY16" fmla="*/ 190682 h 190682"/>
              <a:gd name="connsiteX17" fmla="*/ 2132157 w 8590887"/>
              <a:gd name="connsiteY17" fmla="*/ 179952 h 190682"/>
              <a:gd name="connsiteX18" fmla="*/ 2204728 w 8590887"/>
              <a:gd name="connsiteY18" fmla="*/ 171245 h 190682"/>
              <a:gd name="connsiteX19" fmla="*/ 2348988 w 8590887"/>
              <a:gd name="connsiteY19" fmla="*/ 187779 h 190682"/>
              <a:gd name="connsiteX20" fmla="*/ 2626020 w 8590887"/>
              <a:gd name="connsiteY20" fmla="*/ 171875 h 190682"/>
              <a:gd name="connsiteX21" fmla="*/ 3095147 w 8590887"/>
              <a:gd name="connsiteY21" fmla="*/ 150924 h 190682"/>
              <a:gd name="connsiteX22" fmla="*/ 3796251 w 8590887"/>
              <a:gd name="connsiteY22" fmla="*/ 115459 h 190682"/>
              <a:gd name="connsiteX23" fmla="*/ 4901482 w 8590887"/>
              <a:gd name="connsiteY23" fmla="*/ 67751 h 190682"/>
              <a:gd name="connsiteX24" fmla="*/ 5418317 w 8590887"/>
              <a:gd name="connsiteY24" fmla="*/ 51849 h 190682"/>
              <a:gd name="connsiteX25" fmla="*/ 6062372 w 8590887"/>
              <a:gd name="connsiteY25" fmla="*/ 35946 h 190682"/>
              <a:gd name="connsiteX26" fmla="*/ 6634866 w 8590887"/>
              <a:gd name="connsiteY26" fmla="*/ 20043 h 190682"/>
              <a:gd name="connsiteX27" fmla="*/ 7382289 w 8590887"/>
              <a:gd name="connsiteY27" fmla="*/ 4141 h 190682"/>
              <a:gd name="connsiteX28" fmla="*/ 8415959 w 8590887"/>
              <a:gd name="connsiteY28" fmla="*/ 20043 h 190682"/>
              <a:gd name="connsiteX29" fmla="*/ 8590887 w 8590887"/>
              <a:gd name="connsiteY29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46581 w 8590887"/>
              <a:gd name="connsiteY10" fmla="*/ 129855 h 190682"/>
              <a:gd name="connsiteX11" fmla="*/ 1628822 w 8590887"/>
              <a:gd name="connsiteY11" fmla="*/ 121313 h 190682"/>
              <a:gd name="connsiteX12" fmla="*/ 1703441 w 8590887"/>
              <a:gd name="connsiteY12" fmla="*/ 92862 h 190682"/>
              <a:gd name="connsiteX13" fmla="*/ 1767297 w 8590887"/>
              <a:gd name="connsiteY13" fmla="*/ 106206 h 190682"/>
              <a:gd name="connsiteX14" fmla="*/ 1817765 w 8590887"/>
              <a:gd name="connsiteY14" fmla="*/ 163167 h 190682"/>
              <a:gd name="connsiteX15" fmla="*/ 1920248 w 8590887"/>
              <a:gd name="connsiteY15" fmla="*/ 153828 h 190682"/>
              <a:gd name="connsiteX16" fmla="*/ 1972499 w 8590887"/>
              <a:gd name="connsiteY16" fmla="*/ 168342 h 190682"/>
              <a:gd name="connsiteX17" fmla="*/ 2054410 w 8590887"/>
              <a:gd name="connsiteY17" fmla="*/ 190682 h 190682"/>
              <a:gd name="connsiteX18" fmla="*/ 2132157 w 8590887"/>
              <a:gd name="connsiteY18" fmla="*/ 179952 h 190682"/>
              <a:gd name="connsiteX19" fmla="*/ 2204728 w 8590887"/>
              <a:gd name="connsiteY19" fmla="*/ 171245 h 190682"/>
              <a:gd name="connsiteX20" fmla="*/ 2348988 w 8590887"/>
              <a:gd name="connsiteY20" fmla="*/ 187779 h 190682"/>
              <a:gd name="connsiteX21" fmla="*/ 2626020 w 8590887"/>
              <a:gd name="connsiteY21" fmla="*/ 171875 h 190682"/>
              <a:gd name="connsiteX22" fmla="*/ 3095147 w 8590887"/>
              <a:gd name="connsiteY22" fmla="*/ 150924 h 190682"/>
              <a:gd name="connsiteX23" fmla="*/ 3796251 w 8590887"/>
              <a:gd name="connsiteY23" fmla="*/ 115459 h 190682"/>
              <a:gd name="connsiteX24" fmla="*/ 4901482 w 8590887"/>
              <a:gd name="connsiteY24" fmla="*/ 67751 h 190682"/>
              <a:gd name="connsiteX25" fmla="*/ 5418317 w 8590887"/>
              <a:gd name="connsiteY25" fmla="*/ 51849 h 190682"/>
              <a:gd name="connsiteX26" fmla="*/ 6062372 w 8590887"/>
              <a:gd name="connsiteY26" fmla="*/ 35946 h 190682"/>
              <a:gd name="connsiteX27" fmla="*/ 6634866 w 8590887"/>
              <a:gd name="connsiteY27" fmla="*/ 20043 h 190682"/>
              <a:gd name="connsiteX28" fmla="*/ 7382289 w 8590887"/>
              <a:gd name="connsiteY28" fmla="*/ 4141 h 190682"/>
              <a:gd name="connsiteX29" fmla="*/ 8415959 w 8590887"/>
              <a:gd name="connsiteY29" fmla="*/ 20043 h 190682"/>
              <a:gd name="connsiteX30" fmla="*/ 8590887 w 8590887"/>
              <a:gd name="connsiteY30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46581 w 8590887"/>
              <a:gd name="connsiteY10" fmla="*/ 129855 h 190682"/>
              <a:gd name="connsiteX11" fmla="*/ 1628822 w 8590887"/>
              <a:gd name="connsiteY11" fmla="*/ 121313 h 190682"/>
              <a:gd name="connsiteX12" fmla="*/ 1703441 w 8590887"/>
              <a:gd name="connsiteY12" fmla="*/ 92862 h 190682"/>
              <a:gd name="connsiteX13" fmla="*/ 1767297 w 8590887"/>
              <a:gd name="connsiteY13" fmla="*/ 106206 h 190682"/>
              <a:gd name="connsiteX14" fmla="*/ 1853237 w 8590887"/>
              <a:gd name="connsiteY14" fmla="*/ 151343 h 190682"/>
              <a:gd name="connsiteX15" fmla="*/ 1920248 w 8590887"/>
              <a:gd name="connsiteY15" fmla="*/ 153828 h 190682"/>
              <a:gd name="connsiteX16" fmla="*/ 1972499 w 8590887"/>
              <a:gd name="connsiteY16" fmla="*/ 168342 h 190682"/>
              <a:gd name="connsiteX17" fmla="*/ 2054410 w 8590887"/>
              <a:gd name="connsiteY17" fmla="*/ 190682 h 190682"/>
              <a:gd name="connsiteX18" fmla="*/ 2132157 w 8590887"/>
              <a:gd name="connsiteY18" fmla="*/ 179952 h 190682"/>
              <a:gd name="connsiteX19" fmla="*/ 2204728 w 8590887"/>
              <a:gd name="connsiteY19" fmla="*/ 171245 h 190682"/>
              <a:gd name="connsiteX20" fmla="*/ 2348988 w 8590887"/>
              <a:gd name="connsiteY20" fmla="*/ 187779 h 190682"/>
              <a:gd name="connsiteX21" fmla="*/ 2626020 w 8590887"/>
              <a:gd name="connsiteY21" fmla="*/ 171875 h 190682"/>
              <a:gd name="connsiteX22" fmla="*/ 3095147 w 8590887"/>
              <a:gd name="connsiteY22" fmla="*/ 150924 h 190682"/>
              <a:gd name="connsiteX23" fmla="*/ 3796251 w 8590887"/>
              <a:gd name="connsiteY23" fmla="*/ 115459 h 190682"/>
              <a:gd name="connsiteX24" fmla="*/ 4901482 w 8590887"/>
              <a:gd name="connsiteY24" fmla="*/ 67751 h 190682"/>
              <a:gd name="connsiteX25" fmla="*/ 5418317 w 8590887"/>
              <a:gd name="connsiteY25" fmla="*/ 51849 h 190682"/>
              <a:gd name="connsiteX26" fmla="*/ 6062372 w 8590887"/>
              <a:gd name="connsiteY26" fmla="*/ 35946 h 190682"/>
              <a:gd name="connsiteX27" fmla="*/ 6634866 w 8590887"/>
              <a:gd name="connsiteY27" fmla="*/ 20043 h 190682"/>
              <a:gd name="connsiteX28" fmla="*/ 7382289 w 8590887"/>
              <a:gd name="connsiteY28" fmla="*/ 4141 h 190682"/>
              <a:gd name="connsiteX29" fmla="*/ 8415959 w 8590887"/>
              <a:gd name="connsiteY29" fmla="*/ 20043 h 190682"/>
              <a:gd name="connsiteX30" fmla="*/ 8590887 w 8590887"/>
              <a:gd name="connsiteY30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46581 w 8590887"/>
              <a:gd name="connsiteY10" fmla="*/ 129855 h 190682"/>
              <a:gd name="connsiteX11" fmla="*/ 1628822 w 8590887"/>
              <a:gd name="connsiteY11" fmla="*/ 121313 h 190682"/>
              <a:gd name="connsiteX12" fmla="*/ 1703441 w 8590887"/>
              <a:gd name="connsiteY12" fmla="*/ 92862 h 190682"/>
              <a:gd name="connsiteX13" fmla="*/ 1767297 w 8590887"/>
              <a:gd name="connsiteY13" fmla="*/ 106206 h 190682"/>
              <a:gd name="connsiteX14" fmla="*/ 1853237 w 8590887"/>
              <a:gd name="connsiteY14" fmla="*/ 151343 h 190682"/>
              <a:gd name="connsiteX15" fmla="*/ 1916307 w 8590887"/>
              <a:gd name="connsiteY15" fmla="*/ 134121 h 190682"/>
              <a:gd name="connsiteX16" fmla="*/ 1972499 w 8590887"/>
              <a:gd name="connsiteY16" fmla="*/ 168342 h 190682"/>
              <a:gd name="connsiteX17" fmla="*/ 2054410 w 8590887"/>
              <a:gd name="connsiteY17" fmla="*/ 190682 h 190682"/>
              <a:gd name="connsiteX18" fmla="*/ 2132157 w 8590887"/>
              <a:gd name="connsiteY18" fmla="*/ 179952 h 190682"/>
              <a:gd name="connsiteX19" fmla="*/ 2204728 w 8590887"/>
              <a:gd name="connsiteY19" fmla="*/ 171245 h 190682"/>
              <a:gd name="connsiteX20" fmla="*/ 2348988 w 8590887"/>
              <a:gd name="connsiteY20" fmla="*/ 187779 h 190682"/>
              <a:gd name="connsiteX21" fmla="*/ 2626020 w 8590887"/>
              <a:gd name="connsiteY21" fmla="*/ 171875 h 190682"/>
              <a:gd name="connsiteX22" fmla="*/ 3095147 w 8590887"/>
              <a:gd name="connsiteY22" fmla="*/ 150924 h 190682"/>
              <a:gd name="connsiteX23" fmla="*/ 3796251 w 8590887"/>
              <a:gd name="connsiteY23" fmla="*/ 115459 h 190682"/>
              <a:gd name="connsiteX24" fmla="*/ 4901482 w 8590887"/>
              <a:gd name="connsiteY24" fmla="*/ 67751 h 190682"/>
              <a:gd name="connsiteX25" fmla="*/ 5418317 w 8590887"/>
              <a:gd name="connsiteY25" fmla="*/ 51849 h 190682"/>
              <a:gd name="connsiteX26" fmla="*/ 6062372 w 8590887"/>
              <a:gd name="connsiteY26" fmla="*/ 35946 h 190682"/>
              <a:gd name="connsiteX27" fmla="*/ 6634866 w 8590887"/>
              <a:gd name="connsiteY27" fmla="*/ 20043 h 190682"/>
              <a:gd name="connsiteX28" fmla="*/ 7382289 w 8590887"/>
              <a:gd name="connsiteY28" fmla="*/ 4141 h 190682"/>
              <a:gd name="connsiteX29" fmla="*/ 8415959 w 8590887"/>
              <a:gd name="connsiteY29" fmla="*/ 20043 h 190682"/>
              <a:gd name="connsiteX30" fmla="*/ 8590887 w 8590887"/>
              <a:gd name="connsiteY30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46581 w 8590887"/>
              <a:gd name="connsiteY10" fmla="*/ 129855 h 190682"/>
              <a:gd name="connsiteX11" fmla="*/ 1628822 w 8590887"/>
              <a:gd name="connsiteY11" fmla="*/ 121313 h 190682"/>
              <a:gd name="connsiteX12" fmla="*/ 1703441 w 8590887"/>
              <a:gd name="connsiteY12" fmla="*/ 92862 h 190682"/>
              <a:gd name="connsiteX13" fmla="*/ 1767297 w 8590887"/>
              <a:gd name="connsiteY13" fmla="*/ 106206 h 190682"/>
              <a:gd name="connsiteX14" fmla="*/ 1853237 w 8590887"/>
              <a:gd name="connsiteY14" fmla="*/ 151343 h 190682"/>
              <a:gd name="connsiteX15" fmla="*/ 1916307 w 8590887"/>
              <a:gd name="connsiteY15" fmla="*/ 134121 h 190682"/>
              <a:gd name="connsiteX16" fmla="*/ 1972499 w 8590887"/>
              <a:gd name="connsiteY16" fmla="*/ 142149 h 190682"/>
              <a:gd name="connsiteX17" fmla="*/ 2054410 w 8590887"/>
              <a:gd name="connsiteY17" fmla="*/ 190682 h 190682"/>
              <a:gd name="connsiteX18" fmla="*/ 2132157 w 8590887"/>
              <a:gd name="connsiteY18" fmla="*/ 179952 h 190682"/>
              <a:gd name="connsiteX19" fmla="*/ 2204728 w 8590887"/>
              <a:gd name="connsiteY19" fmla="*/ 171245 h 190682"/>
              <a:gd name="connsiteX20" fmla="*/ 2348988 w 8590887"/>
              <a:gd name="connsiteY20" fmla="*/ 187779 h 190682"/>
              <a:gd name="connsiteX21" fmla="*/ 2626020 w 8590887"/>
              <a:gd name="connsiteY21" fmla="*/ 171875 h 190682"/>
              <a:gd name="connsiteX22" fmla="*/ 3095147 w 8590887"/>
              <a:gd name="connsiteY22" fmla="*/ 150924 h 190682"/>
              <a:gd name="connsiteX23" fmla="*/ 3796251 w 8590887"/>
              <a:gd name="connsiteY23" fmla="*/ 115459 h 190682"/>
              <a:gd name="connsiteX24" fmla="*/ 4901482 w 8590887"/>
              <a:gd name="connsiteY24" fmla="*/ 67751 h 190682"/>
              <a:gd name="connsiteX25" fmla="*/ 5418317 w 8590887"/>
              <a:gd name="connsiteY25" fmla="*/ 51849 h 190682"/>
              <a:gd name="connsiteX26" fmla="*/ 6062372 w 8590887"/>
              <a:gd name="connsiteY26" fmla="*/ 35946 h 190682"/>
              <a:gd name="connsiteX27" fmla="*/ 6634866 w 8590887"/>
              <a:gd name="connsiteY27" fmla="*/ 20043 h 190682"/>
              <a:gd name="connsiteX28" fmla="*/ 7382289 w 8590887"/>
              <a:gd name="connsiteY28" fmla="*/ 4141 h 190682"/>
              <a:gd name="connsiteX29" fmla="*/ 8415959 w 8590887"/>
              <a:gd name="connsiteY29" fmla="*/ 20043 h 190682"/>
              <a:gd name="connsiteX30" fmla="*/ 8590887 w 8590887"/>
              <a:gd name="connsiteY30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58487 w 8590887"/>
              <a:gd name="connsiteY10" fmla="*/ 132236 h 190682"/>
              <a:gd name="connsiteX11" fmla="*/ 1628822 w 8590887"/>
              <a:gd name="connsiteY11" fmla="*/ 121313 h 190682"/>
              <a:gd name="connsiteX12" fmla="*/ 1703441 w 8590887"/>
              <a:gd name="connsiteY12" fmla="*/ 92862 h 190682"/>
              <a:gd name="connsiteX13" fmla="*/ 1767297 w 8590887"/>
              <a:gd name="connsiteY13" fmla="*/ 106206 h 190682"/>
              <a:gd name="connsiteX14" fmla="*/ 1853237 w 8590887"/>
              <a:gd name="connsiteY14" fmla="*/ 151343 h 190682"/>
              <a:gd name="connsiteX15" fmla="*/ 1916307 w 8590887"/>
              <a:gd name="connsiteY15" fmla="*/ 134121 h 190682"/>
              <a:gd name="connsiteX16" fmla="*/ 1972499 w 8590887"/>
              <a:gd name="connsiteY16" fmla="*/ 142149 h 190682"/>
              <a:gd name="connsiteX17" fmla="*/ 2054410 w 8590887"/>
              <a:gd name="connsiteY17" fmla="*/ 190682 h 190682"/>
              <a:gd name="connsiteX18" fmla="*/ 2132157 w 8590887"/>
              <a:gd name="connsiteY18" fmla="*/ 179952 h 190682"/>
              <a:gd name="connsiteX19" fmla="*/ 2204728 w 8590887"/>
              <a:gd name="connsiteY19" fmla="*/ 171245 h 190682"/>
              <a:gd name="connsiteX20" fmla="*/ 2348988 w 8590887"/>
              <a:gd name="connsiteY20" fmla="*/ 187779 h 190682"/>
              <a:gd name="connsiteX21" fmla="*/ 2626020 w 8590887"/>
              <a:gd name="connsiteY21" fmla="*/ 171875 h 190682"/>
              <a:gd name="connsiteX22" fmla="*/ 3095147 w 8590887"/>
              <a:gd name="connsiteY22" fmla="*/ 150924 h 190682"/>
              <a:gd name="connsiteX23" fmla="*/ 3796251 w 8590887"/>
              <a:gd name="connsiteY23" fmla="*/ 115459 h 190682"/>
              <a:gd name="connsiteX24" fmla="*/ 4901482 w 8590887"/>
              <a:gd name="connsiteY24" fmla="*/ 67751 h 190682"/>
              <a:gd name="connsiteX25" fmla="*/ 5418317 w 8590887"/>
              <a:gd name="connsiteY25" fmla="*/ 51849 h 190682"/>
              <a:gd name="connsiteX26" fmla="*/ 6062372 w 8590887"/>
              <a:gd name="connsiteY26" fmla="*/ 35946 h 190682"/>
              <a:gd name="connsiteX27" fmla="*/ 6634866 w 8590887"/>
              <a:gd name="connsiteY27" fmla="*/ 20043 h 190682"/>
              <a:gd name="connsiteX28" fmla="*/ 7382289 w 8590887"/>
              <a:gd name="connsiteY28" fmla="*/ 4141 h 190682"/>
              <a:gd name="connsiteX29" fmla="*/ 8415959 w 8590887"/>
              <a:gd name="connsiteY29" fmla="*/ 20043 h 190682"/>
              <a:gd name="connsiteX30" fmla="*/ 8590887 w 8590887"/>
              <a:gd name="connsiteY30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28822 w 8590887"/>
              <a:gd name="connsiteY11" fmla="*/ 121313 h 190682"/>
              <a:gd name="connsiteX12" fmla="*/ 1703441 w 8590887"/>
              <a:gd name="connsiteY12" fmla="*/ 92862 h 190682"/>
              <a:gd name="connsiteX13" fmla="*/ 1767297 w 8590887"/>
              <a:gd name="connsiteY13" fmla="*/ 106206 h 190682"/>
              <a:gd name="connsiteX14" fmla="*/ 1853237 w 8590887"/>
              <a:gd name="connsiteY14" fmla="*/ 151343 h 190682"/>
              <a:gd name="connsiteX15" fmla="*/ 1916307 w 8590887"/>
              <a:gd name="connsiteY15" fmla="*/ 134121 h 190682"/>
              <a:gd name="connsiteX16" fmla="*/ 1972499 w 8590887"/>
              <a:gd name="connsiteY16" fmla="*/ 142149 h 190682"/>
              <a:gd name="connsiteX17" fmla="*/ 2054410 w 8590887"/>
              <a:gd name="connsiteY17" fmla="*/ 190682 h 190682"/>
              <a:gd name="connsiteX18" fmla="*/ 2132157 w 8590887"/>
              <a:gd name="connsiteY18" fmla="*/ 179952 h 190682"/>
              <a:gd name="connsiteX19" fmla="*/ 2204728 w 8590887"/>
              <a:gd name="connsiteY19" fmla="*/ 171245 h 190682"/>
              <a:gd name="connsiteX20" fmla="*/ 2348988 w 8590887"/>
              <a:gd name="connsiteY20" fmla="*/ 187779 h 190682"/>
              <a:gd name="connsiteX21" fmla="*/ 2626020 w 8590887"/>
              <a:gd name="connsiteY21" fmla="*/ 171875 h 190682"/>
              <a:gd name="connsiteX22" fmla="*/ 3095147 w 8590887"/>
              <a:gd name="connsiteY22" fmla="*/ 150924 h 190682"/>
              <a:gd name="connsiteX23" fmla="*/ 3796251 w 8590887"/>
              <a:gd name="connsiteY23" fmla="*/ 115459 h 190682"/>
              <a:gd name="connsiteX24" fmla="*/ 4901482 w 8590887"/>
              <a:gd name="connsiteY24" fmla="*/ 67751 h 190682"/>
              <a:gd name="connsiteX25" fmla="*/ 5418317 w 8590887"/>
              <a:gd name="connsiteY25" fmla="*/ 51849 h 190682"/>
              <a:gd name="connsiteX26" fmla="*/ 6062372 w 8590887"/>
              <a:gd name="connsiteY26" fmla="*/ 35946 h 190682"/>
              <a:gd name="connsiteX27" fmla="*/ 6634866 w 8590887"/>
              <a:gd name="connsiteY27" fmla="*/ 20043 h 190682"/>
              <a:gd name="connsiteX28" fmla="*/ 7382289 w 8590887"/>
              <a:gd name="connsiteY28" fmla="*/ 4141 h 190682"/>
              <a:gd name="connsiteX29" fmla="*/ 8415959 w 8590887"/>
              <a:gd name="connsiteY29" fmla="*/ 20043 h 190682"/>
              <a:gd name="connsiteX30" fmla="*/ 8590887 w 8590887"/>
              <a:gd name="connsiteY30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16916 w 8590887"/>
              <a:gd name="connsiteY11" fmla="*/ 116551 h 190682"/>
              <a:gd name="connsiteX12" fmla="*/ 1703441 w 8590887"/>
              <a:gd name="connsiteY12" fmla="*/ 92862 h 190682"/>
              <a:gd name="connsiteX13" fmla="*/ 1767297 w 8590887"/>
              <a:gd name="connsiteY13" fmla="*/ 106206 h 190682"/>
              <a:gd name="connsiteX14" fmla="*/ 1853237 w 8590887"/>
              <a:gd name="connsiteY14" fmla="*/ 151343 h 190682"/>
              <a:gd name="connsiteX15" fmla="*/ 1916307 w 8590887"/>
              <a:gd name="connsiteY15" fmla="*/ 134121 h 190682"/>
              <a:gd name="connsiteX16" fmla="*/ 1972499 w 8590887"/>
              <a:gd name="connsiteY16" fmla="*/ 142149 h 190682"/>
              <a:gd name="connsiteX17" fmla="*/ 2054410 w 8590887"/>
              <a:gd name="connsiteY17" fmla="*/ 190682 h 190682"/>
              <a:gd name="connsiteX18" fmla="*/ 2132157 w 8590887"/>
              <a:gd name="connsiteY18" fmla="*/ 179952 h 190682"/>
              <a:gd name="connsiteX19" fmla="*/ 2204728 w 8590887"/>
              <a:gd name="connsiteY19" fmla="*/ 171245 h 190682"/>
              <a:gd name="connsiteX20" fmla="*/ 2348988 w 8590887"/>
              <a:gd name="connsiteY20" fmla="*/ 187779 h 190682"/>
              <a:gd name="connsiteX21" fmla="*/ 2626020 w 8590887"/>
              <a:gd name="connsiteY21" fmla="*/ 171875 h 190682"/>
              <a:gd name="connsiteX22" fmla="*/ 3095147 w 8590887"/>
              <a:gd name="connsiteY22" fmla="*/ 150924 h 190682"/>
              <a:gd name="connsiteX23" fmla="*/ 3796251 w 8590887"/>
              <a:gd name="connsiteY23" fmla="*/ 115459 h 190682"/>
              <a:gd name="connsiteX24" fmla="*/ 4901482 w 8590887"/>
              <a:gd name="connsiteY24" fmla="*/ 67751 h 190682"/>
              <a:gd name="connsiteX25" fmla="*/ 5418317 w 8590887"/>
              <a:gd name="connsiteY25" fmla="*/ 51849 h 190682"/>
              <a:gd name="connsiteX26" fmla="*/ 6062372 w 8590887"/>
              <a:gd name="connsiteY26" fmla="*/ 35946 h 190682"/>
              <a:gd name="connsiteX27" fmla="*/ 6634866 w 8590887"/>
              <a:gd name="connsiteY27" fmla="*/ 20043 h 190682"/>
              <a:gd name="connsiteX28" fmla="*/ 7382289 w 8590887"/>
              <a:gd name="connsiteY28" fmla="*/ 4141 h 190682"/>
              <a:gd name="connsiteX29" fmla="*/ 8415959 w 8590887"/>
              <a:gd name="connsiteY29" fmla="*/ 20043 h 190682"/>
              <a:gd name="connsiteX30" fmla="*/ 8590887 w 8590887"/>
              <a:gd name="connsiteY30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16916 w 8590887"/>
              <a:gd name="connsiteY11" fmla="*/ 116551 h 190682"/>
              <a:gd name="connsiteX12" fmla="*/ 1703441 w 8590887"/>
              <a:gd name="connsiteY12" fmla="*/ 92862 h 190682"/>
              <a:gd name="connsiteX13" fmla="*/ 1733467 w 8590887"/>
              <a:gd name="connsiteY13" fmla="*/ 87403 h 190682"/>
              <a:gd name="connsiteX14" fmla="*/ 1767297 w 8590887"/>
              <a:gd name="connsiteY14" fmla="*/ 106206 h 190682"/>
              <a:gd name="connsiteX15" fmla="*/ 1853237 w 8590887"/>
              <a:gd name="connsiteY15" fmla="*/ 151343 h 190682"/>
              <a:gd name="connsiteX16" fmla="*/ 1916307 w 8590887"/>
              <a:gd name="connsiteY16" fmla="*/ 134121 h 190682"/>
              <a:gd name="connsiteX17" fmla="*/ 1972499 w 8590887"/>
              <a:gd name="connsiteY17" fmla="*/ 142149 h 190682"/>
              <a:gd name="connsiteX18" fmla="*/ 2054410 w 8590887"/>
              <a:gd name="connsiteY18" fmla="*/ 190682 h 190682"/>
              <a:gd name="connsiteX19" fmla="*/ 2132157 w 8590887"/>
              <a:gd name="connsiteY19" fmla="*/ 179952 h 190682"/>
              <a:gd name="connsiteX20" fmla="*/ 2204728 w 8590887"/>
              <a:gd name="connsiteY20" fmla="*/ 171245 h 190682"/>
              <a:gd name="connsiteX21" fmla="*/ 2348988 w 8590887"/>
              <a:gd name="connsiteY21" fmla="*/ 187779 h 190682"/>
              <a:gd name="connsiteX22" fmla="*/ 2626020 w 8590887"/>
              <a:gd name="connsiteY22" fmla="*/ 171875 h 190682"/>
              <a:gd name="connsiteX23" fmla="*/ 3095147 w 8590887"/>
              <a:gd name="connsiteY23" fmla="*/ 150924 h 190682"/>
              <a:gd name="connsiteX24" fmla="*/ 3796251 w 8590887"/>
              <a:gd name="connsiteY24" fmla="*/ 115459 h 190682"/>
              <a:gd name="connsiteX25" fmla="*/ 4901482 w 8590887"/>
              <a:gd name="connsiteY25" fmla="*/ 67751 h 190682"/>
              <a:gd name="connsiteX26" fmla="*/ 5418317 w 8590887"/>
              <a:gd name="connsiteY26" fmla="*/ 51849 h 190682"/>
              <a:gd name="connsiteX27" fmla="*/ 6062372 w 8590887"/>
              <a:gd name="connsiteY27" fmla="*/ 35946 h 190682"/>
              <a:gd name="connsiteX28" fmla="*/ 6634866 w 8590887"/>
              <a:gd name="connsiteY28" fmla="*/ 20043 h 190682"/>
              <a:gd name="connsiteX29" fmla="*/ 7382289 w 8590887"/>
              <a:gd name="connsiteY29" fmla="*/ 4141 h 190682"/>
              <a:gd name="connsiteX30" fmla="*/ 8415959 w 8590887"/>
              <a:gd name="connsiteY30" fmla="*/ 20043 h 190682"/>
              <a:gd name="connsiteX31" fmla="*/ 8590887 w 8590887"/>
              <a:gd name="connsiteY31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16916 w 8590887"/>
              <a:gd name="connsiteY11" fmla="*/ 116551 h 190682"/>
              <a:gd name="connsiteX12" fmla="*/ 1682009 w 8590887"/>
              <a:gd name="connsiteY12" fmla="*/ 90481 h 190682"/>
              <a:gd name="connsiteX13" fmla="*/ 1733467 w 8590887"/>
              <a:gd name="connsiteY13" fmla="*/ 87403 h 190682"/>
              <a:gd name="connsiteX14" fmla="*/ 1767297 w 8590887"/>
              <a:gd name="connsiteY14" fmla="*/ 106206 h 190682"/>
              <a:gd name="connsiteX15" fmla="*/ 1853237 w 8590887"/>
              <a:gd name="connsiteY15" fmla="*/ 151343 h 190682"/>
              <a:gd name="connsiteX16" fmla="*/ 1916307 w 8590887"/>
              <a:gd name="connsiteY16" fmla="*/ 134121 h 190682"/>
              <a:gd name="connsiteX17" fmla="*/ 1972499 w 8590887"/>
              <a:gd name="connsiteY17" fmla="*/ 142149 h 190682"/>
              <a:gd name="connsiteX18" fmla="*/ 2054410 w 8590887"/>
              <a:gd name="connsiteY18" fmla="*/ 190682 h 190682"/>
              <a:gd name="connsiteX19" fmla="*/ 2132157 w 8590887"/>
              <a:gd name="connsiteY19" fmla="*/ 179952 h 190682"/>
              <a:gd name="connsiteX20" fmla="*/ 2204728 w 8590887"/>
              <a:gd name="connsiteY20" fmla="*/ 171245 h 190682"/>
              <a:gd name="connsiteX21" fmla="*/ 2348988 w 8590887"/>
              <a:gd name="connsiteY21" fmla="*/ 187779 h 190682"/>
              <a:gd name="connsiteX22" fmla="*/ 2626020 w 8590887"/>
              <a:gd name="connsiteY22" fmla="*/ 171875 h 190682"/>
              <a:gd name="connsiteX23" fmla="*/ 3095147 w 8590887"/>
              <a:gd name="connsiteY23" fmla="*/ 150924 h 190682"/>
              <a:gd name="connsiteX24" fmla="*/ 3796251 w 8590887"/>
              <a:gd name="connsiteY24" fmla="*/ 115459 h 190682"/>
              <a:gd name="connsiteX25" fmla="*/ 4901482 w 8590887"/>
              <a:gd name="connsiteY25" fmla="*/ 67751 h 190682"/>
              <a:gd name="connsiteX26" fmla="*/ 5418317 w 8590887"/>
              <a:gd name="connsiteY26" fmla="*/ 51849 h 190682"/>
              <a:gd name="connsiteX27" fmla="*/ 6062372 w 8590887"/>
              <a:gd name="connsiteY27" fmla="*/ 35946 h 190682"/>
              <a:gd name="connsiteX28" fmla="*/ 6634866 w 8590887"/>
              <a:gd name="connsiteY28" fmla="*/ 20043 h 190682"/>
              <a:gd name="connsiteX29" fmla="*/ 7382289 w 8590887"/>
              <a:gd name="connsiteY29" fmla="*/ 4141 h 190682"/>
              <a:gd name="connsiteX30" fmla="*/ 8415959 w 8590887"/>
              <a:gd name="connsiteY30" fmla="*/ 20043 h 190682"/>
              <a:gd name="connsiteX31" fmla="*/ 8590887 w 8590887"/>
              <a:gd name="connsiteY31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16916 w 8590887"/>
              <a:gd name="connsiteY11" fmla="*/ 116551 h 190682"/>
              <a:gd name="connsiteX12" fmla="*/ 1682009 w 8590887"/>
              <a:gd name="connsiteY12" fmla="*/ 90481 h 190682"/>
              <a:gd name="connsiteX13" fmla="*/ 1733467 w 8590887"/>
              <a:gd name="connsiteY13" fmla="*/ 87403 h 190682"/>
              <a:gd name="connsiteX14" fmla="*/ 1774441 w 8590887"/>
              <a:gd name="connsiteY14" fmla="*/ 101444 h 190682"/>
              <a:gd name="connsiteX15" fmla="*/ 1853237 w 8590887"/>
              <a:gd name="connsiteY15" fmla="*/ 151343 h 190682"/>
              <a:gd name="connsiteX16" fmla="*/ 1916307 w 8590887"/>
              <a:gd name="connsiteY16" fmla="*/ 134121 h 190682"/>
              <a:gd name="connsiteX17" fmla="*/ 1972499 w 8590887"/>
              <a:gd name="connsiteY17" fmla="*/ 142149 h 190682"/>
              <a:gd name="connsiteX18" fmla="*/ 2054410 w 8590887"/>
              <a:gd name="connsiteY18" fmla="*/ 190682 h 190682"/>
              <a:gd name="connsiteX19" fmla="*/ 2132157 w 8590887"/>
              <a:gd name="connsiteY19" fmla="*/ 179952 h 190682"/>
              <a:gd name="connsiteX20" fmla="*/ 2204728 w 8590887"/>
              <a:gd name="connsiteY20" fmla="*/ 171245 h 190682"/>
              <a:gd name="connsiteX21" fmla="*/ 2348988 w 8590887"/>
              <a:gd name="connsiteY21" fmla="*/ 187779 h 190682"/>
              <a:gd name="connsiteX22" fmla="*/ 2626020 w 8590887"/>
              <a:gd name="connsiteY22" fmla="*/ 171875 h 190682"/>
              <a:gd name="connsiteX23" fmla="*/ 3095147 w 8590887"/>
              <a:gd name="connsiteY23" fmla="*/ 150924 h 190682"/>
              <a:gd name="connsiteX24" fmla="*/ 3796251 w 8590887"/>
              <a:gd name="connsiteY24" fmla="*/ 115459 h 190682"/>
              <a:gd name="connsiteX25" fmla="*/ 4901482 w 8590887"/>
              <a:gd name="connsiteY25" fmla="*/ 67751 h 190682"/>
              <a:gd name="connsiteX26" fmla="*/ 5418317 w 8590887"/>
              <a:gd name="connsiteY26" fmla="*/ 51849 h 190682"/>
              <a:gd name="connsiteX27" fmla="*/ 6062372 w 8590887"/>
              <a:gd name="connsiteY27" fmla="*/ 35946 h 190682"/>
              <a:gd name="connsiteX28" fmla="*/ 6634866 w 8590887"/>
              <a:gd name="connsiteY28" fmla="*/ 20043 h 190682"/>
              <a:gd name="connsiteX29" fmla="*/ 7382289 w 8590887"/>
              <a:gd name="connsiteY29" fmla="*/ 4141 h 190682"/>
              <a:gd name="connsiteX30" fmla="*/ 8415959 w 8590887"/>
              <a:gd name="connsiteY30" fmla="*/ 20043 h 190682"/>
              <a:gd name="connsiteX31" fmla="*/ 8590887 w 8590887"/>
              <a:gd name="connsiteY31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16916 w 8590887"/>
              <a:gd name="connsiteY11" fmla="*/ 116551 h 190682"/>
              <a:gd name="connsiteX12" fmla="*/ 1682009 w 8590887"/>
              <a:gd name="connsiteY12" fmla="*/ 90481 h 190682"/>
              <a:gd name="connsiteX13" fmla="*/ 1733467 w 8590887"/>
              <a:gd name="connsiteY13" fmla="*/ 87403 h 190682"/>
              <a:gd name="connsiteX14" fmla="*/ 1774441 w 8590887"/>
              <a:gd name="connsiteY14" fmla="*/ 101444 h 190682"/>
              <a:gd name="connsiteX15" fmla="*/ 1846093 w 8590887"/>
              <a:gd name="connsiteY15" fmla="*/ 132293 h 190682"/>
              <a:gd name="connsiteX16" fmla="*/ 1916307 w 8590887"/>
              <a:gd name="connsiteY16" fmla="*/ 134121 h 190682"/>
              <a:gd name="connsiteX17" fmla="*/ 1972499 w 8590887"/>
              <a:gd name="connsiteY17" fmla="*/ 142149 h 190682"/>
              <a:gd name="connsiteX18" fmla="*/ 2054410 w 8590887"/>
              <a:gd name="connsiteY18" fmla="*/ 190682 h 190682"/>
              <a:gd name="connsiteX19" fmla="*/ 2132157 w 8590887"/>
              <a:gd name="connsiteY19" fmla="*/ 179952 h 190682"/>
              <a:gd name="connsiteX20" fmla="*/ 2204728 w 8590887"/>
              <a:gd name="connsiteY20" fmla="*/ 171245 h 190682"/>
              <a:gd name="connsiteX21" fmla="*/ 2348988 w 8590887"/>
              <a:gd name="connsiteY21" fmla="*/ 187779 h 190682"/>
              <a:gd name="connsiteX22" fmla="*/ 2626020 w 8590887"/>
              <a:gd name="connsiteY22" fmla="*/ 171875 h 190682"/>
              <a:gd name="connsiteX23" fmla="*/ 3095147 w 8590887"/>
              <a:gd name="connsiteY23" fmla="*/ 150924 h 190682"/>
              <a:gd name="connsiteX24" fmla="*/ 3796251 w 8590887"/>
              <a:gd name="connsiteY24" fmla="*/ 115459 h 190682"/>
              <a:gd name="connsiteX25" fmla="*/ 4901482 w 8590887"/>
              <a:gd name="connsiteY25" fmla="*/ 67751 h 190682"/>
              <a:gd name="connsiteX26" fmla="*/ 5418317 w 8590887"/>
              <a:gd name="connsiteY26" fmla="*/ 51849 h 190682"/>
              <a:gd name="connsiteX27" fmla="*/ 6062372 w 8590887"/>
              <a:gd name="connsiteY27" fmla="*/ 35946 h 190682"/>
              <a:gd name="connsiteX28" fmla="*/ 6634866 w 8590887"/>
              <a:gd name="connsiteY28" fmla="*/ 20043 h 190682"/>
              <a:gd name="connsiteX29" fmla="*/ 7382289 w 8590887"/>
              <a:gd name="connsiteY29" fmla="*/ 4141 h 190682"/>
              <a:gd name="connsiteX30" fmla="*/ 8415959 w 8590887"/>
              <a:gd name="connsiteY30" fmla="*/ 20043 h 190682"/>
              <a:gd name="connsiteX31" fmla="*/ 8590887 w 8590887"/>
              <a:gd name="connsiteY31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16916 w 8590887"/>
              <a:gd name="connsiteY11" fmla="*/ 116551 h 190682"/>
              <a:gd name="connsiteX12" fmla="*/ 1682009 w 8590887"/>
              <a:gd name="connsiteY12" fmla="*/ 90481 h 190682"/>
              <a:gd name="connsiteX13" fmla="*/ 1733467 w 8590887"/>
              <a:gd name="connsiteY13" fmla="*/ 87403 h 190682"/>
              <a:gd name="connsiteX14" fmla="*/ 1774441 w 8590887"/>
              <a:gd name="connsiteY14" fmla="*/ 101444 h 190682"/>
              <a:gd name="connsiteX15" fmla="*/ 1846093 w 8590887"/>
              <a:gd name="connsiteY15" fmla="*/ 132293 h 190682"/>
              <a:gd name="connsiteX16" fmla="*/ 1923451 w 8590887"/>
              <a:gd name="connsiteY16" fmla="*/ 124596 h 190682"/>
              <a:gd name="connsiteX17" fmla="*/ 1972499 w 8590887"/>
              <a:gd name="connsiteY17" fmla="*/ 142149 h 190682"/>
              <a:gd name="connsiteX18" fmla="*/ 2054410 w 8590887"/>
              <a:gd name="connsiteY18" fmla="*/ 190682 h 190682"/>
              <a:gd name="connsiteX19" fmla="*/ 2132157 w 8590887"/>
              <a:gd name="connsiteY19" fmla="*/ 179952 h 190682"/>
              <a:gd name="connsiteX20" fmla="*/ 2204728 w 8590887"/>
              <a:gd name="connsiteY20" fmla="*/ 171245 h 190682"/>
              <a:gd name="connsiteX21" fmla="*/ 2348988 w 8590887"/>
              <a:gd name="connsiteY21" fmla="*/ 187779 h 190682"/>
              <a:gd name="connsiteX22" fmla="*/ 2626020 w 8590887"/>
              <a:gd name="connsiteY22" fmla="*/ 171875 h 190682"/>
              <a:gd name="connsiteX23" fmla="*/ 3095147 w 8590887"/>
              <a:gd name="connsiteY23" fmla="*/ 150924 h 190682"/>
              <a:gd name="connsiteX24" fmla="*/ 3796251 w 8590887"/>
              <a:gd name="connsiteY24" fmla="*/ 115459 h 190682"/>
              <a:gd name="connsiteX25" fmla="*/ 4901482 w 8590887"/>
              <a:gd name="connsiteY25" fmla="*/ 67751 h 190682"/>
              <a:gd name="connsiteX26" fmla="*/ 5418317 w 8590887"/>
              <a:gd name="connsiteY26" fmla="*/ 51849 h 190682"/>
              <a:gd name="connsiteX27" fmla="*/ 6062372 w 8590887"/>
              <a:gd name="connsiteY27" fmla="*/ 35946 h 190682"/>
              <a:gd name="connsiteX28" fmla="*/ 6634866 w 8590887"/>
              <a:gd name="connsiteY28" fmla="*/ 20043 h 190682"/>
              <a:gd name="connsiteX29" fmla="*/ 7382289 w 8590887"/>
              <a:gd name="connsiteY29" fmla="*/ 4141 h 190682"/>
              <a:gd name="connsiteX30" fmla="*/ 8415959 w 8590887"/>
              <a:gd name="connsiteY30" fmla="*/ 20043 h 190682"/>
              <a:gd name="connsiteX31" fmla="*/ 8590887 w 8590887"/>
              <a:gd name="connsiteY31" fmla="*/ 12092 h 190682"/>
              <a:gd name="connsiteX0" fmla="*/ 0 w 8590887"/>
              <a:gd name="connsiteY0" fmla="*/ 4141 h 190682"/>
              <a:gd name="connsiteX1" fmla="*/ 587402 w 8590887"/>
              <a:gd name="connsiteY1" fmla="*/ 0 h 190682"/>
              <a:gd name="connsiteX2" fmla="*/ 830414 w 8590887"/>
              <a:gd name="connsiteY2" fmla="*/ 4141 h 190682"/>
              <a:gd name="connsiteX3" fmla="*/ 965752 w 8590887"/>
              <a:gd name="connsiteY3" fmla="*/ 9773 h 190682"/>
              <a:gd name="connsiteX4" fmla="*/ 1045099 w 8590887"/>
              <a:gd name="connsiteY4" fmla="*/ 35946 h 190682"/>
              <a:gd name="connsiteX5" fmla="*/ 1148632 w 8590887"/>
              <a:gd name="connsiteY5" fmla="*/ 51683 h 190682"/>
              <a:gd name="connsiteX6" fmla="*/ 1275687 w 8590887"/>
              <a:gd name="connsiteY6" fmla="*/ 36609 h 190682"/>
              <a:gd name="connsiteX7" fmla="*/ 1312462 w 8590887"/>
              <a:gd name="connsiteY7" fmla="*/ 36443 h 190682"/>
              <a:gd name="connsiteX8" fmla="*/ 1358182 w 8590887"/>
              <a:gd name="connsiteY8" fmla="*/ 47873 h 190682"/>
              <a:gd name="connsiteX9" fmla="*/ 1433885 w 8590887"/>
              <a:gd name="connsiteY9" fmla="*/ 87795 h 190682"/>
              <a:gd name="connsiteX10" fmla="*/ 1560868 w 8590887"/>
              <a:gd name="connsiteY10" fmla="*/ 125092 h 190682"/>
              <a:gd name="connsiteX11" fmla="*/ 1616916 w 8590887"/>
              <a:gd name="connsiteY11" fmla="*/ 116551 h 190682"/>
              <a:gd name="connsiteX12" fmla="*/ 1682009 w 8590887"/>
              <a:gd name="connsiteY12" fmla="*/ 90481 h 190682"/>
              <a:gd name="connsiteX13" fmla="*/ 1733467 w 8590887"/>
              <a:gd name="connsiteY13" fmla="*/ 87403 h 190682"/>
              <a:gd name="connsiteX14" fmla="*/ 1774441 w 8590887"/>
              <a:gd name="connsiteY14" fmla="*/ 101444 h 190682"/>
              <a:gd name="connsiteX15" fmla="*/ 1846093 w 8590887"/>
              <a:gd name="connsiteY15" fmla="*/ 132293 h 190682"/>
              <a:gd name="connsiteX16" fmla="*/ 1923451 w 8590887"/>
              <a:gd name="connsiteY16" fmla="*/ 124596 h 190682"/>
              <a:gd name="connsiteX17" fmla="*/ 1965355 w 8590887"/>
              <a:gd name="connsiteY17" fmla="*/ 132624 h 190682"/>
              <a:gd name="connsiteX18" fmla="*/ 2054410 w 8590887"/>
              <a:gd name="connsiteY18" fmla="*/ 190682 h 190682"/>
              <a:gd name="connsiteX19" fmla="*/ 2132157 w 8590887"/>
              <a:gd name="connsiteY19" fmla="*/ 179952 h 190682"/>
              <a:gd name="connsiteX20" fmla="*/ 2204728 w 8590887"/>
              <a:gd name="connsiteY20" fmla="*/ 171245 h 190682"/>
              <a:gd name="connsiteX21" fmla="*/ 2348988 w 8590887"/>
              <a:gd name="connsiteY21" fmla="*/ 187779 h 190682"/>
              <a:gd name="connsiteX22" fmla="*/ 2626020 w 8590887"/>
              <a:gd name="connsiteY22" fmla="*/ 171875 h 190682"/>
              <a:gd name="connsiteX23" fmla="*/ 3095147 w 8590887"/>
              <a:gd name="connsiteY23" fmla="*/ 150924 h 190682"/>
              <a:gd name="connsiteX24" fmla="*/ 3796251 w 8590887"/>
              <a:gd name="connsiteY24" fmla="*/ 115459 h 190682"/>
              <a:gd name="connsiteX25" fmla="*/ 4901482 w 8590887"/>
              <a:gd name="connsiteY25" fmla="*/ 67751 h 190682"/>
              <a:gd name="connsiteX26" fmla="*/ 5418317 w 8590887"/>
              <a:gd name="connsiteY26" fmla="*/ 51849 h 190682"/>
              <a:gd name="connsiteX27" fmla="*/ 6062372 w 8590887"/>
              <a:gd name="connsiteY27" fmla="*/ 35946 h 190682"/>
              <a:gd name="connsiteX28" fmla="*/ 6634866 w 8590887"/>
              <a:gd name="connsiteY28" fmla="*/ 20043 h 190682"/>
              <a:gd name="connsiteX29" fmla="*/ 7382289 w 8590887"/>
              <a:gd name="connsiteY29" fmla="*/ 4141 h 190682"/>
              <a:gd name="connsiteX30" fmla="*/ 8415959 w 8590887"/>
              <a:gd name="connsiteY30" fmla="*/ 20043 h 190682"/>
              <a:gd name="connsiteX31" fmla="*/ 8590887 w 8590887"/>
              <a:gd name="connsiteY31" fmla="*/ 12092 h 190682"/>
              <a:gd name="connsiteX0" fmla="*/ 0 w 8590887"/>
              <a:gd name="connsiteY0" fmla="*/ 4141 h 187779"/>
              <a:gd name="connsiteX1" fmla="*/ 587402 w 8590887"/>
              <a:gd name="connsiteY1" fmla="*/ 0 h 187779"/>
              <a:gd name="connsiteX2" fmla="*/ 830414 w 8590887"/>
              <a:gd name="connsiteY2" fmla="*/ 4141 h 187779"/>
              <a:gd name="connsiteX3" fmla="*/ 965752 w 8590887"/>
              <a:gd name="connsiteY3" fmla="*/ 9773 h 187779"/>
              <a:gd name="connsiteX4" fmla="*/ 1045099 w 8590887"/>
              <a:gd name="connsiteY4" fmla="*/ 35946 h 187779"/>
              <a:gd name="connsiteX5" fmla="*/ 1148632 w 8590887"/>
              <a:gd name="connsiteY5" fmla="*/ 51683 h 187779"/>
              <a:gd name="connsiteX6" fmla="*/ 1275687 w 8590887"/>
              <a:gd name="connsiteY6" fmla="*/ 36609 h 187779"/>
              <a:gd name="connsiteX7" fmla="*/ 1312462 w 8590887"/>
              <a:gd name="connsiteY7" fmla="*/ 36443 h 187779"/>
              <a:gd name="connsiteX8" fmla="*/ 1358182 w 8590887"/>
              <a:gd name="connsiteY8" fmla="*/ 47873 h 187779"/>
              <a:gd name="connsiteX9" fmla="*/ 1433885 w 8590887"/>
              <a:gd name="connsiteY9" fmla="*/ 87795 h 187779"/>
              <a:gd name="connsiteX10" fmla="*/ 1560868 w 8590887"/>
              <a:gd name="connsiteY10" fmla="*/ 125092 h 187779"/>
              <a:gd name="connsiteX11" fmla="*/ 1616916 w 8590887"/>
              <a:gd name="connsiteY11" fmla="*/ 116551 h 187779"/>
              <a:gd name="connsiteX12" fmla="*/ 1682009 w 8590887"/>
              <a:gd name="connsiteY12" fmla="*/ 90481 h 187779"/>
              <a:gd name="connsiteX13" fmla="*/ 1733467 w 8590887"/>
              <a:gd name="connsiteY13" fmla="*/ 87403 h 187779"/>
              <a:gd name="connsiteX14" fmla="*/ 1774441 w 8590887"/>
              <a:gd name="connsiteY14" fmla="*/ 101444 h 187779"/>
              <a:gd name="connsiteX15" fmla="*/ 1846093 w 8590887"/>
              <a:gd name="connsiteY15" fmla="*/ 132293 h 187779"/>
              <a:gd name="connsiteX16" fmla="*/ 1923451 w 8590887"/>
              <a:gd name="connsiteY16" fmla="*/ 124596 h 187779"/>
              <a:gd name="connsiteX17" fmla="*/ 1965355 w 8590887"/>
              <a:gd name="connsiteY17" fmla="*/ 132624 h 187779"/>
              <a:gd name="connsiteX18" fmla="*/ 2059172 w 8590887"/>
              <a:gd name="connsiteY18" fmla="*/ 166869 h 187779"/>
              <a:gd name="connsiteX19" fmla="*/ 2132157 w 8590887"/>
              <a:gd name="connsiteY19" fmla="*/ 179952 h 187779"/>
              <a:gd name="connsiteX20" fmla="*/ 2204728 w 8590887"/>
              <a:gd name="connsiteY20" fmla="*/ 171245 h 187779"/>
              <a:gd name="connsiteX21" fmla="*/ 2348988 w 8590887"/>
              <a:gd name="connsiteY21" fmla="*/ 187779 h 187779"/>
              <a:gd name="connsiteX22" fmla="*/ 2626020 w 8590887"/>
              <a:gd name="connsiteY22" fmla="*/ 171875 h 187779"/>
              <a:gd name="connsiteX23" fmla="*/ 3095147 w 8590887"/>
              <a:gd name="connsiteY23" fmla="*/ 150924 h 187779"/>
              <a:gd name="connsiteX24" fmla="*/ 3796251 w 8590887"/>
              <a:gd name="connsiteY24" fmla="*/ 115459 h 187779"/>
              <a:gd name="connsiteX25" fmla="*/ 4901482 w 8590887"/>
              <a:gd name="connsiteY25" fmla="*/ 67751 h 187779"/>
              <a:gd name="connsiteX26" fmla="*/ 5418317 w 8590887"/>
              <a:gd name="connsiteY26" fmla="*/ 51849 h 187779"/>
              <a:gd name="connsiteX27" fmla="*/ 6062372 w 8590887"/>
              <a:gd name="connsiteY27" fmla="*/ 35946 h 187779"/>
              <a:gd name="connsiteX28" fmla="*/ 6634866 w 8590887"/>
              <a:gd name="connsiteY28" fmla="*/ 20043 h 187779"/>
              <a:gd name="connsiteX29" fmla="*/ 7382289 w 8590887"/>
              <a:gd name="connsiteY29" fmla="*/ 4141 h 187779"/>
              <a:gd name="connsiteX30" fmla="*/ 8415959 w 8590887"/>
              <a:gd name="connsiteY30" fmla="*/ 20043 h 187779"/>
              <a:gd name="connsiteX31" fmla="*/ 8590887 w 8590887"/>
              <a:gd name="connsiteY31" fmla="*/ 12092 h 187779"/>
              <a:gd name="connsiteX0" fmla="*/ 0 w 8590887"/>
              <a:gd name="connsiteY0" fmla="*/ 4141 h 187779"/>
              <a:gd name="connsiteX1" fmla="*/ 587402 w 8590887"/>
              <a:gd name="connsiteY1" fmla="*/ 0 h 187779"/>
              <a:gd name="connsiteX2" fmla="*/ 830414 w 8590887"/>
              <a:gd name="connsiteY2" fmla="*/ 4141 h 187779"/>
              <a:gd name="connsiteX3" fmla="*/ 965752 w 8590887"/>
              <a:gd name="connsiteY3" fmla="*/ 9773 h 187779"/>
              <a:gd name="connsiteX4" fmla="*/ 1045099 w 8590887"/>
              <a:gd name="connsiteY4" fmla="*/ 35946 h 187779"/>
              <a:gd name="connsiteX5" fmla="*/ 1148632 w 8590887"/>
              <a:gd name="connsiteY5" fmla="*/ 51683 h 187779"/>
              <a:gd name="connsiteX6" fmla="*/ 1275687 w 8590887"/>
              <a:gd name="connsiteY6" fmla="*/ 36609 h 187779"/>
              <a:gd name="connsiteX7" fmla="*/ 1312462 w 8590887"/>
              <a:gd name="connsiteY7" fmla="*/ 36443 h 187779"/>
              <a:gd name="connsiteX8" fmla="*/ 1358182 w 8590887"/>
              <a:gd name="connsiteY8" fmla="*/ 47873 h 187779"/>
              <a:gd name="connsiteX9" fmla="*/ 1433885 w 8590887"/>
              <a:gd name="connsiteY9" fmla="*/ 87795 h 187779"/>
              <a:gd name="connsiteX10" fmla="*/ 1560868 w 8590887"/>
              <a:gd name="connsiteY10" fmla="*/ 125092 h 187779"/>
              <a:gd name="connsiteX11" fmla="*/ 1616916 w 8590887"/>
              <a:gd name="connsiteY11" fmla="*/ 116551 h 187779"/>
              <a:gd name="connsiteX12" fmla="*/ 1682009 w 8590887"/>
              <a:gd name="connsiteY12" fmla="*/ 90481 h 187779"/>
              <a:gd name="connsiteX13" fmla="*/ 1733467 w 8590887"/>
              <a:gd name="connsiteY13" fmla="*/ 87403 h 187779"/>
              <a:gd name="connsiteX14" fmla="*/ 1774441 w 8590887"/>
              <a:gd name="connsiteY14" fmla="*/ 101444 h 187779"/>
              <a:gd name="connsiteX15" fmla="*/ 1846093 w 8590887"/>
              <a:gd name="connsiteY15" fmla="*/ 132293 h 187779"/>
              <a:gd name="connsiteX16" fmla="*/ 1923451 w 8590887"/>
              <a:gd name="connsiteY16" fmla="*/ 124596 h 187779"/>
              <a:gd name="connsiteX17" fmla="*/ 1965355 w 8590887"/>
              <a:gd name="connsiteY17" fmla="*/ 132624 h 187779"/>
              <a:gd name="connsiteX18" fmla="*/ 2059172 w 8590887"/>
              <a:gd name="connsiteY18" fmla="*/ 166869 h 187779"/>
              <a:gd name="connsiteX19" fmla="*/ 2132157 w 8590887"/>
              <a:gd name="connsiteY19" fmla="*/ 156139 h 187779"/>
              <a:gd name="connsiteX20" fmla="*/ 2204728 w 8590887"/>
              <a:gd name="connsiteY20" fmla="*/ 171245 h 187779"/>
              <a:gd name="connsiteX21" fmla="*/ 2348988 w 8590887"/>
              <a:gd name="connsiteY21" fmla="*/ 187779 h 187779"/>
              <a:gd name="connsiteX22" fmla="*/ 2626020 w 8590887"/>
              <a:gd name="connsiteY22" fmla="*/ 171875 h 187779"/>
              <a:gd name="connsiteX23" fmla="*/ 3095147 w 8590887"/>
              <a:gd name="connsiteY23" fmla="*/ 150924 h 187779"/>
              <a:gd name="connsiteX24" fmla="*/ 3796251 w 8590887"/>
              <a:gd name="connsiteY24" fmla="*/ 115459 h 187779"/>
              <a:gd name="connsiteX25" fmla="*/ 4901482 w 8590887"/>
              <a:gd name="connsiteY25" fmla="*/ 67751 h 187779"/>
              <a:gd name="connsiteX26" fmla="*/ 5418317 w 8590887"/>
              <a:gd name="connsiteY26" fmla="*/ 51849 h 187779"/>
              <a:gd name="connsiteX27" fmla="*/ 6062372 w 8590887"/>
              <a:gd name="connsiteY27" fmla="*/ 35946 h 187779"/>
              <a:gd name="connsiteX28" fmla="*/ 6634866 w 8590887"/>
              <a:gd name="connsiteY28" fmla="*/ 20043 h 187779"/>
              <a:gd name="connsiteX29" fmla="*/ 7382289 w 8590887"/>
              <a:gd name="connsiteY29" fmla="*/ 4141 h 187779"/>
              <a:gd name="connsiteX30" fmla="*/ 8415959 w 8590887"/>
              <a:gd name="connsiteY30" fmla="*/ 20043 h 187779"/>
              <a:gd name="connsiteX31" fmla="*/ 8590887 w 8590887"/>
              <a:gd name="connsiteY31" fmla="*/ 12092 h 187779"/>
              <a:gd name="connsiteX0" fmla="*/ 0 w 8590887"/>
              <a:gd name="connsiteY0" fmla="*/ 4141 h 187779"/>
              <a:gd name="connsiteX1" fmla="*/ 587402 w 8590887"/>
              <a:gd name="connsiteY1" fmla="*/ 0 h 187779"/>
              <a:gd name="connsiteX2" fmla="*/ 830414 w 8590887"/>
              <a:gd name="connsiteY2" fmla="*/ 4141 h 187779"/>
              <a:gd name="connsiteX3" fmla="*/ 965752 w 8590887"/>
              <a:gd name="connsiteY3" fmla="*/ 9773 h 187779"/>
              <a:gd name="connsiteX4" fmla="*/ 1045099 w 8590887"/>
              <a:gd name="connsiteY4" fmla="*/ 35946 h 187779"/>
              <a:gd name="connsiteX5" fmla="*/ 1148632 w 8590887"/>
              <a:gd name="connsiteY5" fmla="*/ 51683 h 187779"/>
              <a:gd name="connsiteX6" fmla="*/ 1275687 w 8590887"/>
              <a:gd name="connsiteY6" fmla="*/ 36609 h 187779"/>
              <a:gd name="connsiteX7" fmla="*/ 1312462 w 8590887"/>
              <a:gd name="connsiteY7" fmla="*/ 36443 h 187779"/>
              <a:gd name="connsiteX8" fmla="*/ 1358182 w 8590887"/>
              <a:gd name="connsiteY8" fmla="*/ 47873 h 187779"/>
              <a:gd name="connsiteX9" fmla="*/ 1433885 w 8590887"/>
              <a:gd name="connsiteY9" fmla="*/ 87795 h 187779"/>
              <a:gd name="connsiteX10" fmla="*/ 1560868 w 8590887"/>
              <a:gd name="connsiteY10" fmla="*/ 125092 h 187779"/>
              <a:gd name="connsiteX11" fmla="*/ 1616916 w 8590887"/>
              <a:gd name="connsiteY11" fmla="*/ 116551 h 187779"/>
              <a:gd name="connsiteX12" fmla="*/ 1682009 w 8590887"/>
              <a:gd name="connsiteY12" fmla="*/ 90481 h 187779"/>
              <a:gd name="connsiteX13" fmla="*/ 1733467 w 8590887"/>
              <a:gd name="connsiteY13" fmla="*/ 87403 h 187779"/>
              <a:gd name="connsiteX14" fmla="*/ 1774441 w 8590887"/>
              <a:gd name="connsiteY14" fmla="*/ 101444 h 187779"/>
              <a:gd name="connsiteX15" fmla="*/ 1846093 w 8590887"/>
              <a:gd name="connsiteY15" fmla="*/ 132293 h 187779"/>
              <a:gd name="connsiteX16" fmla="*/ 1923451 w 8590887"/>
              <a:gd name="connsiteY16" fmla="*/ 124596 h 187779"/>
              <a:gd name="connsiteX17" fmla="*/ 1965355 w 8590887"/>
              <a:gd name="connsiteY17" fmla="*/ 132624 h 187779"/>
              <a:gd name="connsiteX18" fmla="*/ 2059172 w 8590887"/>
              <a:gd name="connsiteY18" fmla="*/ 166869 h 187779"/>
              <a:gd name="connsiteX19" fmla="*/ 2132157 w 8590887"/>
              <a:gd name="connsiteY19" fmla="*/ 156139 h 187779"/>
              <a:gd name="connsiteX20" fmla="*/ 2219015 w 8590887"/>
              <a:gd name="connsiteY20" fmla="*/ 147432 h 187779"/>
              <a:gd name="connsiteX21" fmla="*/ 2348988 w 8590887"/>
              <a:gd name="connsiteY21" fmla="*/ 187779 h 187779"/>
              <a:gd name="connsiteX22" fmla="*/ 2626020 w 8590887"/>
              <a:gd name="connsiteY22" fmla="*/ 171875 h 187779"/>
              <a:gd name="connsiteX23" fmla="*/ 3095147 w 8590887"/>
              <a:gd name="connsiteY23" fmla="*/ 150924 h 187779"/>
              <a:gd name="connsiteX24" fmla="*/ 3796251 w 8590887"/>
              <a:gd name="connsiteY24" fmla="*/ 115459 h 187779"/>
              <a:gd name="connsiteX25" fmla="*/ 4901482 w 8590887"/>
              <a:gd name="connsiteY25" fmla="*/ 67751 h 187779"/>
              <a:gd name="connsiteX26" fmla="*/ 5418317 w 8590887"/>
              <a:gd name="connsiteY26" fmla="*/ 51849 h 187779"/>
              <a:gd name="connsiteX27" fmla="*/ 6062372 w 8590887"/>
              <a:gd name="connsiteY27" fmla="*/ 35946 h 187779"/>
              <a:gd name="connsiteX28" fmla="*/ 6634866 w 8590887"/>
              <a:gd name="connsiteY28" fmla="*/ 20043 h 187779"/>
              <a:gd name="connsiteX29" fmla="*/ 7382289 w 8590887"/>
              <a:gd name="connsiteY29" fmla="*/ 4141 h 187779"/>
              <a:gd name="connsiteX30" fmla="*/ 8415959 w 8590887"/>
              <a:gd name="connsiteY30" fmla="*/ 20043 h 187779"/>
              <a:gd name="connsiteX31" fmla="*/ 8590887 w 8590887"/>
              <a:gd name="connsiteY31" fmla="*/ 12092 h 187779"/>
              <a:gd name="connsiteX0" fmla="*/ 0 w 8590887"/>
              <a:gd name="connsiteY0" fmla="*/ 4141 h 188642"/>
              <a:gd name="connsiteX1" fmla="*/ 587402 w 8590887"/>
              <a:gd name="connsiteY1" fmla="*/ 0 h 188642"/>
              <a:gd name="connsiteX2" fmla="*/ 830414 w 8590887"/>
              <a:gd name="connsiteY2" fmla="*/ 4141 h 188642"/>
              <a:gd name="connsiteX3" fmla="*/ 965752 w 8590887"/>
              <a:gd name="connsiteY3" fmla="*/ 9773 h 188642"/>
              <a:gd name="connsiteX4" fmla="*/ 1045099 w 8590887"/>
              <a:gd name="connsiteY4" fmla="*/ 35946 h 188642"/>
              <a:gd name="connsiteX5" fmla="*/ 1148632 w 8590887"/>
              <a:gd name="connsiteY5" fmla="*/ 51683 h 188642"/>
              <a:gd name="connsiteX6" fmla="*/ 1275687 w 8590887"/>
              <a:gd name="connsiteY6" fmla="*/ 36609 h 188642"/>
              <a:gd name="connsiteX7" fmla="*/ 1312462 w 8590887"/>
              <a:gd name="connsiteY7" fmla="*/ 36443 h 188642"/>
              <a:gd name="connsiteX8" fmla="*/ 1358182 w 8590887"/>
              <a:gd name="connsiteY8" fmla="*/ 47873 h 188642"/>
              <a:gd name="connsiteX9" fmla="*/ 1433885 w 8590887"/>
              <a:gd name="connsiteY9" fmla="*/ 87795 h 188642"/>
              <a:gd name="connsiteX10" fmla="*/ 1560868 w 8590887"/>
              <a:gd name="connsiteY10" fmla="*/ 125092 h 188642"/>
              <a:gd name="connsiteX11" fmla="*/ 1616916 w 8590887"/>
              <a:gd name="connsiteY11" fmla="*/ 116551 h 188642"/>
              <a:gd name="connsiteX12" fmla="*/ 1682009 w 8590887"/>
              <a:gd name="connsiteY12" fmla="*/ 90481 h 188642"/>
              <a:gd name="connsiteX13" fmla="*/ 1733467 w 8590887"/>
              <a:gd name="connsiteY13" fmla="*/ 87403 h 188642"/>
              <a:gd name="connsiteX14" fmla="*/ 1774441 w 8590887"/>
              <a:gd name="connsiteY14" fmla="*/ 101444 h 188642"/>
              <a:gd name="connsiteX15" fmla="*/ 1846093 w 8590887"/>
              <a:gd name="connsiteY15" fmla="*/ 132293 h 188642"/>
              <a:gd name="connsiteX16" fmla="*/ 1923451 w 8590887"/>
              <a:gd name="connsiteY16" fmla="*/ 124596 h 188642"/>
              <a:gd name="connsiteX17" fmla="*/ 1965355 w 8590887"/>
              <a:gd name="connsiteY17" fmla="*/ 132624 h 188642"/>
              <a:gd name="connsiteX18" fmla="*/ 2059172 w 8590887"/>
              <a:gd name="connsiteY18" fmla="*/ 166869 h 188642"/>
              <a:gd name="connsiteX19" fmla="*/ 2132157 w 8590887"/>
              <a:gd name="connsiteY19" fmla="*/ 156139 h 188642"/>
              <a:gd name="connsiteX20" fmla="*/ 2219015 w 8590887"/>
              <a:gd name="connsiteY20" fmla="*/ 147432 h 188642"/>
              <a:gd name="connsiteX21" fmla="*/ 2348988 w 8590887"/>
              <a:gd name="connsiteY21" fmla="*/ 187779 h 188642"/>
              <a:gd name="connsiteX22" fmla="*/ 2464511 w 8590887"/>
              <a:gd name="connsiteY22" fmla="*/ 168366 h 188642"/>
              <a:gd name="connsiteX23" fmla="*/ 2626020 w 8590887"/>
              <a:gd name="connsiteY23" fmla="*/ 171875 h 188642"/>
              <a:gd name="connsiteX24" fmla="*/ 3095147 w 8590887"/>
              <a:gd name="connsiteY24" fmla="*/ 150924 h 188642"/>
              <a:gd name="connsiteX25" fmla="*/ 3796251 w 8590887"/>
              <a:gd name="connsiteY25" fmla="*/ 115459 h 188642"/>
              <a:gd name="connsiteX26" fmla="*/ 4901482 w 8590887"/>
              <a:gd name="connsiteY26" fmla="*/ 67751 h 188642"/>
              <a:gd name="connsiteX27" fmla="*/ 5418317 w 8590887"/>
              <a:gd name="connsiteY27" fmla="*/ 51849 h 188642"/>
              <a:gd name="connsiteX28" fmla="*/ 6062372 w 8590887"/>
              <a:gd name="connsiteY28" fmla="*/ 35946 h 188642"/>
              <a:gd name="connsiteX29" fmla="*/ 6634866 w 8590887"/>
              <a:gd name="connsiteY29" fmla="*/ 20043 h 188642"/>
              <a:gd name="connsiteX30" fmla="*/ 7382289 w 8590887"/>
              <a:gd name="connsiteY30" fmla="*/ 4141 h 188642"/>
              <a:gd name="connsiteX31" fmla="*/ 8415959 w 8590887"/>
              <a:gd name="connsiteY31" fmla="*/ 20043 h 188642"/>
              <a:gd name="connsiteX32" fmla="*/ 8590887 w 8590887"/>
              <a:gd name="connsiteY32" fmla="*/ 12092 h 188642"/>
              <a:gd name="connsiteX0" fmla="*/ 0 w 8590887"/>
              <a:gd name="connsiteY0" fmla="*/ 4141 h 188642"/>
              <a:gd name="connsiteX1" fmla="*/ 587402 w 8590887"/>
              <a:gd name="connsiteY1" fmla="*/ 0 h 188642"/>
              <a:gd name="connsiteX2" fmla="*/ 830414 w 8590887"/>
              <a:gd name="connsiteY2" fmla="*/ 4141 h 188642"/>
              <a:gd name="connsiteX3" fmla="*/ 965752 w 8590887"/>
              <a:gd name="connsiteY3" fmla="*/ 9773 h 188642"/>
              <a:gd name="connsiteX4" fmla="*/ 1045099 w 8590887"/>
              <a:gd name="connsiteY4" fmla="*/ 35946 h 188642"/>
              <a:gd name="connsiteX5" fmla="*/ 1148632 w 8590887"/>
              <a:gd name="connsiteY5" fmla="*/ 51683 h 188642"/>
              <a:gd name="connsiteX6" fmla="*/ 1275687 w 8590887"/>
              <a:gd name="connsiteY6" fmla="*/ 36609 h 188642"/>
              <a:gd name="connsiteX7" fmla="*/ 1312462 w 8590887"/>
              <a:gd name="connsiteY7" fmla="*/ 36443 h 188642"/>
              <a:gd name="connsiteX8" fmla="*/ 1358182 w 8590887"/>
              <a:gd name="connsiteY8" fmla="*/ 47873 h 188642"/>
              <a:gd name="connsiteX9" fmla="*/ 1433885 w 8590887"/>
              <a:gd name="connsiteY9" fmla="*/ 87795 h 188642"/>
              <a:gd name="connsiteX10" fmla="*/ 1560868 w 8590887"/>
              <a:gd name="connsiteY10" fmla="*/ 125092 h 188642"/>
              <a:gd name="connsiteX11" fmla="*/ 1616916 w 8590887"/>
              <a:gd name="connsiteY11" fmla="*/ 116551 h 188642"/>
              <a:gd name="connsiteX12" fmla="*/ 1682009 w 8590887"/>
              <a:gd name="connsiteY12" fmla="*/ 90481 h 188642"/>
              <a:gd name="connsiteX13" fmla="*/ 1733467 w 8590887"/>
              <a:gd name="connsiteY13" fmla="*/ 87403 h 188642"/>
              <a:gd name="connsiteX14" fmla="*/ 1774441 w 8590887"/>
              <a:gd name="connsiteY14" fmla="*/ 101444 h 188642"/>
              <a:gd name="connsiteX15" fmla="*/ 1846093 w 8590887"/>
              <a:gd name="connsiteY15" fmla="*/ 132293 h 188642"/>
              <a:gd name="connsiteX16" fmla="*/ 1923451 w 8590887"/>
              <a:gd name="connsiteY16" fmla="*/ 124596 h 188642"/>
              <a:gd name="connsiteX17" fmla="*/ 1965355 w 8590887"/>
              <a:gd name="connsiteY17" fmla="*/ 132624 h 188642"/>
              <a:gd name="connsiteX18" fmla="*/ 2059172 w 8590887"/>
              <a:gd name="connsiteY18" fmla="*/ 166869 h 188642"/>
              <a:gd name="connsiteX19" fmla="*/ 2132157 w 8590887"/>
              <a:gd name="connsiteY19" fmla="*/ 156139 h 188642"/>
              <a:gd name="connsiteX20" fmla="*/ 2219015 w 8590887"/>
              <a:gd name="connsiteY20" fmla="*/ 147432 h 188642"/>
              <a:gd name="connsiteX21" fmla="*/ 2348988 w 8590887"/>
              <a:gd name="connsiteY21" fmla="*/ 187779 h 188642"/>
              <a:gd name="connsiteX22" fmla="*/ 2464511 w 8590887"/>
              <a:gd name="connsiteY22" fmla="*/ 168366 h 188642"/>
              <a:gd name="connsiteX23" fmla="*/ 2685551 w 8590887"/>
              <a:gd name="connsiteY23" fmla="*/ 171875 h 188642"/>
              <a:gd name="connsiteX24" fmla="*/ 3095147 w 8590887"/>
              <a:gd name="connsiteY24" fmla="*/ 150924 h 188642"/>
              <a:gd name="connsiteX25" fmla="*/ 3796251 w 8590887"/>
              <a:gd name="connsiteY25" fmla="*/ 115459 h 188642"/>
              <a:gd name="connsiteX26" fmla="*/ 4901482 w 8590887"/>
              <a:gd name="connsiteY26" fmla="*/ 67751 h 188642"/>
              <a:gd name="connsiteX27" fmla="*/ 5418317 w 8590887"/>
              <a:gd name="connsiteY27" fmla="*/ 51849 h 188642"/>
              <a:gd name="connsiteX28" fmla="*/ 6062372 w 8590887"/>
              <a:gd name="connsiteY28" fmla="*/ 35946 h 188642"/>
              <a:gd name="connsiteX29" fmla="*/ 6634866 w 8590887"/>
              <a:gd name="connsiteY29" fmla="*/ 20043 h 188642"/>
              <a:gd name="connsiteX30" fmla="*/ 7382289 w 8590887"/>
              <a:gd name="connsiteY30" fmla="*/ 4141 h 188642"/>
              <a:gd name="connsiteX31" fmla="*/ 8415959 w 8590887"/>
              <a:gd name="connsiteY31" fmla="*/ 20043 h 188642"/>
              <a:gd name="connsiteX32" fmla="*/ 8590887 w 8590887"/>
              <a:gd name="connsiteY32" fmla="*/ 12092 h 188642"/>
              <a:gd name="connsiteX0" fmla="*/ 0 w 8590887"/>
              <a:gd name="connsiteY0" fmla="*/ 4141 h 188642"/>
              <a:gd name="connsiteX1" fmla="*/ 587402 w 8590887"/>
              <a:gd name="connsiteY1" fmla="*/ 0 h 188642"/>
              <a:gd name="connsiteX2" fmla="*/ 830414 w 8590887"/>
              <a:gd name="connsiteY2" fmla="*/ 4141 h 188642"/>
              <a:gd name="connsiteX3" fmla="*/ 965752 w 8590887"/>
              <a:gd name="connsiteY3" fmla="*/ 9773 h 188642"/>
              <a:gd name="connsiteX4" fmla="*/ 1045099 w 8590887"/>
              <a:gd name="connsiteY4" fmla="*/ 35946 h 188642"/>
              <a:gd name="connsiteX5" fmla="*/ 1148632 w 8590887"/>
              <a:gd name="connsiteY5" fmla="*/ 51683 h 188642"/>
              <a:gd name="connsiteX6" fmla="*/ 1275687 w 8590887"/>
              <a:gd name="connsiteY6" fmla="*/ 36609 h 188642"/>
              <a:gd name="connsiteX7" fmla="*/ 1312462 w 8590887"/>
              <a:gd name="connsiteY7" fmla="*/ 36443 h 188642"/>
              <a:gd name="connsiteX8" fmla="*/ 1358182 w 8590887"/>
              <a:gd name="connsiteY8" fmla="*/ 47873 h 188642"/>
              <a:gd name="connsiteX9" fmla="*/ 1433885 w 8590887"/>
              <a:gd name="connsiteY9" fmla="*/ 87795 h 188642"/>
              <a:gd name="connsiteX10" fmla="*/ 1560868 w 8590887"/>
              <a:gd name="connsiteY10" fmla="*/ 125092 h 188642"/>
              <a:gd name="connsiteX11" fmla="*/ 1616916 w 8590887"/>
              <a:gd name="connsiteY11" fmla="*/ 116551 h 188642"/>
              <a:gd name="connsiteX12" fmla="*/ 1682009 w 8590887"/>
              <a:gd name="connsiteY12" fmla="*/ 90481 h 188642"/>
              <a:gd name="connsiteX13" fmla="*/ 1733467 w 8590887"/>
              <a:gd name="connsiteY13" fmla="*/ 87403 h 188642"/>
              <a:gd name="connsiteX14" fmla="*/ 1774441 w 8590887"/>
              <a:gd name="connsiteY14" fmla="*/ 101444 h 188642"/>
              <a:gd name="connsiteX15" fmla="*/ 1846093 w 8590887"/>
              <a:gd name="connsiteY15" fmla="*/ 132293 h 188642"/>
              <a:gd name="connsiteX16" fmla="*/ 1923451 w 8590887"/>
              <a:gd name="connsiteY16" fmla="*/ 124596 h 188642"/>
              <a:gd name="connsiteX17" fmla="*/ 1965355 w 8590887"/>
              <a:gd name="connsiteY17" fmla="*/ 132624 h 188642"/>
              <a:gd name="connsiteX18" fmla="*/ 2059172 w 8590887"/>
              <a:gd name="connsiteY18" fmla="*/ 166869 h 188642"/>
              <a:gd name="connsiteX19" fmla="*/ 2132157 w 8590887"/>
              <a:gd name="connsiteY19" fmla="*/ 156139 h 188642"/>
              <a:gd name="connsiteX20" fmla="*/ 2219015 w 8590887"/>
              <a:gd name="connsiteY20" fmla="*/ 147432 h 188642"/>
              <a:gd name="connsiteX21" fmla="*/ 2274011 w 8590887"/>
              <a:gd name="connsiteY21" fmla="*/ 168365 h 188642"/>
              <a:gd name="connsiteX22" fmla="*/ 2348988 w 8590887"/>
              <a:gd name="connsiteY22" fmla="*/ 187779 h 188642"/>
              <a:gd name="connsiteX23" fmla="*/ 2464511 w 8590887"/>
              <a:gd name="connsiteY23" fmla="*/ 168366 h 188642"/>
              <a:gd name="connsiteX24" fmla="*/ 2685551 w 8590887"/>
              <a:gd name="connsiteY24" fmla="*/ 171875 h 188642"/>
              <a:gd name="connsiteX25" fmla="*/ 3095147 w 8590887"/>
              <a:gd name="connsiteY25" fmla="*/ 150924 h 188642"/>
              <a:gd name="connsiteX26" fmla="*/ 3796251 w 8590887"/>
              <a:gd name="connsiteY26" fmla="*/ 115459 h 188642"/>
              <a:gd name="connsiteX27" fmla="*/ 4901482 w 8590887"/>
              <a:gd name="connsiteY27" fmla="*/ 67751 h 188642"/>
              <a:gd name="connsiteX28" fmla="*/ 5418317 w 8590887"/>
              <a:gd name="connsiteY28" fmla="*/ 51849 h 188642"/>
              <a:gd name="connsiteX29" fmla="*/ 6062372 w 8590887"/>
              <a:gd name="connsiteY29" fmla="*/ 35946 h 188642"/>
              <a:gd name="connsiteX30" fmla="*/ 6634866 w 8590887"/>
              <a:gd name="connsiteY30" fmla="*/ 20043 h 188642"/>
              <a:gd name="connsiteX31" fmla="*/ 7382289 w 8590887"/>
              <a:gd name="connsiteY31" fmla="*/ 4141 h 188642"/>
              <a:gd name="connsiteX32" fmla="*/ 8415959 w 8590887"/>
              <a:gd name="connsiteY32" fmla="*/ 20043 h 188642"/>
              <a:gd name="connsiteX33" fmla="*/ 8590887 w 8590887"/>
              <a:gd name="connsiteY33" fmla="*/ 12092 h 188642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65752 w 8590887"/>
              <a:gd name="connsiteY3" fmla="*/ 9773 h 181821"/>
              <a:gd name="connsiteX4" fmla="*/ 1045099 w 8590887"/>
              <a:gd name="connsiteY4" fmla="*/ 35946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58182 w 8590887"/>
              <a:gd name="connsiteY8" fmla="*/ 47873 h 181821"/>
              <a:gd name="connsiteX9" fmla="*/ 1433885 w 8590887"/>
              <a:gd name="connsiteY9" fmla="*/ 87795 h 181821"/>
              <a:gd name="connsiteX10" fmla="*/ 1560868 w 8590887"/>
              <a:gd name="connsiteY10" fmla="*/ 125092 h 181821"/>
              <a:gd name="connsiteX11" fmla="*/ 1616916 w 8590887"/>
              <a:gd name="connsiteY11" fmla="*/ 116551 h 181821"/>
              <a:gd name="connsiteX12" fmla="*/ 1682009 w 8590887"/>
              <a:gd name="connsiteY12" fmla="*/ 90481 h 181821"/>
              <a:gd name="connsiteX13" fmla="*/ 1733467 w 8590887"/>
              <a:gd name="connsiteY13" fmla="*/ 87403 h 181821"/>
              <a:gd name="connsiteX14" fmla="*/ 1774441 w 8590887"/>
              <a:gd name="connsiteY14" fmla="*/ 101444 h 181821"/>
              <a:gd name="connsiteX15" fmla="*/ 1846093 w 8590887"/>
              <a:gd name="connsiteY15" fmla="*/ 132293 h 181821"/>
              <a:gd name="connsiteX16" fmla="*/ 1923451 w 8590887"/>
              <a:gd name="connsiteY16" fmla="*/ 124596 h 181821"/>
              <a:gd name="connsiteX17" fmla="*/ 1965355 w 8590887"/>
              <a:gd name="connsiteY17" fmla="*/ 132624 h 181821"/>
              <a:gd name="connsiteX18" fmla="*/ 2059172 w 8590887"/>
              <a:gd name="connsiteY18" fmla="*/ 166869 h 181821"/>
              <a:gd name="connsiteX19" fmla="*/ 2132157 w 8590887"/>
              <a:gd name="connsiteY19" fmla="*/ 156139 h 181821"/>
              <a:gd name="connsiteX20" fmla="*/ 2219015 w 8590887"/>
              <a:gd name="connsiteY20" fmla="*/ 147432 h 181821"/>
              <a:gd name="connsiteX21" fmla="*/ 2274011 w 8590887"/>
              <a:gd name="connsiteY21" fmla="*/ 168365 h 181821"/>
              <a:gd name="connsiteX22" fmla="*/ 2356132 w 8590887"/>
              <a:gd name="connsiteY22" fmla="*/ 180635 h 181821"/>
              <a:gd name="connsiteX23" fmla="*/ 2464511 w 8590887"/>
              <a:gd name="connsiteY23" fmla="*/ 168366 h 181821"/>
              <a:gd name="connsiteX24" fmla="*/ 2685551 w 8590887"/>
              <a:gd name="connsiteY24" fmla="*/ 171875 h 181821"/>
              <a:gd name="connsiteX25" fmla="*/ 3095147 w 8590887"/>
              <a:gd name="connsiteY25" fmla="*/ 150924 h 181821"/>
              <a:gd name="connsiteX26" fmla="*/ 3796251 w 8590887"/>
              <a:gd name="connsiteY26" fmla="*/ 115459 h 181821"/>
              <a:gd name="connsiteX27" fmla="*/ 4901482 w 8590887"/>
              <a:gd name="connsiteY27" fmla="*/ 67751 h 181821"/>
              <a:gd name="connsiteX28" fmla="*/ 5418317 w 8590887"/>
              <a:gd name="connsiteY28" fmla="*/ 51849 h 181821"/>
              <a:gd name="connsiteX29" fmla="*/ 6062372 w 8590887"/>
              <a:gd name="connsiteY29" fmla="*/ 35946 h 181821"/>
              <a:gd name="connsiteX30" fmla="*/ 6634866 w 8590887"/>
              <a:gd name="connsiteY30" fmla="*/ 20043 h 181821"/>
              <a:gd name="connsiteX31" fmla="*/ 7382289 w 8590887"/>
              <a:gd name="connsiteY31" fmla="*/ 4141 h 181821"/>
              <a:gd name="connsiteX32" fmla="*/ 8415959 w 8590887"/>
              <a:gd name="connsiteY32" fmla="*/ 20043 h 181821"/>
              <a:gd name="connsiteX33" fmla="*/ 8590887 w 8590887"/>
              <a:gd name="connsiteY33" fmla="*/ 12092 h 181821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65752 w 8590887"/>
              <a:gd name="connsiteY3" fmla="*/ 9773 h 181821"/>
              <a:gd name="connsiteX4" fmla="*/ 1045099 w 8590887"/>
              <a:gd name="connsiteY4" fmla="*/ 35946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58182 w 8590887"/>
              <a:gd name="connsiteY8" fmla="*/ 47873 h 181821"/>
              <a:gd name="connsiteX9" fmla="*/ 1433885 w 8590887"/>
              <a:gd name="connsiteY9" fmla="*/ 87795 h 181821"/>
              <a:gd name="connsiteX10" fmla="*/ 1488198 w 8590887"/>
              <a:gd name="connsiteY10" fmla="*/ 115979 h 181821"/>
              <a:gd name="connsiteX11" fmla="*/ 1560868 w 8590887"/>
              <a:gd name="connsiteY11" fmla="*/ 125092 h 181821"/>
              <a:gd name="connsiteX12" fmla="*/ 1616916 w 8590887"/>
              <a:gd name="connsiteY12" fmla="*/ 116551 h 181821"/>
              <a:gd name="connsiteX13" fmla="*/ 1682009 w 8590887"/>
              <a:gd name="connsiteY13" fmla="*/ 90481 h 181821"/>
              <a:gd name="connsiteX14" fmla="*/ 1733467 w 8590887"/>
              <a:gd name="connsiteY14" fmla="*/ 87403 h 181821"/>
              <a:gd name="connsiteX15" fmla="*/ 1774441 w 8590887"/>
              <a:gd name="connsiteY15" fmla="*/ 101444 h 181821"/>
              <a:gd name="connsiteX16" fmla="*/ 1846093 w 8590887"/>
              <a:gd name="connsiteY16" fmla="*/ 132293 h 181821"/>
              <a:gd name="connsiteX17" fmla="*/ 1923451 w 8590887"/>
              <a:gd name="connsiteY17" fmla="*/ 124596 h 181821"/>
              <a:gd name="connsiteX18" fmla="*/ 1965355 w 8590887"/>
              <a:gd name="connsiteY18" fmla="*/ 132624 h 181821"/>
              <a:gd name="connsiteX19" fmla="*/ 2059172 w 8590887"/>
              <a:gd name="connsiteY19" fmla="*/ 166869 h 181821"/>
              <a:gd name="connsiteX20" fmla="*/ 2132157 w 8590887"/>
              <a:gd name="connsiteY20" fmla="*/ 156139 h 181821"/>
              <a:gd name="connsiteX21" fmla="*/ 2219015 w 8590887"/>
              <a:gd name="connsiteY21" fmla="*/ 147432 h 181821"/>
              <a:gd name="connsiteX22" fmla="*/ 2274011 w 8590887"/>
              <a:gd name="connsiteY22" fmla="*/ 168365 h 181821"/>
              <a:gd name="connsiteX23" fmla="*/ 2356132 w 8590887"/>
              <a:gd name="connsiteY23" fmla="*/ 180635 h 181821"/>
              <a:gd name="connsiteX24" fmla="*/ 2464511 w 8590887"/>
              <a:gd name="connsiteY24" fmla="*/ 168366 h 181821"/>
              <a:gd name="connsiteX25" fmla="*/ 2685551 w 8590887"/>
              <a:gd name="connsiteY25" fmla="*/ 171875 h 181821"/>
              <a:gd name="connsiteX26" fmla="*/ 3095147 w 8590887"/>
              <a:gd name="connsiteY26" fmla="*/ 150924 h 181821"/>
              <a:gd name="connsiteX27" fmla="*/ 3796251 w 8590887"/>
              <a:gd name="connsiteY27" fmla="*/ 115459 h 181821"/>
              <a:gd name="connsiteX28" fmla="*/ 4901482 w 8590887"/>
              <a:gd name="connsiteY28" fmla="*/ 67751 h 181821"/>
              <a:gd name="connsiteX29" fmla="*/ 5418317 w 8590887"/>
              <a:gd name="connsiteY29" fmla="*/ 51849 h 181821"/>
              <a:gd name="connsiteX30" fmla="*/ 6062372 w 8590887"/>
              <a:gd name="connsiteY30" fmla="*/ 35946 h 181821"/>
              <a:gd name="connsiteX31" fmla="*/ 6634866 w 8590887"/>
              <a:gd name="connsiteY31" fmla="*/ 20043 h 181821"/>
              <a:gd name="connsiteX32" fmla="*/ 7382289 w 8590887"/>
              <a:gd name="connsiteY32" fmla="*/ 4141 h 181821"/>
              <a:gd name="connsiteX33" fmla="*/ 8415959 w 8590887"/>
              <a:gd name="connsiteY33" fmla="*/ 20043 h 181821"/>
              <a:gd name="connsiteX34" fmla="*/ 8590887 w 8590887"/>
              <a:gd name="connsiteY34" fmla="*/ 12092 h 181821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65752 w 8590887"/>
              <a:gd name="connsiteY3" fmla="*/ 9773 h 181821"/>
              <a:gd name="connsiteX4" fmla="*/ 1045099 w 8590887"/>
              <a:gd name="connsiteY4" fmla="*/ 35946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58182 w 8590887"/>
              <a:gd name="connsiteY8" fmla="*/ 47873 h 181821"/>
              <a:gd name="connsiteX9" fmla="*/ 1393404 w 8590887"/>
              <a:gd name="connsiteY9" fmla="*/ 83033 h 181821"/>
              <a:gd name="connsiteX10" fmla="*/ 1488198 w 8590887"/>
              <a:gd name="connsiteY10" fmla="*/ 115979 h 181821"/>
              <a:gd name="connsiteX11" fmla="*/ 1560868 w 8590887"/>
              <a:gd name="connsiteY11" fmla="*/ 125092 h 181821"/>
              <a:gd name="connsiteX12" fmla="*/ 1616916 w 8590887"/>
              <a:gd name="connsiteY12" fmla="*/ 116551 h 181821"/>
              <a:gd name="connsiteX13" fmla="*/ 1682009 w 8590887"/>
              <a:gd name="connsiteY13" fmla="*/ 90481 h 181821"/>
              <a:gd name="connsiteX14" fmla="*/ 1733467 w 8590887"/>
              <a:gd name="connsiteY14" fmla="*/ 87403 h 181821"/>
              <a:gd name="connsiteX15" fmla="*/ 1774441 w 8590887"/>
              <a:gd name="connsiteY15" fmla="*/ 101444 h 181821"/>
              <a:gd name="connsiteX16" fmla="*/ 1846093 w 8590887"/>
              <a:gd name="connsiteY16" fmla="*/ 132293 h 181821"/>
              <a:gd name="connsiteX17" fmla="*/ 1923451 w 8590887"/>
              <a:gd name="connsiteY17" fmla="*/ 124596 h 181821"/>
              <a:gd name="connsiteX18" fmla="*/ 1965355 w 8590887"/>
              <a:gd name="connsiteY18" fmla="*/ 132624 h 181821"/>
              <a:gd name="connsiteX19" fmla="*/ 2059172 w 8590887"/>
              <a:gd name="connsiteY19" fmla="*/ 166869 h 181821"/>
              <a:gd name="connsiteX20" fmla="*/ 2132157 w 8590887"/>
              <a:gd name="connsiteY20" fmla="*/ 156139 h 181821"/>
              <a:gd name="connsiteX21" fmla="*/ 2219015 w 8590887"/>
              <a:gd name="connsiteY21" fmla="*/ 147432 h 181821"/>
              <a:gd name="connsiteX22" fmla="*/ 2274011 w 8590887"/>
              <a:gd name="connsiteY22" fmla="*/ 168365 h 181821"/>
              <a:gd name="connsiteX23" fmla="*/ 2356132 w 8590887"/>
              <a:gd name="connsiteY23" fmla="*/ 180635 h 181821"/>
              <a:gd name="connsiteX24" fmla="*/ 2464511 w 8590887"/>
              <a:gd name="connsiteY24" fmla="*/ 168366 h 181821"/>
              <a:gd name="connsiteX25" fmla="*/ 2685551 w 8590887"/>
              <a:gd name="connsiteY25" fmla="*/ 171875 h 181821"/>
              <a:gd name="connsiteX26" fmla="*/ 3095147 w 8590887"/>
              <a:gd name="connsiteY26" fmla="*/ 150924 h 181821"/>
              <a:gd name="connsiteX27" fmla="*/ 3796251 w 8590887"/>
              <a:gd name="connsiteY27" fmla="*/ 115459 h 181821"/>
              <a:gd name="connsiteX28" fmla="*/ 4901482 w 8590887"/>
              <a:gd name="connsiteY28" fmla="*/ 67751 h 181821"/>
              <a:gd name="connsiteX29" fmla="*/ 5418317 w 8590887"/>
              <a:gd name="connsiteY29" fmla="*/ 51849 h 181821"/>
              <a:gd name="connsiteX30" fmla="*/ 6062372 w 8590887"/>
              <a:gd name="connsiteY30" fmla="*/ 35946 h 181821"/>
              <a:gd name="connsiteX31" fmla="*/ 6634866 w 8590887"/>
              <a:gd name="connsiteY31" fmla="*/ 20043 h 181821"/>
              <a:gd name="connsiteX32" fmla="*/ 7382289 w 8590887"/>
              <a:gd name="connsiteY32" fmla="*/ 4141 h 181821"/>
              <a:gd name="connsiteX33" fmla="*/ 8415959 w 8590887"/>
              <a:gd name="connsiteY33" fmla="*/ 20043 h 181821"/>
              <a:gd name="connsiteX34" fmla="*/ 8590887 w 8590887"/>
              <a:gd name="connsiteY34" fmla="*/ 12092 h 181821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65752 w 8590887"/>
              <a:gd name="connsiteY3" fmla="*/ 9773 h 181821"/>
              <a:gd name="connsiteX4" fmla="*/ 1045099 w 8590887"/>
              <a:gd name="connsiteY4" fmla="*/ 35946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48657 w 8590887"/>
              <a:gd name="connsiteY8" fmla="*/ 50254 h 181821"/>
              <a:gd name="connsiteX9" fmla="*/ 1393404 w 8590887"/>
              <a:gd name="connsiteY9" fmla="*/ 83033 h 181821"/>
              <a:gd name="connsiteX10" fmla="*/ 1488198 w 8590887"/>
              <a:gd name="connsiteY10" fmla="*/ 115979 h 181821"/>
              <a:gd name="connsiteX11" fmla="*/ 1560868 w 8590887"/>
              <a:gd name="connsiteY11" fmla="*/ 125092 h 181821"/>
              <a:gd name="connsiteX12" fmla="*/ 1616916 w 8590887"/>
              <a:gd name="connsiteY12" fmla="*/ 116551 h 181821"/>
              <a:gd name="connsiteX13" fmla="*/ 1682009 w 8590887"/>
              <a:gd name="connsiteY13" fmla="*/ 90481 h 181821"/>
              <a:gd name="connsiteX14" fmla="*/ 1733467 w 8590887"/>
              <a:gd name="connsiteY14" fmla="*/ 87403 h 181821"/>
              <a:gd name="connsiteX15" fmla="*/ 1774441 w 8590887"/>
              <a:gd name="connsiteY15" fmla="*/ 101444 h 181821"/>
              <a:gd name="connsiteX16" fmla="*/ 1846093 w 8590887"/>
              <a:gd name="connsiteY16" fmla="*/ 132293 h 181821"/>
              <a:gd name="connsiteX17" fmla="*/ 1923451 w 8590887"/>
              <a:gd name="connsiteY17" fmla="*/ 124596 h 181821"/>
              <a:gd name="connsiteX18" fmla="*/ 1965355 w 8590887"/>
              <a:gd name="connsiteY18" fmla="*/ 132624 h 181821"/>
              <a:gd name="connsiteX19" fmla="*/ 2059172 w 8590887"/>
              <a:gd name="connsiteY19" fmla="*/ 166869 h 181821"/>
              <a:gd name="connsiteX20" fmla="*/ 2132157 w 8590887"/>
              <a:gd name="connsiteY20" fmla="*/ 156139 h 181821"/>
              <a:gd name="connsiteX21" fmla="*/ 2219015 w 8590887"/>
              <a:gd name="connsiteY21" fmla="*/ 147432 h 181821"/>
              <a:gd name="connsiteX22" fmla="*/ 2274011 w 8590887"/>
              <a:gd name="connsiteY22" fmla="*/ 168365 h 181821"/>
              <a:gd name="connsiteX23" fmla="*/ 2356132 w 8590887"/>
              <a:gd name="connsiteY23" fmla="*/ 180635 h 181821"/>
              <a:gd name="connsiteX24" fmla="*/ 2464511 w 8590887"/>
              <a:gd name="connsiteY24" fmla="*/ 168366 h 181821"/>
              <a:gd name="connsiteX25" fmla="*/ 2685551 w 8590887"/>
              <a:gd name="connsiteY25" fmla="*/ 171875 h 181821"/>
              <a:gd name="connsiteX26" fmla="*/ 3095147 w 8590887"/>
              <a:gd name="connsiteY26" fmla="*/ 150924 h 181821"/>
              <a:gd name="connsiteX27" fmla="*/ 3796251 w 8590887"/>
              <a:gd name="connsiteY27" fmla="*/ 115459 h 181821"/>
              <a:gd name="connsiteX28" fmla="*/ 4901482 w 8590887"/>
              <a:gd name="connsiteY28" fmla="*/ 67751 h 181821"/>
              <a:gd name="connsiteX29" fmla="*/ 5418317 w 8590887"/>
              <a:gd name="connsiteY29" fmla="*/ 51849 h 181821"/>
              <a:gd name="connsiteX30" fmla="*/ 6062372 w 8590887"/>
              <a:gd name="connsiteY30" fmla="*/ 35946 h 181821"/>
              <a:gd name="connsiteX31" fmla="*/ 6634866 w 8590887"/>
              <a:gd name="connsiteY31" fmla="*/ 20043 h 181821"/>
              <a:gd name="connsiteX32" fmla="*/ 7382289 w 8590887"/>
              <a:gd name="connsiteY32" fmla="*/ 4141 h 181821"/>
              <a:gd name="connsiteX33" fmla="*/ 8415959 w 8590887"/>
              <a:gd name="connsiteY33" fmla="*/ 20043 h 181821"/>
              <a:gd name="connsiteX34" fmla="*/ 8590887 w 8590887"/>
              <a:gd name="connsiteY34" fmla="*/ 12092 h 181821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65752 w 8590887"/>
              <a:gd name="connsiteY3" fmla="*/ 9773 h 181821"/>
              <a:gd name="connsiteX4" fmla="*/ 1045099 w 8590887"/>
              <a:gd name="connsiteY4" fmla="*/ 35946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48657 w 8590887"/>
              <a:gd name="connsiteY8" fmla="*/ 50254 h 181821"/>
              <a:gd name="connsiteX9" fmla="*/ 1421979 w 8590887"/>
              <a:gd name="connsiteY9" fmla="*/ 83033 h 181821"/>
              <a:gd name="connsiteX10" fmla="*/ 1488198 w 8590887"/>
              <a:gd name="connsiteY10" fmla="*/ 115979 h 181821"/>
              <a:gd name="connsiteX11" fmla="*/ 1560868 w 8590887"/>
              <a:gd name="connsiteY11" fmla="*/ 125092 h 181821"/>
              <a:gd name="connsiteX12" fmla="*/ 1616916 w 8590887"/>
              <a:gd name="connsiteY12" fmla="*/ 116551 h 181821"/>
              <a:gd name="connsiteX13" fmla="*/ 1682009 w 8590887"/>
              <a:gd name="connsiteY13" fmla="*/ 90481 h 181821"/>
              <a:gd name="connsiteX14" fmla="*/ 1733467 w 8590887"/>
              <a:gd name="connsiteY14" fmla="*/ 87403 h 181821"/>
              <a:gd name="connsiteX15" fmla="*/ 1774441 w 8590887"/>
              <a:gd name="connsiteY15" fmla="*/ 101444 h 181821"/>
              <a:gd name="connsiteX16" fmla="*/ 1846093 w 8590887"/>
              <a:gd name="connsiteY16" fmla="*/ 132293 h 181821"/>
              <a:gd name="connsiteX17" fmla="*/ 1923451 w 8590887"/>
              <a:gd name="connsiteY17" fmla="*/ 124596 h 181821"/>
              <a:gd name="connsiteX18" fmla="*/ 1965355 w 8590887"/>
              <a:gd name="connsiteY18" fmla="*/ 132624 h 181821"/>
              <a:gd name="connsiteX19" fmla="*/ 2059172 w 8590887"/>
              <a:gd name="connsiteY19" fmla="*/ 166869 h 181821"/>
              <a:gd name="connsiteX20" fmla="*/ 2132157 w 8590887"/>
              <a:gd name="connsiteY20" fmla="*/ 156139 h 181821"/>
              <a:gd name="connsiteX21" fmla="*/ 2219015 w 8590887"/>
              <a:gd name="connsiteY21" fmla="*/ 147432 h 181821"/>
              <a:gd name="connsiteX22" fmla="*/ 2274011 w 8590887"/>
              <a:gd name="connsiteY22" fmla="*/ 168365 h 181821"/>
              <a:gd name="connsiteX23" fmla="*/ 2356132 w 8590887"/>
              <a:gd name="connsiteY23" fmla="*/ 180635 h 181821"/>
              <a:gd name="connsiteX24" fmla="*/ 2464511 w 8590887"/>
              <a:gd name="connsiteY24" fmla="*/ 168366 h 181821"/>
              <a:gd name="connsiteX25" fmla="*/ 2685551 w 8590887"/>
              <a:gd name="connsiteY25" fmla="*/ 171875 h 181821"/>
              <a:gd name="connsiteX26" fmla="*/ 3095147 w 8590887"/>
              <a:gd name="connsiteY26" fmla="*/ 150924 h 181821"/>
              <a:gd name="connsiteX27" fmla="*/ 3796251 w 8590887"/>
              <a:gd name="connsiteY27" fmla="*/ 115459 h 181821"/>
              <a:gd name="connsiteX28" fmla="*/ 4901482 w 8590887"/>
              <a:gd name="connsiteY28" fmla="*/ 67751 h 181821"/>
              <a:gd name="connsiteX29" fmla="*/ 5418317 w 8590887"/>
              <a:gd name="connsiteY29" fmla="*/ 51849 h 181821"/>
              <a:gd name="connsiteX30" fmla="*/ 6062372 w 8590887"/>
              <a:gd name="connsiteY30" fmla="*/ 35946 h 181821"/>
              <a:gd name="connsiteX31" fmla="*/ 6634866 w 8590887"/>
              <a:gd name="connsiteY31" fmla="*/ 20043 h 181821"/>
              <a:gd name="connsiteX32" fmla="*/ 7382289 w 8590887"/>
              <a:gd name="connsiteY32" fmla="*/ 4141 h 181821"/>
              <a:gd name="connsiteX33" fmla="*/ 8415959 w 8590887"/>
              <a:gd name="connsiteY33" fmla="*/ 20043 h 181821"/>
              <a:gd name="connsiteX34" fmla="*/ 8590887 w 8590887"/>
              <a:gd name="connsiteY34" fmla="*/ 12092 h 181821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65752 w 8590887"/>
              <a:gd name="connsiteY3" fmla="*/ 9773 h 181821"/>
              <a:gd name="connsiteX4" fmla="*/ 1045099 w 8590887"/>
              <a:gd name="connsiteY4" fmla="*/ 35946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48657 w 8590887"/>
              <a:gd name="connsiteY8" fmla="*/ 50254 h 181821"/>
              <a:gd name="connsiteX9" fmla="*/ 1421979 w 8590887"/>
              <a:gd name="connsiteY9" fmla="*/ 83033 h 181821"/>
              <a:gd name="connsiteX10" fmla="*/ 1488198 w 8590887"/>
              <a:gd name="connsiteY10" fmla="*/ 115979 h 181821"/>
              <a:gd name="connsiteX11" fmla="*/ 1523917 w 8590887"/>
              <a:gd name="connsiteY11" fmla="*/ 123123 h 181821"/>
              <a:gd name="connsiteX12" fmla="*/ 1560868 w 8590887"/>
              <a:gd name="connsiteY12" fmla="*/ 125092 h 181821"/>
              <a:gd name="connsiteX13" fmla="*/ 1616916 w 8590887"/>
              <a:gd name="connsiteY13" fmla="*/ 116551 h 181821"/>
              <a:gd name="connsiteX14" fmla="*/ 1682009 w 8590887"/>
              <a:gd name="connsiteY14" fmla="*/ 90481 h 181821"/>
              <a:gd name="connsiteX15" fmla="*/ 1733467 w 8590887"/>
              <a:gd name="connsiteY15" fmla="*/ 87403 h 181821"/>
              <a:gd name="connsiteX16" fmla="*/ 1774441 w 8590887"/>
              <a:gd name="connsiteY16" fmla="*/ 101444 h 181821"/>
              <a:gd name="connsiteX17" fmla="*/ 1846093 w 8590887"/>
              <a:gd name="connsiteY17" fmla="*/ 132293 h 181821"/>
              <a:gd name="connsiteX18" fmla="*/ 1923451 w 8590887"/>
              <a:gd name="connsiteY18" fmla="*/ 124596 h 181821"/>
              <a:gd name="connsiteX19" fmla="*/ 1965355 w 8590887"/>
              <a:gd name="connsiteY19" fmla="*/ 132624 h 181821"/>
              <a:gd name="connsiteX20" fmla="*/ 2059172 w 8590887"/>
              <a:gd name="connsiteY20" fmla="*/ 166869 h 181821"/>
              <a:gd name="connsiteX21" fmla="*/ 2132157 w 8590887"/>
              <a:gd name="connsiteY21" fmla="*/ 156139 h 181821"/>
              <a:gd name="connsiteX22" fmla="*/ 2219015 w 8590887"/>
              <a:gd name="connsiteY22" fmla="*/ 147432 h 181821"/>
              <a:gd name="connsiteX23" fmla="*/ 2274011 w 8590887"/>
              <a:gd name="connsiteY23" fmla="*/ 168365 h 181821"/>
              <a:gd name="connsiteX24" fmla="*/ 2356132 w 8590887"/>
              <a:gd name="connsiteY24" fmla="*/ 180635 h 181821"/>
              <a:gd name="connsiteX25" fmla="*/ 2464511 w 8590887"/>
              <a:gd name="connsiteY25" fmla="*/ 168366 h 181821"/>
              <a:gd name="connsiteX26" fmla="*/ 2685551 w 8590887"/>
              <a:gd name="connsiteY26" fmla="*/ 171875 h 181821"/>
              <a:gd name="connsiteX27" fmla="*/ 3095147 w 8590887"/>
              <a:gd name="connsiteY27" fmla="*/ 150924 h 181821"/>
              <a:gd name="connsiteX28" fmla="*/ 3796251 w 8590887"/>
              <a:gd name="connsiteY28" fmla="*/ 115459 h 181821"/>
              <a:gd name="connsiteX29" fmla="*/ 4901482 w 8590887"/>
              <a:gd name="connsiteY29" fmla="*/ 67751 h 181821"/>
              <a:gd name="connsiteX30" fmla="*/ 5418317 w 8590887"/>
              <a:gd name="connsiteY30" fmla="*/ 51849 h 181821"/>
              <a:gd name="connsiteX31" fmla="*/ 6062372 w 8590887"/>
              <a:gd name="connsiteY31" fmla="*/ 35946 h 181821"/>
              <a:gd name="connsiteX32" fmla="*/ 6634866 w 8590887"/>
              <a:gd name="connsiteY32" fmla="*/ 20043 h 181821"/>
              <a:gd name="connsiteX33" fmla="*/ 7382289 w 8590887"/>
              <a:gd name="connsiteY33" fmla="*/ 4141 h 181821"/>
              <a:gd name="connsiteX34" fmla="*/ 8415959 w 8590887"/>
              <a:gd name="connsiteY34" fmla="*/ 20043 h 181821"/>
              <a:gd name="connsiteX35" fmla="*/ 8590887 w 8590887"/>
              <a:gd name="connsiteY35" fmla="*/ 12092 h 181821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65752 w 8590887"/>
              <a:gd name="connsiteY3" fmla="*/ 9773 h 181821"/>
              <a:gd name="connsiteX4" fmla="*/ 1059387 w 8590887"/>
              <a:gd name="connsiteY4" fmla="*/ 24040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48657 w 8590887"/>
              <a:gd name="connsiteY8" fmla="*/ 50254 h 181821"/>
              <a:gd name="connsiteX9" fmla="*/ 1421979 w 8590887"/>
              <a:gd name="connsiteY9" fmla="*/ 83033 h 181821"/>
              <a:gd name="connsiteX10" fmla="*/ 1488198 w 8590887"/>
              <a:gd name="connsiteY10" fmla="*/ 115979 h 181821"/>
              <a:gd name="connsiteX11" fmla="*/ 1523917 w 8590887"/>
              <a:gd name="connsiteY11" fmla="*/ 123123 h 181821"/>
              <a:gd name="connsiteX12" fmla="*/ 1560868 w 8590887"/>
              <a:gd name="connsiteY12" fmla="*/ 125092 h 181821"/>
              <a:gd name="connsiteX13" fmla="*/ 1616916 w 8590887"/>
              <a:gd name="connsiteY13" fmla="*/ 116551 h 181821"/>
              <a:gd name="connsiteX14" fmla="*/ 1682009 w 8590887"/>
              <a:gd name="connsiteY14" fmla="*/ 90481 h 181821"/>
              <a:gd name="connsiteX15" fmla="*/ 1733467 w 8590887"/>
              <a:gd name="connsiteY15" fmla="*/ 87403 h 181821"/>
              <a:gd name="connsiteX16" fmla="*/ 1774441 w 8590887"/>
              <a:gd name="connsiteY16" fmla="*/ 101444 h 181821"/>
              <a:gd name="connsiteX17" fmla="*/ 1846093 w 8590887"/>
              <a:gd name="connsiteY17" fmla="*/ 132293 h 181821"/>
              <a:gd name="connsiteX18" fmla="*/ 1923451 w 8590887"/>
              <a:gd name="connsiteY18" fmla="*/ 124596 h 181821"/>
              <a:gd name="connsiteX19" fmla="*/ 1965355 w 8590887"/>
              <a:gd name="connsiteY19" fmla="*/ 132624 h 181821"/>
              <a:gd name="connsiteX20" fmla="*/ 2059172 w 8590887"/>
              <a:gd name="connsiteY20" fmla="*/ 166869 h 181821"/>
              <a:gd name="connsiteX21" fmla="*/ 2132157 w 8590887"/>
              <a:gd name="connsiteY21" fmla="*/ 156139 h 181821"/>
              <a:gd name="connsiteX22" fmla="*/ 2219015 w 8590887"/>
              <a:gd name="connsiteY22" fmla="*/ 147432 h 181821"/>
              <a:gd name="connsiteX23" fmla="*/ 2274011 w 8590887"/>
              <a:gd name="connsiteY23" fmla="*/ 168365 h 181821"/>
              <a:gd name="connsiteX24" fmla="*/ 2356132 w 8590887"/>
              <a:gd name="connsiteY24" fmla="*/ 180635 h 181821"/>
              <a:gd name="connsiteX25" fmla="*/ 2464511 w 8590887"/>
              <a:gd name="connsiteY25" fmla="*/ 168366 h 181821"/>
              <a:gd name="connsiteX26" fmla="*/ 2685551 w 8590887"/>
              <a:gd name="connsiteY26" fmla="*/ 171875 h 181821"/>
              <a:gd name="connsiteX27" fmla="*/ 3095147 w 8590887"/>
              <a:gd name="connsiteY27" fmla="*/ 150924 h 181821"/>
              <a:gd name="connsiteX28" fmla="*/ 3796251 w 8590887"/>
              <a:gd name="connsiteY28" fmla="*/ 115459 h 181821"/>
              <a:gd name="connsiteX29" fmla="*/ 4901482 w 8590887"/>
              <a:gd name="connsiteY29" fmla="*/ 67751 h 181821"/>
              <a:gd name="connsiteX30" fmla="*/ 5418317 w 8590887"/>
              <a:gd name="connsiteY30" fmla="*/ 51849 h 181821"/>
              <a:gd name="connsiteX31" fmla="*/ 6062372 w 8590887"/>
              <a:gd name="connsiteY31" fmla="*/ 35946 h 181821"/>
              <a:gd name="connsiteX32" fmla="*/ 6634866 w 8590887"/>
              <a:gd name="connsiteY32" fmla="*/ 20043 h 181821"/>
              <a:gd name="connsiteX33" fmla="*/ 7382289 w 8590887"/>
              <a:gd name="connsiteY33" fmla="*/ 4141 h 181821"/>
              <a:gd name="connsiteX34" fmla="*/ 8415959 w 8590887"/>
              <a:gd name="connsiteY34" fmla="*/ 20043 h 181821"/>
              <a:gd name="connsiteX35" fmla="*/ 8590887 w 8590887"/>
              <a:gd name="connsiteY35" fmla="*/ 12092 h 181821"/>
              <a:gd name="connsiteX0" fmla="*/ 0 w 8590887"/>
              <a:gd name="connsiteY0" fmla="*/ 4141 h 181821"/>
              <a:gd name="connsiteX1" fmla="*/ 587402 w 8590887"/>
              <a:gd name="connsiteY1" fmla="*/ 0 h 181821"/>
              <a:gd name="connsiteX2" fmla="*/ 830414 w 8590887"/>
              <a:gd name="connsiteY2" fmla="*/ 4141 h 181821"/>
              <a:gd name="connsiteX3" fmla="*/ 951464 w 8590887"/>
              <a:gd name="connsiteY3" fmla="*/ 2629 h 181821"/>
              <a:gd name="connsiteX4" fmla="*/ 1059387 w 8590887"/>
              <a:gd name="connsiteY4" fmla="*/ 24040 h 181821"/>
              <a:gd name="connsiteX5" fmla="*/ 1148632 w 8590887"/>
              <a:gd name="connsiteY5" fmla="*/ 51683 h 181821"/>
              <a:gd name="connsiteX6" fmla="*/ 1275687 w 8590887"/>
              <a:gd name="connsiteY6" fmla="*/ 36609 h 181821"/>
              <a:gd name="connsiteX7" fmla="*/ 1312462 w 8590887"/>
              <a:gd name="connsiteY7" fmla="*/ 36443 h 181821"/>
              <a:gd name="connsiteX8" fmla="*/ 1348657 w 8590887"/>
              <a:gd name="connsiteY8" fmla="*/ 50254 h 181821"/>
              <a:gd name="connsiteX9" fmla="*/ 1421979 w 8590887"/>
              <a:gd name="connsiteY9" fmla="*/ 83033 h 181821"/>
              <a:gd name="connsiteX10" fmla="*/ 1488198 w 8590887"/>
              <a:gd name="connsiteY10" fmla="*/ 115979 h 181821"/>
              <a:gd name="connsiteX11" fmla="*/ 1523917 w 8590887"/>
              <a:gd name="connsiteY11" fmla="*/ 123123 h 181821"/>
              <a:gd name="connsiteX12" fmla="*/ 1560868 w 8590887"/>
              <a:gd name="connsiteY12" fmla="*/ 125092 h 181821"/>
              <a:gd name="connsiteX13" fmla="*/ 1616916 w 8590887"/>
              <a:gd name="connsiteY13" fmla="*/ 116551 h 181821"/>
              <a:gd name="connsiteX14" fmla="*/ 1682009 w 8590887"/>
              <a:gd name="connsiteY14" fmla="*/ 90481 h 181821"/>
              <a:gd name="connsiteX15" fmla="*/ 1733467 w 8590887"/>
              <a:gd name="connsiteY15" fmla="*/ 87403 h 181821"/>
              <a:gd name="connsiteX16" fmla="*/ 1774441 w 8590887"/>
              <a:gd name="connsiteY16" fmla="*/ 101444 h 181821"/>
              <a:gd name="connsiteX17" fmla="*/ 1846093 w 8590887"/>
              <a:gd name="connsiteY17" fmla="*/ 132293 h 181821"/>
              <a:gd name="connsiteX18" fmla="*/ 1923451 w 8590887"/>
              <a:gd name="connsiteY18" fmla="*/ 124596 h 181821"/>
              <a:gd name="connsiteX19" fmla="*/ 1965355 w 8590887"/>
              <a:gd name="connsiteY19" fmla="*/ 132624 h 181821"/>
              <a:gd name="connsiteX20" fmla="*/ 2059172 w 8590887"/>
              <a:gd name="connsiteY20" fmla="*/ 166869 h 181821"/>
              <a:gd name="connsiteX21" fmla="*/ 2132157 w 8590887"/>
              <a:gd name="connsiteY21" fmla="*/ 156139 h 181821"/>
              <a:gd name="connsiteX22" fmla="*/ 2219015 w 8590887"/>
              <a:gd name="connsiteY22" fmla="*/ 147432 h 181821"/>
              <a:gd name="connsiteX23" fmla="*/ 2274011 w 8590887"/>
              <a:gd name="connsiteY23" fmla="*/ 168365 h 181821"/>
              <a:gd name="connsiteX24" fmla="*/ 2356132 w 8590887"/>
              <a:gd name="connsiteY24" fmla="*/ 180635 h 181821"/>
              <a:gd name="connsiteX25" fmla="*/ 2464511 w 8590887"/>
              <a:gd name="connsiteY25" fmla="*/ 168366 h 181821"/>
              <a:gd name="connsiteX26" fmla="*/ 2685551 w 8590887"/>
              <a:gd name="connsiteY26" fmla="*/ 171875 h 181821"/>
              <a:gd name="connsiteX27" fmla="*/ 3095147 w 8590887"/>
              <a:gd name="connsiteY27" fmla="*/ 150924 h 181821"/>
              <a:gd name="connsiteX28" fmla="*/ 3796251 w 8590887"/>
              <a:gd name="connsiteY28" fmla="*/ 115459 h 181821"/>
              <a:gd name="connsiteX29" fmla="*/ 4901482 w 8590887"/>
              <a:gd name="connsiteY29" fmla="*/ 67751 h 181821"/>
              <a:gd name="connsiteX30" fmla="*/ 5418317 w 8590887"/>
              <a:gd name="connsiteY30" fmla="*/ 51849 h 181821"/>
              <a:gd name="connsiteX31" fmla="*/ 6062372 w 8590887"/>
              <a:gd name="connsiteY31" fmla="*/ 35946 h 181821"/>
              <a:gd name="connsiteX32" fmla="*/ 6634866 w 8590887"/>
              <a:gd name="connsiteY32" fmla="*/ 20043 h 181821"/>
              <a:gd name="connsiteX33" fmla="*/ 7382289 w 8590887"/>
              <a:gd name="connsiteY33" fmla="*/ 4141 h 181821"/>
              <a:gd name="connsiteX34" fmla="*/ 8415959 w 8590887"/>
              <a:gd name="connsiteY34" fmla="*/ 20043 h 181821"/>
              <a:gd name="connsiteX35" fmla="*/ 8590887 w 8590887"/>
              <a:gd name="connsiteY35" fmla="*/ 12092 h 181821"/>
              <a:gd name="connsiteX0" fmla="*/ 0 w 8590887"/>
              <a:gd name="connsiteY0" fmla="*/ 4762 h 182442"/>
              <a:gd name="connsiteX1" fmla="*/ 587402 w 8590887"/>
              <a:gd name="connsiteY1" fmla="*/ 621 h 182442"/>
              <a:gd name="connsiteX2" fmla="*/ 770883 w 8590887"/>
              <a:gd name="connsiteY2" fmla="*/ 0 h 182442"/>
              <a:gd name="connsiteX3" fmla="*/ 951464 w 8590887"/>
              <a:gd name="connsiteY3" fmla="*/ 3250 h 182442"/>
              <a:gd name="connsiteX4" fmla="*/ 1059387 w 8590887"/>
              <a:gd name="connsiteY4" fmla="*/ 24661 h 182442"/>
              <a:gd name="connsiteX5" fmla="*/ 1148632 w 8590887"/>
              <a:gd name="connsiteY5" fmla="*/ 52304 h 182442"/>
              <a:gd name="connsiteX6" fmla="*/ 1275687 w 8590887"/>
              <a:gd name="connsiteY6" fmla="*/ 37230 h 182442"/>
              <a:gd name="connsiteX7" fmla="*/ 1312462 w 8590887"/>
              <a:gd name="connsiteY7" fmla="*/ 37064 h 182442"/>
              <a:gd name="connsiteX8" fmla="*/ 1348657 w 8590887"/>
              <a:gd name="connsiteY8" fmla="*/ 50875 h 182442"/>
              <a:gd name="connsiteX9" fmla="*/ 1421979 w 8590887"/>
              <a:gd name="connsiteY9" fmla="*/ 83654 h 182442"/>
              <a:gd name="connsiteX10" fmla="*/ 1488198 w 8590887"/>
              <a:gd name="connsiteY10" fmla="*/ 116600 h 182442"/>
              <a:gd name="connsiteX11" fmla="*/ 1523917 w 8590887"/>
              <a:gd name="connsiteY11" fmla="*/ 123744 h 182442"/>
              <a:gd name="connsiteX12" fmla="*/ 1560868 w 8590887"/>
              <a:gd name="connsiteY12" fmla="*/ 125713 h 182442"/>
              <a:gd name="connsiteX13" fmla="*/ 1616916 w 8590887"/>
              <a:gd name="connsiteY13" fmla="*/ 117172 h 182442"/>
              <a:gd name="connsiteX14" fmla="*/ 1682009 w 8590887"/>
              <a:gd name="connsiteY14" fmla="*/ 91102 h 182442"/>
              <a:gd name="connsiteX15" fmla="*/ 1733467 w 8590887"/>
              <a:gd name="connsiteY15" fmla="*/ 88024 h 182442"/>
              <a:gd name="connsiteX16" fmla="*/ 1774441 w 8590887"/>
              <a:gd name="connsiteY16" fmla="*/ 102065 h 182442"/>
              <a:gd name="connsiteX17" fmla="*/ 1846093 w 8590887"/>
              <a:gd name="connsiteY17" fmla="*/ 132914 h 182442"/>
              <a:gd name="connsiteX18" fmla="*/ 1923451 w 8590887"/>
              <a:gd name="connsiteY18" fmla="*/ 125217 h 182442"/>
              <a:gd name="connsiteX19" fmla="*/ 1965355 w 8590887"/>
              <a:gd name="connsiteY19" fmla="*/ 133245 h 182442"/>
              <a:gd name="connsiteX20" fmla="*/ 2059172 w 8590887"/>
              <a:gd name="connsiteY20" fmla="*/ 167490 h 182442"/>
              <a:gd name="connsiteX21" fmla="*/ 2132157 w 8590887"/>
              <a:gd name="connsiteY21" fmla="*/ 156760 h 182442"/>
              <a:gd name="connsiteX22" fmla="*/ 2219015 w 8590887"/>
              <a:gd name="connsiteY22" fmla="*/ 148053 h 182442"/>
              <a:gd name="connsiteX23" fmla="*/ 2274011 w 8590887"/>
              <a:gd name="connsiteY23" fmla="*/ 168986 h 182442"/>
              <a:gd name="connsiteX24" fmla="*/ 2356132 w 8590887"/>
              <a:gd name="connsiteY24" fmla="*/ 181256 h 182442"/>
              <a:gd name="connsiteX25" fmla="*/ 2464511 w 8590887"/>
              <a:gd name="connsiteY25" fmla="*/ 168987 h 182442"/>
              <a:gd name="connsiteX26" fmla="*/ 2685551 w 8590887"/>
              <a:gd name="connsiteY26" fmla="*/ 172496 h 182442"/>
              <a:gd name="connsiteX27" fmla="*/ 3095147 w 8590887"/>
              <a:gd name="connsiteY27" fmla="*/ 151545 h 182442"/>
              <a:gd name="connsiteX28" fmla="*/ 3796251 w 8590887"/>
              <a:gd name="connsiteY28" fmla="*/ 116080 h 182442"/>
              <a:gd name="connsiteX29" fmla="*/ 4901482 w 8590887"/>
              <a:gd name="connsiteY29" fmla="*/ 68372 h 182442"/>
              <a:gd name="connsiteX30" fmla="*/ 5418317 w 8590887"/>
              <a:gd name="connsiteY30" fmla="*/ 52470 h 182442"/>
              <a:gd name="connsiteX31" fmla="*/ 6062372 w 8590887"/>
              <a:gd name="connsiteY31" fmla="*/ 36567 h 182442"/>
              <a:gd name="connsiteX32" fmla="*/ 6634866 w 8590887"/>
              <a:gd name="connsiteY32" fmla="*/ 20664 h 182442"/>
              <a:gd name="connsiteX33" fmla="*/ 7382289 w 8590887"/>
              <a:gd name="connsiteY33" fmla="*/ 4762 h 182442"/>
              <a:gd name="connsiteX34" fmla="*/ 8415959 w 8590887"/>
              <a:gd name="connsiteY34" fmla="*/ 20664 h 182442"/>
              <a:gd name="connsiteX35" fmla="*/ 8590887 w 8590887"/>
              <a:gd name="connsiteY35" fmla="*/ 12713 h 182442"/>
              <a:gd name="connsiteX0" fmla="*/ 0 w 8590887"/>
              <a:gd name="connsiteY0" fmla="*/ 11987 h 189667"/>
              <a:gd name="connsiteX1" fmla="*/ 378536 w 8590887"/>
              <a:gd name="connsiteY1" fmla="*/ 0 h 189667"/>
              <a:gd name="connsiteX2" fmla="*/ 587402 w 8590887"/>
              <a:gd name="connsiteY2" fmla="*/ 7846 h 189667"/>
              <a:gd name="connsiteX3" fmla="*/ 770883 w 8590887"/>
              <a:gd name="connsiteY3" fmla="*/ 7225 h 189667"/>
              <a:gd name="connsiteX4" fmla="*/ 951464 w 8590887"/>
              <a:gd name="connsiteY4" fmla="*/ 10475 h 189667"/>
              <a:gd name="connsiteX5" fmla="*/ 1059387 w 8590887"/>
              <a:gd name="connsiteY5" fmla="*/ 31886 h 189667"/>
              <a:gd name="connsiteX6" fmla="*/ 1148632 w 8590887"/>
              <a:gd name="connsiteY6" fmla="*/ 59529 h 189667"/>
              <a:gd name="connsiteX7" fmla="*/ 1275687 w 8590887"/>
              <a:gd name="connsiteY7" fmla="*/ 44455 h 189667"/>
              <a:gd name="connsiteX8" fmla="*/ 1312462 w 8590887"/>
              <a:gd name="connsiteY8" fmla="*/ 44289 h 189667"/>
              <a:gd name="connsiteX9" fmla="*/ 1348657 w 8590887"/>
              <a:gd name="connsiteY9" fmla="*/ 58100 h 189667"/>
              <a:gd name="connsiteX10" fmla="*/ 1421979 w 8590887"/>
              <a:gd name="connsiteY10" fmla="*/ 90879 h 189667"/>
              <a:gd name="connsiteX11" fmla="*/ 1488198 w 8590887"/>
              <a:gd name="connsiteY11" fmla="*/ 123825 h 189667"/>
              <a:gd name="connsiteX12" fmla="*/ 1523917 w 8590887"/>
              <a:gd name="connsiteY12" fmla="*/ 130969 h 189667"/>
              <a:gd name="connsiteX13" fmla="*/ 1560868 w 8590887"/>
              <a:gd name="connsiteY13" fmla="*/ 132938 h 189667"/>
              <a:gd name="connsiteX14" fmla="*/ 1616916 w 8590887"/>
              <a:gd name="connsiteY14" fmla="*/ 124397 h 189667"/>
              <a:gd name="connsiteX15" fmla="*/ 1682009 w 8590887"/>
              <a:gd name="connsiteY15" fmla="*/ 98327 h 189667"/>
              <a:gd name="connsiteX16" fmla="*/ 1733467 w 8590887"/>
              <a:gd name="connsiteY16" fmla="*/ 95249 h 189667"/>
              <a:gd name="connsiteX17" fmla="*/ 1774441 w 8590887"/>
              <a:gd name="connsiteY17" fmla="*/ 109290 h 189667"/>
              <a:gd name="connsiteX18" fmla="*/ 1846093 w 8590887"/>
              <a:gd name="connsiteY18" fmla="*/ 140139 h 189667"/>
              <a:gd name="connsiteX19" fmla="*/ 1923451 w 8590887"/>
              <a:gd name="connsiteY19" fmla="*/ 132442 h 189667"/>
              <a:gd name="connsiteX20" fmla="*/ 1965355 w 8590887"/>
              <a:gd name="connsiteY20" fmla="*/ 140470 h 189667"/>
              <a:gd name="connsiteX21" fmla="*/ 2059172 w 8590887"/>
              <a:gd name="connsiteY21" fmla="*/ 174715 h 189667"/>
              <a:gd name="connsiteX22" fmla="*/ 2132157 w 8590887"/>
              <a:gd name="connsiteY22" fmla="*/ 163985 h 189667"/>
              <a:gd name="connsiteX23" fmla="*/ 2219015 w 8590887"/>
              <a:gd name="connsiteY23" fmla="*/ 155278 h 189667"/>
              <a:gd name="connsiteX24" fmla="*/ 2274011 w 8590887"/>
              <a:gd name="connsiteY24" fmla="*/ 176211 h 189667"/>
              <a:gd name="connsiteX25" fmla="*/ 2356132 w 8590887"/>
              <a:gd name="connsiteY25" fmla="*/ 188481 h 189667"/>
              <a:gd name="connsiteX26" fmla="*/ 2464511 w 8590887"/>
              <a:gd name="connsiteY26" fmla="*/ 176212 h 189667"/>
              <a:gd name="connsiteX27" fmla="*/ 2685551 w 8590887"/>
              <a:gd name="connsiteY27" fmla="*/ 179721 h 189667"/>
              <a:gd name="connsiteX28" fmla="*/ 3095147 w 8590887"/>
              <a:gd name="connsiteY28" fmla="*/ 158770 h 189667"/>
              <a:gd name="connsiteX29" fmla="*/ 3796251 w 8590887"/>
              <a:gd name="connsiteY29" fmla="*/ 123305 h 189667"/>
              <a:gd name="connsiteX30" fmla="*/ 4901482 w 8590887"/>
              <a:gd name="connsiteY30" fmla="*/ 75597 h 189667"/>
              <a:gd name="connsiteX31" fmla="*/ 5418317 w 8590887"/>
              <a:gd name="connsiteY31" fmla="*/ 59695 h 189667"/>
              <a:gd name="connsiteX32" fmla="*/ 6062372 w 8590887"/>
              <a:gd name="connsiteY32" fmla="*/ 43792 h 189667"/>
              <a:gd name="connsiteX33" fmla="*/ 6634866 w 8590887"/>
              <a:gd name="connsiteY33" fmla="*/ 27889 h 189667"/>
              <a:gd name="connsiteX34" fmla="*/ 7382289 w 8590887"/>
              <a:gd name="connsiteY34" fmla="*/ 11987 h 189667"/>
              <a:gd name="connsiteX35" fmla="*/ 8415959 w 8590887"/>
              <a:gd name="connsiteY35" fmla="*/ 27889 h 189667"/>
              <a:gd name="connsiteX36" fmla="*/ 8590887 w 8590887"/>
              <a:gd name="connsiteY36" fmla="*/ 19938 h 189667"/>
              <a:gd name="connsiteX0" fmla="*/ 0 w 8590887"/>
              <a:gd name="connsiteY0" fmla="*/ 4762 h 182442"/>
              <a:gd name="connsiteX1" fmla="*/ 369011 w 8590887"/>
              <a:gd name="connsiteY1" fmla="*/ 9444 h 182442"/>
              <a:gd name="connsiteX2" fmla="*/ 587402 w 8590887"/>
              <a:gd name="connsiteY2" fmla="*/ 621 h 182442"/>
              <a:gd name="connsiteX3" fmla="*/ 770883 w 8590887"/>
              <a:gd name="connsiteY3" fmla="*/ 0 h 182442"/>
              <a:gd name="connsiteX4" fmla="*/ 951464 w 8590887"/>
              <a:gd name="connsiteY4" fmla="*/ 3250 h 182442"/>
              <a:gd name="connsiteX5" fmla="*/ 1059387 w 8590887"/>
              <a:gd name="connsiteY5" fmla="*/ 24661 h 182442"/>
              <a:gd name="connsiteX6" fmla="*/ 1148632 w 8590887"/>
              <a:gd name="connsiteY6" fmla="*/ 52304 h 182442"/>
              <a:gd name="connsiteX7" fmla="*/ 1275687 w 8590887"/>
              <a:gd name="connsiteY7" fmla="*/ 37230 h 182442"/>
              <a:gd name="connsiteX8" fmla="*/ 1312462 w 8590887"/>
              <a:gd name="connsiteY8" fmla="*/ 37064 h 182442"/>
              <a:gd name="connsiteX9" fmla="*/ 1348657 w 8590887"/>
              <a:gd name="connsiteY9" fmla="*/ 50875 h 182442"/>
              <a:gd name="connsiteX10" fmla="*/ 1421979 w 8590887"/>
              <a:gd name="connsiteY10" fmla="*/ 83654 h 182442"/>
              <a:gd name="connsiteX11" fmla="*/ 1488198 w 8590887"/>
              <a:gd name="connsiteY11" fmla="*/ 116600 h 182442"/>
              <a:gd name="connsiteX12" fmla="*/ 1523917 w 8590887"/>
              <a:gd name="connsiteY12" fmla="*/ 123744 h 182442"/>
              <a:gd name="connsiteX13" fmla="*/ 1560868 w 8590887"/>
              <a:gd name="connsiteY13" fmla="*/ 125713 h 182442"/>
              <a:gd name="connsiteX14" fmla="*/ 1616916 w 8590887"/>
              <a:gd name="connsiteY14" fmla="*/ 117172 h 182442"/>
              <a:gd name="connsiteX15" fmla="*/ 1682009 w 8590887"/>
              <a:gd name="connsiteY15" fmla="*/ 91102 h 182442"/>
              <a:gd name="connsiteX16" fmla="*/ 1733467 w 8590887"/>
              <a:gd name="connsiteY16" fmla="*/ 88024 h 182442"/>
              <a:gd name="connsiteX17" fmla="*/ 1774441 w 8590887"/>
              <a:gd name="connsiteY17" fmla="*/ 102065 h 182442"/>
              <a:gd name="connsiteX18" fmla="*/ 1846093 w 8590887"/>
              <a:gd name="connsiteY18" fmla="*/ 132914 h 182442"/>
              <a:gd name="connsiteX19" fmla="*/ 1923451 w 8590887"/>
              <a:gd name="connsiteY19" fmla="*/ 125217 h 182442"/>
              <a:gd name="connsiteX20" fmla="*/ 1965355 w 8590887"/>
              <a:gd name="connsiteY20" fmla="*/ 133245 h 182442"/>
              <a:gd name="connsiteX21" fmla="*/ 2059172 w 8590887"/>
              <a:gd name="connsiteY21" fmla="*/ 167490 h 182442"/>
              <a:gd name="connsiteX22" fmla="*/ 2132157 w 8590887"/>
              <a:gd name="connsiteY22" fmla="*/ 156760 h 182442"/>
              <a:gd name="connsiteX23" fmla="*/ 2219015 w 8590887"/>
              <a:gd name="connsiteY23" fmla="*/ 148053 h 182442"/>
              <a:gd name="connsiteX24" fmla="*/ 2274011 w 8590887"/>
              <a:gd name="connsiteY24" fmla="*/ 168986 h 182442"/>
              <a:gd name="connsiteX25" fmla="*/ 2356132 w 8590887"/>
              <a:gd name="connsiteY25" fmla="*/ 181256 h 182442"/>
              <a:gd name="connsiteX26" fmla="*/ 2464511 w 8590887"/>
              <a:gd name="connsiteY26" fmla="*/ 168987 h 182442"/>
              <a:gd name="connsiteX27" fmla="*/ 2685551 w 8590887"/>
              <a:gd name="connsiteY27" fmla="*/ 172496 h 182442"/>
              <a:gd name="connsiteX28" fmla="*/ 3095147 w 8590887"/>
              <a:gd name="connsiteY28" fmla="*/ 151545 h 182442"/>
              <a:gd name="connsiteX29" fmla="*/ 3796251 w 8590887"/>
              <a:gd name="connsiteY29" fmla="*/ 116080 h 182442"/>
              <a:gd name="connsiteX30" fmla="*/ 4901482 w 8590887"/>
              <a:gd name="connsiteY30" fmla="*/ 68372 h 182442"/>
              <a:gd name="connsiteX31" fmla="*/ 5418317 w 8590887"/>
              <a:gd name="connsiteY31" fmla="*/ 52470 h 182442"/>
              <a:gd name="connsiteX32" fmla="*/ 6062372 w 8590887"/>
              <a:gd name="connsiteY32" fmla="*/ 36567 h 182442"/>
              <a:gd name="connsiteX33" fmla="*/ 6634866 w 8590887"/>
              <a:gd name="connsiteY33" fmla="*/ 20664 h 182442"/>
              <a:gd name="connsiteX34" fmla="*/ 7382289 w 8590887"/>
              <a:gd name="connsiteY34" fmla="*/ 4762 h 182442"/>
              <a:gd name="connsiteX35" fmla="*/ 8415959 w 8590887"/>
              <a:gd name="connsiteY35" fmla="*/ 20664 h 182442"/>
              <a:gd name="connsiteX36" fmla="*/ 8590887 w 8590887"/>
              <a:gd name="connsiteY36" fmla="*/ 12713 h 182442"/>
              <a:gd name="connsiteX0" fmla="*/ 0 w 8590887"/>
              <a:gd name="connsiteY0" fmla="*/ 4762 h 182442"/>
              <a:gd name="connsiteX1" fmla="*/ 342817 w 8590887"/>
              <a:gd name="connsiteY1" fmla="*/ 2300 h 182442"/>
              <a:gd name="connsiteX2" fmla="*/ 587402 w 8590887"/>
              <a:gd name="connsiteY2" fmla="*/ 621 h 182442"/>
              <a:gd name="connsiteX3" fmla="*/ 770883 w 8590887"/>
              <a:gd name="connsiteY3" fmla="*/ 0 h 182442"/>
              <a:gd name="connsiteX4" fmla="*/ 951464 w 8590887"/>
              <a:gd name="connsiteY4" fmla="*/ 3250 h 182442"/>
              <a:gd name="connsiteX5" fmla="*/ 1059387 w 8590887"/>
              <a:gd name="connsiteY5" fmla="*/ 24661 h 182442"/>
              <a:gd name="connsiteX6" fmla="*/ 1148632 w 8590887"/>
              <a:gd name="connsiteY6" fmla="*/ 52304 h 182442"/>
              <a:gd name="connsiteX7" fmla="*/ 1275687 w 8590887"/>
              <a:gd name="connsiteY7" fmla="*/ 37230 h 182442"/>
              <a:gd name="connsiteX8" fmla="*/ 1312462 w 8590887"/>
              <a:gd name="connsiteY8" fmla="*/ 37064 h 182442"/>
              <a:gd name="connsiteX9" fmla="*/ 1348657 w 8590887"/>
              <a:gd name="connsiteY9" fmla="*/ 50875 h 182442"/>
              <a:gd name="connsiteX10" fmla="*/ 1421979 w 8590887"/>
              <a:gd name="connsiteY10" fmla="*/ 83654 h 182442"/>
              <a:gd name="connsiteX11" fmla="*/ 1488198 w 8590887"/>
              <a:gd name="connsiteY11" fmla="*/ 116600 h 182442"/>
              <a:gd name="connsiteX12" fmla="*/ 1523917 w 8590887"/>
              <a:gd name="connsiteY12" fmla="*/ 123744 h 182442"/>
              <a:gd name="connsiteX13" fmla="*/ 1560868 w 8590887"/>
              <a:gd name="connsiteY13" fmla="*/ 125713 h 182442"/>
              <a:gd name="connsiteX14" fmla="*/ 1616916 w 8590887"/>
              <a:gd name="connsiteY14" fmla="*/ 117172 h 182442"/>
              <a:gd name="connsiteX15" fmla="*/ 1682009 w 8590887"/>
              <a:gd name="connsiteY15" fmla="*/ 91102 h 182442"/>
              <a:gd name="connsiteX16" fmla="*/ 1733467 w 8590887"/>
              <a:gd name="connsiteY16" fmla="*/ 88024 h 182442"/>
              <a:gd name="connsiteX17" fmla="*/ 1774441 w 8590887"/>
              <a:gd name="connsiteY17" fmla="*/ 102065 h 182442"/>
              <a:gd name="connsiteX18" fmla="*/ 1846093 w 8590887"/>
              <a:gd name="connsiteY18" fmla="*/ 132914 h 182442"/>
              <a:gd name="connsiteX19" fmla="*/ 1923451 w 8590887"/>
              <a:gd name="connsiteY19" fmla="*/ 125217 h 182442"/>
              <a:gd name="connsiteX20" fmla="*/ 1965355 w 8590887"/>
              <a:gd name="connsiteY20" fmla="*/ 133245 h 182442"/>
              <a:gd name="connsiteX21" fmla="*/ 2059172 w 8590887"/>
              <a:gd name="connsiteY21" fmla="*/ 167490 h 182442"/>
              <a:gd name="connsiteX22" fmla="*/ 2132157 w 8590887"/>
              <a:gd name="connsiteY22" fmla="*/ 156760 h 182442"/>
              <a:gd name="connsiteX23" fmla="*/ 2219015 w 8590887"/>
              <a:gd name="connsiteY23" fmla="*/ 148053 h 182442"/>
              <a:gd name="connsiteX24" fmla="*/ 2274011 w 8590887"/>
              <a:gd name="connsiteY24" fmla="*/ 168986 h 182442"/>
              <a:gd name="connsiteX25" fmla="*/ 2356132 w 8590887"/>
              <a:gd name="connsiteY25" fmla="*/ 181256 h 182442"/>
              <a:gd name="connsiteX26" fmla="*/ 2464511 w 8590887"/>
              <a:gd name="connsiteY26" fmla="*/ 168987 h 182442"/>
              <a:gd name="connsiteX27" fmla="*/ 2685551 w 8590887"/>
              <a:gd name="connsiteY27" fmla="*/ 172496 h 182442"/>
              <a:gd name="connsiteX28" fmla="*/ 3095147 w 8590887"/>
              <a:gd name="connsiteY28" fmla="*/ 151545 h 182442"/>
              <a:gd name="connsiteX29" fmla="*/ 3796251 w 8590887"/>
              <a:gd name="connsiteY29" fmla="*/ 116080 h 182442"/>
              <a:gd name="connsiteX30" fmla="*/ 4901482 w 8590887"/>
              <a:gd name="connsiteY30" fmla="*/ 68372 h 182442"/>
              <a:gd name="connsiteX31" fmla="*/ 5418317 w 8590887"/>
              <a:gd name="connsiteY31" fmla="*/ 52470 h 182442"/>
              <a:gd name="connsiteX32" fmla="*/ 6062372 w 8590887"/>
              <a:gd name="connsiteY32" fmla="*/ 36567 h 182442"/>
              <a:gd name="connsiteX33" fmla="*/ 6634866 w 8590887"/>
              <a:gd name="connsiteY33" fmla="*/ 20664 h 182442"/>
              <a:gd name="connsiteX34" fmla="*/ 7382289 w 8590887"/>
              <a:gd name="connsiteY34" fmla="*/ 4762 h 182442"/>
              <a:gd name="connsiteX35" fmla="*/ 8415959 w 8590887"/>
              <a:gd name="connsiteY35" fmla="*/ 20664 h 182442"/>
              <a:gd name="connsiteX36" fmla="*/ 8590887 w 8590887"/>
              <a:gd name="connsiteY36" fmla="*/ 12713 h 182442"/>
              <a:gd name="connsiteX0" fmla="*/ 0 w 8590887"/>
              <a:gd name="connsiteY0" fmla="*/ 11987 h 189667"/>
              <a:gd name="connsiteX1" fmla="*/ 342817 w 8590887"/>
              <a:gd name="connsiteY1" fmla="*/ 9525 h 189667"/>
              <a:gd name="connsiteX2" fmla="*/ 457117 w 8590887"/>
              <a:gd name="connsiteY2" fmla="*/ 0 h 189667"/>
              <a:gd name="connsiteX3" fmla="*/ 587402 w 8590887"/>
              <a:gd name="connsiteY3" fmla="*/ 7846 h 189667"/>
              <a:gd name="connsiteX4" fmla="*/ 770883 w 8590887"/>
              <a:gd name="connsiteY4" fmla="*/ 7225 h 189667"/>
              <a:gd name="connsiteX5" fmla="*/ 951464 w 8590887"/>
              <a:gd name="connsiteY5" fmla="*/ 10475 h 189667"/>
              <a:gd name="connsiteX6" fmla="*/ 1059387 w 8590887"/>
              <a:gd name="connsiteY6" fmla="*/ 31886 h 189667"/>
              <a:gd name="connsiteX7" fmla="*/ 1148632 w 8590887"/>
              <a:gd name="connsiteY7" fmla="*/ 59529 h 189667"/>
              <a:gd name="connsiteX8" fmla="*/ 1275687 w 8590887"/>
              <a:gd name="connsiteY8" fmla="*/ 44455 h 189667"/>
              <a:gd name="connsiteX9" fmla="*/ 1312462 w 8590887"/>
              <a:gd name="connsiteY9" fmla="*/ 44289 h 189667"/>
              <a:gd name="connsiteX10" fmla="*/ 1348657 w 8590887"/>
              <a:gd name="connsiteY10" fmla="*/ 58100 h 189667"/>
              <a:gd name="connsiteX11" fmla="*/ 1421979 w 8590887"/>
              <a:gd name="connsiteY11" fmla="*/ 90879 h 189667"/>
              <a:gd name="connsiteX12" fmla="*/ 1488198 w 8590887"/>
              <a:gd name="connsiteY12" fmla="*/ 123825 h 189667"/>
              <a:gd name="connsiteX13" fmla="*/ 1523917 w 8590887"/>
              <a:gd name="connsiteY13" fmla="*/ 130969 h 189667"/>
              <a:gd name="connsiteX14" fmla="*/ 1560868 w 8590887"/>
              <a:gd name="connsiteY14" fmla="*/ 132938 h 189667"/>
              <a:gd name="connsiteX15" fmla="*/ 1616916 w 8590887"/>
              <a:gd name="connsiteY15" fmla="*/ 124397 h 189667"/>
              <a:gd name="connsiteX16" fmla="*/ 1682009 w 8590887"/>
              <a:gd name="connsiteY16" fmla="*/ 98327 h 189667"/>
              <a:gd name="connsiteX17" fmla="*/ 1733467 w 8590887"/>
              <a:gd name="connsiteY17" fmla="*/ 95249 h 189667"/>
              <a:gd name="connsiteX18" fmla="*/ 1774441 w 8590887"/>
              <a:gd name="connsiteY18" fmla="*/ 109290 h 189667"/>
              <a:gd name="connsiteX19" fmla="*/ 1846093 w 8590887"/>
              <a:gd name="connsiteY19" fmla="*/ 140139 h 189667"/>
              <a:gd name="connsiteX20" fmla="*/ 1923451 w 8590887"/>
              <a:gd name="connsiteY20" fmla="*/ 132442 h 189667"/>
              <a:gd name="connsiteX21" fmla="*/ 1965355 w 8590887"/>
              <a:gd name="connsiteY21" fmla="*/ 140470 h 189667"/>
              <a:gd name="connsiteX22" fmla="*/ 2059172 w 8590887"/>
              <a:gd name="connsiteY22" fmla="*/ 174715 h 189667"/>
              <a:gd name="connsiteX23" fmla="*/ 2132157 w 8590887"/>
              <a:gd name="connsiteY23" fmla="*/ 163985 h 189667"/>
              <a:gd name="connsiteX24" fmla="*/ 2219015 w 8590887"/>
              <a:gd name="connsiteY24" fmla="*/ 155278 h 189667"/>
              <a:gd name="connsiteX25" fmla="*/ 2274011 w 8590887"/>
              <a:gd name="connsiteY25" fmla="*/ 176211 h 189667"/>
              <a:gd name="connsiteX26" fmla="*/ 2356132 w 8590887"/>
              <a:gd name="connsiteY26" fmla="*/ 188481 h 189667"/>
              <a:gd name="connsiteX27" fmla="*/ 2464511 w 8590887"/>
              <a:gd name="connsiteY27" fmla="*/ 176212 h 189667"/>
              <a:gd name="connsiteX28" fmla="*/ 2685551 w 8590887"/>
              <a:gd name="connsiteY28" fmla="*/ 179721 h 189667"/>
              <a:gd name="connsiteX29" fmla="*/ 3095147 w 8590887"/>
              <a:gd name="connsiteY29" fmla="*/ 158770 h 189667"/>
              <a:gd name="connsiteX30" fmla="*/ 3796251 w 8590887"/>
              <a:gd name="connsiteY30" fmla="*/ 123305 h 189667"/>
              <a:gd name="connsiteX31" fmla="*/ 4901482 w 8590887"/>
              <a:gd name="connsiteY31" fmla="*/ 75597 h 189667"/>
              <a:gd name="connsiteX32" fmla="*/ 5418317 w 8590887"/>
              <a:gd name="connsiteY32" fmla="*/ 59695 h 189667"/>
              <a:gd name="connsiteX33" fmla="*/ 6062372 w 8590887"/>
              <a:gd name="connsiteY33" fmla="*/ 43792 h 189667"/>
              <a:gd name="connsiteX34" fmla="*/ 6634866 w 8590887"/>
              <a:gd name="connsiteY34" fmla="*/ 27889 h 189667"/>
              <a:gd name="connsiteX35" fmla="*/ 7382289 w 8590887"/>
              <a:gd name="connsiteY35" fmla="*/ 11987 h 189667"/>
              <a:gd name="connsiteX36" fmla="*/ 8415959 w 8590887"/>
              <a:gd name="connsiteY36" fmla="*/ 27889 h 189667"/>
              <a:gd name="connsiteX37" fmla="*/ 8590887 w 8590887"/>
              <a:gd name="connsiteY37" fmla="*/ 19938 h 189667"/>
              <a:gd name="connsiteX0" fmla="*/ 0 w 8590887"/>
              <a:gd name="connsiteY0" fmla="*/ 11987 h 189667"/>
              <a:gd name="connsiteX1" fmla="*/ 342817 w 8590887"/>
              <a:gd name="connsiteY1" fmla="*/ 9525 h 189667"/>
              <a:gd name="connsiteX2" fmla="*/ 457117 w 8590887"/>
              <a:gd name="connsiteY2" fmla="*/ 0 h 189667"/>
              <a:gd name="connsiteX3" fmla="*/ 587402 w 8590887"/>
              <a:gd name="connsiteY3" fmla="*/ 7846 h 189667"/>
              <a:gd name="connsiteX4" fmla="*/ 770883 w 8590887"/>
              <a:gd name="connsiteY4" fmla="*/ 7225 h 189667"/>
              <a:gd name="connsiteX5" fmla="*/ 866692 w 8590887"/>
              <a:gd name="connsiteY5" fmla="*/ 9526 h 189667"/>
              <a:gd name="connsiteX6" fmla="*/ 951464 w 8590887"/>
              <a:gd name="connsiteY6" fmla="*/ 10475 h 189667"/>
              <a:gd name="connsiteX7" fmla="*/ 1059387 w 8590887"/>
              <a:gd name="connsiteY7" fmla="*/ 31886 h 189667"/>
              <a:gd name="connsiteX8" fmla="*/ 1148632 w 8590887"/>
              <a:gd name="connsiteY8" fmla="*/ 59529 h 189667"/>
              <a:gd name="connsiteX9" fmla="*/ 1275687 w 8590887"/>
              <a:gd name="connsiteY9" fmla="*/ 44455 h 189667"/>
              <a:gd name="connsiteX10" fmla="*/ 1312462 w 8590887"/>
              <a:gd name="connsiteY10" fmla="*/ 44289 h 189667"/>
              <a:gd name="connsiteX11" fmla="*/ 1348657 w 8590887"/>
              <a:gd name="connsiteY11" fmla="*/ 58100 h 189667"/>
              <a:gd name="connsiteX12" fmla="*/ 1421979 w 8590887"/>
              <a:gd name="connsiteY12" fmla="*/ 90879 h 189667"/>
              <a:gd name="connsiteX13" fmla="*/ 1488198 w 8590887"/>
              <a:gd name="connsiteY13" fmla="*/ 123825 h 189667"/>
              <a:gd name="connsiteX14" fmla="*/ 1523917 w 8590887"/>
              <a:gd name="connsiteY14" fmla="*/ 130969 h 189667"/>
              <a:gd name="connsiteX15" fmla="*/ 1560868 w 8590887"/>
              <a:gd name="connsiteY15" fmla="*/ 132938 h 189667"/>
              <a:gd name="connsiteX16" fmla="*/ 1616916 w 8590887"/>
              <a:gd name="connsiteY16" fmla="*/ 124397 h 189667"/>
              <a:gd name="connsiteX17" fmla="*/ 1682009 w 8590887"/>
              <a:gd name="connsiteY17" fmla="*/ 98327 h 189667"/>
              <a:gd name="connsiteX18" fmla="*/ 1733467 w 8590887"/>
              <a:gd name="connsiteY18" fmla="*/ 95249 h 189667"/>
              <a:gd name="connsiteX19" fmla="*/ 1774441 w 8590887"/>
              <a:gd name="connsiteY19" fmla="*/ 109290 h 189667"/>
              <a:gd name="connsiteX20" fmla="*/ 1846093 w 8590887"/>
              <a:gd name="connsiteY20" fmla="*/ 140139 h 189667"/>
              <a:gd name="connsiteX21" fmla="*/ 1923451 w 8590887"/>
              <a:gd name="connsiteY21" fmla="*/ 132442 h 189667"/>
              <a:gd name="connsiteX22" fmla="*/ 1965355 w 8590887"/>
              <a:gd name="connsiteY22" fmla="*/ 140470 h 189667"/>
              <a:gd name="connsiteX23" fmla="*/ 2059172 w 8590887"/>
              <a:gd name="connsiteY23" fmla="*/ 174715 h 189667"/>
              <a:gd name="connsiteX24" fmla="*/ 2132157 w 8590887"/>
              <a:gd name="connsiteY24" fmla="*/ 163985 h 189667"/>
              <a:gd name="connsiteX25" fmla="*/ 2219015 w 8590887"/>
              <a:gd name="connsiteY25" fmla="*/ 155278 h 189667"/>
              <a:gd name="connsiteX26" fmla="*/ 2274011 w 8590887"/>
              <a:gd name="connsiteY26" fmla="*/ 176211 h 189667"/>
              <a:gd name="connsiteX27" fmla="*/ 2356132 w 8590887"/>
              <a:gd name="connsiteY27" fmla="*/ 188481 h 189667"/>
              <a:gd name="connsiteX28" fmla="*/ 2464511 w 8590887"/>
              <a:gd name="connsiteY28" fmla="*/ 176212 h 189667"/>
              <a:gd name="connsiteX29" fmla="*/ 2685551 w 8590887"/>
              <a:gd name="connsiteY29" fmla="*/ 179721 h 189667"/>
              <a:gd name="connsiteX30" fmla="*/ 3095147 w 8590887"/>
              <a:gd name="connsiteY30" fmla="*/ 158770 h 189667"/>
              <a:gd name="connsiteX31" fmla="*/ 3796251 w 8590887"/>
              <a:gd name="connsiteY31" fmla="*/ 123305 h 189667"/>
              <a:gd name="connsiteX32" fmla="*/ 4901482 w 8590887"/>
              <a:gd name="connsiteY32" fmla="*/ 75597 h 189667"/>
              <a:gd name="connsiteX33" fmla="*/ 5418317 w 8590887"/>
              <a:gd name="connsiteY33" fmla="*/ 59695 h 189667"/>
              <a:gd name="connsiteX34" fmla="*/ 6062372 w 8590887"/>
              <a:gd name="connsiteY34" fmla="*/ 43792 h 189667"/>
              <a:gd name="connsiteX35" fmla="*/ 6634866 w 8590887"/>
              <a:gd name="connsiteY35" fmla="*/ 27889 h 189667"/>
              <a:gd name="connsiteX36" fmla="*/ 7382289 w 8590887"/>
              <a:gd name="connsiteY36" fmla="*/ 11987 h 189667"/>
              <a:gd name="connsiteX37" fmla="*/ 8415959 w 8590887"/>
              <a:gd name="connsiteY37" fmla="*/ 27889 h 189667"/>
              <a:gd name="connsiteX38" fmla="*/ 8590887 w 8590887"/>
              <a:gd name="connsiteY38" fmla="*/ 19938 h 189667"/>
              <a:gd name="connsiteX0" fmla="*/ 0 w 8590887"/>
              <a:gd name="connsiteY0" fmla="*/ 11987 h 189667"/>
              <a:gd name="connsiteX1" fmla="*/ 342817 w 8590887"/>
              <a:gd name="connsiteY1" fmla="*/ 9525 h 189667"/>
              <a:gd name="connsiteX2" fmla="*/ 457117 w 8590887"/>
              <a:gd name="connsiteY2" fmla="*/ 0 h 189667"/>
              <a:gd name="connsiteX3" fmla="*/ 587402 w 8590887"/>
              <a:gd name="connsiteY3" fmla="*/ 7846 h 189667"/>
              <a:gd name="connsiteX4" fmla="*/ 770883 w 8590887"/>
              <a:gd name="connsiteY4" fmla="*/ 7225 h 189667"/>
              <a:gd name="connsiteX5" fmla="*/ 866692 w 8590887"/>
              <a:gd name="connsiteY5" fmla="*/ 9526 h 189667"/>
              <a:gd name="connsiteX6" fmla="*/ 951464 w 8590887"/>
              <a:gd name="connsiteY6" fmla="*/ 10475 h 189667"/>
              <a:gd name="connsiteX7" fmla="*/ 1059387 w 8590887"/>
              <a:gd name="connsiteY7" fmla="*/ 31886 h 189667"/>
              <a:gd name="connsiteX8" fmla="*/ 1148632 w 8590887"/>
              <a:gd name="connsiteY8" fmla="*/ 59529 h 189667"/>
              <a:gd name="connsiteX9" fmla="*/ 1275687 w 8590887"/>
              <a:gd name="connsiteY9" fmla="*/ 44455 h 189667"/>
              <a:gd name="connsiteX10" fmla="*/ 1312462 w 8590887"/>
              <a:gd name="connsiteY10" fmla="*/ 44289 h 189667"/>
              <a:gd name="connsiteX11" fmla="*/ 1348657 w 8590887"/>
              <a:gd name="connsiteY11" fmla="*/ 58100 h 189667"/>
              <a:gd name="connsiteX12" fmla="*/ 1421979 w 8590887"/>
              <a:gd name="connsiteY12" fmla="*/ 90879 h 189667"/>
              <a:gd name="connsiteX13" fmla="*/ 1488198 w 8590887"/>
              <a:gd name="connsiteY13" fmla="*/ 123825 h 189667"/>
              <a:gd name="connsiteX14" fmla="*/ 1523917 w 8590887"/>
              <a:gd name="connsiteY14" fmla="*/ 130969 h 189667"/>
              <a:gd name="connsiteX15" fmla="*/ 1560868 w 8590887"/>
              <a:gd name="connsiteY15" fmla="*/ 132938 h 189667"/>
              <a:gd name="connsiteX16" fmla="*/ 1616916 w 8590887"/>
              <a:gd name="connsiteY16" fmla="*/ 124397 h 189667"/>
              <a:gd name="connsiteX17" fmla="*/ 1682009 w 8590887"/>
              <a:gd name="connsiteY17" fmla="*/ 98327 h 189667"/>
              <a:gd name="connsiteX18" fmla="*/ 1733467 w 8590887"/>
              <a:gd name="connsiteY18" fmla="*/ 95249 h 189667"/>
              <a:gd name="connsiteX19" fmla="*/ 1774441 w 8590887"/>
              <a:gd name="connsiteY19" fmla="*/ 109290 h 189667"/>
              <a:gd name="connsiteX20" fmla="*/ 1846093 w 8590887"/>
              <a:gd name="connsiteY20" fmla="*/ 140139 h 189667"/>
              <a:gd name="connsiteX21" fmla="*/ 1923451 w 8590887"/>
              <a:gd name="connsiteY21" fmla="*/ 132442 h 189667"/>
              <a:gd name="connsiteX22" fmla="*/ 1965355 w 8590887"/>
              <a:gd name="connsiteY22" fmla="*/ 140470 h 189667"/>
              <a:gd name="connsiteX23" fmla="*/ 2059172 w 8590887"/>
              <a:gd name="connsiteY23" fmla="*/ 174715 h 189667"/>
              <a:gd name="connsiteX24" fmla="*/ 2132157 w 8590887"/>
              <a:gd name="connsiteY24" fmla="*/ 163985 h 189667"/>
              <a:gd name="connsiteX25" fmla="*/ 2187083 w 8590887"/>
              <a:gd name="connsiteY25" fmla="*/ 158181 h 189667"/>
              <a:gd name="connsiteX26" fmla="*/ 2274011 w 8590887"/>
              <a:gd name="connsiteY26" fmla="*/ 176211 h 189667"/>
              <a:gd name="connsiteX27" fmla="*/ 2356132 w 8590887"/>
              <a:gd name="connsiteY27" fmla="*/ 188481 h 189667"/>
              <a:gd name="connsiteX28" fmla="*/ 2464511 w 8590887"/>
              <a:gd name="connsiteY28" fmla="*/ 176212 h 189667"/>
              <a:gd name="connsiteX29" fmla="*/ 2685551 w 8590887"/>
              <a:gd name="connsiteY29" fmla="*/ 179721 h 189667"/>
              <a:gd name="connsiteX30" fmla="*/ 3095147 w 8590887"/>
              <a:gd name="connsiteY30" fmla="*/ 158770 h 189667"/>
              <a:gd name="connsiteX31" fmla="*/ 3796251 w 8590887"/>
              <a:gd name="connsiteY31" fmla="*/ 123305 h 189667"/>
              <a:gd name="connsiteX32" fmla="*/ 4901482 w 8590887"/>
              <a:gd name="connsiteY32" fmla="*/ 75597 h 189667"/>
              <a:gd name="connsiteX33" fmla="*/ 5418317 w 8590887"/>
              <a:gd name="connsiteY33" fmla="*/ 59695 h 189667"/>
              <a:gd name="connsiteX34" fmla="*/ 6062372 w 8590887"/>
              <a:gd name="connsiteY34" fmla="*/ 43792 h 189667"/>
              <a:gd name="connsiteX35" fmla="*/ 6634866 w 8590887"/>
              <a:gd name="connsiteY35" fmla="*/ 27889 h 189667"/>
              <a:gd name="connsiteX36" fmla="*/ 7382289 w 8590887"/>
              <a:gd name="connsiteY36" fmla="*/ 11987 h 189667"/>
              <a:gd name="connsiteX37" fmla="*/ 8415959 w 8590887"/>
              <a:gd name="connsiteY37" fmla="*/ 27889 h 189667"/>
              <a:gd name="connsiteX38" fmla="*/ 8590887 w 8590887"/>
              <a:gd name="connsiteY38" fmla="*/ 19938 h 189667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685551 w 8590887"/>
              <a:gd name="connsiteY29" fmla="*/ 179721 h 189218"/>
              <a:gd name="connsiteX30" fmla="*/ 3095147 w 8590887"/>
              <a:gd name="connsiteY30" fmla="*/ 158770 h 189218"/>
              <a:gd name="connsiteX31" fmla="*/ 3796251 w 8590887"/>
              <a:gd name="connsiteY31" fmla="*/ 123305 h 189218"/>
              <a:gd name="connsiteX32" fmla="*/ 4901482 w 8590887"/>
              <a:gd name="connsiteY32" fmla="*/ 75597 h 189218"/>
              <a:gd name="connsiteX33" fmla="*/ 5418317 w 8590887"/>
              <a:gd name="connsiteY33" fmla="*/ 59695 h 189218"/>
              <a:gd name="connsiteX34" fmla="*/ 6062372 w 8590887"/>
              <a:gd name="connsiteY34" fmla="*/ 43792 h 189218"/>
              <a:gd name="connsiteX35" fmla="*/ 6634866 w 8590887"/>
              <a:gd name="connsiteY35" fmla="*/ 27889 h 189218"/>
              <a:gd name="connsiteX36" fmla="*/ 7382289 w 8590887"/>
              <a:gd name="connsiteY36" fmla="*/ 11987 h 189218"/>
              <a:gd name="connsiteX37" fmla="*/ 8415959 w 8590887"/>
              <a:gd name="connsiteY37" fmla="*/ 27889 h 189218"/>
              <a:gd name="connsiteX38" fmla="*/ 8590887 w 8590887"/>
              <a:gd name="connsiteY38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53071 w 8590887"/>
              <a:gd name="connsiteY29" fmla="*/ 158773 h 189218"/>
              <a:gd name="connsiteX30" fmla="*/ 2685551 w 8590887"/>
              <a:gd name="connsiteY30" fmla="*/ 179721 h 189218"/>
              <a:gd name="connsiteX31" fmla="*/ 3095147 w 8590887"/>
              <a:gd name="connsiteY31" fmla="*/ 158770 h 189218"/>
              <a:gd name="connsiteX32" fmla="*/ 3796251 w 8590887"/>
              <a:gd name="connsiteY32" fmla="*/ 123305 h 189218"/>
              <a:gd name="connsiteX33" fmla="*/ 4901482 w 8590887"/>
              <a:gd name="connsiteY33" fmla="*/ 75597 h 189218"/>
              <a:gd name="connsiteX34" fmla="*/ 5418317 w 8590887"/>
              <a:gd name="connsiteY34" fmla="*/ 59695 h 189218"/>
              <a:gd name="connsiteX35" fmla="*/ 6062372 w 8590887"/>
              <a:gd name="connsiteY35" fmla="*/ 43792 h 189218"/>
              <a:gd name="connsiteX36" fmla="*/ 6634866 w 8590887"/>
              <a:gd name="connsiteY36" fmla="*/ 27889 h 189218"/>
              <a:gd name="connsiteX37" fmla="*/ 7382289 w 8590887"/>
              <a:gd name="connsiteY37" fmla="*/ 11987 h 189218"/>
              <a:gd name="connsiteX38" fmla="*/ 8415959 w 8590887"/>
              <a:gd name="connsiteY38" fmla="*/ 27889 h 189218"/>
              <a:gd name="connsiteX39" fmla="*/ 8590887 w 8590887"/>
              <a:gd name="connsiteY39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53071 w 8590887"/>
              <a:gd name="connsiteY29" fmla="*/ 158773 h 189218"/>
              <a:gd name="connsiteX30" fmla="*/ 2639105 w 8590887"/>
              <a:gd name="connsiteY30" fmla="*/ 171013 h 189218"/>
              <a:gd name="connsiteX31" fmla="*/ 3095147 w 8590887"/>
              <a:gd name="connsiteY31" fmla="*/ 158770 h 189218"/>
              <a:gd name="connsiteX32" fmla="*/ 3796251 w 8590887"/>
              <a:gd name="connsiteY32" fmla="*/ 123305 h 189218"/>
              <a:gd name="connsiteX33" fmla="*/ 4901482 w 8590887"/>
              <a:gd name="connsiteY33" fmla="*/ 75597 h 189218"/>
              <a:gd name="connsiteX34" fmla="*/ 5418317 w 8590887"/>
              <a:gd name="connsiteY34" fmla="*/ 59695 h 189218"/>
              <a:gd name="connsiteX35" fmla="*/ 6062372 w 8590887"/>
              <a:gd name="connsiteY35" fmla="*/ 43792 h 189218"/>
              <a:gd name="connsiteX36" fmla="*/ 6634866 w 8590887"/>
              <a:gd name="connsiteY36" fmla="*/ 27889 h 189218"/>
              <a:gd name="connsiteX37" fmla="*/ 7382289 w 8590887"/>
              <a:gd name="connsiteY37" fmla="*/ 11987 h 189218"/>
              <a:gd name="connsiteX38" fmla="*/ 8415959 w 8590887"/>
              <a:gd name="connsiteY38" fmla="*/ 27889 h 189218"/>
              <a:gd name="connsiteX39" fmla="*/ 8590887 w 8590887"/>
              <a:gd name="connsiteY39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3095147 w 8590887"/>
              <a:gd name="connsiteY32" fmla="*/ 158770 h 189218"/>
              <a:gd name="connsiteX33" fmla="*/ 3796251 w 8590887"/>
              <a:gd name="connsiteY33" fmla="*/ 123305 h 189218"/>
              <a:gd name="connsiteX34" fmla="*/ 4901482 w 8590887"/>
              <a:gd name="connsiteY34" fmla="*/ 75597 h 189218"/>
              <a:gd name="connsiteX35" fmla="*/ 5418317 w 8590887"/>
              <a:gd name="connsiteY35" fmla="*/ 59695 h 189218"/>
              <a:gd name="connsiteX36" fmla="*/ 6062372 w 8590887"/>
              <a:gd name="connsiteY36" fmla="*/ 43792 h 189218"/>
              <a:gd name="connsiteX37" fmla="*/ 6634866 w 8590887"/>
              <a:gd name="connsiteY37" fmla="*/ 27889 h 189218"/>
              <a:gd name="connsiteX38" fmla="*/ 7382289 w 8590887"/>
              <a:gd name="connsiteY38" fmla="*/ 11987 h 189218"/>
              <a:gd name="connsiteX39" fmla="*/ 8415959 w 8590887"/>
              <a:gd name="connsiteY39" fmla="*/ 27889 h 189218"/>
              <a:gd name="connsiteX40" fmla="*/ 8590887 w 8590887"/>
              <a:gd name="connsiteY40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82396 w 8590887"/>
              <a:gd name="connsiteY32" fmla="*/ 167482 h 189218"/>
              <a:gd name="connsiteX33" fmla="*/ 3095147 w 8590887"/>
              <a:gd name="connsiteY33" fmla="*/ 158770 h 189218"/>
              <a:gd name="connsiteX34" fmla="*/ 3796251 w 8590887"/>
              <a:gd name="connsiteY34" fmla="*/ 123305 h 189218"/>
              <a:gd name="connsiteX35" fmla="*/ 4901482 w 8590887"/>
              <a:gd name="connsiteY35" fmla="*/ 75597 h 189218"/>
              <a:gd name="connsiteX36" fmla="*/ 5418317 w 8590887"/>
              <a:gd name="connsiteY36" fmla="*/ 59695 h 189218"/>
              <a:gd name="connsiteX37" fmla="*/ 6062372 w 8590887"/>
              <a:gd name="connsiteY37" fmla="*/ 43792 h 189218"/>
              <a:gd name="connsiteX38" fmla="*/ 6634866 w 8590887"/>
              <a:gd name="connsiteY38" fmla="*/ 27889 h 189218"/>
              <a:gd name="connsiteX39" fmla="*/ 7382289 w 8590887"/>
              <a:gd name="connsiteY39" fmla="*/ 11987 h 189218"/>
              <a:gd name="connsiteX40" fmla="*/ 8415959 w 8590887"/>
              <a:gd name="connsiteY40" fmla="*/ 27889 h 189218"/>
              <a:gd name="connsiteX41" fmla="*/ 8590887 w 8590887"/>
              <a:gd name="connsiteY41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82396 w 8590887"/>
              <a:gd name="connsiteY32" fmla="*/ 167482 h 189218"/>
              <a:gd name="connsiteX33" fmla="*/ 3095147 w 8590887"/>
              <a:gd name="connsiteY33" fmla="*/ 158770 h 189218"/>
              <a:gd name="connsiteX34" fmla="*/ 3796251 w 8590887"/>
              <a:gd name="connsiteY34" fmla="*/ 123305 h 189218"/>
              <a:gd name="connsiteX35" fmla="*/ 4901482 w 8590887"/>
              <a:gd name="connsiteY35" fmla="*/ 75597 h 189218"/>
              <a:gd name="connsiteX36" fmla="*/ 5418317 w 8590887"/>
              <a:gd name="connsiteY36" fmla="*/ 59695 h 189218"/>
              <a:gd name="connsiteX37" fmla="*/ 6062372 w 8590887"/>
              <a:gd name="connsiteY37" fmla="*/ 43792 h 189218"/>
              <a:gd name="connsiteX38" fmla="*/ 6634866 w 8590887"/>
              <a:gd name="connsiteY38" fmla="*/ 27889 h 189218"/>
              <a:gd name="connsiteX39" fmla="*/ 7382289 w 8590887"/>
              <a:gd name="connsiteY39" fmla="*/ 11987 h 189218"/>
              <a:gd name="connsiteX40" fmla="*/ 8415959 w 8590887"/>
              <a:gd name="connsiteY40" fmla="*/ 27889 h 189218"/>
              <a:gd name="connsiteX41" fmla="*/ 8590887 w 8590887"/>
              <a:gd name="connsiteY41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82396 w 8590887"/>
              <a:gd name="connsiteY32" fmla="*/ 167482 h 189218"/>
              <a:gd name="connsiteX33" fmla="*/ 2886899 w 8590887"/>
              <a:gd name="connsiteY33" fmla="*/ 144259 h 189218"/>
              <a:gd name="connsiteX34" fmla="*/ 3095147 w 8590887"/>
              <a:gd name="connsiteY34" fmla="*/ 158770 h 189218"/>
              <a:gd name="connsiteX35" fmla="*/ 3796251 w 8590887"/>
              <a:gd name="connsiteY35" fmla="*/ 123305 h 189218"/>
              <a:gd name="connsiteX36" fmla="*/ 4901482 w 8590887"/>
              <a:gd name="connsiteY36" fmla="*/ 75597 h 189218"/>
              <a:gd name="connsiteX37" fmla="*/ 5418317 w 8590887"/>
              <a:gd name="connsiteY37" fmla="*/ 59695 h 189218"/>
              <a:gd name="connsiteX38" fmla="*/ 6062372 w 8590887"/>
              <a:gd name="connsiteY38" fmla="*/ 43792 h 189218"/>
              <a:gd name="connsiteX39" fmla="*/ 6634866 w 8590887"/>
              <a:gd name="connsiteY39" fmla="*/ 27889 h 189218"/>
              <a:gd name="connsiteX40" fmla="*/ 7382289 w 8590887"/>
              <a:gd name="connsiteY40" fmla="*/ 11987 h 189218"/>
              <a:gd name="connsiteX41" fmla="*/ 8415959 w 8590887"/>
              <a:gd name="connsiteY41" fmla="*/ 27889 h 189218"/>
              <a:gd name="connsiteX42" fmla="*/ 8590887 w 8590887"/>
              <a:gd name="connsiteY42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82396 w 8590887"/>
              <a:gd name="connsiteY32" fmla="*/ 167482 h 189218"/>
              <a:gd name="connsiteX33" fmla="*/ 2886899 w 8590887"/>
              <a:gd name="connsiteY33" fmla="*/ 144259 h 189218"/>
              <a:gd name="connsiteX34" fmla="*/ 3000111 w 8590887"/>
              <a:gd name="connsiteY34" fmla="*/ 138453 h 189218"/>
              <a:gd name="connsiteX35" fmla="*/ 3095147 w 8590887"/>
              <a:gd name="connsiteY35" fmla="*/ 158770 h 189218"/>
              <a:gd name="connsiteX36" fmla="*/ 3796251 w 8590887"/>
              <a:gd name="connsiteY36" fmla="*/ 123305 h 189218"/>
              <a:gd name="connsiteX37" fmla="*/ 4901482 w 8590887"/>
              <a:gd name="connsiteY37" fmla="*/ 75597 h 189218"/>
              <a:gd name="connsiteX38" fmla="*/ 5418317 w 8590887"/>
              <a:gd name="connsiteY38" fmla="*/ 59695 h 189218"/>
              <a:gd name="connsiteX39" fmla="*/ 6062372 w 8590887"/>
              <a:gd name="connsiteY39" fmla="*/ 43792 h 189218"/>
              <a:gd name="connsiteX40" fmla="*/ 6634866 w 8590887"/>
              <a:gd name="connsiteY40" fmla="*/ 27889 h 189218"/>
              <a:gd name="connsiteX41" fmla="*/ 7382289 w 8590887"/>
              <a:gd name="connsiteY41" fmla="*/ 11987 h 189218"/>
              <a:gd name="connsiteX42" fmla="*/ 8415959 w 8590887"/>
              <a:gd name="connsiteY42" fmla="*/ 27889 h 189218"/>
              <a:gd name="connsiteX43" fmla="*/ 8590887 w 8590887"/>
              <a:gd name="connsiteY43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82396 w 8590887"/>
              <a:gd name="connsiteY32" fmla="*/ 167482 h 189218"/>
              <a:gd name="connsiteX33" fmla="*/ 2886899 w 8590887"/>
              <a:gd name="connsiteY33" fmla="*/ 144259 h 189218"/>
              <a:gd name="connsiteX34" fmla="*/ 3000111 w 8590887"/>
              <a:gd name="connsiteY34" fmla="*/ 138453 h 189218"/>
              <a:gd name="connsiteX35" fmla="*/ 3115467 w 8590887"/>
              <a:gd name="connsiteY35" fmla="*/ 152964 h 189218"/>
              <a:gd name="connsiteX36" fmla="*/ 3796251 w 8590887"/>
              <a:gd name="connsiteY36" fmla="*/ 123305 h 189218"/>
              <a:gd name="connsiteX37" fmla="*/ 4901482 w 8590887"/>
              <a:gd name="connsiteY37" fmla="*/ 75597 h 189218"/>
              <a:gd name="connsiteX38" fmla="*/ 5418317 w 8590887"/>
              <a:gd name="connsiteY38" fmla="*/ 59695 h 189218"/>
              <a:gd name="connsiteX39" fmla="*/ 6062372 w 8590887"/>
              <a:gd name="connsiteY39" fmla="*/ 43792 h 189218"/>
              <a:gd name="connsiteX40" fmla="*/ 6634866 w 8590887"/>
              <a:gd name="connsiteY40" fmla="*/ 27889 h 189218"/>
              <a:gd name="connsiteX41" fmla="*/ 7382289 w 8590887"/>
              <a:gd name="connsiteY41" fmla="*/ 11987 h 189218"/>
              <a:gd name="connsiteX42" fmla="*/ 8415959 w 8590887"/>
              <a:gd name="connsiteY42" fmla="*/ 27889 h 189218"/>
              <a:gd name="connsiteX43" fmla="*/ 8590887 w 8590887"/>
              <a:gd name="connsiteY43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82396 w 8590887"/>
              <a:gd name="connsiteY32" fmla="*/ 167482 h 189218"/>
              <a:gd name="connsiteX33" fmla="*/ 2886899 w 8590887"/>
              <a:gd name="connsiteY33" fmla="*/ 144259 h 189218"/>
              <a:gd name="connsiteX34" fmla="*/ 2988499 w 8590887"/>
              <a:gd name="connsiteY34" fmla="*/ 144259 h 189218"/>
              <a:gd name="connsiteX35" fmla="*/ 3115467 w 8590887"/>
              <a:gd name="connsiteY35" fmla="*/ 152964 h 189218"/>
              <a:gd name="connsiteX36" fmla="*/ 3796251 w 8590887"/>
              <a:gd name="connsiteY36" fmla="*/ 123305 h 189218"/>
              <a:gd name="connsiteX37" fmla="*/ 4901482 w 8590887"/>
              <a:gd name="connsiteY37" fmla="*/ 75597 h 189218"/>
              <a:gd name="connsiteX38" fmla="*/ 5418317 w 8590887"/>
              <a:gd name="connsiteY38" fmla="*/ 59695 h 189218"/>
              <a:gd name="connsiteX39" fmla="*/ 6062372 w 8590887"/>
              <a:gd name="connsiteY39" fmla="*/ 43792 h 189218"/>
              <a:gd name="connsiteX40" fmla="*/ 6634866 w 8590887"/>
              <a:gd name="connsiteY40" fmla="*/ 27889 h 189218"/>
              <a:gd name="connsiteX41" fmla="*/ 7382289 w 8590887"/>
              <a:gd name="connsiteY41" fmla="*/ 11987 h 189218"/>
              <a:gd name="connsiteX42" fmla="*/ 8415959 w 8590887"/>
              <a:gd name="connsiteY42" fmla="*/ 27889 h 189218"/>
              <a:gd name="connsiteX43" fmla="*/ 8590887 w 8590887"/>
              <a:gd name="connsiteY43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88499 w 8590887"/>
              <a:gd name="connsiteY35" fmla="*/ 144259 h 189218"/>
              <a:gd name="connsiteX36" fmla="*/ 3115467 w 8590887"/>
              <a:gd name="connsiteY36" fmla="*/ 152964 h 189218"/>
              <a:gd name="connsiteX37" fmla="*/ 3796251 w 8590887"/>
              <a:gd name="connsiteY37" fmla="*/ 123305 h 189218"/>
              <a:gd name="connsiteX38" fmla="*/ 4901482 w 8590887"/>
              <a:gd name="connsiteY38" fmla="*/ 75597 h 189218"/>
              <a:gd name="connsiteX39" fmla="*/ 5418317 w 8590887"/>
              <a:gd name="connsiteY39" fmla="*/ 59695 h 189218"/>
              <a:gd name="connsiteX40" fmla="*/ 6062372 w 8590887"/>
              <a:gd name="connsiteY40" fmla="*/ 43792 h 189218"/>
              <a:gd name="connsiteX41" fmla="*/ 6634866 w 8590887"/>
              <a:gd name="connsiteY41" fmla="*/ 27889 h 189218"/>
              <a:gd name="connsiteX42" fmla="*/ 7382289 w 8590887"/>
              <a:gd name="connsiteY42" fmla="*/ 11987 h 189218"/>
              <a:gd name="connsiteX43" fmla="*/ 8415959 w 8590887"/>
              <a:gd name="connsiteY43" fmla="*/ 27889 h 189218"/>
              <a:gd name="connsiteX44" fmla="*/ 8590887 w 8590887"/>
              <a:gd name="connsiteY44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88499 w 8590887"/>
              <a:gd name="connsiteY35" fmla="*/ 144259 h 189218"/>
              <a:gd name="connsiteX36" fmla="*/ 3796251 w 8590887"/>
              <a:gd name="connsiteY36" fmla="*/ 123305 h 189218"/>
              <a:gd name="connsiteX37" fmla="*/ 4901482 w 8590887"/>
              <a:gd name="connsiteY37" fmla="*/ 75597 h 189218"/>
              <a:gd name="connsiteX38" fmla="*/ 5418317 w 8590887"/>
              <a:gd name="connsiteY38" fmla="*/ 59695 h 189218"/>
              <a:gd name="connsiteX39" fmla="*/ 6062372 w 8590887"/>
              <a:gd name="connsiteY39" fmla="*/ 43792 h 189218"/>
              <a:gd name="connsiteX40" fmla="*/ 6634866 w 8590887"/>
              <a:gd name="connsiteY40" fmla="*/ 27889 h 189218"/>
              <a:gd name="connsiteX41" fmla="*/ 7382289 w 8590887"/>
              <a:gd name="connsiteY41" fmla="*/ 11987 h 189218"/>
              <a:gd name="connsiteX42" fmla="*/ 8415959 w 8590887"/>
              <a:gd name="connsiteY42" fmla="*/ 27889 h 189218"/>
              <a:gd name="connsiteX43" fmla="*/ 8590887 w 8590887"/>
              <a:gd name="connsiteY43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88499 w 8590887"/>
              <a:gd name="connsiteY35" fmla="*/ 144259 h 189218"/>
              <a:gd name="connsiteX36" fmla="*/ 3110419 w 8590887"/>
              <a:gd name="connsiteY36" fmla="*/ 150065 h 189218"/>
              <a:gd name="connsiteX37" fmla="*/ 3796251 w 8590887"/>
              <a:gd name="connsiteY37" fmla="*/ 123305 h 189218"/>
              <a:gd name="connsiteX38" fmla="*/ 4901482 w 8590887"/>
              <a:gd name="connsiteY38" fmla="*/ 75597 h 189218"/>
              <a:gd name="connsiteX39" fmla="*/ 5418317 w 8590887"/>
              <a:gd name="connsiteY39" fmla="*/ 59695 h 189218"/>
              <a:gd name="connsiteX40" fmla="*/ 6062372 w 8590887"/>
              <a:gd name="connsiteY40" fmla="*/ 43792 h 189218"/>
              <a:gd name="connsiteX41" fmla="*/ 6634866 w 8590887"/>
              <a:gd name="connsiteY41" fmla="*/ 27889 h 189218"/>
              <a:gd name="connsiteX42" fmla="*/ 7382289 w 8590887"/>
              <a:gd name="connsiteY42" fmla="*/ 11987 h 189218"/>
              <a:gd name="connsiteX43" fmla="*/ 8415959 w 8590887"/>
              <a:gd name="connsiteY43" fmla="*/ 27889 h 189218"/>
              <a:gd name="connsiteX44" fmla="*/ 8590887 w 8590887"/>
              <a:gd name="connsiteY44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8499 w 8590887"/>
              <a:gd name="connsiteY36" fmla="*/ 144259 h 189218"/>
              <a:gd name="connsiteX37" fmla="*/ 3110419 w 8590887"/>
              <a:gd name="connsiteY37" fmla="*/ 150065 h 189218"/>
              <a:gd name="connsiteX38" fmla="*/ 3796251 w 8590887"/>
              <a:gd name="connsiteY38" fmla="*/ 123305 h 189218"/>
              <a:gd name="connsiteX39" fmla="*/ 4901482 w 8590887"/>
              <a:gd name="connsiteY39" fmla="*/ 75597 h 189218"/>
              <a:gd name="connsiteX40" fmla="*/ 5418317 w 8590887"/>
              <a:gd name="connsiteY40" fmla="*/ 59695 h 189218"/>
              <a:gd name="connsiteX41" fmla="*/ 6062372 w 8590887"/>
              <a:gd name="connsiteY41" fmla="*/ 43792 h 189218"/>
              <a:gd name="connsiteX42" fmla="*/ 6634866 w 8590887"/>
              <a:gd name="connsiteY42" fmla="*/ 27889 h 189218"/>
              <a:gd name="connsiteX43" fmla="*/ 7382289 w 8590887"/>
              <a:gd name="connsiteY43" fmla="*/ 11987 h 189218"/>
              <a:gd name="connsiteX44" fmla="*/ 8415959 w 8590887"/>
              <a:gd name="connsiteY44" fmla="*/ 27889 h 189218"/>
              <a:gd name="connsiteX45" fmla="*/ 8590887 w 8590887"/>
              <a:gd name="connsiteY45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796251 w 8590887"/>
              <a:gd name="connsiteY38" fmla="*/ 123305 h 189218"/>
              <a:gd name="connsiteX39" fmla="*/ 4901482 w 8590887"/>
              <a:gd name="connsiteY39" fmla="*/ 75597 h 189218"/>
              <a:gd name="connsiteX40" fmla="*/ 5418317 w 8590887"/>
              <a:gd name="connsiteY40" fmla="*/ 59695 h 189218"/>
              <a:gd name="connsiteX41" fmla="*/ 6062372 w 8590887"/>
              <a:gd name="connsiteY41" fmla="*/ 43792 h 189218"/>
              <a:gd name="connsiteX42" fmla="*/ 6634866 w 8590887"/>
              <a:gd name="connsiteY42" fmla="*/ 27889 h 189218"/>
              <a:gd name="connsiteX43" fmla="*/ 7382289 w 8590887"/>
              <a:gd name="connsiteY43" fmla="*/ 11987 h 189218"/>
              <a:gd name="connsiteX44" fmla="*/ 8415959 w 8590887"/>
              <a:gd name="connsiteY44" fmla="*/ 27889 h 189218"/>
              <a:gd name="connsiteX45" fmla="*/ 8590887 w 8590887"/>
              <a:gd name="connsiteY45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33467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290396 w 8590887"/>
              <a:gd name="connsiteY38" fmla="*/ 132648 h 189218"/>
              <a:gd name="connsiteX39" fmla="*/ 3796251 w 8590887"/>
              <a:gd name="connsiteY39" fmla="*/ 123305 h 189218"/>
              <a:gd name="connsiteX40" fmla="*/ 4901482 w 8590887"/>
              <a:gd name="connsiteY40" fmla="*/ 75597 h 189218"/>
              <a:gd name="connsiteX41" fmla="*/ 5418317 w 8590887"/>
              <a:gd name="connsiteY41" fmla="*/ 59695 h 189218"/>
              <a:gd name="connsiteX42" fmla="*/ 6062372 w 8590887"/>
              <a:gd name="connsiteY42" fmla="*/ 43792 h 189218"/>
              <a:gd name="connsiteX43" fmla="*/ 6634866 w 8590887"/>
              <a:gd name="connsiteY43" fmla="*/ 27889 h 189218"/>
              <a:gd name="connsiteX44" fmla="*/ 7382289 w 8590887"/>
              <a:gd name="connsiteY44" fmla="*/ 11987 h 189218"/>
              <a:gd name="connsiteX45" fmla="*/ 8415959 w 8590887"/>
              <a:gd name="connsiteY45" fmla="*/ 27889 h 189218"/>
              <a:gd name="connsiteX46" fmla="*/ 8590887 w 8590887"/>
              <a:gd name="connsiteY46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16050 w 8590887"/>
              <a:gd name="connsiteY18" fmla="*/ 89443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290396 w 8590887"/>
              <a:gd name="connsiteY38" fmla="*/ 132648 h 189218"/>
              <a:gd name="connsiteX39" fmla="*/ 3796251 w 8590887"/>
              <a:gd name="connsiteY39" fmla="*/ 123305 h 189218"/>
              <a:gd name="connsiteX40" fmla="*/ 4901482 w 8590887"/>
              <a:gd name="connsiteY40" fmla="*/ 75597 h 189218"/>
              <a:gd name="connsiteX41" fmla="*/ 5418317 w 8590887"/>
              <a:gd name="connsiteY41" fmla="*/ 59695 h 189218"/>
              <a:gd name="connsiteX42" fmla="*/ 6062372 w 8590887"/>
              <a:gd name="connsiteY42" fmla="*/ 43792 h 189218"/>
              <a:gd name="connsiteX43" fmla="*/ 6634866 w 8590887"/>
              <a:gd name="connsiteY43" fmla="*/ 27889 h 189218"/>
              <a:gd name="connsiteX44" fmla="*/ 7382289 w 8590887"/>
              <a:gd name="connsiteY44" fmla="*/ 11987 h 189218"/>
              <a:gd name="connsiteX45" fmla="*/ 8415959 w 8590887"/>
              <a:gd name="connsiteY45" fmla="*/ 27889 h 189218"/>
              <a:gd name="connsiteX46" fmla="*/ 8590887 w 8590887"/>
              <a:gd name="connsiteY46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3917 w 8590887"/>
              <a:gd name="connsiteY14" fmla="*/ 130969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27661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290396 w 8590887"/>
              <a:gd name="connsiteY38" fmla="*/ 132648 h 189218"/>
              <a:gd name="connsiteX39" fmla="*/ 3796251 w 8590887"/>
              <a:gd name="connsiteY39" fmla="*/ 123305 h 189218"/>
              <a:gd name="connsiteX40" fmla="*/ 4901482 w 8590887"/>
              <a:gd name="connsiteY40" fmla="*/ 75597 h 189218"/>
              <a:gd name="connsiteX41" fmla="*/ 5418317 w 8590887"/>
              <a:gd name="connsiteY41" fmla="*/ 59695 h 189218"/>
              <a:gd name="connsiteX42" fmla="*/ 6062372 w 8590887"/>
              <a:gd name="connsiteY42" fmla="*/ 43792 h 189218"/>
              <a:gd name="connsiteX43" fmla="*/ 6634866 w 8590887"/>
              <a:gd name="connsiteY43" fmla="*/ 27889 h 189218"/>
              <a:gd name="connsiteX44" fmla="*/ 7382289 w 8590887"/>
              <a:gd name="connsiteY44" fmla="*/ 11987 h 189218"/>
              <a:gd name="connsiteX45" fmla="*/ 8415959 w 8590887"/>
              <a:gd name="connsiteY45" fmla="*/ 27889 h 189218"/>
              <a:gd name="connsiteX46" fmla="*/ 8590887 w 8590887"/>
              <a:gd name="connsiteY46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6820 w 8590887"/>
              <a:gd name="connsiteY14" fmla="*/ 133872 h 189218"/>
              <a:gd name="connsiteX15" fmla="*/ 1560868 w 8590887"/>
              <a:gd name="connsiteY15" fmla="*/ 132938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27661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290396 w 8590887"/>
              <a:gd name="connsiteY38" fmla="*/ 132648 h 189218"/>
              <a:gd name="connsiteX39" fmla="*/ 3796251 w 8590887"/>
              <a:gd name="connsiteY39" fmla="*/ 123305 h 189218"/>
              <a:gd name="connsiteX40" fmla="*/ 4901482 w 8590887"/>
              <a:gd name="connsiteY40" fmla="*/ 75597 h 189218"/>
              <a:gd name="connsiteX41" fmla="*/ 5418317 w 8590887"/>
              <a:gd name="connsiteY41" fmla="*/ 59695 h 189218"/>
              <a:gd name="connsiteX42" fmla="*/ 6062372 w 8590887"/>
              <a:gd name="connsiteY42" fmla="*/ 43792 h 189218"/>
              <a:gd name="connsiteX43" fmla="*/ 6634866 w 8590887"/>
              <a:gd name="connsiteY43" fmla="*/ 27889 h 189218"/>
              <a:gd name="connsiteX44" fmla="*/ 7382289 w 8590887"/>
              <a:gd name="connsiteY44" fmla="*/ 11987 h 189218"/>
              <a:gd name="connsiteX45" fmla="*/ 8415959 w 8590887"/>
              <a:gd name="connsiteY45" fmla="*/ 27889 h 189218"/>
              <a:gd name="connsiteX46" fmla="*/ 8590887 w 8590887"/>
              <a:gd name="connsiteY46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6820 w 8590887"/>
              <a:gd name="connsiteY14" fmla="*/ 133872 h 189218"/>
              <a:gd name="connsiteX15" fmla="*/ 1569577 w 8590887"/>
              <a:gd name="connsiteY15" fmla="*/ 130035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27661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290396 w 8590887"/>
              <a:gd name="connsiteY38" fmla="*/ 132648 h 189218"/>
              <a:gd name="connsiteX39" fmla="*/ 3796251 w 8590887"/>
              <a:gd name="connsiteY39" fmla="*/ 123305 h 189218"/>
              <a:gd name="connsiteX40" fmla="*/ 4901482 w 8590887"/>
              <a:gd name="connsiteY40" fmla="*/ 75597 h 189218"/>
              <a:gd name="connsiteX41" fmla="*/ 5418317 w 8590887"/>
              <a:gd name="connsiteY41" fmla="*/ 59695 h 189218"/>
              <a:gd name="connsiteX42" fmla="*/ 6062372 w 8590887"/>
              <a:gd name="connsiteY42" fmla="*/ 43792 h 189218"/>
              <a:gd name="connsiteX43" fmla="*/ 6634866 w 8590887"/>
              <a:gd name="connsiteY43" fmla="*/ 27889 h 189218"/>
              <a:gd name="connsiteX44" fmla="*/ 7382289 w 8590887"/>
              <a:gd name="connsiteY44" fmla="*/ 11987 h 189218"/>
              <a:gd name="connsiteX45" fmla="*/ 8415959 w 8590887"/>
              <a:gd name="connsiteY45" fmla="*/ 27889 h 189218"/>
              <a:gd name="connsiteX46" fmla="*/ 8590887 w 8590887"/>
              <a:gd name="connsiteY46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6820 w 8590887"/>
              <a:gd name="connsiteY14" fmla="*/ 133872 h 189218"/>
              <a:gd name="connsiteX15" fmla="*/ 1569577 w 8590887"/>
              <a:gd name="connsiteY15" fmla="*/ 130035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27661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290396 w 8590887"/>
              <a:gd name="connsiteY38" fmla="*/ 132648 h 189218"/>
              <a:gd name="connsiteX39" fmla="*/ 3796251 w 8590887"/>
              <a:gd name="connsiteY39" fmla="*/ 123305 h 189218"/>
              <a:gd name="connsiteX40" fmla="*/ 4901482 w 8590887"/>
              <a:gd name="connsiteY40" fmla="*/ 75597 h 189218"/>
              <a:gd name="connsiteX41" fmla="*/ 5418317 w 8590887"/>
              <a:gd name="connsiteY41" fmla="*/ 59695 h 189218"/>
              <a:gd name="connsiteX42" fmla="*/ 6062372 w 8590887"/>
              <a:gd name="connsiteY42" fmla="*/ 43792 h 189218"/>
              <a:gd name="connsiteX43" fmla="*/ 6630652 w 8590887"/>
              <a:gd name="connsiteY43" fmla="*/ 32103 h 189218"/>
              <a:gd name="connsiteX44" fmla="*/ 7382289 w 8590887"/>
              <a:gd name="connsiteY44" fmla="*/ 11987 h 189218"/>
              <a:gd name="connsiteX45" fmla="*/ 8415959 w 8590887"/>
              <a:gd name="connsiteY45" fmla="*/ 27889 h 189218"/>
              <a:gd name="connsiteX46" fmla="*/ 8590887 w 8590887"/>
              <a:gd name="connsiteY46" fmla="*/ 19938 h 189218"/>
              <a:gd name="connsiteX0" fmla="*/ 0 w 8590887"/>
              <a:gd name="connsiteY0" fmla="*/ 11987 h 189218"/>
              <a:gd name="connsiteX1" fmla="*/ 342817 w 8590887"/>
              <a:gd name="connsiteY1" fmla="*/ 9525 h 189218"/>
              <a:gd name="connsiteX2" fmla="*/ 457117 w 8590887"/>
              <a:gd name="connsiteY2" fmla="*/ 0 h 189218"/>
              <a:gd name="connsiteX3" fmla="*/ 587402 w 8590887"/>
              <a:gd name="connsiteY3" fmla="*/ 7846 h 189218"/>
              <a:gd name="connsiteX4" fmla="*/ 770883 w 8590887"/>
              <a:gd name="connsiteY4" fmla="*/ 7225 h 189218"/>
              <a:gd name="connsiteX5" fmla="*/ 866692 w 8590887"/>
              <a:gd name="connsiteY5" fmla="*/ 9526 h 189218"/>
              <a:gd name="connsiteX6" fmla="*/ 951464 w 8590887"/>
              <a:gd name="connsiteY6" fmla="*/ 10475 h 189218"/>
              <a:gd name="connsiteX7" fmla="*/ 1059387 w 8590887"/>
              <a:gd name="connsiteY7" fmla="*/ 31886 h 189218"/>
              <a:gd name="connsiteX8" fmla="*/ 1148632 w 8590887"/>
              <a:gd name="connsiteY8" fmla="*/ 59529 h 189218"/>
              <a:gd name="connsiteX9" fmla="*/ 1275687 w 8590887"/>
              <a:gd name="connsiteY9" fmla="*/ 44455 h 189218"/>
              <a:gd name="connsiteX10" fmla="*/ 1312462 w 8590887"/>
              <a:gd name="connsiteY10" fmla="*/ 44289 h 189218"/>
              <a:gd name="connsiteX11" fmla="*/ 1348657 w 8590887"/>
              <a:gd name="connsiteY11" fmla="*/ 58100 h 189218"/>
              <a:gd name="connsiteX12" fmla="*/ 1421979 w 8590887"/>
              <a:gd name="connsiteY12" fmla="*/ 90879 h 189218"/>
              <a:gd name="connsiteX13" fmla="*/ 1488198 w 8590887"/>
              <a:gd name="connsiteY13" fmla="*/ 123825 h 189218"/>
              <a:gd name="connsiteX14" fmla="*/ 1526820 w 8590887"/>
              <a:gd name="connsiteY14" fmla="*/ 133872 h 189218"/>
              <a:gd name="connsiteX15" fmla="*/ 1569577 w 8590887"/>
              <a:gd name="connsiteY15" fmla="*/ 130035 h 189218"/>
              <a:gd name="connsiteX16" fmla="*/ 1616916 w 8590887"/>
              <a:gd name="connsiteY16" fmla="*/ 124397 h 189218"/>
              <a:gd name="connsiteX17" fmla="*/ 1682009 w 8590887"/>
              <a:gd name="connsiteY17" fmla="*/ 98327 h 189218"/>
              <a:gd name="connsiteX18" fmla="*/ 1727661 w 8590887"/>
              <a:gd name="connsiteY18" fmla="*/ 95249 h 189218"/>
              <a:gd name="connsiteX19" fmla="*/ 1774441 w 8590887"/>
              <a:gd name="connsiteY19" fmla="*/ 109290 h 189218"/>
              <a:gd name="connsiteX20" fmla="*/ 1846093 w 8590887"/>
              <a:gd name="connsiteY20" fmla="*/ 140139 h 189218"/>
              <a:gd name="connsiteX21" fmla="*/ 1923451 w 8590887"/>
              <a:gd name="connsiteY21" fmla="*/ 132442 h 189218"/>
              <a:gd name="connsiteX22" fmla="*/ 1965355 w 8590887"/>
              <a:gd name="connsiteY22" fmla="*/ 140470 h 189218"/>
              <a:gd name="connsiteX23" fmla="*/ 2059172 w 8590887"/>
              <a:gd name="connsiteY23" fmla="*/ 174715 h 189218"/>
              <a:gd name="connsiteX24" fmla="*/ 2132157 w 8590887"/>
              <a:gd name="connsiteY24" fmla="*/ 163985 h 189218"/>
              <a:gd name="connsiteX25" fmla="*/ 2187083 w 8590887"/>
              <a:gd name="connsiteY25" fmla="*/ 158181 h 189218"/>
              <a:gd name="connsiteX26" fmla="*/ 2274011 w 8590887"/>
              <a:gd name="connsiteY26" fmla="*/ 176211 h 189218"/>
              <a:gd name="connsiteX27" fmla="*/ 2356132 w 8590887"/>
              <a:gd name="connsiteY27" fmla="*/ 188481 h 189218"/>
              <a:gd name="connsiteX28" fmla="*/ 2449997 w 8590887"/>
              <a:gd name="connsiteY28" fmla="*/ 164600 h 189218"/>
              <a:gd name="connsiteX29" fmla="*/ 2500819 w 8590887"/>
              <a:gd name="connsiteY29" fmla="*/ 158773 h 189218"/>
              <a:gd name="connsiteX30" fmla="*/ 2553071 w 8590887"/>
              <a:gd name="connsiteY30" fmla="*/ 158773 h 189218"/>
              <a:gd name="connsiteX31" fmla="*/ 2639105 w 8590887"/>
              <a:gd name="connsiteY31" fmla="*/ 171013 h 189218"/>
              <a:gd name="connsiteX32" fmla="*/ 2706922 w 8590887"/>
              <a:gd name="connsiteY32" fmla="*/ 173288 h 189218"/>
              <a:gd name="connsiteX33" fmla="*/ 2782396 w 8590887"/>
              <a:gd name="connsiteY33" fmla="*/ 167482 h 189218"/>
              <a:gd name="connsiteX34" fmla="*/ 2886899 w 8590887"/>
              <a:gd name="connsiteY34" fmla="*/ 144259 h 189218"/>
              <a:gd name="connsiteX35" fmla="*/ 2933345 w 8590887"/>
              <a:gd name="connsiteY35" fmla="*/ 144259 h 189218"/>
              <a:gd name="connsiteX36" fmla="*/ 2985596 w 8590887"/>
              <a:gd name="connsiteY36" fmla="*/ 152968 h 189218"/>
              <a:gd name="connsiteX37" fmla="*/ 3110419 w 8590887"/>
              <a:gd name="connsiteY37" fmla="*/ 150065 h 189218"/>
              <a:gd name="connsiteX38" fmla="*/ 3290396 w 8590887"/>
              <a:gd name="connsiteY38" fmla="*/ 132648 h 189218"/>
              <a:gd name="connsiteX39" fmla="*/ 3796251 w 8590887"/>
              <a:gd name="connsiteY39" fmla="*/ 123305 h 189218"/>
              <a:gd name="connsiteX40" fmla="*/ 4901482 w 8590887"/>
              <a:gd name="connsiteY40" fmla="*/ 75597 h 189218"/>
              <a:gd name="connsiteX41" fmla="*/ 5418317 w 8590887"/>
              <a:gd name="connsiteY41" fmla="*/ 59695 h 189218"/>
              <a:gd name="connsiteX42" fmla="*/ 6062372 w 8590887"/>
              <a:gd name="connsiteY42" fmla="*/ 43792 h 189218"/>
              <a:gd name="connsiteX43" fmla="*/ 6630652 w 8590887"/>
              <a:gd name="connsiteY43" fmla="*/ 32103 h 189218"/>
              <a:gd name="connsiteX44" fmla="*/ 7420214 w 8590887"/>
              <a:gd name="connsiteY44" fmla="*/ 28842 h 189218"/>
              <a:gd name="connsiteX45" fmla="*/ 8415959 w 8590887"/>
              <a:gd name="connsiteY45" fmla="*/ 27889 h 189218"/>
              <a:gd name="connsiteX46" fmla="*/ 8590887 w 8590887"/>
              <a:gd name="connsiteY46" fmla="*/ 19938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88198 w 8675163"/>
              <a:gd name="connsiteY13" fmla="*/ 123825 h 189218"/>
              <a:gd name="connsiteX14" fmla="*/ 1526820 w 8675163"/>
              <a:gd name="connsiteY14" fmla="*/ 133872 h 189218"/>
              <a:gd name="connsiteX15" fmla="*/ 1569577 w 8675163"/>
              <a:gd name="connsiteY15" fmla="*/ 130035 h 189218"/>
              <a:gd name="connsiteX16" fmla="*/ 1616916 w 8675163"/>
              <a:gd name="connsiteY16" fmla="*/ 124397 h 189218"/>
              <a:gd name="connsiteX17" fmla="*/ 1682009 w 8675163"/>
              <a:gd name="connsiteY17" fmla="*/ 98327 h 189218"/>
              <a:gd name="connsiteX18" fmla="*/ 1727661 w 8675163"/>
              <a:gd name="connsiteY18" fmla="*/ 95249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415959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88198 w 8675163"/>
              <a:gd name="connsiteY13" fmla="*/ 123825 h 189218"/>
              <a:gd name="connsiteX14" fmla="*/ 1526820 w 8675163"/>
              <a:gd name="connsiteY14" fmla="*/ 133872 h 189218"/>
              <a:gd name="connsiteX15" fmla="*/ 1569577 w 8675163"/>
              <a:gd name="connsiteY15" fmla="*/ 130035 h 189218"/>
              <a:gd name="connsiteX16" fmla="*/ 1616916 w 8675163"/>
              <a:gd name="connsiteY16" fmla="*/ 124397 h 189218"/>
              <a:gd name="connsiteX17" fmla="*/ 1682009 w 8675163"/>
              <a:gd name="connsiteY17" fmla="*/ 98327 h 189218"/>
              <a:gd name="connsiteX18" fmla="*/ 1727661 w 8675163"/>
              <a:gd name="connsiteY18" fmla="*/ 95249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88198 w 8675163"/>
              <a:gd name="connsiteY13" fmla="*/ 123825 h 189218"/>
              <a:gd name="connsiteX14" fmla="*/ 1522057 w 8675163"/>
              <a:gd name="connsiteY14" fmla="*/ 145778 h 189218"/>
              <a:gd name="connsiteX15" fmla="*/ 1569577 w 8675163"/>
              <a:gd name="connsiteY15" fmla="*/ 130035 h 189218"/>
              <a:gd name="connsiteX16" fmla="*/ 1616916 w 8675163"/>
              <a:gd name="connsiteY16" fmla="*/ 124397 h 189218"/>
              <a:gd name="connsiteX17" fmla="*/ 1682009 w 8675163"/>
              <a:gd name="connsiteY17" fmla="*/ 98327 h 189218"/>
              <a:gd name="connsiteX18" fmla="*/ 1727661 w 8675163"/>
              <a:gd name="connsiteY18" fmla="*/ 95249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69577 w 8675163"/>
              <a:gd name="connsiteY15" fmla="*/ 130035 h 189218"/>
              <a:gd name="connsiteX16" fmla="*/ 1616916 w 8675163"/>
              <a:gd name="connsiteY16" fmla="*/ 124397 h 189218"/>
              <a:gd name="connsiteX17" fmla="*/ 1682009 w 8675163"/>
              <a:gd name="connsiteY17" fmla="*/ 98327 h 189218"/>
              <a:gd name="connsiteX18" fmla="*/ 1727661 w 8675163"/>
              <a:gd name="connsiteY18" fmla="*/ 95249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16916 w 8675163"/>
              <a:gd name="connsiteY16" fmla="*/ 124397 h 189218"/>
              <a:gd name="connsiteX17" fmla="*/ 1682009 w 8675163"/>
              <a:gd name="connsiteY17" fmla="*/ 98327 h 189218"/>
              <a:gd name="connsiteX18" fmla="*/ 1727661 w 8675163"/>
              <a:gd name="connsiteY18" fmla="*/ 95249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441 w 8675163"/>
              <a:gd name="connsiteY16" fmla="*/ 117254 h 189218"/>
              <a:gd name="connsiteX17" fmla="*/ 1682009 w 8675163"/>
              <a:gd name="connsiteY17" fmla="*/ 98327 h 189218"/>
              <a:gd name="connsiteX18" fmla="*/ 1727661 w 8675163"/>
              <a:gd name="connsiteY18" fmla="*/ 95249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441 w 8675163"/>
              <a:gd name="connsiteY16" fmla="*/ 117254 h 189218"/>
              <a:gd name="connsiteX17" fmla="*/ 1682009 w 8675163"/>
              <a:gd name="connsiteY17" fmla="*/ 98327 h 189218"/>
              <a:gd name="connsiteX18" fmla="*/ 1722898 w 8675163"/>
              <a:gd name="connsiteY18" fmla="*/ 88105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441 w 8675163"/>
              <a:gd name="connsiteY16" fmla="*/ 117254 h 189218"/>
              <a:gd name="connsiteX17" fmla="*/ 1672484 w 8675163"/>
              <a:gd name="connsiteY17" fmla="*/ 93565 h 189218"/>
              <a:gd name="connsiteX18" fmla="*/ 1722898 w 8675163"/>
              <a:gd name="connsiteY18" fmla="*/ 88105 h 189218"/>
              <a:gd name="connsiteX19" fmla="*/ 1774441 w 8675163"/>
              <a:gd name="connsiteY19" fmla="*/ 109290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441 w 8675163"/>
              <a:gd name="connsiteY16" fmla="*/ 117254 h 189218"/>
              <a:gd name="connsiteX17" fmla="*/ 1672484 w 8675163"/>
              <a:gd name="connsiteY17" fmla="*/ 93565 h 189218"/>
              <a:gd name="connsiteX18" fmla="*/ 1722898 w 8675163"/>
              <a:gd name="connsiteY18" fmla="*/ 88105 h 189218"/>
              <a:gd name="connsiteX19" fmla="*/ 1781584 w 8675163"/>
              <a:gd name="connsiteY19" fmla="*/ 99765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441 w 8675163"/>
              <a:gd name="connsiteY16" fmla="*/ 117254 h 189218"/>
              <a:gd name="connsiteX17" fmla="*/ 1626311 w 8675163"/>
              <a:gd name="connsiteY17" fmla="*/ 107157 h 189218"/>
              <a:gd name="connsiteX18" fmla="*/ 1672484 w 8675163"/>
              <a:gd name="connsiteY18" fmla="*/ 93565 h 189218"/>
              <a:gd name="connsiteX19" fmla="*/ 1722898 w 8675163"/>
              <a:gd name="connsiteY19" fmla="*/ 88105 h 189218"/>
              <a:gd name="connsiteX20" fmla="*/ 1781584 w 8675163"/>
              <a:gd name="connsiteY20" fmla="*/ 99765 h 189218"/>
              <a:gd name="connsiteX21" fmla="*/ 1846093 w 8675163"/>
              <a:gd name="connsiteY21" fmla="*/ 140139 h 189218"/>
              <a:gd name="connsiteX22" fmla="*/ 1923451 w 8675163"/>
              <a:gd name="connsiteY22" fmla="*/ 132442 h 189218"/>
              <a:gd name="connsiteX23" fmla="*/ 1965355 w 8675163"/>
              <a:gd name="connsiteY23" fmla="*/ 140470 h 189218"/>
              <a:gd name="connsiteX24" fmla="*/ 2059172 w 8675163"/>
              <a:gd name="connsiteY24" fmla="*/ 174715 h 189218"/>
              <a:gd name="connsiteX25" fmla="*/ 2132157 w 8675163"/>
              <a:gd name="connsiteY25" fmla="*/ 163985 h 189218"/>
              <a:gd name="connsiteX26" fmla="*/ 2187083 w 8675163"/>
              <a:gd name="connsiteY26" fmla="*/ 158181 h 189218"/>
              <a:gd name="connsiteX27" fmla="*/ 2274011 w 8675163"/>
              <a:gd name="connsiteY27" fmla="*/ 176211 h 189218"/>
              <a:gd name="connsiteX28" fmla="*/ 2356132 w 8675163"/>
              <a:gd name="connsiteY28" fmla="*/ 188481 h 189218"/>
              <a:gd name="connsiteX29" fmla="*/ 2449997 w 8675163"/>
              <a:gd name="connsiteY29" fmla="*/ 164600 h 189218"/>
              <a:gd name="connsiteX30" fmla="*/ 2500819 w 8675163"/>
              <a:gd name="connsiteY30" fmla="*/ 158773 h 189218"/>
              <a:gd name="connsiteX31" fmla="*/ 2553071 w 8675163"/>
              <a:gd name="connsiteY31" fmla="*/ 158773 h 189218"/>
              <a:gd name="connsiteX32" fmla="*/ 2639105 w 8675163"/>
              <a:gd name="connsiteY32" fmla="*/ 171013 h 189218"/>
              <a:gd name="connsiteX33" fmla="*/ 2706922 w 8675163"/>
              <a:gd name="connsiteY33" fmla="*/ 173288 h 189218"/>
              <a:gd name="connsiteX34" fmla="*/ 2782396 w 8675163"/>
              <a:gd name="connsiteY34" fmla="*/ 167482 h 189218"/>
              <a:gd name="connsiteX35" fmla="*/ 2886899 w 8675163"/>
              <a:gd name="connsiteY35" fmla="*/ 144259 h 189218"/>
              <a:gd name="connsiteX36" fmla="*/ 2933345 w 8675163"/>
              <a:gd name="connsiteY36" fmla="*/ 144259 h 189218"/>
              <a:gd name="connsiteX37" fmla="*/ 2985596 w 8675163"/>
              <a:gd name="connsiteY37" fmla="*/ 152968 h 189218"/>
              <a:gd name="connsiteX38" fmla="*/ 3110419 w 8675163"/>
              <a:gd name="connsiteY38" fmla="*/ 150065 h 189218"/>
              <a:gd name="connsiteX39" fmla="*/ 3290396 w 8675163"/>
              <a:gd name="connsiteY39" fmla="*/ 132648 h 189218"/>
              <a:gd name="connsiteX40" fmla="*/ 3796251 w 8675163"/>
              <a:gd name="connsiteY40" fmla="*/ 123305 h 189218"/>
              <a:gd name="connsiteX41" fmla="*/ 4901482 w 8675163"/>
              <a:gd name="connsiteY41" fmla="*/ 75597 h 189218"/>
              <a:gd name="connsiteX42" fmla="*/ 5418317 w 8675163"/>
              <a:gd name="connsiteY42" fmla="*/ 59695 h 189218"/>
              <a:gd name="connsiteX43" fmla="*/ 6062372 w 8675163"/>
              <a:gd name="connsiteY43" fmla="*/ 43792 h 189218"/>
              <a:gd name="connsiteX44" fmla="*/ 6630652 w 8675163"/>
              <a:gd name="connsiteY44" fmla="*/ 32103 h 189218"/>
              <a:gd name="connsiteX45" fmla="*/ 7420214 w 8675163"/>
              <a:gd name="connsiteY45" fmla="*/ 28842 h 189218"/>
              <a:gd name="connsiteX46" fmla="*/ 8293758 w 8675163"/>
              <a:gd name="connsiteY46" fmla="*/ 27889 h 189218"/>
              <a:gd name="connsiteX47" fmla="*/ 8675163 w 8675163"/>
              <a:gd name="connsiteY47" fmla="*/ 28366 h 189218"/>
              <a:gd name="connsiteX0" fmla="*/ 0 w 8675163"/>
              <a:gd name="connsiteY0" fmla="*/ 11987 h 189218"/>
              <a:gd name="connsiteX1" fmla="*/ 342817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311 w 8675163"/>
              <a:gd name="connsiteY16" fmla="*/ 107157 h 189218"/>
              <a:gd name="connsiteX17" fmla="*/ 1672484 w 8675163"/>
              <a:gd name="connsiteY17" fmla="*/ 93565 h 189218"/>
              <a:gd name="connsiteX18" fmla="*/ 1722898 w 8675163"/>
              <a:gd name="connsiteY18" fmla="*/ 88105 h 189218"/>
              <a:gd name="connsiteX19" fmla="*/ 1781584 w 8675163"/>
              <a:gd name="connsiteY19" fmla="*/ 99765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5198 w 8675163"/>
              <a:gd name="connsiteY1" fmla="*/ 19050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311 w 8675163"/>
              <a:gd name="connsiteY16" fmla="*/ 107157 h 189218"/>
              <a:gd name="connsiteX17" fmla="*/ 1672484 w 8675163"/>
              <a:gd name="connsiteY17" fmla="*/ 93565 h 189218"/>
              <a:gd name="connsiteX18" fmla="*/ 1722898 w 8675163"/>
              <a:gd name="connsiteY18" fmla="*/ 88105 h 189218"/>
              <a:gd name="connsiteX19" fmla="*/ 1781584 w 8675163"/>
              <a:gd name="connsiteY19" fmla="*/ 99765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35673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311 w 8675163"/>
              <a:gd name="connsiteY16" fmla="*/ 107157 h 189218"/>
              <a:gd name="connsiteX17" fmla="*/ 1672484 w 8675163"/>
              <a:gd name="connsiteY17" fmla="*/ 93565 h 189218"/>
              <a:gd name="connsiteX18" fmla="*/ 1722898 w 8675163"/>
              <a:gd name="connsiteY18" fmla="*/ 88105 h 189218"/>
              <a:gd name="connsiteX19" fmla="*/ 1781584 w 8675163"/>
              <a:gd name="connsiteY19" fmla="*/ 99765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49961 w 8675163"/>
              <a:gd name="connsiteY1" fmla="*/ 9525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311 w 8675163"/>
              <a:gd name="connsiteY16" fmla="*/ 107157 h 189218"/>
              <a:gd name="connsiteX17" fmla="*/ 1672484 w 8675163"/>
              <a:gd name="connsiteY17" fmla="*/ 93565 h 189218"/>
              <a:gd name="connsiteX18" fmla="*/ 1722898 w 8675163"/>
              <a:gd name="connsiteY18" fmla="*/ 88105 h 189218"/>
              <a:gd name="connsiteX19" fmla="*/ 1781584 w 8675163"/>
              <a:gd name="connsiteY19" fmla="*/ 99765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11987 h 189218"/>
              <a:gd name="connsiteX1" fmla="*/ 354724 w 8675163"/>
              <a:gd name="connsiteY1" fmla="*/ 16669 h 189218"/>
              <a:gd name="connsiteX2" fmla="*/ 457117 w 8675163"/>
              <a:gd name="connsiteY2" fmla="*/ 0 h 189218"/>
              <a:gd name="connsiteX3" fmla="*/ 587402 w 8675163"/>
              <a:gd name="connsiteY3" fmla="*/ 7846 h 189218"/>
              <a:gd name="connsiteX4" fmla="*/ 770883 w 8675163"/>
              <a:gd name="connsiteY4" fmla="*/ 7225 h 189218"/>
              <a:gd name="connsiteX5" fmla="*/ 866692 w 8675163"/>
              <a:gd name="connsiteY5" fmla="*/ 9526 h 189218"/>
              <a:gd name="connsiteX6" fmla="*/ 951464 w 8675163"/>
              <a:gd name="connsiteY6" fmla="*/ 10475 h 189218"/>
              <a:gd name="connsiteX7" fmla="*/ 1059387 w 8675163"/>
              <a:gd name="connsiteY7" fmla="*/ 31886 h 189218"/>
              <a:gd name="connsiteX8" fmla="*/ 1148632 w 8675163"/>
              <a:gd name="connsiteY8" fmla="*/ 59529 h 189218"/>
              <a:gd name="connsiteX9" fmla="*/ 1275687 w 8675163"/>
              <a:gd name="connsiteY9" fmla="*/ 44455 h 189218"/>
              <a:gd name="connsiteX10" fmla="*/ 1312462 w 8675163"/>
              <a:gd name="connsiteY10" fmla="*/ 44289 h 189218"/>
              <a:gd name="connsiteX11" fmla="*/ 1348657 w 8675163"/>
              <a:gd name="connsiteY11" fmla="*/ 58100 h 189218"/>
              <a:gd name="connsiteX12" fmla="*/ 1421979 w 8675163"/>
              <a:gd name="connsiteY12" fmla="*/ 90879 h 189218"/>
              <a:gd name="connsiteX13" fmla="*/ 1452479 w 8675163"/>
              <a:gd name="connsiteY13" fmla="*/ 119062 h 189218"/>
              <a:gd name="connsiteX14" fmla="*/ 1522057 w 8675163"/>
              <a:gd name="connsiteY14" fmla="*/ 145778 h 189218"/>
              <a:gd name="connsiteX15" fmla="*/ 1576721 w 8675163"/>
              <a:gd name="connsiteY15" fmla="*/ 139560 h 189218"/>
              <a:gd name="connsiteX16" fmla="*/ 1626311 w 8675163"/>
              <a:gd name="connsiteY16" fmla="*/ 107157 h 189218"/>
              <a:gd name="connsiteX17" fmla="*/ 1672484 w 8675163"/>
              <a:gd name="connsiteY17" fmla="*/ 93565 h 189218"/>
              <a:gd name="connsiteX18" fmla="*/ 1722898 w 8675163"/>
              <a:gd name="connsiteY18" fmla="*/ 88105 h 189218"/>
              <a:gd name="connsiteX19" fmla="*/ 1781584 w 8675163"/>
              <a:gd name="connsiteY19" fmla="*/ 99765 h 189218"/>
              <a:gd name="connsiteX20" fmla="*/ 1846093 w 8675163"/>
              <a:gd name="connsiteY20" fmla="*/ 140139 h 189218"/>
              <a:gd name="connsiteX21" fmla="*/ 1923451 w 8675163"/>
              <a:gd name="connsiteY21" fmla="*/ 132442 h 189218"/>
              <a:gd name="connsiteX22" fmla="*/ 1965355 w 8675163"/>
              <a:gd name="connsiteY22" fmla="*/ 140470 h 189218"/>
              <a:gd name="connsiteX23" fmla="*/ 2059172 w 8675163"/>
              <a:gd name="connsiteY23" fmla="*/ 174715 h 189218"/>
              <a:gd name="connsiteX24" fmla="*/ 2132157 w 8675163"/>
              <a:gd name="connsiteY24" fmla="*/ 163985 h 189218"/>
              <a:gd name="connsiteX25" fmla="*/ 2187083 w 8675163"/>
              <a:gd name="connsiteY25" fmla="*/ 158181 h 189218"/>
              <a:gd name="connsiteX26" fmla="*/ 2274011 w 8675163"/>
              <a:gd name="connsiteY26" fmla="*/ 176211 h 189218"/>
              <a:gd name="connsiteX27" fmla="*/ 2356132 w 8675163"/>
              <a:gd name="connsiteY27" fmla="*/ 188481 h 189218"/>
              <a:gd name="connsiteX28" fmla="*/ 2449997 w 8675163"/>
              <a:gd name="connsiteY28" fmla="*/ 164600 h 189218"/>
              <a:gd name="connsiteX29" fmla="*/ 2500819 w 8675163"/>
              <a:gd name="connsiteY29" fmla="*/ 158773 h 189218"/>
              <a:gd name="connsiteX30" fmla="*/ 2553071 w 8675163"/>
              <a:gd name="connsiteY30" fmla="*/ 158773 h 189218"/>
              <a:gd name="connsiteX31" fmla="*/ 2639105 w 8675163"/>
              <a:gd name="connsiteY31" fmla="*/ 171013 h 189218"/>
              <a:gd name="connsiteX32" fmla="*/ 2706922 w 8675163"/>
              <a:gd name="connsiteY32" fmla="*/ 173288 h 189218"/>
              <a:gd name="connsiteX33" fmla="*/ 2782396 w 8675163"/>
              <a:gd name="connsiteY33" fmla="*/ 167482 h 189218"/>
              <a:gd name="connsiteX34" fmla="*/ 2886899 w 8675163"/>
              <a:gd name="connsiteY34" fmla="*/ 144259 h 189218"/>
              <a:gd name="connsiteX35" fmla="*/ 2933345 w 8675163"/>
              <a:gd name="connsiteY35" fmla="*/ 144259 h 189218"/>
              <a:gd name="connsiteX36" fmla="*/ 2985596 w 8675163"/>
              <a:gd name="connsiteY36" fmla="*/ 152968 h 189218"/>
              <a:gd name="connsiteX37" fmla="*/ 3110419 w 8675163"/>
              <a:gd name="connsiteY37" fmla="*/ 150065 h 189218"/>
              <a:gd name="connsiteX38" fmla="*/ 3290396 w 8675163"/>
              <a:gd name="connsiteY38" fmla="*/ 132648 h 189218"/>
              <a:gd name="connsiteX39" fmla="*/ 3796251 w 8675163"/>
              <a:gd name="connsiteY39" fmla="*/ 123305 h 189218"/>
              <a:gd name="connsiteX40" fmla="*/ 4901482 w 8675163"/>
              <a:gd name="connsiteY40" fmla="*/ 75597 h 189218"/>
              <a:gd name="connsiteX41" fmla="*/ 5418317 w 8675163"/>
              <a:gd name="connsiteY41" fmla="*/ 59695 h 189218"/>
              <a:gd name="connsiteX42" fmla="*/ 6062372 w 8675163"/>
              <a:gd name="connsiteY42" fmla="*/ 43792 h 189218"/>
              <a:gd name="connsiteX43" fmla="*/ 6630652 w 8675163"/>
              <a:gd name="connsiteY43" fmla="*/ 32103 h 189218"/>
              <a:gd name="connsiteX44" fmla="*/ 7420214 w 8675163"/>
              <a:gd name="connsiteY44" fmla="*/ 28842 h 189218"/>
              <a:gd name="connsiteX45" fmla="*/ 8293758 w 8675163"/>
              <a:gd name="connsiteY45" fmla="*/ 27889 h 189218"/>
              <a:gd name="connsiteX46" fmla="*/ 8675163 w 8675163"/>
              <a:gd name="connsiteY46" fmla="*/ 28366 h 189218"/>
              <a:gd name="connsiteX0" fmla="*/ 0 w 8675163"/>
              <a:gd name="connsiteY0" fmla="*/ 4843 h 182074"/>
              <a:gd name="connsiteX1" fmla="*/ 354724 w 8675163"/>
              <a:gd name="connsiteY1" fmla="*/ 9525 h 182074"/>
              <a:gd name="connsiteX2" fmla="*/ 469024 w 8675163"/>
              <a:gd name="connsiteY2" fmla="*/ 0 h 182074"/>
              <a:gd name="connsiteX3" fmla="*/ 587402 w 8675163"/>
              <a:gd name="connsiteY3" fmla="*/ 702 h 182074"/>
              <a:gd name="connsiteX4" fmla="*/ 770883 w 8675163"/>
              <a:gd name="connsiteY4" fmla="*/ 81 h 182074"/>
              <a:gd name="connsiteX5" fmla="*/ 866692 w 8675163"/>
              <a:gd name="connsiteY5" fmla="*/ 2382 h 182074"/>
              <a:gd name="connsiteX6" fmla="*/ 951464 w 8675163"/>
              <a:gd name="connsiteY6" fmla="*/ 3331 h 182074"/>
              <a:gd name="connsiteX7" fmla="*/ 1059387 w 8675163"/>
              <a:gd name="connsiteY7" fmla="*/ 24742 h 182074"/>
              <a:gd name="connsiteX8" fmla="*/ 1148632 w 8675163"/>
              <a:gd name="connsiteY8" fmla="*/ 52385 h 182074"/>
              <a:gd name="connsiteX9" fmla="*/ 1275687 w 8675163"/>
              <a:gd name="connsiteY9" fmla="*/ 37311 h 182074"/>
              <a:gd name="connsiteX10" fmla="*/ 1312462 w 8675163"/>
              <a:gd name="connsiteY10" fmla="*/ 37145 h 182074"/>
              <a:gd name="connsiteX11" fmla="*/ 1348657 w 8675163"/>
              <a:gd name="connsiteY11" fmla="*/ 50956 h 182074"/>
              <a:gd name="connsiteX12" fmla="*/ 1421979 w 8675163"/>
              <a:gd name="connsiteY12" fmla="*/ 83735 h 182074"/>
              <a:gd name="connsiteX13" fmla="*/ 1452479 w 8675163"/>
              <a:gd name="connsiteY13" fmla="*/ 111918 h 182074"/>
              <a:gd name="connsiteX14" fmla="*/ 1522057 w 8675163"/>
              <a:gd name="connsiteY14" fmla="*/ 138634 h 182074"/>
              <a:gd name="connsiteX15" fmla="*/ 1576721 w 8675163"/>
              <a:gd name="connsiteY15" fmla="*/ 132416 h 182074"/>
              <a:gd name="connsiteX16" fmla="*/ 1626311 w 8675163"/>
              <a:gd name="connsiteY16" fmla="*/ 100013 h 182074"/>
              <a:gd name="connsiteX17" fmla="*/ 1672484 w 8675163"/>
              <a:gd name="connsiteY17" fmla="*/ 86421 h 182074"/>
              <a:gd name="connsiteX18" fmla="*/ 1722898 w 8675163"/>
              <a:gd name="connsiteY18" fmla="*/ 80961 h 182074"/>
              <a:gd name="connsiteX19" fmla="*/ 1781584 w 8675163"/>
              <a:gd name="connsiteY19" fmla="*/ 92621 h 182074"/>
              <a:gd name="connsiteX20" fmla="*/ 1846093 w 8675163"/>
              <a:gd name="connsiteY20" fmla="*/ 132995 h 182074"/>
              <a:gd name="connsiteX21" fmla="*/ 1923451 w 8675163"/>
              <a:gd name="connsiteY21" fmla="*/ 125298 h 182074"/>
              <a:gd name="connsiteX22" fmla="*/ 1965355 w 8675163"/>
              <a:gd name="connsiteY22" fmla="*/ 133326 h 182074"/>
              <a:gd name="connsiteX23" fmla="*/ 2059172 w 8675163"/>
              <a:gd name="connsiteY23" fmla="*/ 167571 h 182074"/>
              <a:gd name="connsiteX24" fmla="*/ 2132157 w 8675163"/>
              <a:gd name="connsiteY24" fmla="*/ 156841 h 182074"/>
              <a:gd name="connsiteX25" fmla="*/ 2187083 w 8675163"/>
              <a:gd name="connsiteY25" fmla="*/ 151037 h 182074"/>
              <a:gd name="connsiteX26" fmla="*/ 2274011 w 8675163"/>
              <a:gd name="connsiteY26" fmla="*/ 169067 h 182074"/>
              <a:gd name="connsiteX27" fmla="*/ 2356132 w 8675163"/>
              <a:gd name="connsiteY27" fmla="*/ 181337 h 182074"/>
              <a:gd name="connsiteX28" fmla="*/ 2449997 w 8675163"/>
              <a:gd name="connsiteY28" fmla="*/ 157456 h 182074"/>
              <a:gd name="connsiteX29" fmla="*/ 2500819 w 8675163"/>
              <a:gd name="connsiteY29" fmla="*/ 151629 h 182074"/>
              <a:gd name="connsiteX30" fmla="*/ 2553071 w 8675163"/>
              <a:gd name="connsiteY30" fmla="*/ 151629 h 182074"/>
              <a:gd name="connsiteX31" fmla="*/ 2639105 w 8675163"/>
              <a:gd name="connsiteY31" fmla="*/ 163869 h 182074"/>
              <a:gd name="connsiteX32" fmla="*/ 2706922 w 8675163"/>
              <a:gd name="connsiteY32" fmla="*/ 166144 h 182074"/>
              <a:gd name="connsiteX33" fmla="*/ 2782396 w 8675163"/>
              <a:gd name="connsiteY33" fmla="*/ 160338 h 182074"/>
              <a:gd name="connsiteX34" fmla="*/ 2886899 w 8675163"/>
              <a:gd name="connsiteY34" fmla="*/ 137115 h 182074"/>
              <a:gd name="connsiteX35" fmla="*/ 2933345 w 8675163"/>
              <a:gd name="connsiteY35" fmla="*/ 137115 h 182074"/>
              <a:gd name="connsiteX36" fmla="*/ 2985596 w 8675163"/>
              <a:gd name="connsiteY36" fmla="*/ 145824 h 182074"/>
              <a:gd name="connsiteX37" fmla="*/ 3110419 w 8675163"/>
              <a:gd name="connsiteY37" fmla="*/ 142921 h 182074"/>
              <a:gd name="connsiteX38" fmla="*/ 3290396 w 8675163"/>
              <a:gd name="connsiteY38" fmla="*/ 125504 h 182074"/>
              <a:gd name="connsiteX39" fmla="*/ 3796251 w 8675163"/>
              <a:gd name="connsiteY39" fmla="*/ 116161 h 182074"/>
              <a:gd name="connsiteX40" fmla="*/ 4901482 w 8675163"/>
              <a:gd name="connsiteY40" fmla="*/ 68453 h 182074"/>
              <a:gd name="connsiteX41" fmla="*/ 5418317 w 8675163"/>
              <a:gd name="connsiteY41" fmla="*/ 52551 h 182074"/>
              <a:gd name="connsiteX42" fmla="*/ 6062372 w 8675163"/>
              <a:gd name="connsiteY42" fmla="*/ 36648 h 182074"/>
              <a:gd name="connsiteX43" fmla="*/ 6630652 w 8675163"/>
              <a:gd name="connsiteY43" fmla="*/ 24959 h 182074"/>
              <a:gd name="connsiteX44" fmla="*/ 7420214 w 8675163"/>
              <a:gd name="connsiteY44" fmla="*/ 21698 h 182074"/>
              <a:gd name="connsiteX45" fmla="*/ 8293758 w 8675163"/>
              <a:gd name="connsiteY45" fmla="*/ 20745 h 182074"/>
              <a:gd name="connsiteX46" fmla="*/ 8675163 w 8675163"/>
              <a:gd name="connsiteY46" fmla="*/ 21222 h 182074"/>
              <a:gd name="connsiteX0" fmla="*/ 0 w 8675163"/>
              <a:gd name="connsiteY0" fmla="*/ 4843 h 182074"/>
              <a:gd name="connsiteX1" fmla="*/ 354724 w 8675163"/>
              <a:gd name="connsiteY1" fmla="*/ 9525 h 182074"/>
              <a:gd name="connsiteX2" fmla="*/ 469024 w 8675163"/>
              <a:gd name="connsiteY2" fmla="*/ 0 h 182074"/>
              <a:gd name="connsiteX3" fmla="*/ 599309 w 8675163"/>
              <a:gd name="connsiteY3" fmla="*/ 10227 h 182074"/>
              <a:gd name="connsiteX4" fmla="*/ 770883 w 8675163"/>
              <a:gd name="connsiteY4" fmla="*/ 81 h 182074"/>
              <a:gd name="connsiteX5" fmla="*/ 866692 w 8675163"/>
              <a:gd name="connsiteY5" fmla="*/ 2382 h 182074"/>
              <a:gd name="connsiteX6" fmla="*/ 951464 w 8675163"/>
              <a:gd name="connsiteY6" fmla="*/ 3331 h 182074"/>
              <a:gd name="connsiteX7" fmla="*/ 1059387 w 8675163"/>
              <a:gd name="connsiteY7" fmla="*/ 24742 h 182074"/>
              <a:gd name="connsiteX8" fmla="*/ 1148632 w 8675163"/>
              <a:gd name="connsiteY8" fmla="*/ 52385 h 182074"/>
              <a:gd name="connsiteX9" fmla="*/ 1275687 w 8675163"/>
              <a:gd name="connsiteY9" fmla="*/ 37311 h 182074"/>
              <a:gd name="connsiteX10" fmla="*/ 1312462 w 8675163"/>
              <a:gd name="connsiteY10" fmla="*/ 37145 h 182074"/>
              <a:gd name="connsiteX11" fmla="*/ 1348657 w 8675163"/>
              <a:gd name="connsiteY11" fmla="*/ 50956 h 182074"/>
              <a:gd name="connsiteX12" fmla="*/ 1421979 w 8675163"/>
              <a:gd name="connsiteY12" fmla="*/ 83735 h 182074"/>
              <a:gd name="connsiteX13" fmla="*/ 1452479 w 8675163"/>
              <a:gd name="connsiteY13" fmla="*/ 111918 h 182074"/>
              <a:gd name="connsiteX14" fmla="*/ 1522057 w 8675163"/>
              <a:gd name="connsiteY14" fmla="*/ 138634 h 182074"/>
              <a:gd name="connsiteX15" fmla="*/ 1576721 w 8675163"/>
              <a:gd name="connsiteY15" fmla="*/ 132416 h 182074"/>
              <a:gd name="connsiteX16" fmla="*/ 1626311 w 8675163"/>
              <a:gd name="connsiteY16" fmla="*/ 100013 h 182074"/>
              <a:gd name="connsiteX17" fmla="*/ 1672484 w 8675163"/>
              <a:gd name="connsiteY17" fmla="*/ 86421 h 182074"/>
              <a:gd name="connsiteX18" fmla="*/ 1722898 w 8675163"/>
              <a:gd name="connsiteY18" fmla="*/ 80961 h 182074"/>
              <a:gd name="connsiteX19" fmla="*/ 1781584 w 8675163"/>
              <a:gd name="connsiteY19" fmla="*/ 92621 h 182074"/>
              <a:gd name="connsiteX20" fmla="*/ 1846093 w 8675163"/>
              <a:gd name="connsiteY20" fmla="*/ 132995 h 182074"/>
              <a:gd name="connsiteX21" fmla="*/ 1923451 w 8675163"/>
              <a:gd name="connsiteY21" fmla="*/ 125298 h 182074"/>
              <a:gd name="connsiteX22" fmla="*/ 1965355 w 8675163"/>
              <a:gd name="connsiteY22" fmla="*/ 133326 h 182074"/>
              <a:gd name="connsiteX23" fmla="*/ 2059172 w 8675163"/>
              <a:gd name="connsiteY23" fmla="*/ 167571 h 182074"/>
              <a:gd name="connsiteX24" fmla="*/ 2132157 w 8675163"/>
              <a:gd name="connsiteY24" fmla="*/ 156841 h 182074"/>
              <a:gd name="connsiteX25" fmla="*/ 2187083 w 8675163"/>
              <a:gd name="connsiteY25" fmla="*/ 151037 h 182074"/>
              <a:gd name="connsiteX26" fmla="*/ 2274011 w 8675163"/>
              <a:gd name="connsiteY26" fmla="*/ 169067 h 182074"/>
              <a:gd name="connsiteX27" fmla="*/ 2356132 w 8675163"/>
              <a:gd name="connsiteY27" fmla="*/ 181337 h 182074"/>
              <a:gd name="connsiteX28" fmla="*/ 2449997 w 8675163"/>
              <a:gd name="connsiteY28" fmla="*/ 157456 h 182074"/>
              <a:gd name="connsiteX29" fmla="*/ 2500819 w 8675163"/>
              <a:gd name="connsiteY29" fmla="*/ 151629 h 182074"/>
              <a:gd name="connsiteX30" fmla="*/ 2553071 w 8675163"/>
              <a:gd name="connsiteY30" fmla="*/ 151629 h 182074"/>
              <a:gd name="connsiteX31" fmla="*/ 2639105 w 8675163"/>
              <a:gd name="connsiteY31" fmla="*/ 163869 h 182074"/>
              <a:gd name="connsiteX32" fmla="*/ 2706922 w 8675163"/>
              <a:gd name="connsiteY32" fmla="*/ 166144 h 182074"/>
              <a:gd name="connsiteX33" fmla="*/ 2782396 w 8675163"/>
              <a:gd name="connsiteY33" fmla="*/ 160338 h 182074"/>
              <a:gd name="connsiteX34" fmla="*/ 2886899 w 8675163"/>
              <a:gd name="connsiteY34" fmla="*/ 137115 h 182074"/>
              <a:gd name="connsiteX35" fmla="*/ 2933345 w 8675163"/>
              <a:gd name="connsiteY35" fmla="*/ 137115 h 182074"/>
              <a:gd name="connsiteX36" fmla="*/ 2985596 w 8675163"/>
              <a:gd name="connsiteY36" fmla="*/ 145824 h 182074"/>
              <a:gd name="connsiteX37" fmla="*/ 3110419 w 8675163"/>
              <a:gd name="connsiteY37" fmla="*/ 142921 h 182074"/>
              <a:gd name="connsiteX38" fmla="*/ 3290396 w 8675163"/>
              <a:gd name="connsiteY38" fmla="*/ 125504 h 182074"/>
              <a:gd name="connsiteX39" fmla="*/ 3796251 w 8675163"/>
              <a:gd name="connsiteY39" fmla="*/ 116161 h 182074"/>
              <a:gd name="connsiteX40" fmla="*/ 4901482 w 8675163"/>
              <a:gd name="connsiteY40" fmla="*/ 68453 h 182074"/>
              <a:gd name="connsiteX41" fmla="*/ 5418317 w 8675163"/>
              <a:gd name="connsiteY41" fmla="*/ 52551 h 182074"/>
              <a:gd name="connsiteX42" fmla="*/ 6062372 w 8675163"/>
              <a:gd name="connsiteY42" fmla="*/ 36648 h 182074"/>
              <a:gd name="connsiteX43" fmla="*/ 6630652 w 8675163"/>
              <a:gd name="connsiteY43" fmla="*/ 24959 h 182074"/>
              <a:gd name="connsiteX44" fmla="*/ 7420214 w 8675163"/>
              <a:gd name="connsiteY44" fmla="*/ 21698 h 182074"/>
              <a:gd name="connsiteX45" fmla="*/ 8293758 w 8675163"/>
              <a:gd name="connsiteY45" fmla="*/ 20745 h 182074"/>
              <a:gd name="connsiteX46" fmla="*/ 8675163 w 8675163"/>
              <a:gd name="connsiteY46" fmla="*/ 21222 h 182074"/>
              <a:gd name="connsiteX0" fmla="*/ 0 w 8675163"/>
              <a:gd name="connsiteY0" fmla="*/ 4843 h 182074"/>
              <a:gd name="connsiteX1" fmla="*/ 354724 w 8675163"/>
              <a:gd name="connsiteY1" fmla="*/ 9525 h 182074"/>
              <a:gd name="connsiteX2" fmla="*/ 469024 w 8675163"/>
              <a:gd name="connsiteY2" fmla="*/ 0 h 182074"/>
              <a:gd name="connsiteX3" fmla="*/ 599309 w 8675163"/>
              <a:gd name="connsiteY3" fmla="*/ 10227 h 182074"/>
              <a:gd name="connsiteX4" fmla="*/ 749452 w 8675163"/>
              <a:gd name="connsiteY4" fmla="*/ 7225 h 182074"/>
              <a:gd name="connsiteX5" fmla="*/ 866692 w 8675163"/>
              <a:gd name="connsiteY5" fmla="*/ 2382 h 182074"/>
              <a:gd name="connsiteX6" fmla="*/ 951464 w 8675163"/>
              <a:gd name="connsiteY6" fmla="*/ 3331 h 182074"/>
              <a:gd name="connsiteX7" fmla="*/ 1059387 w 8675163"/>
              <a:gd name="connsiteY7" fmla="*/ 24742 h 182074"/>
              <a:gd name="connsiteX8" fmla="*/ 1148632 w 8675163"/>
              <a:gd name="connsiteY8" fmla="*/ 52385 h 182074"/>
              <a:gd name="connsiteX9" fmla="*/ 1275687 w 8675163"/>
              <a:gd name="connsiteY9" fmla="*/ 37311 h 182074"/>
              <a:gd name="connsiteX10" fmla="*/ 1312462 w 8675163"/>
              <a:gd name="connsiteY10" fmla="*/ 37145 h 182074"/>
              <a:gd name="connsiteX11" fmla="*/ 1348657 w 8675163"/>
              <a:gd name="connsiteY11" fmla="*/ 50956 h 182074"/>
              <a:gd name="connsiteX12" fmla="*/ 1421979 w 8675163"/>
              <a:gd name="connsiteY12" fmla="*/ 83735 h 182074"/>
              <a:gd name="connsiteX13" fmla="*/ 1452479 w 8675163"/>
              <a:gd name="connsiteY13" fmla="*/ 111918 h 182074"/>
              <a:gd name="connsiteX14" fmla="*/ 1522057 w 8675163"/>
              <a:gd name="connsiteY14" fmla="*/ 138634 h 182074"/>
              <a:gd name="connsiteX15" fmla="*/ 1576721 w 8675163"/>
              <a:gd name="connsiteY15" fmla="*/ 132416 h 182074"/>
              <a:gd name="connsiteX16" fmla="*/ 1626311 w 8675163"/>
              <a:gd name="connsiteY16" fmla="*/ 100013 h 182074"/>
              <a:gd name="connsiteX17" fmla="*/ 1672484 w 8675163"/>
              <a:gd name="connsiteY17" fmla="*/ 86421 h 182074"/>
              <a:gd name="connsiteX18" fmla="*/ 1722898 w 8675163"/>
              <a:gd name="connsiteY18" fmla="*/ 80961 h 182074"/>
              <a:gd name="connsiteX19" fmla="*/ 1781584 w 8675163"/>
              <a:gd name="connsiteY19" fmla="*/ 92621 h 182074"/>
              <a:gd name="connsiteX20" fmla="*/ 1846093 w 8675163"/>
              <a:gd name="connsiteY20" fmla="*/ 132995 h 182074"/>
              <a:gd name="connsiteX21" fmla="*/ 1923451 w 8675163"/>
              <a:gd name="connsiteY21" fmla="*/ 125298 h 182074"/>
              <a:gd name="connsiteX22" fmla="*/ 1965355 w 8675163"/>
              <a:gd name="connsiteY22" fmla="*/ 133326 h 182074"/>
              <a:gd name="connsiteX23" fmla="*/ 2059172 w 8675163"/>
              <a:gd name="connsiteY23" fmla="*/ 167571 h 182074"/>
              <a:gd name="connsiteX24" fmla="*/ 2132157 w 8675163"/>
              <a:gd name="connsiteY24" fmla="*/ 156841 h 182074"/>
              <a:gd name="connsiteX25" fmla="*/ 2187083 w 8675163"/>
              <a:gd name="connsiteY25" fmla="*/ 151037 h 182074"/>
              <a:gd name="connsiteX26" fmla="*/ 2274011 w 8675163"/>
              <a:gd name="connsiteY26" fmla="*/ 169067 h 182074"/>
              <a:gd name="connsiteX27" fmla="*/ 2356132 w 8675163"/>
              <a:gd name="connsiteY27" fmla="*/ 181337 h 182074"/>
              <a:gd name="connsiteX28" fmla="*/ 2449997 w 8675163"/>
              <a:gd name="connsiteY28" fmla="*/ 157456 h 182074"/>
              <a:gd name="connsiteX29" fmla="*/ 2500819 w 8675163"/>
              <a:gd name="connsiteY29" fmla="*/ 151629 h 182074"/>
              <a:gd name="connsiteX30" fmla="*/ 2553071 w 8675163"/>
              <a:gd name="connsiteY30" fmla="*/ 151629 h 182074"/>
              <a:gd name="connsiteX31" fmla="*/ 2639105 w 8675163"/>
              <a:gd name="connsiteY31" fmla="*/ 163869 h 182074"/>
              <a:gd name="connsiteX32" fmla="*/ 2706922 w 8675163"/>
              <a:gd name="connsiteY32" fmla="*/ 166144 h 182074"/>
              <a:gd name="connsiteX33" fmla="*/ 2782396 w 8675163"/>
              <a:gd name="connsiteY33" fmla="*/ 160338 h 182074"/>
              <a:gd name="connsiteX34" fmla="*/ 2886899 w 8675163"/>
              <a:gd name="connsiteY34" fmla="*/ 137115 h 182074"/>
              <a:gd name="connsiteX35" fmla="*/ 2933345 w 8675163"/>
              <a:gd name="connsiteY35" fmla="*/ 137115 h 182074"/>
              <a:gd name="connsiteX36" fmla="*/ 2985596 w 8675163"/>
              <a:gd name="connsiteY36" fmla="*/ 145824 h 182074"/>
              <a:gd name="connsiteX37" fmla="*/ 3110419 w 8675163"/>
              <a:gd name="connsiteY37" fmla="*/ 142921 h 182074"/>
              <a:gd name="connsiteX38" fmla="*/ 3290396 w 8675163"/>
              <a:gd name="connsiteY38" fmla="*/ 125504 h 182074"/>
              <a:gd name="connsiteX39" fmla="*/ 3796251 w 8675163"/>
              <a:gd name="connsiteY39" fmla="*/ 116161 h 182074"/>
              <a:gd name="connsiteX40" fmla="*/ 4901482 w 8675163"/>
              <a:gd name="connsiteY40" fmla="*/ 68453 h 182074"/>
              <a:gd name="connsiteX41" fmla="*/ 5418317 w 8675163"/>
              <a:gd name="connsiteY41" fmla="*/ 52551 h 182074"/>
              <a:gd name="connsiteX42" fmla="*/ 6062372 w 8675163"/>
              <a:gd name="connsiteY42" fmla="*/ 36648 h 182074"/>
              <a:gd name="connsiteX43" fmla="*/ 6630652 w 8675163"/>
              <a:gd name="connsiteY43" fmla="*/ 24959 h 182074"/>
              <a:gd name="connsiteX44" fmla="*/ 7420214 w 8675163"/>
              <a:gd name="connsiteY44" fmla="*/ 21698 h 182074"/>
              <a:gd name="connsiteX45" fmla="*/ 8293758 w 8675163"/>
              <a:gd name="connsiteY45" fmla="*/ 20745 h 182074"/>
              <a:gd name="connsiteX46" fmla="*/ 8675163 w 8675163"/>
              <a:gd name="connsiteY46" fmla="*/ 21222 h 182074"/>
              <a:gd name="connsiteX0" fmla="*/ 0 w 8675163"/>
              <a:gd name="connsiteY0" fmla="*/ 4843 h 182074"/>
              <a:gd name="connsiteX1" fmla="*/ 354724 w 8675163"/>
              <a:gd name="connsiteY1" fmla="*/ 9525 h 182074"/>
              <a:gd name="connsiteX2" fmla="*/ 469024 w 8675163"/>
              <a:gd name="connsiteY2" fmla="*/ 0 h 182074"/>
              <a:gd name="connsiteX3" fmla="*/ 599309 w 8675163"/>
              <a:gd name="connsiteY3" fmla="*/ 10227 h 182074"/>
              <a:gd name="connsiteX4" fmla="*/ 749452 w 8675163"/>
              <a:gd name="connsiteY4" fmla="*/ 7225 h 182074"/>
              <a:gd name="connsiteX5" fmla="*/ 838117 w 8675163"/>
              <a:gd name="connsiteY5" fmla="*/ 4763 h 182074"/>
              <a:gd name="connsiteX6" fmla="*/ 951464 w 8675163"/>
              <a:gd name="connsiteY6" fmla="*/ 3331 h 182074"/>
              <a:gd name="connsiteX7" fmla="*/ 1059387 w 8675163"/>
              <a:gd name="connsiteY7" fmla="*/ 24742 h 182074"/>
              <a:gd name="connsiteX8" fmla="*/ 1148632 w 8675163"/>
              <a:gd name="connsiteY8" fmla="*/ 52385 h 182074"/>
              <a:gd name="connsiteX9" fmla="*/ 1275687 w 8675163"/>
              <a:gd name="connsiteY9" fmla="*/ 37311 h 182074"/>
              <a:gd name="connsiteX10" fmla="*/ 1312462 w 8675163"/>
              <a:gd name="connsiteY10" fmla="*/ 37145 h 182074"/>
              <a:gd name="connsiteX11" fmla="*/ 1348657 w 8675163"/>
              <a:gd name="connsiteY11" fmla="*/ 50956 h 182074"/>
              <a:gd name="connsiteX12" fmla="*/ 1421979 w 8675163"/>
              <a:gd name="connsiteY12" fmla="*/ 83735 h 182074"/>
              <a:gd name="connsiteX13" fmla="*/ 1452479 w 8675163"/>
              <a:gd name="connsiteY13" fmla="*/ 111918 h 182074"/>
              <a:gd name="connsiteX14" fmla="*/ 1522057 w 8675163"/>
              <a:gd name="connsiteY14" fmla="*/ 138634 h 182074"/>
              <a:gd name="connsiteX15" fmla="*/ 1576721 w 8675163"/>
              <a:gd name="connsiteY15" fmla="*/ 132416 h 182074"/>
              <a:gd name="connsiteX16" fmla="*/ 1626311 w 8675163"/>
              <a:gd name="connsiteY16" fmla="*/ 100013 h 182074"/>
              <a:gd name="connsiteX17" fmla="*/ 1672484 w 8675163"/>
              <a:gd name="connsiteY17" fmla="*/ 86421 h 182074"/>
              <a:gd name="connsiteX18" fmla="*/ 1722898 w 8675163"/>
              <a:gd name="connsiteY18" fmla="*/ 80961 h 182074"/>
              <a:gd name="connsiteX19" fmla="*/ 1781584 w 8675163"/>
              <a:gd name="connsiteY19" fmla="*/ 92621 h 182074"/>
              <a:gd name="connsiteX20" fmla="*/ 1846093 w 8675163"/>
              <a:gd name="connsiteY20" fmla="*/ 132995 h 182074"/>
              <a:gd name="connsiteX21" fmla="*/ 1923451 w 8675163"/>
              <a:gd name="connsiteY21" fmla="*/ 125298 h 182074"/>
              <a:gd name="connsiteX22" fmla="*/ 1965355 w 8675163"/>
              <a:gd name="connsiteY22" fmla="*/ 133326 h 182074"/>
              <a:gd name="connsiteX23" fmla="*/ 2059172 w 8675163"/>
              <a:gd name="connsiteY23" fmla="*/ 167571 h 182074"/>
              <a:gd name="connsiteX24" fmla="*/ 2132157 w 8675163"/>
              <a:gd name="connsiteY24" fmla="*/ 156841 h 182074"/>
              <a:gd name="connsiteX25" fmla="*/ 2187083 w 8675163"/>
              <a:gd name="connsiteY25" fmla="*/ 151037 h 182074"/>
              <a:gd name="connsiteX26" fmla="*/ 2274011 w 8675163"/>
              <a:gd name="connsiteY26" fmla="*/ 169067 h 182074"/>
              <a:gd name="connsiteX27" fmla="*/ 2356132 w 8675163"/>
              <a:gd name="connsiteY27" fmla="*/ 181337 h 182074"/>
              <a:gd name="connsiteX28" fmla="*/ 2449997 w 8675163"/>
              <a:gd name="connsiteY28" fmla="*/ 157456 h 182074"/>
              <a:gd name="connsiteX29" fmla="*/ 2500819 w 8675163"/>
              <a:gd name="connsiteY29" fmla="*/ 151629 h 182074"/>
              <a:gd name="connsiteX30" fmla="*/ 2553071 w 8675163"/>
              <a:gd name="connsiteY30" fmla="*/ 151629 h 182074"/>
              <a:gd name="connsiteX31" fmla="*/ 2639105 w 8675163"/>
              <a:gd name="connsiteY31" fmla="*/ 163869 h 182074"/>
              <a:gd name="connsiteX32" fmla="*/ 2706922 w 8675163"/>
              <a:gd name="connsiteY32" fmla="*/ 166144 h 182074"/>
              <a:gd name="connsiteX33" fmla="*/ 2782396 w 8675163"/>
              <a:gd name="connsiteY33" fmla="*/ 160338 h 182074"/>
              <a:gd name="connsiteX34" fmla="*/ 2886899 w 8675163"/>
              <a:gd name="connsiteY34" fmla="*/ 137115 h 182074"/>
              <a:gd name="connsiteX35" fmla="*/ 2933345 w 8675163"/>
              <a:gd name="connsiteY35" fmla="*/ 137115 h 182074"/>
              <a:gd name="connsiteX36" fmla="*/ 2985596 w 8675163"/>
              <a:gd name="connsiteY36" fmla="*/ 145824 h 182074"/>
              <a:gd name="connsiteX37" fmla="*/ 3110419 w 8675163"/>
              <a:gd name="connsiteY37" fmla="*/ 142921 h 182074"/>
              <a:gd name="connsiteX38" fmla="*/ 3290396 w 8675163"/>
              <a:gd name="connsiteY38" fmla="*/ 125504 h 182074"/>
              <a:gd name="connsiteX39" fmla="*/ 3796251 w 8675163"/>
              <a:gd name="connsiteY39" fmla="*/ 116161 h 182074"/>
              <a:gd name="connsiteX40" fmla="*/ 4901482 w 8675163"/>
              <a:gd name="connsiteY40" fmla="*/ 68453 h 182074"/>
              <a:gd name="connsiteX41" fmla="*/ 5418317 w 8675163"/>
              <a:gd name="connsiteY41" fmla="*/ 52551 h 182074"/>
              <a:gd name="connsiteX42" fmla="*/ 6062372 w 8675163"/>
              <a:gd name="connsiteY42" fmla="*/ 36648 h 182074"/>
              <a:gd name="connsiteX43" fmla="*/ 6630652 w 8675163"/>
              <a:gd name="connsiteY43" fmla="*/ 24959 h 182074"/>
              <a:gd name="connsiteX44" fmla="*/ 7420214 w 8675163"/>
              <a:gd name="connsiteY44" fmla="*/ 21698 h 182074"/>
              <a:gd name="connsiteX45" fmla="*/ 8293758 w 8675163"/>
              <a:gd name="connsiteY45" fmla="*/ 20745 h 182074"/>
              <a:gd name="connsiteX46" fmla="*/ 8675163 w 8675163"/>
              <a:gd name="connsiteY46" fmla="*/ 21222 h 182074"/>
              <a:gd name="connsiteX0" fmla="*/ 0 w 8675163"/>
              <a:gd name="connsiteY0" fmla="*/ 4843 h 182074"/>
              <a:gd name="connsiteX1" fmla="*/ 354724 w 8675163"/>
              <a:gd name="connsiteY1" fmla="*/ 9525 h 182074"/>
              <a:gd name="connsiteX2" fmla="*/ 469024 w 8675163"/>
              <a:gd name="connsiteY2" fmla="*/ 0 h 182074"/>
              <a:gd name="connsiteX3" fmla="*/ 599309 w 8675163"/>
              <a:gd name="connsiteY3" fmla="*/ 10227 h 182074"/>
              <a:gd name="connsiteX4" fmla="*/ 749452 w 8675163"/>
              <a:gd name="connsiteY4" fmla="*/ 7225 h 182074"/>
              <a:gd name="connsiteX5" fmla="*/ 838117 w 8675163"/>
              <a:gd name="connsiteY5" fmla="*/ 4763 h 182074"/>
              <a:gd name="connsiteX6" fmla="*/ 951464 w 8675163"/>
              <a:gd name="connsiteY6" fmla="*/ 10474 h 182074"/>
              <a:gd name="connsiteX7" fmla="*/ 1059387 w 8675163"/>
              <a:gd name="connsiteY7" fmla="*/ 24742 h 182074"/>
              <a:gd name="connsiteX8" fmla="*/ 1148632 w 8675163"/>
              <a:gd name="connsiteY8" fmla="*/ 52385 h 182074"/>
              <a:gd name="connsiteX9" fmla="*/ 1275687 w 8675163"/>
              <a:gd name="connsiteY9" fmla="*/ 37311 h 182074"/>
              <a:gd name="connsiteX10" fmla="*/ 1312462 w 8675163"/>
              <a:gd name="connsiteY10" fmla="*/ 37145 h 182074"/>
              <a:gd name="connsiteX11" fmla="*/ 1348657 w 8675163"/>
              <a:gd name="connsiteY11" fmla="*/ 50956 h 182074"/>
              <a:gd name="connsiteX12" fmla="*/ 1421979 w 8675163"/>
              <a:gd name="connsiteY12" fmla="*/ 83735 h 182074"/>
              <a:gd name="connsiteX13" fmla="*/ 1452479 w 8675163"/>
              <a:gd name="connsiteY13" fmla="*/ 111918 h 182074"/>
              <a:gd name="connsiteX14" fmla="*/ 1522057 w 8675163"/>
              <a:gd name="connsiteY14" fmla="*/ 138634 h 182074"/>
              <a:gd name="connsiteX15" fmla="*/ 1576721 w 8675163"/>
              <a:gd name="connsiteY15" fmla="*/ 132416 h 182074"/>
              <a:gd name="connsiteX16" fmla="*/ 1626311 w 8675163"/>
              <a:gd name="connsiteY16" fmla="*/ 100013 h 182074"/>
              <a:gd name="connsiteX17" fmla="*/ 1672484 w 8675163"/>
              <a:gd name="connsiteY17" fmla="*/ 86421 h 182074"/>
              <a:gd name="connsiteX18" fmla="*/ 1722898 w 8675163"/>
              <a:gd name="connsiteY18" fmla="*/ 80961 h 182074"/>
              <a:gd name="connsiteX19" fmla="*/ 1781584 w 8675163"/>
              <a:gd name="connsiteY19" fmla="*/ 92621 h 182074"/>
              <a:gd name="connsiteX20" fmla="*/ 1846093 w 8675163"/>
              <a:gd name="connsiteY20" fmla="*/ 132995 h 182074"/>
              <a:gd name="connsiteX21" fmla="*/ 1923451 w 8675163"/>
              <a:gd name="connsiteY21" fmla="*/ 125298 h 182074"/>
              <a:gd name="connsiteX22" fmla="*/ 1965355 w 8675163"/>
              <a:gd name="connsiteY22" fmla="*/ 133326 h 182074"/>
              <a:gd name="connsiteX23" fmla="*/ 2059172 w 8675163"/>
              <a:gd name="connsiteY23" fmla="*/ 167571 h 182074"/>
              <a:gd name="connsiteX24" fmla="*/ 2132157 w 8675163"/>
              <a:gd name="connsiteY24" fmla="*/ 156841 h 182074"/>
              <a:gd name="connsiteX25" fmla="*/ 2187083 w 8675163"/>
              <a:gd name="connsiteY25" fmla="*/ 151037 h 182074"/>
              <a:gd name="connsiteX26" fmla="*/ 2274011 w 8675163"/>
              <a:gd name="connsiteY26" fmla="*/ 169067 h 182074"/>
              <a:gd name="connsiteX27" fmla="*/ 2356132 w 8675163"/>
              <a:gd name="connsiteY27" fmla="*/ 181337 h 182074"/>
              <a:gd name="connsiteX28" fmla="*/ 2449997 w 8675163"/>
              <a:gd name="connsiteY28" fmla="*/ 157456 h 182074"/>
              <a:gd name="connsiteX29" fmla="*/ 2500819 w 8675163"/>
              <a:gd name="connsiteY29" fmla="*/ 151629 h 182074"/>
              <a:gd name="connsiteX30" fmla="*/ 2553071 w 8675163"/>
              <a:gd name="connsiteY30" fmla="*/ 151629 h 182074"/>
              <a:gd name="connsiteX31" fmla="*/ 2639105 w 8675163"/>
              <a:gd name="connsiteY31" fmla="*/ 163869 h 182074"/>
              <a:gd name="connsiteX32" fmla="*/ 2706922 w 8675163"/>
              <a:gd name="connsiteY32" fmla="*/ 166144 h 182074"/>
              <a:gd name="connsiteX33" fmla="*/ 2782396 w 8675163"/>
              <a:gd name="connsiteY33" fmla="*/ 160338 h 182074"/>
              <a:gd name="connsiteX34" fmla="*/ 2886899 w 8675163"/>
              <a:gd name="connsiteY34" fmla="*/ 137115 h 182074"/>
              <a:gd name="connsiteX35" fmla="*/ 2933345 w 8675163"/>
              <a:gd name="connsiteY35" fmla="*/ 137115 h 182074"/>
              <a:gd name="connsiteX36" fmla="*/ 2985596 w 8675163"/>
              <a:gd name="connsiteY36" fmla="*/ 145824 h 182074"/>
              <a:gd name="connsiteX37" fmla="*/ 3110419 w 8675163"/>
              <a:gd name="connsiteY37" fmla="*/ 142921 h 182074"/>
              <a:gd name="connsiteX38" fmla="*/ 3290396 w 8675163"/>
              <a:gd name="connsiteY38" fmla="*/ 125504 h 182074"/>
              <a:gd name="connsiteX39" fmla="*/ 3796251 w 8675163"/>
              <a:gd name="connsiteY39" fmla="*/ 116161 h 182074"/>
              <a:gd name="connsiteX40" fmla="*/ 4901482 w 8675163"/>
              <a:gd name="connsiteY40" fmla="*/ 68453 h 182074"/>
              <a:gd name="connsiteX41" fmla="*/ 5418317 w 8675163"/>
              <a:gd name="connsiteY41" fmla="*/ 52551 h 182074"/>
              <a:gd name="connsiteX42" fmla="*/ 6062372 w 8675163"/>
              <a:gd name="connsiteY42" fmla="*/ 36648 h 182074"/>
              <a:gd name="connsiteX43" fmla="*/ 6630652 w 8675163"/>
              <a:gd name="connsiteY43" fmla="*/ 24959 h 182074"/>
              <a:gd name="connsiteX44" fmla="*/ 7420214 w 8675163"/>
              <a:gd name="connsiteY44" fmla="*/ 21698 h 182074"/>
              <a:gd name="connsiteX45" fmla="*/ 8293758 w 8675163"/>
              <a:gd name="connsiteY45" fmla="*/ 20745 h 182074"/>
              <a:gd name="connsiteX46" fmla="*/ 8675163 w 8675163"/>
              <a:gd name="connsiteY46" fmla="*/ 21222 h 182074"/>
              <a:gd name="connsiteX0" fmla="*/ 0 w 8675163"/>
              <a:gd name="connsiteY0" fmla="*/ 4843 h 182074"/>
              <a:gd name="connsiteX1" fmla="*/ 354724 w 8675163"/>
              <a:gd name="connsiteY1" fmla="*/ 9525 h 182074"/>
              <a:gd name="connsiteX2" fmla="*/ 469024 w 8675163"/>
              <a:gd name="connsiteY2" fmla="*/ 0 h 182074"/>
              <a:gd name="connsiteX3" fmla="*/ 599309 w 8675163"/>
              <a:gd name="connsiteY3" fmla="*/ 10227 h 182074"/>
              <a:gd name="connsiteX4" fmla="*/ 749452 w 8675163"/>
              <a:gd name="connsiteY4" fmla="*/ 7225 h 182074"/>
              <a:gd name="connsiteX5" fmla="*/ 850023 w 8675163"/>
              <a:gd name="connsiteY5" fmla="*/ 2382 h 182074"/>
              <a:gd name="connsiteX6" fmla="*/ 951464 w 8675163"/>
              <a:gd name="connsiteY6" fmla="*/ 10474 h 182074"/>
              <a:gd name="connsiteX7" fmla="*/ 1059387 w 8675163"/>
              <a:gd name="connsiteY7" fmla="*/ 24742 h 182074"/>
              <a:gd name="connsiteX8" fmla="*/ 1148632 w 8675163"/>
              <a:gd name="connsiteY8" fmla="*/ 52385 h 182074"/>
              <a:gd name="connsiteX9" fmla="*/ 1275687 w 8675163"/>
              <a:gd name="connsiteY9" fmla="*/ 37311 h 182074"/>
              <a:gd name="connsiteX10" fmla="*/ 1312462 w 8675163"/>
              <a:gd name="connsiteY10" fmla="*/ 37145 h 182074"/>
              <a:gd name="connsiteX11" fmla="*/ 1348657 w 8675163"/>
              <a:gd name="connsiteY11" fmla="*/ 50956 h 182074"/>
              <a:gd name="connsiteX12" fmla="*/ 1421979 w 8675163"/>
              <a:gd name="connsiteY12" fmla="*/ 83735 h 182074"/>
              <a:gd name="connsiteX13" fmla="*/ 1452479 w 8675163"/>
              <a:gd name="connsiteY13" fmla="*/ 111918 h 182074"/>
              <a:gd name="connsiteX14" fmla="*/ 1522057 w 8675163"/>
              <a:gd name="connsiteY14" fmla="*/ 138634 h 182074"/>
              <a:gd name="connsiteX15" fmla="*/ 1576721 w 8675163"/>
              <a:gd name="connsiteY15" fmla="*/ 132416 h 182074"/>
              <a:gd name="connsiteX16" fmla="*/ 1626311 w 8675163"/>
              <a:gd name="connsiteY16" fmla="*/ 100013 h 182074"/>
              <a:gd name="connsiteX17" fmla="*/ 1672484 w 8675163"/>
              <a:gd name="connsiteY17" fmla="*/ 86421 h 182074"/>
              <a:gd name="connsiteX18" fmla="*/ 1722898 w 8675163"/>
              <a:gd name="connsiteY18" fmla="*/ 80961 h 182074"/>
              <a:gd name="connsiteX19" fmla="*/ 1781584 w 8675163"/>
              <a:gd name="connsiteY19" fmla="*/ 92621 h 182074"/>
              <a:gd name="connsiteX20" fmla="*/ 1846093 w 8675163"/>
              <a:gd name="connsiteY20" fmla="*/ 132995 h 182074"/>
              <a:gd name="connsiteX21" fmla="*/ 1923451 w 8675163"/>
              <a:gd name="connsiteY21" fmla="*/ 125298 h 182074"/>
              <a:gd name="connsiteX22" fmla="*/ 1965355 w 8675163"/>
              <a:gd name="connsiteY22" fmla="*/ 133326 h 182074"/>
              <a:gd name="connsiteX23" fmla="*/ 2059172 w 8675163"/>
              <a:gd name="connsiteY23" fmla="*/ 167571 h 182074"/>
              <a:gd name="connsiteX24" fmla="*/ 2132157 w 8675163"/>
              <a:gd name="connsiteY24" fmla="*/ 156841 h 182074"/>
              <a:gd name="connsiteX25" fmla="*/ 2187083 w 8675163"/>
              <a:gd name="connsiteY25" fmla="*/ 151037 h 182074"/>
              <a:gd name="connsiteX26" fmla="*/ 2274011 w 8675163"/>
              <a:gd name="connsiteY26" fmla="*/ 169067 h 182074"/>
              <a:gd name="connsiteX27" fmla="*/ 2356132 w 8675163"/>
              <a:gd name="connsiteY27" fmla="*/ 181337 h 182074"/>
              <a:gd name="connsiteX28" fmla="*/ 2449997 w 8675163"/>
              <a:gd name="connsiteY28" fmla="*/ 157456 h 182074"/>
              <a:gd name="connsiteX29" fmla="*/ 2500819 w 8675163"/>
              <a:gd name="connsiteY29" fmla="*/ 151629 h 182074"/>
              <a:gd name="connsiteX30" fmla="*/ 2553071 w 8675163"/>
              <a:gd name="connsiteY30" fmla="*/ 151629 h 182074"/>
              <a:gd name="connsiteX31" fmla="*/ 2639105 w 8675163"/>
              <a:gd name="connsiteY31" fmla="*/ 163869 h 182074"/>
              <a:gd name="connsiteX32" fmla="*/ 2706922 w 8675163"/>
              <a:gd name="connsiteY32" fmla="*/ 166144 h 182074"/>
              <a:gd name="connsiteX33" fmla="*/ 2782396 w 8675163"/>
              <a:gd name="connsiteY33" fmla="*/ 160338 h 182074"/>
              <a:gd name="connsiteX34" fmla="*/ 2886899 w 8675163"/>
              <a:gd name="connsiteY34" fmla="*/ 137115 h 182074"/>
              <a:gd name="connsiteX35" fmla="*/ 2933345 w 8675163"/>
              <a:gd name="connsiteY35" fmla="*/ 137115 h 182074"/>
              <a:gd name="connsiteX36" fmla="*/ 2985596 w 8675163"/>
              <a:gd name="connsiteY36" fmla="*/ 145824 h 182074"/>
              <a:gd name="connsiteX37" fmla="*/ 3110419 w 8675163"/>
              <a:gd name="connsiteY37" fmla="*/ 142921 h 182074"/>
              <a:gd name="connsiteX38" fmla="*/ 3290396 w 8675163"/>
              <a:gd name="connsiteY38" fmla="*/ 125504 h 182074"/>
              <a:gd name="connsiteX39" fmla="*/ 3796251 w 8675163"/>
              <a:gd name="connsiteY39" fmla="*/ 116161 h 182074"/>
              <a:gd name="connsiteX40" fmla="*/ 4901482 w 8675163"/>
              <a:gd name="connsiteY40" fmla="*/ 68453 h 182074"/>
              <a:gd name="connsiteX41" fmla="*/ 5418317 w 8675163"/>
              <a:gd name="connsiteY41" fmla="*/ 52551 h 182074"/>
              <a:gd name="connsiteX42" fmla="*/ 6062372 w 8675163"/>
              <a:gd name="connsiteY42" fmla="*/ 36648 h 182074"/>
              <a:gd name="connsiteX43" fmla="*/ 6630652 w 8675163"/>
              <a:gd name="connsiteY43" fmla="*/ 24959 h 182074"/>
              <a:gd name="connsiteX44" fmla="*/ 7420214 w 8675163"/>
              <a:gd name="connsiteY44" fmla="*/ 21698 h 182074"/>
              <a:gd name="connsiteX45" fmla="*/ 8293758 w 8675163"/>
              <a:gd name="connsiteY45" fmla="*/ 20745 h 182074"/>
              <a:gd name="connsiteX46" fmla="*/ 8675163 w 8675163"/>
              <a:gd name="connsiteY46" fmla="*/ 21222 h 182074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599309 w 8675163"/>
              <a:gd name="connsiteY3" fmla="*/ 7882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421979 w 8675163"/>
              <a:gd name="connsiteY12" fmla="*/ 81390 h 179729"/>
              <a:gd name="connsiteX13" fmla="*/ 1452479 w 8675163"/>
              <a:gd name="connsiteY13" fmla="*/ 109573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615978 w 8675163"/>
              <a:gd name="connsiteY3" fmla="*/ 12644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421979 w 8675163"/>
              <a:gd name="connsiteY12" fmla="*/ 81390 h 179729"/>
              <a:gd name="connsiteX13" fmla="*/ 1452479 w 8675163"/>
              <a:gd name="connsiteY13" fmla="*/ 109573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615978 w 8675163"/>
              <a:gd name="connsiteY3" fmla="*/ 12644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386260 w 8675163"/>
              <a:gd name="connsiteY12" fmla="*/ 74247 h 179729"/>
              <a:gd name="connsiteX13" fmla="*/ 1452479 w 8675163"/>
              <a:gd name="connsiteY13" fmla="*/ 109573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615978 w 8675163"/>
              <a:gd name="connsiteY3" fmla="*/ 12644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410073 w 8675163"/>
              <a:gd name="connsiteY12" fmla="*/ 71865 h 179729"/>
              <a:gd name="connsiteX13" fmla="*/ 1452479 w 8675163"/>
              <a:gd name="connsiteY13" fmla="*/ 109573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615978 w 8675163"/>
              <a:gd name="connsiteY3" fmla="*/ 12644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410073 w 8675163"/>
              <a:gd name="connsiteY12" fmla="*/ 71865 h 179729"/>
              <a:gd name="connsiteX13" fmla="*/ 1447716 w 8675163"/>
              <a:gd name="connsiteY13" fmla="*/ 114336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615978 w 8675163"/>
              <a:gd name="connsiteY3" fmla="*/ 12644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393404 w 8675163"/>
              <a:gd name="connsiteY12" fmla="*/ 71865 h 179729"/>
              <a:gd name="connsiteX13" fmla="*/ 1447716 w 8675163"/>
              <a:gd name="connsiteY13" fmla="*/ 114336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615978 w 8675163"/>
              <a:gd name="connsiteY3" fmla="*/ 12644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388642 w 8675163"/>
              <a:gd name="connsiteY12" fmla="*/ 74247 h 179729"/>
              <a:gd name="connsiteX13" fmla="*/ 1447716 w 8675163"/>
              <a:gd name="connsiteY13" fmla="*/ 114336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  <a:gd name="connsiteX0" fmla="*/ 0 w 8675163"/>
              <a:gd name="connsiteY0" fmla="*/ 2498 h 179729"/>
              <a:gd name="connsiteX1" fmla="*/ 354724 w 8675163"/>
              <a:gd name="connsiteY1" fmla="*/ 7180 h 179729"/>
              <a:gd name="connsiteX2" fmla="*/ 480930 w 8675163"/>
              <a:gd name="connsiteY2" fmla="*/ 36 h 179729"/>
              <a:gd name="connsiteX3" fmla="*/ 615978 w 8675163"/>
              <a:gd name="connsiteY3" fmla="*/ 12644 h 179729"/>
              <a:gd name="connsiteX4" fmla="*/ 749452 w 8675163"/>
              <a:gd name="connsiteY4" fmla="*/ 4880 h 179729"/>
              <a:gd name="connsiteX5" fmla="*/ 850023 w 8675163"/>
              <a:gd name="connsiteY5" fmla="*/ 37 h 179729"/>
              <a:gd name="connsiteX6" fmla="*/ 951464 w 8675163"/>
              <a:gd name="connsiteY6" fmla="*/ 8129 h 179729"/>
              <a:gd name="connsiteX7" fmla="*/ 1059387 w 8675163"/>
              <a:gd name="connsiteY7" fmla="*/ 22397 h 179729"/>
              <a:gd name="connsiteX8" fmla="*/ 1148632 w 8675163"/>
              <a:gd name="connsiteY8" fmla="*/ 50040 h 179729"/>
              <a:gd name="connsiteX9" fmla="*/ 1275687 w 8675163"/>
              <a:gd name="connsiteY9" fmla="*/ 34966 h 179729"/>
              <a:gd name="connsiteX10" fmla="*/ 1312462 w 8675163"/>
              <a:gd name="connsiteY10" fmla="*/ 34800 h 179729"/>
              <a:gd name="connsiteX11" fmla="*/ 1348657 w 8675163"/>
              <a:gd name="connsiteY11" fmla="*/ 48611 h 179729"/>
              <a:gd name="connsiteX12" fmla="*/ 1388642 w 8675163"/>
              <a:gd name="connsiteY12" fmla="*/ 74247 h 179729"/>
              <a:gd name="connsiteX13" fmla="*/ 1469147 w 8675163"/>
              <a:gd name="connsiteY13" fmla="*/ 123861 h 179729"/>
              <a:gd name="connsiteX14" fmla="*/ 1522057 w 8675163"/>
              <a:gd name="connsiteY14" fmla="*/ 136289 h 179729"/>
              <a:gd name="connsiteX15" fmla="*/ 1576721 w 8675163"/>
              <a:gd name="connsiteY15" fmla="*/ 130071 h 179729"/>
              <a:gd name="connsiteX16" fmla="*/ 1626311 w 8675163"/>
              <a:gd name="connsiteY16" fmla="*/ 97668 h 179729"/>
              <a:gd name="connsiteX17" fmla="*/ 1672484 w 8675163"/>
              <a:gd name="connsiteY17" fmla="*/ 84076 h 179729"/>
              <a:gd name="connsiteX18" fmla="*/ 1722898 w 8675163"/>
              <a:gd name="connsiteY18" fmla="*/ 78616 h 179729"/>
              <a:gd name="connsiteX19" fmla="*/ 1781584 w 8675163"/>
              <a:gd name="connsiteY19" fmla="*/ 90276 h 179729"/>
              <a:gd name="connsiteX20" fmla="*/ 1846093 w 8675163"/>
              <a:gd name="connsiteY20" fmla="*/ 130650 h 179729"/>
              <a:gd name="connsiteX21" fmla="*/ 1923451 w 8675163"/>
              <a:gd name="connsiteY21" fmla="*/ 122953 h 179729"/>
              <a:gd name="connsiteX22" fmla="*/ 1965355 w 8675163"/>
              <a:gd name="connsiteY22" fmla="*/ 130981 h 179729"/>
              <a:gd name="connsiteX23" fmla="*/ 2059172 w 8675163"/>
              <a:gd name="connsiteY23" fmla="*/ 165226 h 179729"/>
              <a:gd name="connsiteX24" fmla="*/ 2132157 w 8675163"/>
              <a:gd name="connsiteY24" fmla="*/ 154496 h 179729"/>
              <a:gd name="connsiteX25" fmla="*/ 2187083 w 8675163"/>
              <a:gd name="connsiteY25" fmla="*/ 148692 h 179729"/>
              <a:gd name="connsiteX26" fmla="*/ 2274011 w 8675163"/>
              <a:gd name="connsiteY26" fmla="*/ 166722 h 179729"/>
              <a:gd name="connsiteX27" fmla="*/ 2356132 w 8675163"/>
              <a:gd name="connsiteY27" fmla="*/ 178992 h 179729"/>
              <a:gd name="connsiteX28" fmla="*/ 2449997 w 8675163"/>
              <a:gd name="connsiteY28" fmla="*/ 155111 h 179729"/>
              <a:gd name="connsiteX29" fmla="*/ 2500819 w 8675163"/>
              <a:gd name="connsiteY29" fmla="*/ 149284 h 179729"/>
              <a:gd name="connsiteX30" fmla="*/ 2553071 w 8675163"/>
              <a:gd name="connsiteY30" fmla="*/ 149284 h 179729"/>
              <a:gd name="connsiteX31" fmla="*/ 2639105 w 8675163"/>
              <a:gd name="connsiteY31" fmla="*/ 161524 h 179729"/>
              <a:gd name="connsiteX32" fmla="*/ 2706922 w 8675163"/>
              <a:gd name="connsiteY32" fmla="*/ 163799 h 179729"/>
              <a:gd name="connsiteX33" fmla="*/ 2782396 w 8675163"/>
              <a:gd name="connsiteY33" fmla="*/ 157993 h 179729"/>
              <a:gd name="connsiteX34" fmla="*/ 2886899 w 8675163"/>
              <a:gd name="connsiteY34" fmla="*/ 134770 h 179729"/>
              <a:gd name="connsiteX35" fmla="*/ 2933345 w 8675163"/>
              <a:gd name="connsiteY35" fmla="*/ 134770 h 179729"/>
              <a:gd name="connsiteX36" fmla="*/ 2985596 w 8675163"/>
              <a:gd name="connsiteY36" fmla="*/ 143479 h 179729"/>
              <a:gd name="connsiteX37" fmla="*/ 3110419 w 8675163"/>
              <a:gd name="connsiteY37" fmla="*/ 140576 h 179729"/>
              <a:gd name="connsiteX38" fmla="*/ 3290396 w 8675163"/>
              <a:gd name="connsiteY38" fmla="*/ 123159 h 179729"/>
              <a:gd name="connsiteX39" fmla="*/ 3796251 w 8675163"/>
              <a:gd name="connsiteY39" fmla="*/ 113816 h 179729"/>
              <a:gd name="connsiteX40" fmla="*/ 4901482 w 8675163"/>
              <a:gd name="connsiteY40" fmla="*/ 66108 h 179729"/>
              <a:gd name="connsiteX41" fmla="*/ 5418317 w 8675163"/>
              <a:gd name="connsiteY41" fmla="*/ 50206 h 179729"/>
              <a:gd name="connsiteX42" fmla="*/ 6062372 w 8675163"/>
              <a:gd name="connsiteY42" fmla="*/ 34303 h 179729"/>
              <a:gd name="connsiteX43" fmla="*/ 6630652 w 8675163"/>
              <a:gd name="connsiteY43" fmla="*/ 22614 h 179729"/>
              <a:gd name="connsiteX44" fmla="*/ 7420214 w 8675163"/>
              <a:gd name="connsiteY44" fmla="*/ 19353 h 179729"/>
              <a:gd name="connsiteX45" fmla="*/ 8293758 w 8675163"/>
              <a:gd name="connsiteY45" fmla="*/ 18400 h 179729"/>
              <a:gd name="connsiteX46" fmla="*/ 8675163 w 8675163"/>
              <a:gd name="connsiteY46" fmla="*/ 18877 h 17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675163" h="179729">
                <a:moveTo>
                  <a:pt x="0" y="2498"/>
                </a:moveTo>
                <a:lnTo>
                  <a:pt x="354724" y="7180"/>
                </a:lnTo>
                <a:cubicBezTo>
                  <a:pt x="396793" y="6386"/>
                  <a:pt x="438861" y="830"/>
                  <a:pt x="480930" y="36"/>
                </a:cubicBezTo>
                <a:lnTo>
                  <a:pt x="615978" y="12644"/>
                </a:lnTo>
                <a:lnTo>
                  <a:pt x="749452" y="4880"/>
                </a:lnTo>
                <a:cubicBezTo>
                  <a:pt x="794413" y="5160"/>
                  <a:pt x="819926" y="-505"/>
                  <a:pt x="850023" y="37"/>
                </a:cubicBezTo>
                <a:cubicBezTo>
                  <a:pt x="880120" y="579"/>
                  <a:pt x="917761" y="4402"/>
                  <a:pt x="951464" y="8129"/>
                </a:cubicBezTo>
                <a:lnTo>
                  <a:pt x="1059387" y="22397"/>
                </a:lnTo>
                <a:cubicBezTo>
                  <a:pt x="1088818" y="23833"/>
                  <a:pt x="1119201" y="48604"/>
                  <a:pt x="1148632" y="50040"/>
                </a:cubicBezTo>
                <a:lnTo>
                  <a:pt x="1275687" y="34966"/>
                </a:lnTo>
                <a:cubicBezTo>
                  <a:pt x="1302992" y="31791"/>
                  <a:pt x="1299983" y="33558"/>
                  <a:pt x="1312462" y="34800"/>
                </a:cubicBezTo>
                <a:cubicBezTo>
                  <a:pt x="1323036" y="34772"/>
                  <a:pt x="1328420" y="40052"/>
                  <a:pt x="1348657" y="48611"/>
                </a:cubicBezTo>
                <a:cubicBezTo>
                  <a:pt x="1368894" y="57170"/>
                  <a:pt x="1362210" y="62896"/>
                  <a:pt x="1388642" y="74247"/>
                </a:cubicBezTo>
                <a:cubicBezTo>
                  <a:pt x="1415074" y="85598"/>
                  <a:pt x="1453348" y="117179"/>
                  <a:pt x="1469147" y="123861"/>
                </a:cubicBezTo>
                <a:cubicBezTo>
                  <a:pt x="1484946" y="130543"/>
                  <a:pt x="1509945" y="134770"/>
                  <a:pt x="1522057" y="136289"/>
                </a:cubicBezTo>
                <a:cubicBezTo>
                  <a:pt x="1534169" y="137808"/>
                  <a:pt x="1559345" y="136508"/>
                  <a:pt x="1576721" y="130071"/>
                </a:cubicBezTo>
                <a:cubicBezTo>
                  <a:pt x="1594097" y="123634"/>
                  <a:pt x="1610351" y="105334"/>
                  <a:pt x="1626311" y="97668"/>
                </a:cubicBezTo>
                <a:cubicBezTo>
                  <a:pt x="1642271" y="90002"/>
                  <a:pt x="1656386" y="87251"/>
                  <a:pt x="1672484" y="84076"/>
                </a:cubicBezTo>
                <a:cubicBezTo>
                  <a:pt x="1688582" y="80901"/>
                  <a:pt x="1712255" y="76392"/>
                  <a:pt x="1722898" y="78616"/>
                </a:cubicBezTo>
                <a:cubicBezTo>
                  <a:pt x="1733541" y="80840"/>
                  <a:pt x="1762019" y="81207"/>
                  <a:pt x="1781584" y="90276"/>
                </a:cubicBezTo>
                <a:cubicBezTo>
                  <a:pt x="1801149" y="99345"/>
                  <a:pt x="1816003" y="123370"/>
                  <a:pt x="1846093" y="130650"/>
                </a:cubicBezTo>
                <a:cubicBezTo>
                  <a:pt x="1874448" y="132375"/>
                  <a:pt x="1895096" y="121228"/>
                  <a:pt x="1923451" y="122953"/>
                </a:cubicBezTo>
                <a:cubicBezTo>
                  <a:pt x="1936998" y="129726"/>
                  <a:pt x="1951808" y="124208"/>
                  <a:pt x="1965355" y="130981"/>
                </a:cubicBezTo>
                <a:lnTo>
                  <a:pt x="2059172" y="165226"/>
                </a:lnTo>
                <a:lnTo>
                  <a:pt x="2132157" y="154496"/>
                </a:lnTo>
                <a:cubicBezTo>
                  <a:pt x="2156348" y="152561"/>
                  <a:pt x="2162892" y="150627"/>
                  <a:pt x="2187083" y="148692"/>
                </a:cubicBezTo>
                <a:cubicBezTo>
                  <a:pt x="2202240" y="153289"/>
                  <a:pt x="2258854" y="162125"/>
                  <a:pt x="2274011" y="166722"/>
                </a:cubicBezTo>
                <a:lnTo>
                  <a:pt x="2356132" y="178992"/>
                </a:lnTo>
                <a:cubicBezTo>
                  <a:pt x="2383554" y="184465"/>
                  <a:pt x="2403825" y="157762"/>
                  <a:pt x="2449997" y="155111"/>
                </a:cubicBezTo>
                <a:cubicBezTo>
                  <a:pt x="2473628" y="150644"/>
                  <a:pt x="2483640" y="150255"/>
                  <a:pt x="2500819" y="149284"/>
                </a:cubicBezTo>
                <a:cubicBezTo>
                  <a:pt x="2517998" y="148313"/>
                  <a:pt x="2529540" y="147728"/>
                  <a:pt x="2553071" y="149284"/>
                </a:cubicBezTo>
                <a:cubicBezTo>
                  <a:pt x="2576603" y="150840"/>
                  <a:pt x="2613463" y="159105"/>
                  <a:pt x="2639105" y="161524"/>
                </a:cubicBezTo>
                <a:cubicBezTo>
                  <a:pt x="2664747" y="163943"/>
                  <a:pt x="2683040" y="164387"/>
                  <a:pt x="2706922" y="163799"/>
                </a:cubicBezTo>
                <a:cubicBezTo>
                  <a:pt x="2730804" y="163211"/>
                  <a:pt x="2751916" y="161864"/>
                  <a:pt x="2782396" y="157993"/>
                </a:cubicBezTo>
                <a:cubicBezTo>
                  <a:pt x="2812876" y="154123"/>
                  <a:pt x="2862225" y="139124"/>
                  <a:pt x="2886899" y="134770"/>
                </a:cubicBezTo>
                <a:cubicBezTo>
                  <a:pt x="2911573" y="130416"/>
                  <a:pt x="2916412" y="134770"/>
                  <a:pt x="2933345" y="134770"/>
                </a:cubicBezTo>
                <a:cubicBezTo>
                  <a:pt x="2950278" y="134770"/>
                  <a:pt x="2955600" y="142028"/>
                  <a:pt x="2985596" y="143479"/>
                </a:cubicBezTo>
                <a:cubicBezTo>
                  <a:pt x="3020430" y="141544"/>
                  <a:pt x="3075585" y="142511"/>
                  <a:pt x="3110419" y="140576"/>
                </a:cubicBezTo>
                <a:cubicBezTo>
                  <a:pt x="3194602" y="135738"/>
                  <a:pt x="3206213" y="127997"/>
                  <a:pt x="3290396" y="123159"/>
                </a:cubicBezTo>
                <a:cubicBezTo>
                  <a:pt x="3459014" y="120045"/>
                  <a:pt x="3527737" y="123324"/>
                  <a:pt x="3796251" y="113816"/>
                </a:cubicBezTo>
                <a:lnTo>
                  <a:pt x="4901482" y="66108"/>
                </a:lnTo>
                <a:lnTo>
                  <a:pt x="5418317" y="50206"/>
                </a:lnTo>
                <a:lnTo>
                  <a:pt x="6062372" y="34303"/>
                </a:lnTo>
                <a:lnTo>
                  <a:pt x="6630652" y="22614"/>
                </a:lnTo>
                <a:lnTo>
                  <a:pt x="7420214" y="19353"/>
                </a:lnTo>
                <a:lnTo>
                  <a:pt x="8293758" y="18400"/>
                </a:lnTo>
                <a:lnTo>
                  <a:pt x="8675163" y="18877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Freeform 93">
            <a:extLst>
              <a:ext uri="{FF2B5EF4-FFF2-40B4-BE49-F238E27FC236}">
                <a16:creationId xmlns:a16="http://schemas.microsoft.com/office/drawing/2014/main" id="{1AD88CEA-4DDE-4402-89DB-16F8DB205B54}"/>
              </a:ext>
            </a:extLst>
          </p:cNvPr>
          <p:cNvSpPr/>
          <p:nvPr/>
        </p:nvSpPr>
        <p:spPr>
          <a:xfrm>
            <a:off x="630623" y="2180256"/>
            <a:ext cx="8671835" cy="346030"/>
          </a:xfrm>
          <a:custGeom>
            <a:avLst/>
            <a:gdLst>
              <a:gd name="connsiteX0" fmla="*/ 0 w 8654902"/>
              <a:gd name="connsiteY0" fmla="*/ 63795 h 350874"/>
              <a:gd name="connsiteX1" fmla="*/ 244549 w 8654902"/>
              <a:gd name="connsiteY1" fmla="*/ 53163 h 350874"/>
              <a:gd name="connsiteX2" fmla="*/ 478465 w 8654902"/>
              <a:gd name="connsiteY2" fmla="*/ 53163 h 350874"/>
              <a:gd name="connsiteX3" fmla="*/ 935665 w 8654902"/>
              <a:gd name="connsiteY3" fmla="*/ 116958 h 350874"/>
              <a:gd name="connsiteX4" fmla="*/ 1275907 w 8654902"/>
              <a:gd name="connsiteY4" fmla="*/ 244549 h 350874"/>
              <a:gd name="connsiteX5" fmla="*/ 1701209 w 8654902"/>
              <a:gd name="connsiteY5" fmla="*/ 318977 h 350874"/>
              <a:gd name="connsiteX6" fmla="*/ 2147777 w 8654902"/>
              <a:gd name="connsiteY6" fmla="*/ 350874 h 350874"/>
              <a:gd name="connsiteX7" fmla="*/ 2434856 w 8654902"/>
              <a:gd name="connsiteY7" fmla="*/ 329609 h 350874"/>
              <a:gd name="connsiteX8" fmla="*/ 3242930 w 8654902"/>
              <a:gd name="connsiteY8" fmla="*/ 297712 h 350874"/>
              <a:gd name="connsiteX9" fmla="*/ 4274288 w 8654902"/>
              <a:gd name="connsiteY9" fmla="*/ 202019 h 350874"/>
              <a:gd name="connsiteX10" fmla="*/ 5635256 w 8654902"/>
              <a:gd name="connsiteY10" fmla="*/ 127591 h 350874"/>
              <a:gd name="connsiteX11" fmla="*/ 6305107 w 8654902"/>
              <a:gd name="connsiteY11" fmla="*/ 53163 h 350874"/>
              <a:gd name="connsiteX12" fmla="*/ 6858000 w 8654902"/>
              <a:gd name="connsiteY12" fmla="*/ 42530 h 350874"/>
              <a:gd name="connsiteX13" fmla="*/ 7783032 w 8654902"/>
              <a:gd name="connsiteY13" fmla="*/ 10632 h 350874"/>
              <a:gd name="connsiteX14" fmla="*/ 8654902 w 8654902"/>
              <a:gd name="connsiteY14" fmla="*/ 0 h 350874"/>
              <a:gd name="connsiteX0" fmla="*/ 0 w 8654902"/>
              <a:gd name="connsiteY0" fmla="*/ 45188 h 350874"/>
              <a:gd name="connsiteX1" fmla="*/ 244549 w 8654902"/>
              <a:gd name="connsiteY1" fmla="*/ 53163 h 350874"/>
              <a:gd name="connsiteX2" fmla="*/ 478465 w 8654902"/>
              <a:gd name="connsiteY2" fmla="*/ 53163 h 350874"/>
              <a:gd name="connsiteX3" fmla="*/ 935665 w 8654902"/>
              <a:gd name="connsiteY3" fmla="*/ 116958 h 350874"/>
              <a:gd name="connsiteX4" fmla="*/ 1275907 w 8654902"/>
              <a:gd name="connsiteY4" fmla="*/ 244549 h 350874"/>
              <a:gd name="connsiteX5" fmla="*/ 1701209 w 8654902"/>
              <a:gd name="connsiteY5" fmla="*/ 318977 h 350874"/>
              <a:gd name="connsiteX6" fmla="*/ 2147777 w 8654902"/>
              <a:gd name="connsiteY6" fmla="*/ 350874 h 350874"/>
              <a:gd name="connsiteX7" fmla="*/ 2434856 w 8654902"/>
              <a:gd name="connsiteY7" fmla="*/ 329609 h 350874"/>
              <a:gd name="connsiteX8" fmla="*/ 3242930 w 8654902"/>
              <a:gd name="connsiteY8" fmla="*/ 297712 h 350874"/>
              <a:gd name="connsiteX9" fmla="*/ 4274288 w 8654902"/>
              <a:gd name="connsiteY9" fmla="*/ 202019 h 350874"/>
              <a:gd name="connsiteX10" fmla="*/ 5635256 w 8654902"/>
              <a:gd name="connsiteY10" fmla="*/ 127591 h 350874"/>
              <a:gd name="connsiteX11" fmla="*/ 6305107 w 8654902"/>
              <a:gd name="connsiteY11" fmla="*/ 53163 h 350874"/>
              <a:gd name="connsiteX12" fmla="*/ 6858000 w 8654902"/>
              <a:gd name="connsiteY12" fmla="*/ 42530 h 350874"/>
              <a:gd name="connsiteX13" fmla="*/ 7783032 w 8654902"/>
              <a:gd name="connsiteY13" fmla="*/ 10632 h 350874"/>
              <a:gd name="connsiteX14" fmla="*/ 8654902 w 8654902"/>
              <a:gd name="connsiteY14" fmla="*/ 0 h 350874"/>
              <a:gd name="connsiteX0" fmla="*/ 0 w 8654902"/>
              <a:gd name="connsiteY0" fmla="*/ 45188 h 350874"/>
              <a:gd name="connsiteX1" fmla="*/ 247207 w 8654902"/>
              <a:gd name="connsiteY1" fmla="*/ 45188 h 350874"/>
              <a:gd name="connsiteX2" fmla="*/ 478465 w 8654902"/>
              <a:gd name="connsiteY2" fmla="*/ 53163 h 350874"/>
              <a:gd name="connsiteX3" fmla="*/ 935665 w 8654902"/>
              <a:gd name="connsiteY3" fmla="*/ 116958 h 350874"/>
              <a:gd name="connsiteX4" fmla="*/ 1275907 w 8654902"/>
              <a:gd name="connsiteY4" fmla="*/ 244549 h 350874"/>
              <a:gd name="connsiteX5" fmla="*/ 1701209 w 8654902"/>
              <a:gd name="connsiteY5" fmla="*/ 318977 h 350874"/>
              <a:gd name="connsiteX6" fmla="*/ 2147777 w 8654902"/>
              <a:gd name="connsiteY6" fmla="*/ 350874 h 350874"/>
              <a:gd name="connsiteX7" fmla="*/ 2434856 w 8654902"/>
              <a:gd name="connsiteY7" fmla="*/ 329609 h 350874"/>
              <a:gd name="connsiteX8" fmla="*/ 3242930 w 8654902"/>
              <a:gd name="connsiteY8" fmla="*/ 297712 h 350874"/>
              <a:gd name="connsiteX9" fmla="*/ 4274288 w 8654902"/>
              <a:gd name="connsiteY9" fmla="*/ 202019 h 350874"/>
              <a:gd name="connsiteX10" fmla="*/ 5635256 w 8654902"/>
              <a:gd name="connsiteY10" fmla="*/ 127591 h 350874"/>
              <a:gd name="connsiteX11" fmla="*/ 6305107 w 8654902"/>
              <a:gd name="connsiteY11" fmla="*/ 53163 h 350874"/>
              <a:gd name="connsiteX12" fmla="*/ 6858000 w 8654902"/>
              <a:gd name="connsiteY12" fmla="*/ 42530 h 350874"/>
              <a:gd name="connsiteX13" fmla="*/ 7783032 w 8654902"/>
              <a:gd name="connsiteY13" fmla="*/ 10632 h 350874"/>
              <a:gd name="connsiteX14" fmla="*/ 8654902 w 8654902"/>
              <a:gd name="connsiteY14" fmla="*/ 0 h 350874"/>
              <a:gd name="connsiteX0" fmla="*/ 0 w 8654902"/>
              <a:gd name="connsiteY0" fmla="*/ 45188 h 350874"/>
              <a:gd name="connsiteX1" fmla="*/ 247207 w 8654902"/>
              <a:gd name="connsiteY1" fmla="*/ 45188 h 350874"/>
              <a:gd name="connsiteX2" fmla="*/ 478465 w 8654902"/>
              <a:gd name="connsiteY2" fmla="*/ 53163 h 350874"/>
              <a:gd name="connsiteX3" fmla="*/ 667193 w 8654902"/>
              <a:gd name="connsiteY3" fmla="*/ 69112 h 350874"/>
              <a:gd name="connsiteX4" fmla="*/ 935665 w 8654902"/>
              <a:gd name="connsiteY4" fmla="*/ 116958 h 350874"/>
              <a:gd name="connsiteX5" fmla="*/ 1275907 w 8654902"/>
              <a:gd name="connsiteY5" fmla="*/ 244549 h 350874"/>
              <a:gd name="connsiteX6" fmla="*/ 1701209 w 8654902"/>
              <a:gd name="connsiteY6" fmla="*/ 318977 h 350874"/>
              <a:gd name="connsiteX7" fmla="*/ 2147777 w 8654902"/>
              <a:gd name="connsiteY7" fmla="*/ 350874 h 350874"/>
              <a:gd name="connsiteX8" fmla="*/ 2434856 w 8654902"/>
              <a:gd name="connsiteY8" fmla="*/ 329609 h 350874"/>
              <a:gd name="connsiteX9" fmla="*/ 3242930 w 8654902"/>
              <a:gd name="connsiteY9" fmla="*/ 297712 h 350874"/>
              <a:gd name="connsiteX10" fmla="*/ 4274288 w 8654902"/>
              <a:gd name="connsiteY10" fmla="*/ 202019 h 350874"/>
              <a:gd name="connsiteX11" fmla="*/ 5635256 w 8654902"/>
              <a:gd name="connsiteY11" fmla="*/ 127591 h 350874"/>
              <a:gd name="connsiteX12" fmla="*/ 6305107 w 8654902"/>
              <a:gd name="connsiteY12" fmla="*/ 53163 h 350874"/>
              <a:gd name="connsiteX13" fmla="*/ 6858000 w 8654902"/>
              <a:gd name="connsiteY13" fmla="*/ 42530 h 350874"/>
              <a:gd name="connsiteX14" fmla="*/ 7783032 w 8654902"/>
              <a:gd name="connsiteY14" fmla="*/ 10632 h 350874"/>
              <a:gd name="connsiteX15" fmla="*/ 8654902 w 8654902"/>
              <a:gd name="connsiteY15" fmla="*/ 0 h 350874"/>
              <a:gd name="connsiteX0" fmla="*/ 0 w 8654902"/>
              <a:gd name="connsiteY0" fmla="*/ 45188 h 350874"/>
              <a:gd name="connsiteX1" fmla="*/ 247207 w 8654902"/>
              <a:gd name="connsiteY1" fmla="*/ 45188 h 350874"/>
              <a:gd name="connsiteX2" fmla="*/ 478465 w 8654902"/>
              <a:gd name="connsiteY2" fmla="*/ 53163 h 350874"/>
              <a:gd name="connsiteX3" fmla="*/ 667193 w 8654902"/>
              <a:gd name="connsiteY3" fmla="*/ 69112 h 350874"/>
              <a:gd name="connsiteX4" fmla="*/ 935665 w 8654902"/>
              <a:gd name="connsiteY4" fmla="*/ 116958 h 350874"/>
              <a:gd name="connsiteX5" fmla="*/ 1267933 w 8654902"/>
              <a:gd name="connsiteY5" fmla="*/ 215309 h 350874"/>
              <a:gd name="connsiteX6" fmla="*/ 1701209 w 8654902"/>
              <a:gd name="connsiteY6" fmla="*/ 318977 h 350874"/>
              <a:gd name="connsiteX7" fmla="*/ 2147777 w 8654902"/>
              <a:gd name="connsiteY7" fmla="*/ 350874 h 350874"/>
              <a:gd name="connsiteX8" fmla="*/ 2434856 w 8654902"/>
              <a:gd name="connsiteY8" fmla="*/ 329609 h 350874"/>
              <a:gd name="connsiteX9" fmla="*/ 3242930 w 8654902"/>
              <a:gd name="connsiteY9" fmla="*/ 297712 h 350874"/>
              <a:gd name="connsiteX10" fmla="*/ 4274288 w 8654902"/>
              <a:gd name="connsiteY10" fmla="*/ 202019 h 350874"/>
              <a:gd name="connsiteX11" fmla="*/ 5635256 w 8654902"/>
              <a:gd name="connsiteY11" fmla="*/ 127591 h 350874"/>
              <a:gd name="connsiteX12" fmla="*/ 6305107 w 8654902"/>
              <a:gd name="connsiteY12" fmla="*/ 53163 h 350874"/>
              <a:gd name="connsiteX13" fmla="*/ 6858000 w 8654902"/>
              <a:gd name="connsiteY13" fmla="*/ 42530 h 350874"/>
              <a:gd name="connsiteX14" fmla="*/ 7783032 w 8654902"/>
              <a:gd name="connsiteY14" fmla="*/ 10632 h 350874"/>
              <a:gd name="connsiteX15" fmla="*/ 8654902 w 8654902"/>
              <a:gd name="connsiteY15" fmla="*/ 0 h 350874"/>
              <a:gd name="connsiteX0" fmla="*/ 0 w 8654902"/>
              <a:gd name="connsiteY0" fmla="*/ 45188 h 350874"/>
              <a:gd name="connsiteX1" fmla="*/ 247207 w 8654902"/>
              <a:gd name="connsiteY1" fmla="*/ 45188 h 350874"/>
              <a:gd name="connsiteX2" fmla="*/ 478465 w 8654902"/>
              <a:gd name="connsiteY2" fmla="*/ 53163 h 350874"/>
              <a:gd name="connsiteX3" fmla="*/ 667193 w 8654902"/>
              <a:gd name="connsiteY3" fmla="*/ 69112 h 350874"/>
              <a:gd name="connsiteX4" fmla="*/ 935665 w 8654902"/>
              <a:gd name="connsiteY4" fmla="*/ 116958 h 350874"/>
              <a:gd name="connsiteX5" fmla="*/ 1267933 w 8654902"/>
              <a:gd name="connsiteY5" fmla="*/ 215309 h 350874"/>
              <a:gd name="connsiteX6" fmla="*/ 1698551 w 8654902"/>
              <a:gd name="connsiteY6" fmla="*/ 311002 h 350874"/>
              <a:gd name="connsiteX7" fmla="*/ 2147777 w 8654902"/>
              <a:gd name="connsiteY7" fmla="*/ 350874 h 350874"/>
              <a:gd name="connsiteX8" fmla="*/ 2434856 w 8654902"/>
              <a:gd name="connsiteY8" fmla="*/ 329609 h 350874"/>
              <a:gd name="connsiteX9" fmla="*/ 3242930 w 8654902"/>
              <a:gd name="connsiteY9" fmla="*/ 297712 h 350874"/>
              <a:gd name="connsiteX10" fmla="*/ 4274288 w 8654902"/>
              <a:gd name="connsiteY10" fmla="*/ 202019 h 350874"/>
              <a:gd name="connsiteX11" fmla="*/ 5635256 w 8654902"/>
              <a:gd name="connsiteY11" fmla="*/ 127591 h 350874"/>
              <a:gd name="connsiteX12" fmla="*/ 6305107 w 8654902"/>
              <a:gd name="connsiteY12" fmla="*/ 53163 h 350874"/>
              <a:gd name="connsiteX13" fmla="*/ 6858000 w 8654902"/>
              <a:gd name="connsiteY13" fmla="*/ 42530 h 350874"/>
              <a:gd name="connsiteX14" fmla="*/ 7783032 w 8654902"/>
              <a:gd name="connsiteY14" fmla="*/ 10632 h 350874"/>
              <a:gd name="connsiteX15" fmla="*/ 8654902 w 8654902"/>
              <a:gd name="connsiteY15" fmla="*/ 0 h 350874"/>
              <a:gd name="connsiteX0" fmla="*/ 0 w 8654902"/>
              <a:gd name="connsiteY0" fmla="*/ 45188 h 332795"/>
              <a:gd name="connsiteX1" fmla="*/ 247207 w 8654902"/>
              <a:gd name="connsiteY1" fmla="*/ 45188 h 332795"/>
              <a:gd name="connsiteX2" fmla="*/ 478465 w 8654902"/>
              <a:gd name="connsiteY2" fmla="*/ 53163 h 332795"/>
              <a:gd name="connsiteX3" fmla="*/ 667193 w 8654902"/>
              <a:gd name="connsiteY3" fmla="*/ 69112 h 332795"/>
              <a:gd name="connsiteX4" fmla="*/ 935665 w 8654902"/>
              <a:gd name="connsiteY4" fmla="*/ 116958 h 332795"/>
              <a:gd name="connsiteX5" fmla="*/ 1267933 w 8654902"/>
              <a:gd name="connsiteY5" fmla="*/ 215309 h 332795"/>
              <a:gd name="connsiteX6" fmla="*/ 1698551 w 8654902"/>
              <a:gd name="connsiteY6" fmla="*/ 311002 h 332795"/>
              <a:gd name="connsiteX7" fmla="*/ 2139802 w 8654902"/>
              <a:gd name="connsiteY7" fmla="*/ 332267 h 332795"/>
              <a:gd name="connsiteX8" fmla="*/ 2434856 w 8654902"/>
              <a:gd name="connsiteY8" fmla="*/ 329609 h 332795"/>
              <a:gd name="connsiteX9" fmla="*/ 3242930 w 8654902"/>
              <a:gd name="connsiteY9" fmla="*/ 297712 h 332795"/>
              <a:gd name="connsiteX10" fmla="*/ 4274288 w 8654902"/>
              <a:gd name="connsiteY10" fmla="*/ 202019 h 332795"/>
              <a:gd name="connsiteX11" fmla="*/ 5635256 w 8654902"/>
              <a:gd name="connsiteY11" fmla="*/ 127591 h 332795"/>
              <a:gd name="connsiteX12" fmla="*/ 6305107 w 8654902"/>
              <a:gd name="connsiteY12" fmla="*/ 53163 h 332795"/>
              <a:gd name="connsiteX13" fmla="*/ 6858000 w 8654902"/>
              <a:gd name="connsiteY13" fmla="*/ 42530 h 332795"/>
              <a:gd name="connsiteX14" fmla="*/ 7783032 w 8654902"/>
              <a:gd name="connsiteY14" fmla="*/ 10632 h 332795"/>
              <a:gd name="connsiteX15" fmla="*/ 8654902 w 8654902"/>
              <a:gd name="connsiteY15" fmla="*/ 0 h 332795"/>
              <a:gd name="connsiteX0" fmla="*/ 0 w 8654902"/>
              <a:gd name="connsiteY0" fmla="*/ 45188 h 333354"/>
              <a:gd name="connsiteX1" fmla="*/ 247207 w 8654902"/>
              <a:gd name="connsiteY1" fmla="*/ 45188 h 333354"/>
              <a:gd name="connsiteX2" fmla="*/ 478465 w 8654902"/>
              <a:gd name="connsiteY2" fmla="*/ 53163 h 333354"/>
              <a:gd name="connsiteX3" fmla="*/ 667193 w 8654902"/>
              <a:gd name="connsiteY3" fmla="*/ 69112 h 333354"/>
              <a:gd name="connsiteX4" fmla="*/ 935665 w 8654902"/>
              <a:gd name="connsiteY4" fmla="*/ 116958 h 333354"/>
              <a:gd name="connsiteX5" fmla="*/ 1267933 w 8654902"/>
              <a:gd name="connsiteY5" fmla="*/ 215309 h 333354"/>
              <a:gd name="connsiteX6" fmla="*/ 1698551 w 8654902"/>
              <a:gd name="connsiteY6" fmla="*/ 311002 h 333354"/>
              <a:gd name="connsiteX7" fmla="*/ 2139802 w 8654902"/>
              <a:gd name="connsiteY7" fmla="*/ 332267 h 333354"/>
              <a:gd name="connsiteX8" fmla="*/ 2434856 w 8654902"/>
              <a:gd name="connsiteY8" fmla="*/ 329609 h 333354"/>
              <a:gd name="connsiteX9" fmla="*/ 3248246 w 8654902"/>
              <a:gd name="connsiteY9" fmla="*/ 289737 h 333354"/>
              <a:gd name="connsiteX10" fmla="*/ 4274288 w 8654902"/>
              <a:gd name="connsiteY10" fmla="*/ 202019 h 333354"/>
              <a:gd name="connsiteX11" fmla="*/ 5635256 w 8654902"/>
              <a:gd name="connsiteY11" fmla="*/ 127591 h 333354"/>
              <a:gd name="connsiteX12" fmla="*/ 6305107 w 8654902"/>
              <a:gd name="connsiteY12" fmla="*/ 53163 h 333354"/>
              <a:gd name="connsiteX13" fmla="*/ 6858000 w 8654902"/>
              <a:gd name="connsiteY13" fmla="*/ 42530 h 333354"/>
              <a:gd name="connsiteX14" fmla="*/ 7783032 w 8654902"/>
              <a:gd name="connsiteY14" fmla="*/ 10632 h 333354"/>
              <a:gd name="connsiteX15" fmla="*/ 8654902 w 8654902"/>
              <a:gd name="connsiteY15" fmla="*/ 0 h 333354"/>
              <a:gd name="connsiteX0" fmla="*/ 0 w 8654902"/>
              <a:gd name="connsiteY0" fmla="*/ 45188 h 333354"/>
              <a:gd name="connsiteX1" fmla="*/ 247207 w 8654902"/>
              <a:gd name="connsiteY1" fmla="*/ 45188 h 333354"/>
              <a:gd name="connsiteX2" fmla="*/ 478465 w 8654902"/>
              <a:gd name="connsiteY2" fmla="*/ 53163 h 333354"/>
              <a:gd name="connsiteX3" fmla="*/ 667193 w 8654902"/>
              <a:gd name="connsiteY3" fmla="*/ 69112 h 333354"/>
              <a:gd name="connsiteX4" fmla="*/ 935665 w 8654902"/>
              <a:gd name="connsiteY4" fmla="*/ 116958 h 333354"/>
              <a:gd name="connsiteX5" fmla="*/ 1267933 w 8654902"/>
              <a:gd name="connsiteY5" fmla="*/ 215309 h 333354"/>
              <a:gd name="connsiteX6" fmla="*/ 1698551 w 8654902"/>
              <a:gd name="connsiteY6" fmla="*/ 311002 h 333354"/>
              <a:gd name="connsiteX7" fmla="*/ 2139802 w 8654902"/>
              <a:gd name="connsiteY7" fmla="*/ 332267 h 333354"/>
              <a:gd name="connsiteX8" fmla="*/ 2434856 w 8654902"/>
              <a:gd name="connsiteY8" fmla="*/ 329609 h 333354"/>
              <a:gd name="connsiteX9" fmla="*/ 3248246 w 8654902"/>
              <a:gd name="connsiteY9" fmla="*/ 289737 h 333354"/>
              <a:gd name="connsiteX10" fmla="*/ 4284920 w 8654902"/>
              <a:gd name="connsiteY10" fmla="*/ 207335 h 333354"/>
              <a:gd name="connsiteX11" fmla="*/ 5635256 w 8654902"/>
              <a:gd name="connsiteY11" fmla="*/ 127591 h 333354"/>
              <a:gd name="connsiteX12" fmla="*/ 6305107 w 8654902"/>
              <a:gd name="connsiteY12" fmla="*/ 53163 h 333354"/>
              <a:gd name="connsiteX13" fmla="*/ 6858000 w 8654902"/>
              <a:gd name="connsiteY13" fmla="*/ 42530 h 333354"/>
              <a:gd name="connsiteX14" fmla="*/ 7783032 w 8654902"/>
              <a:gd name="connsiteY14" fmla="*/ 10632 h 333354"/>
              <a:gd name="connsiteX15" fmla="*/ 8654902 w 8654902"/>
              <a:gd name="connsiteY15" fmla="*/ 0 h 333354"/>
              <a:gd name="connsiteX0" fmla="*/ 0 w 8654902"/>
              <a:gd name="connsiteY0" fmla="*/ 45188 h 333354"/>
              <a:gd name="connsiteX1" fmla="*/ 247207 w 8654902"/>
              <a:gd name="connsiteY1" fmla="*/ 45188 h 333354"/>
              <a:gd name="connsiteX2" fmla="*/ 478465 w 8654902"/>
              <a:gd name="connsiteY2" fmla="*/ 53163 h 333354"/>
              <a:gd name="connsiteX3" fmla="*/ 667193 w 8654902"/>
              <a:gd name="connsiteY3" fmla="*/ 69112 h 333354"/>
              <a:gd name="connsiteX4" fmla="*/ 935665 w 8654902"/>
              <a:gd name="connsiteY4" fmla="*/ 116958 h 333354"/>
              <a:gd name="connsiteX5" fmla="*/ 1267933 w 8654902"/>
              <a:gd name="connsiteY5" fmla="*/ 215309 h 333354"/>
              <a:gd name="connsiteX6" fmla="*/ 1698551 w 8654902"/>
              <a:gd name="connsiteY6" fmla="*/ 311002 h 333354"/>
              <a:gd name="connsiteX7" fmla="*/ 2139802 w 8654902"/>
              <a:gd name="connsiteY7" fmla="*/ 332267 h 333354"/>
              <a:gd name="connsiteX8" fmla="*/ 2434856 w 8654902"/>
              <a:gd name="connsiteY8" fmla="*/ 329609 h 333354"/>
              <a:gd name="connsiteX9" fmla="*/ 3248246 w 8654902"/>
              <a:gd name="connsiteY9" fmla="*/ 289737 h 333354"/>
              <a:gd name="connsiteX10" fmla="*/ 3841011 w 8654902"/>
              <a:gd name="connsiteY10" fmla="*/ 239232 h 333354"/>
              <a:gd name="connsiteX11" fmla="*/ 4284920 w 8654902"/>
              <a:gd name="connsiteY11" fmla="*/ 207335 h 333354"/>
              <a:gd name="connsiteX12" fmla="*/ 5635256 w 8654902"/>
              <a:gd name="connsiteY12" fmla="*/ 127591 h 333354"/>
              <a:gd name="connsiteX13" fmla="*/ 6305107 w 8654902"/>
              <a:gd name="connsiteY13" fmla="*/ 53163 h 333354"/>
              <a:gd name="connsiteX14" fmla="*/ 6858000 w 8654902"/>
              <a:gd name="connsiteY14" fmla="*/ 42530 h 333354"/>
              <a:gd name="connsiteX15" fmla="*/ 7783032 w 8654902"/>
              <a:gd name="connsiteY15" fmla="*/ 10632 h 333354"/>
              <a:gd name="connsiteX16" fmla="*/ 8654902 w 8654902"/>
              <a:gd name="connsiteY16" fmla="*/ 0 h 333354"/>
              <a:gd name="connsiteX0" fmla="*/ 0 w 8654902"/>
              <a:gd name="connsiteY0" fmla="*/ 45188 h 333354"/>
              <a:gd name="connsiteX1" fmla="*/ 247207 w 8654902"/>
              <a:gd name="connsiteY1" fmla="*/ 45188 h 333354"/>
              <a:gd name="connsiteX2" fmla="*/ 478465 w 8654902"/>
              <a:gd name="connsiteY2" fmla="*/ 53163 h 333354"/>
              <a:gd name="connsiteX3" fmla="*/ 667193 w 8654902"/>
              <a:gd name="connsiteY3" fmla="*/ 69112 h 333354"/>
              <a:gd name="connsiteX4" fmla="*/ 935665 w 8654902"/>
              <a:gd name="connsiteY4" fmla="*/ 116958 h 333354"/>
              <a:gd name="connsiteX5" fmla="*/ 1267933 w 8654902"/>
              <a:gd name="connsiteY5" fmla="*/ 215309 h 333354"/>
              <a:gd name="connsiteX6" fmla="*/ 1698551 w 8654902"/>
              <a:gd name="connsiteY6" fmla="*/ 311002 h 333354"/>
              <a:gd name="connsiteX7" fmla="*/ 2139802 w 8654902"/>
              <a:gd name="connsiteY7" fmla="*/ 332267 h 333354"/>
              <a:gd name="connsiteX8" fmla="*/ 2434856 w 8654902"/>
              <a:gd name="connsiteY8" fmla="*/ 329609 h 333354"/>
              <a:gd name="connsiteX9" fmla="*/ 3248246 w 8654902"/>
              <a:gd name="connsiteY9" fmla="*/ 289737 h 333354"/>
              <a:gd name="connsiteX10" fmla="*/ 3841011 w 8654902"/>
              <a:gd name="connsiteY10" fmla="*/ 239232 h 333354"/>
              <a:gd name="connsiteX11" fmla="*/ 4284920 w 8654902"/>
              <a:gd name="connsiteY11" fmla="*/ 207335 h 333354"/>
              <a:gd name="connsiteX12" fmla="*/ 5643230 w 8654902"/>
              <a:gd name="connsiteY12" fmla="*/ 101010 h 333354"/>
              <a:gd name="connsiteX13" fmla="*/ 6305107 w 8654902"/>
              <a:gd name="connsiteY13" fmla="*/ 53163 h 333354"/>
              <a:gd name="connsiteX14" fmla="*/ 6858000 w 8654902"/>
              <a:gd name="connsiteY14" fmla="*/ 42530 h 333354"/>
              <a:gd name="connsiteX15" fmla="*/ 7783032 w 8654902"/>
              <a:gd name="connsiteY15" fmla="*/ 10632 h 333354"/>
              <a:gd name="connsiteX16" fmla="*/ 8654902 w 8654902"/>
              <a:gd name="connsiteY16" fmla="*/ 0 h 333354"/>
              <a:gd name="connsiteX0" fmla="*/ 0 w 8654902"/>
              <a:gd name="connsiteY0" fmla="*/ 45188 h 333354"/>
              <a:gd name="connsiteX1" fmla="*/ 247207 w 8654902"/>
              <a:gd name="connsiteY1" fmla="*/ 45188 h 333354"/>
              <a:gd name="connsiteX2" fmla="*/ 478465 w 8654902"/>
              <a:gd name="connsiteY2" fmla="*/ 53163 h 333354"/>
              <a:gd name="connsiteX3" fmla="*/ 667193 w 8654902"/>
              <a:gd name="connsiteY3" fmla="*/ 69112 h 333354"/>
              <a:gd name="connsiteX4" fmla="*/ 935665 w 8654902"/>
              <a:gd name="connsiteY4" fmla="*/ 116958 h 333354"/>
              <a:gd name="connsiteX5" fmla="*/ 1267933 w 8654902"/>
              <a:gd name="connsiteY5" fmla="*/ 215309 h 333354"/>
              <a:gd name="connsiteX6" fmla="*/ 1698551 w 8654902"/>
              <a:gd name="connsiteY6" fmla="*/ 311002 h 333354"/>
              <a:gd name="connsiteX7" fmla="*/ 2139802 w 8654902"/>
              <a:gd name="connsiteY7" fmla="*/ 332267 h 333354"/>
              <a:gd name="connsiteX8" fmla="*/ 2434856 w 8654902"/>
              <a:gd name="connsiteY8" fmla="*/ 329609 h 333354"/>
              <a:gd name="connsiteX9" fmla="*/ 3248246 w 8654902"/>
              <a:gd name="connsiteY9" fmla="*/ 289737 h 333354"/>
              <a:gd name="connsiteX10" fmla="*/ 3841011 w 8654902"/>
              <a:gd name="connsiteY10" fmla="*/ 239232 h 333354"/>
              <a:gd name="connsiteX11" fmla="*/ 4284920 w 8654902"/>
              <a:gd name="connsiteY11" fmla="*/ 207335 h 333354"/>
              <a:gd name="connsiteX12" fmla="*/ 5643230 w 8654902"/>
              <a:gd name="connsiteY12" fmla="*/ 101010 h 333354"/>
              <a:gd name="connsiteX13" fmla="*/ 6305107 w 8654902"/>
              <a:gd name="connsiteY13" fmla="*/ 53163 h 333354"/>
              <a:gd name="connsiteX14" fmla="*/ 6900530 w 8654902"/>
              <a:gd name="connsiteY14" fmla="*/ 39872 h 333354"/>
              <a:gd name="connsiteX15" fmla="*/ 7783032 w 8654902"/>
              <a:gd name="connsiteY15" fmla="*/ 10632 h 333354"/>
              <a:gd name="connsiteX16" fmla="*/ 8654902 w 8654902"/>
              <a:gd name="connsiteY16" fmla="*/ 0 h 333354"/>
              <a:gd name="connsiteX0" fmla="*/ 0 w 8654902"/>
              <a:gd name="connsiteY0" fmla="*/ 45188 h 333354"/>
              <a:gd name="connsiteX1" fmla="*/ 247207 w 8654902"/>
              <a:gd name="connsiteY1" fmla="*/ 45188 h 333354"/>
              <a:gd name="connsiteX2" fmla="*/ 478465 w 8654902"/>
              <a:gd name="connsiteY2" fmla="*/ 53163 h 333354"/>
              <a:gd name="connsiteX3" fmla="*/ 667193 w 8654902"/>
              <a:gd name="connsiteY3" fmla="*/ 69112 h 333354"/>
              <a:gd name="connsiteX4" fmla="*/ 935665 w 8654902"/>
              <a:gd name="connsiteY4" fmla="*/ 116958 h 333354"/>
              <a:gd name="connsiteX5" fmla="*/ 1267933 w 8654902"/>
              <a:gd name="connsiteY5" fmla="*/ 215309 h 333354"/>
              <a:gd name="connsiteX6" fmla="*/ 1698551 w 8654902"/>
              <a:gd name="connsiteY6" fmla="*/ 311002 h 333354"/>
              <a:gd name="connsiteX7" fmla="*/ 2139802 w 8654902"/>
              <a:gd name="connsiteY7" fmla="*/ 332267 h 333354"/>
              <a:gd name="connsiteX8" fmla="*/ 2434856 w 8654902"/>
              <a:gd name="connsiteY8" fmla="*/ 329609 h 333354"/>
              <a:gd name="connsiteX9" fmla="*/ 3248246 w 8654902"/>
              <a:gd name="connsiteY9" fmla="*/ 289737 h 333354"/>
              <a:gd name="connsiteX10" fmla="*/ 3841011 w 8654902"/>
              <a:gd name="connsiteY10" fmla="*/ 239232 h 333354"/>
              <a:gd name="connsiteX11" fmla="*/ 4284920 w 8654902"/>
              <a:gd name="connsiteY11" fmla="*/ 207335 h 333354"/>
              <a:gd name="connsiteX12" fmla="*/ 5643230 w 8654902"/>
              <a:gd name="connsiteY12" fmla="*/ 101010 h 333354"/>
              <a:gd name="connsiteX13" fmla="*/ 6238654 w 8654902"/>
              <a:gd name="connsiteY13" fmla="*/ 63795 h 333354"/>
              <a:gd name="connsiteX14" fmla="*/ 6900530 w 8654902"/>
              <a:gd name="connsiteY14" fmla="*/ 39872 h 333354"/>
              <a:gd name="connsiteX15" fmla="*/ 7783032 w 8654902"/>
              <a:gd name="connsiteY15" fmla="*/ 10632 h 333354"/>
              <a:gd name="connsiteX16" fmla="*/ 8654902 w 8654902"/>
              <a:gd name="connsiteY16" fmla="*/ 0 h 333354"/>
              <a:gd name="connsiteX0" fmla="*/ 0 w 8654902"/>
              <a:gd name="connsiteY0" fmla="*/ 45188 h 335550"/>
              <a:gd name="connsiteX1" fmla="*/ 247207 w 8654902"/>
              <a:gd name="connsiteY1" fmla="*/ 45188 h 335550"/>
              <a:gd name="connsiteX2" fmla="*/ 478465 w 8654902"/>
              <a:gd name="connsiteY2" fmla="*/ 53163 h 335550"/>
              <a:gd name="connsiteX3" fmla="*/ 667193 w 8654902"/>
              <a:gd name="connsiteY3" fmla="*/ 69112 h 335550"/>
              <a:gd name="connsiteX4" fmla="*/ 935665 w 8654902"/>
              <a:gd name="connsiteY4" fmla="*/ 116958 h 335550"/>
              <a:gd name="connsiteX5" fmla="*/ 1267933 w 8654902"/>
              <a:gd name="connsiteY5" fmla="*/ 215309 h 335550"/>
              <a:gd name="connsiteX6" fmla="*/ 1698551 w 8654902"/>
              <a:gd name="connsiteY6" fmla="*/ 311002 h 335550"/>
              <a:gd name="connsiteX7" fmla="*/ 1924858 w 8654902"/>
              <a:gd name="connsiteY7" fmla="*/ 335550 h 335550"/>
              <a:gd name="connsiteX8" fmla="*/ 2139802 w 8654902"/>
              <a:gd name="connsiteY8" fmla="*/ 332267 h 335550"/>
              <a:gd name="connsiteX9" fmla="*/ 2434856 w 8654902"/>
              <a:gd name="connsiteY9" fmla="*/ 329609 h 335550"/>
              <a:gd name="connsiteX10" fmla="*/ 3248246 w 8654902"/>
              <a:gd name="connsiteY10" fmla="*/ 289737 h 335550"/>
              <a:gd name="connsiteX11" fmla="*/ 3841011 w 8654902"/>
              <a:gd name="connsiteY11" fmla="*/ 239232 h 335550"/>
              <a:gd name="connsiteX12" fmla="*/ 4284920 w 8654902"/>
              <a:gd name="connsiteY12" fmla="*/ 207335 h 335550"/>
              <a:gd name="connsiteX13" fmla="*/ 5643230 w 8654902"/>
              <a:gd name="connsiteY13" fmla="*/ 101010 h 335550"/>
              <a:gd name="connsiteX14" fmla="*/ 6238654 w 8654902"/>
              <a:gd name="connsiteY14" fmla="*/ 63795 h 335550"/>
              <a:gd name="connsiteX15" fmla="*/ 6900530 w 8654902"/>
              <a:gd name="connsiteY15" fmla="*/ 39872 h 335550"/>
              <a:gd name="connsiteX16" fmla="*/ 7783032 w 8654902"/>
              <a:gd name="connsiteY16" fmla="*/ 10632 h 335550"/>
              <a:gd name="connsiteX17" fmla="*/ 8654902 w 8654902"/>
              <a:gd name="connsiteY17" fmla="*/ 0 h 335550"/>
              <a:gd name="connsiteX0" fmla="*/ 0 w 8654902"/>
              <a:gd name="connsiteY0" fmla="*/ 45188 h 335550"/>
              <a:gd name="connsiteX1" fmla="*/ 247207 w 8654902"/>
              <a:gd name="connsiteY1" fmla="*/ 45188 h 335550"/>
              <a:gd name="connsiteX2" fmla="*/ 478465 w 8654902"/>
              <a:gd name="connsiteY2" fmla="*/ 53163 h 335550"/>
              <a:gd name="connsiteX3" fmla="*/ 667193 w 8654902"/>
              <a:gd name="connsiteY3" fmla="*/ 69112 h 335550"/>
              <a:gd name="connsiteX4" fmla="*/ 935665 w 8654902"/>
              <a:gd name="connsiteY4" fmla="*/ 116958 h 335550"/>
              <a:gd name="connsiteX5" fmla="*/ 1267933 w 8654902"/>
              <a:gd name="connsiteY5" fmla="*/ 215309 h 335550"/>
              <a:gd name="connsiteX6" fmla="*/ 1732611 w 8654902"/>
              <a:gd name="connsiteY6" fmla="*/ 303142 h 335550"/>
              <a:gd name="connsiteX7" fmla="*/ 1924858 w 8654902"/>
              <a:gd name="connsiteY7" fmla="*/ 335550 h 335550"/>
              <a:gd name="connsiteX8" fmla="*/ 2139802 w 8654902"/>
              <a:gd name="connsiteY8" fmla="*/ 332267 h 335550"/>
              <a:gd name="connsiteX9" fmla="*/ 2434856 w 8654902"/>
              <a:gd name="connsiteY9" fmla="*/ 329609 h 335550"/>
              <a:gd name="connsiteX10" fmla="*/ 3248246 w 8654902"/>
              <a:gd name="connsiteY10" fmla="*/ 289737 h 335550"/>
              <a:gd name="connsiteX11" fmla="*/ 3841011 w 8654902"/>
              <a:gd name="connsiteY11" fmla="*/ 239232 h 335550"/>
              <a:gd name="connsiteX12" fmla="*/ 4284920 w 8654902"/>
              <a:gd name="connsiteY12" fmla="*/ 207335 h 335550"/>
              <a:gd name="connsiteX13" fmla="*/ 5643230 w 8654902"/>
              <a:gd name="connsiteY13" fmla="*/ 101010 h 335550"/>
              <a:gd name="connsiteX14" fmla="*/ 6238654 w 8654902"/>
              <a:gd name="connsiteY14" fmla="*/ 63795 h 335550"/>
              <a:gd name="connsiteX15" fmla="*/ 6900530 w 8654902"/>
              <a:gd name="connsiteY15" fmla="*/ 39872 h 335550"/>
              <a:gd name="connsiteX16" fmla="*/ 7783032 w 8654902"/>
              <a:gd name="connsiteY16" fmla="*/ 10632 h 335550"/>
              <a:gd name="connsiteX17" fmla="*/ 8654902 w 8654902"/>
              <a:gd name="connsiteY17" fmla="*/ 0 h 335550"/>
              <a:gd name="connsiteX0" fmla="*/ 0 w 8654902"/>
              <a:gd name="connsiteY0" fmla="*/ 45188 h 335550"/>
              <a:gd name="connsiteX1" fmla="*/ 247207 w 8654902"/>
              <a:gd name="connsiteY1" fmla="*/ 45188 h 335550"/>
              <a:gd name="connsiteX2" fmla="*/ 478465 w 8654902"/>
              <a:gd name="connsiteY2" fmla="*/ 53163 h 335550"/>
              <a:gd name="connsiteX3" fmla="*/ 667193 w 8654902"/>
              <a:gd name="connsiteY3" fmla="*/ 69112 h 335550"/>
              <a:gd name="connsiteX4" fmla="*/ 935665 w 8654902"/>
              <a:gd name="connsiteY4" fmla="*/ 116958 h 335550"/>
              <a:gd name="connsiteX5" fmla="*/ 1267933 w 8654902"/>
              <a:gd name="connsiteY5" fmla="*/ 215309 h 335550"/>
              <a:gd name="connsiteX6" fmla="*/ 1372026 w 8654902"/>
              <a:gd name="connsiteY6" fmla="*/ 251708 h 335550"/>
              <a:gd name="connsiteX7" fmla="*/ 1732611 w 8654902"/>
              <a:gd name="connsiteY7" fmla="*/ 303142 h 335550"/>
              <a:gd name="connsiteX8" fmla="*/ 1924858 w 8654902"/>
              <a:gd name="connsiteY8" fmla="*/ 335550 h 335550"/>
              <a:gd name="connsiteX9" fmla="*/ 2139802 w 8654902"/>
              <a:gd name="connsiteY9" fmla="*/ 332267 h 335550"/>
              <a:gd name="connsiteX10" fmla="*/ 2434856 w 8654902"/>
              <a:gd name="connsiteY10" fmla="*/ 329609 h 335550"/>
              <a:gd name="connsiteX11" fmla="*/ 3248246 w 8654902"/>
              <a:gd name="connsiteY11" fmla="*/ 289737 h 335550"/>
              <a:gd name="connsiteX12" fmla="*/ 3841011 w 8654902"/>
              <a:gd name="connsiteY12" fmla="*/ 239232 h 335550"/>
              <a:gd name="connsiteX13" fmla="*/ 4284920 w 8654902"/>
              <a:gd name="connsiteY13" fmla="*/ 207335 h 335550"/>
              <a:gd name="connsiteX14" fmla="*/ 5643230 w 8654902"/>
              <a:gd name="connsiteY14" fmla="*/ 101010 h 335550"/>
              <a:gd name="connsiteX15" fmla="*/ 6238654 w 8654902"/>
              <a:gd name="connsiteY15" fmla="*/ 63795 h 335550"/>
              <a:gd name="connsiteX16" fmla="*/ 6900530 w 8654902"/>
              <a:gd name="connsiteY16" fmla="*/ 39872 h 335550"/>
              <a:gd name="connsiteX17" fmla="*/ 7783032 w 8654902"/>
              <a:gd name="connsiteY17" fmla="*/ 10632 h 335550"/>
              <a:gd name="connsiteX18" fmla="*/ 8654902 w 8654902"/>
              <a:gd name="connsiteY18" fmla="*/ 0 h 335550"/>
              <a:gd name="connsiteX0" fmla="*/ 0 w 8654902"/>
              <a:gd name="connsiteY0" fmla="*/ 45188 h 335550"/>
              <a:gd name="connsiteX1" fmla="*/ 247207 w 8654902"/>
              <a:gd name="connsiteY1" fmla="*/ 45188 h 335550"/>
              <a:gd name="connsiteX2" fmla="*/ 478465 w 8654902"/>
              <a:gd name="connsiteY2" fmla="*/ 53163 h 335550"/>
              <a:gd name="connsiteX3" fmla="*/ 667193 w 8654902"/>
              <a:gd name="connsiteY3" fmla="*/ 69112 h 335550"/>
              <a:gd name="connsiteX4" fmla="*/ 935665 w 8654902"/>
              <a:gd name="connsiteY4" fmla="*/ 116958 h 335550"/>
              <a:gd name="connsiteX5" fmla="*/ 1267933 w 8654902"/>
              <a:gd name="connsiteY5" fmla="*/ 215309 h 335550"/>
              <a:gd name="connsiteX6" fmla="*/ 1372026 w 8654902"/>
              <a:gd name="connsiteY6" fmla="*/ 251708 h 335550"/>
              <a:gd name="connsiteX7" fmla="*/ 1709031 w 8654902"/>
              <a:gd name="connsiteY7" fmla="*/ 303142 h 335550"/>
              <a:gd name="connsiteX8" fmla="*/ 1924858 w 8654902"/>
              <a:gd name="connsiteY8" fmla="*/ 335550 h 335550"/>
              <a:gd name="connsiteX9" fmla="*/ 2139802 w 8654902"/>
              <a:gd name="connsiteY9" fmla="*/ 332267 h 335550"/>
              <a:gd name="connsiteX10" fmla="*/ 2434856 w 8654902"/>
              <a:gd name="connsiteY10" fmla="*/ 329609 h 335550"/>
              <a:gd name="connsiteX11" fmla="*/ 3248246 w 8654902"/>
              <a:gd name="connsiteY11" fmla="*/ 289737 h 335550"/>
              <a:gd name="connsiteX12" fmla="*/ 3841011 w 8654902"/>
              <a:gd name="connsiteY12" fmla="*/ 239232 h 335550"/>
              <a:gd name="connsiteX13" fmla="*/ 4284920 w 8654902"/>
              <a:gd name="connsiteY13" fmla="*/ 207335 h 335550"/>
              <a:gd name="connsiteX14" fmla="*/ 5643230 w 8654902"/>
              <a:gd name="connsiteY14" fmla="*/ 101010 h 335550"/>
              <a:gd name="connsiteX15" fmla="*/ 6238654 w 8654902"/>
              <a:gd name="connsiteY15" fmla="*/ 63795 h 335550"/>
              <a:gd name="connsiteX16" fmla="*/ 6900530 w 8654902"/>
              <a:gd name="connsiteY16" fmla="*/ 39872 h 335550"/>
              <a:gd name="connsiteX17" fmla="*/ 7783032 w 8654902"/>
              <a:gd name="connsiteY17" fmla="*/ 10632 h 335550"/>
              <a:gd name="connsiteX18" fmla="*/ 8654902 w 8654902"/>
              <a:gd name="connsiteY18" fmla="*/ 0 h 335550"/>
              <a:gd name="connsiteX0" fmla="*/ 0 w 8654902"/>
              <a:gd name="connsiteY0" fmla="*/ 45188 h 335550"/>
              <a:gd name="connsiteX1" fmla="*/ 247207 w 8654902"/>
              <a:gd name="connsiteY1" fmla="*/ 45188 h 335550"/>
              <a:gd name="connsiteX2" fmla="*/ 478465 w 8654902"/>
              <a:gd name="connsiteY2" fmla="*/ 53163 h 335550"/>
              <a:gd name="connsiteX3" fmla="*/ 667193 w 8654902"/>
              <a:gd name="connsiteY3" fmla="*/ 69112 h 335550"/>
              <a:gd name="connsiteX4" fmla="*/ 935665 w 8654902"/>
              <a:gd name="connsiteY4" fmla="*/ 116958 h 335550"/>
              <a:gd name="connsiteX5" fmla="*/ 1257453 w 8654902"/>
              <a:gd name="connsiteY5" fmla="*/ 202209 h 335550"/>
              <a:gd name="connsiteX6" fmla="*/ 1372026 w 8654902"/>
              <a:gd name="connsiteY6" fmla="*/ 251708 h 335550"/>
              <a:gd name="connsiteX7" fmla="*/ 1709031 w 8654902"/>
              <a:gd name="connsiteY7" fmla="*/ 303142 h 335550"/>
              <a:gd name="connsiteX8" fmla="*/ 1924858 w 8654902"/>
              <a:gd name="connsiteY8" fmla="*/ 335550 h 335550"/>
              <a:gd name="connsiteX9" fmla="*/ 2139802 w 8654902"/>
              <a:gd name="connsiteY9" fmla="*/ 332267 h 335550"/>
              <a:gd name="connsiteX10" fmla="*/ 2434856 w 8654902"/>
              <a:gd name="connsiteY10" fmla="*/ 329609 h 335550"/>
              <a:gd name="connsiteX11" fmla="*/ 3248246 w 8654902"/>
              <a:gd name="connsiteY11" fmla="*/ 289737 h 335550"/>
              <a:gd name="connsiteX12" fmla="*/ 3841011 w 8654902"/>
              <a:gd name="connsiteY12" fmla="*/ 239232 h 335550"/>
              <a:gd name="connsiteX13" fmla="*/ 4284920 w 8654902"/>
              <a:gd name="connsiteY13" fmla="*/ 207335 h 335550"/>
              <a:gd name="connsiteX14" fmla="*/ 5643230 w 8654902"/>
              <a:gd name="connsiteY14" fmla="*/ 101010 h 335550"/>
              <a:gd name="connsiteX15" fmla="*/ 6238654 w 8654902"/>
              <a:gd name="connsiteY15" fmla="*/ 63795 h 335550"/>
              <a:gd name="connsiteX16" fmla="*/ 6900530 w 8654902"/>
              <a:gd name="connsiteY16" fmla="*/ 39872 h 335550"/>
              <a:gd name="connsiteX17" fmla="*/ 7783032 w 8654902"/>
              <a:gd name="connsiteY17" fmla="*/ 10632 h 335550"/>
              <a:gd name="connsiteX18" fmla="*/ 8654902 w 8654902"/>
              <a:gd name="connsiteY18" fmla="*/ 0 h 335550"/>
              <a:gd name="connsiteX0" fmla="*/ 0 w 8654902"/>
              <a:gd name="connsiteY0" fmla="*/ 45188 h 335550"/>
              <a:gd name="connsiteX1" fmla="*/ 247207 w 8654902"/>
              <a:gd name="connsiteY1" fmla="*/ 45188 h 335550"/>
              <a:gd name="connsiteX2" fmla="*/ 478465 w 8654902"/>
              <a:gd name="connsiteY2" fmla="*/ 53163 h 335550"/>
              <a:gd name="connsiteX3" fmla="*/ 667193 w 8654902"/>
              <a:gd name="connsiteY3" fmla="*/ 69112 h 335550"/>
              <a:gd name="connsiteX4" fmla="*/ 935665 w 8654902"/>
              <a:gd name="connsiteY4" fmla="*/ 116958 h 335550"/>
              <a:gd name="connsiteX5" fmla="*/ 1257453 w 8654902"/>
              <a:gd name="connsiteY5" fmla="*/ 202209 h 335550"/>
              <a:gd name="connsiteX6" fmla="*/ 1390367 w 8654902"/>
              <a:gd name="connsiteY6" fmla="*/ 254328 h 335550"/>
              <a:gd name="connsiteX7" fmla="*/ 1709031 w 8654902"/>
              <a:gd name="connsiteY7" fmla="*/ 303142 h 335550"/>
              <a:gd name="connsiteX8" fmla="*/ 1924858 w 8654902"/>
              <a:gd name="connsiteY8" fmla="*/ 335550 h 335550"/>
              <a:gd name="connsiteX9" fmla="*/ 2139802 w 8654902"/>
              <a:gd name="connsiteY9" fmla="*/ 332267 h 335550"/>
              <a:gd name="connsiteX10" fmla="*/ 2434856 w 8654902"/>
              <a:gd name="connsiteY10" fmla="*/ 329609 h 335550"/>
              <a:gd name="connsiteX11" fmla="*/ 3248246 w 8654902"/>
              <a:gd name="connsiteY11" fmla="*/ 289737 h 335550"/>
              <a:gd name="connsiteX12" fmla="*/ 3841011 w 8654902"/>
              <a:gd name="connsiteY12" fmla="*/ 239232 h 335550"/>
              <a:gd name="connsiteX13" fmla="*/ 4284920 w 8654902"/>
              <a:gd name="connsiteY13" fmla="*/ 207335 h 335550"/>
              <a:gd name="connsiteX14" fmla="*/ 5643230 w 8654902"/>
              <a:gd name="connsiteY14" fmla="*/ 101010 h 335550"/>
              <a:gd name="connsiteX15" fmla="*/ 6238654 w 8654902"/>
              <a:gd name="connsiteY15" fmla="*/ 63795 h 335550"/>
              <a:gd name="connsiteX16" fmla="*/ 6900530 w 8654902"/>
              <a:gd name="connsiteY16" fmla="*/ 39872 h 335550"/>
              <a:gd name="connsiteX17" fmla="*/ 7783032 w 8654902"/>
              <a:gd name="connsiteY17" fmla="*/ 10632 h 335550"/>
              <a:gd name="connsiteX18" fmla="*/ 8654902 w 8654902"/>
              <a:gd name="connsiteY18" fmla="*/ 0 h 335550"/>
              <a:gd name="connsiteX0" fmla="*/ 0 w 8654902"/>
              <a:gd name="connsiteY0" fmla="*/ 45188 h 345367"/>
              <a:gd name="connsiteX1" fmla="*/ 247207 w 8654902"/>
              <a:gd name="connsiteY1" fmla="*/ 45188 h 345367"/>
              <a:gd name="connsiteX2" fmla="*/ 478465 w 8654902"/>
              <a:gd name="connsiteY2" fmla="*/ 53163 h 345367"/>
              <a:gd name="connsiteX3" fmla="*/ 667193 w 8654902"/>
              <a:gd name="connsiteY3" fmla="*/ 69112 h 345367"/>
              <a:gd name="connsiteX4" fmla="*/ 935665 w 8654902"/>
              <a:gd name="connsiteY4" fmla="*/ 116958 h 345367"/>
              <a:gd name="connsiteX5" fmla="*/ 1257453 w 8654902"/>
              <a:gd name="connsiteY5" fmla="*/ 202209 h 345367"/>
              <a:gd name="connsiteX6" fmla="*/ 1390367 w 8654902"/>
              <a:gd name="connsiteY6" fmla="*/ 254328 h 345367"/>
              <a:gd name="connsiteX7" fmla="*/ 1709031 w 8654902"/>
              <a:gd name="connsiteY7" fmla="*/ 303142 h 345367"/>
              <a:gd name="connsiteX8" fmla="*/ 1924858 w 8654902"/>
              <a:gd name="connsiteY8" fmla="*/ 335550 h 345367"/>
              <a:gd name="connsiteX9" fmla="*/ 2137182 w 8654902"/>
              <a:gd name="connsiteY9" fmla="*/ 345367 h 345367"/>
              <a:gd name="connsiteX10" fmla="*/ 2434856 w 8654902"/>
              <a:gd name="connsiteY10" fmla="*/ 329609 h 345367"/>
              <a:gd name="connsiteX11" fmla="*/ 3248246 w 8654902"/>
              <a:gd name="connsiteY11" fmla="*/ 289737 h 345367"/>
              <a:gd name="connsiteX12" fmla="*/ 3841011 w 8654902"/>
              <a:gd name="connsiteY12" fmla="*/ 239232 h 345367"/>
              <a:gd name="connsiteX13" fmla="*/ 4284920 w 8654902"/>
              <a:gd name="connsiteY13" fmla="*/ 207335 h 345367"/>
              <a:gd name="connsiteX14" fmla="*/ 5643230 w 8654902"/>
              <a:gd name="connsiteY14" fmla="*/ 101010 h 345367"/>
              <a:gd name="connsiteX15" fmla="*/ 6238654 w 8654902"/>
              <a:gd name="connsiteY15" fmla="*/ 63795 h 345367"/>
              <a:gd name="connsiteX16" fmla="*/ 6900530 w 8654902"/>
              <a:gd name="connsiteY16" fmla="*/ 39872 h 345367"/>
              <a:gd name="connsiteX17" fmla="*/ 7783032 w 8654902"/>
              <a:gd name="connsiteY17" fmla="*/ 10632 h 345367"/>
              <a:gd name="connsiteX18" fmla="*/ 8654902 w 8654902"/>
              <a:gd name="connsiteY18" fmla="*/ 0 h 345367"/>
              <a:gd name="connsiteX0" fmla="*/ 0 w 8654902"/>
              <a:gd name="connsiteY0" fmla="*/ 45188 h 346030"/>
              <a:gd name="connsiteX1" fmla="*/ 247207 w 8654902"/>
              <a:gd name="connsiteY1" fmla="*/ 45188 h 346030"/>
              <a:gd name="connsiteX2" fmla="*/ 478465 w 8654902"/>
              <a:gd name="connsiteY2" fmla="*/ 53163 h 346030"/>
              <a:gd name="connsiteX3" fmla="*/ 667193 w 8654902"/>
              <a:gd name="connsiteY3" fmla="*/ 69112 h 346030"/>
              <a:gd name="connsiteX4" fmla="*/ 935665 w 8654902"/>
              <a:gd name="connsiteY4" fmla="*/ 116958 h 346030"/>
              <a:gd name="connsiteX5" fmla="*/ 1257453 w 8654902"/>
              <a:gd name="connsiteY5" fmla="*/ 202209 h 346030"/>
              <a:gd name="connsiteX6" fmla="*/ 1390367 w 8654902"/>
              <a:gd name="connsiteY6" fmla="*/ 254328 h 346030"/>
              <a:gd name="connsiteX7" fmla="*/ 1709031 w 8654902"/>
              <a:gd name="connsiteY7" fmla="*/ 303142 h 346030"/>
              <a:gd name="connsiteX8" fmla="*/ 1927478 w 8654902"/>
              <a:gd name="connsiteY8" fmla="*/ 346030 h 346030"/>
              <a:gd name="connsiteX9" fmla="*/ 2137182 w 8654902"/>
              <a:gd name="connsiteY9" fmla="*/ 345367 h 346030"/>
              <a:gd name="connsiteX10" fmla="*/ 2434856 w 8654902"/>
              <a:gd name="connsiteY10" fmla="*/ 329609 h 346030"/>
              <a:gd name="connsiteX11" fmla="*/ 3248246 w 8654902"/>
              <a:gd name="connsiteY11" fmla="*/ 289737 h 346030"/>
              <a:gd name="connsiteX12" fmla="*/ 3841011 w 8654902"/>
              <a:gd name="connsiteY12" fmla="*/ 239232 h 346030"/>
              <a:gd name="connsiteX13" fmla="*/ 4284920 w 8654902"/>
              <a:gd name="connsiteY13" fmla="*/ 207335 h 346030"/>
              <a:gd name="connsiteX14" fmla="*/ 5643230 w 8654902"/>
              <a:gd name="connsiteY14" fmla="*/ 101010 h 346030"/>
              <a:gd name="connsiteX15" fmla="*/ 6238654 w 8654902"/>
              <a:gd name="connsiteY15" fmla="*/ 63795 h 346030"/>
              <a:gd name="connsiteX16" fmla="*/ 6900530 w 8654902"/>
              <a:gd name="connsiteY16" fmla="*/ 39872 h 346030"/>
              <a:gd name="connsiteX17" fmla="*/ 7783032 w 8654902"/>
              <a:gd name="connsiteY17" fmla="*/ 10632 h 346030"/>
              <a:gd name="connsiteX18" fmla="*/ 8654902 w 8654902"/>
              <a:gd name="connsiteY18" fmla="*/ 0 h 346030"/>
              <a:gd name="connsiteX0" fmla="*/ 0 w 8654902"/>
              <a:gd name="connsiteY0" fmla="*/ 45188 h 346030"/>
              <a:gd name="connsiteX1" fmla="*/ 247207 w 8654902"/>
              <a:gd name="connsiteY1" fmla="*/ 45188 h 346030"/>
              <a:gd name="connsiteX2" fmla="*/ 478465 w 8654902"/>
              <a:gd name="connsiteY2" fmla="*/ 53163 h 346030"/>
              <a:gd name="connsiteX3" fmla="*/ 667193 w 8654902"/>
              <a:gd name="connsiteY3" fmla="*/ 69112 h 346030"/>
              <a:gd name="connsiteX4" fmla="*/ 935665 w 8654902"/>
              <a:gd name="connsiteY4" fmla="*/ 116958 h 346030"/>
              <a:gd name="connsiteX5" fmla="*/ 1257453 w 8654902"/>
              <a:gd name="connsiteY5" fmla="*/ 202209 h 346030"/>
              <a:gd name="connsiteX6" fmla="*/ 1390367 w 8654902"/>
              <a:gd name="connsiteY6" fmla="*/ 254328 h 346030"/>
              <a:gd name="connsiteX7" fmla="*/ 1709031 w 8654902"/>
              <a:gd name="connsiteY7" fmla="*/ 303142 h 346030"/>
              <a:gd name="connsiteX8" fmla="*/ 1927478 w 8654902"/>
              <a:gd name="connsiteY8" fmla="*/ 346030 h 346030"/>
              <a:gd name="connsiteX9" fmla="*/ 2137182 w 8654902"/>
              <a:gd name="connsiteY9" fmla="*/ 345367 h 346030"/>
              <a:gd name="connsiteX10" fmla="*/ 2678521 w 8654902"/>
              <a:gd name="connsiteY10" fmla="*/ 319129 h 346030"/>
              <a:gd name="connsiteX11" fmla="*/ 3248246 w 8654902"/>
              <a:gd name="connsiteY11" fmla="*/ 289737 h 346030"/>
              <a:gd name="connsiteX12" fmla="*/ 3841011 w 8654902"/>
              <a:gd name="connsiteY12" fmla="*/ 239232 h 346030"/>
              <a:gd name="connsiteX13" fmla="*/ 4284920 w 8654902"/>
              <a:gd name="connsiteY13" fmla="*/ 207335 h 346030"/>
              <a:gd name="connsiteX14" fmla="*/ 5643230 w 8654902"/>
              <a:gd name="connsiteY14" fmla="*/ 101010 h 346030"/>
              <a:gd name="connsiteX15" fmla="*/ 6238654 w 8654902"/>
              <a:gd name="connsiteY15" fmla="*/ 63795 h 346030"/>
              <a:gd name="connsiteX16" fmla="*/ 6900530 w 8654902"/>
              <a:gd name="connsiteY16" fmla="*/ 39872 h 346030"/>
              <a:gd name="connsiteX17" fmla="*/ 7783032 w 8654902"/>
              <a:gd name="connsiteY17" fmla="*/ 10632 h 346030"/>
              <a:gd name="connsiteX18" fmla="*/ 8654902 w 8654902"/>
              <a:gd name="connsiteY18" fmla="*/ 0 h 346030"/>
              <a:gd name="connsiteX0" fmla="*/ 0 w 8671835"/>
              <a:gd name="connsiteY0" fmla="*/ 45188 h 346030"/>
              <a:gd name="connsiteX1" fmla="*/ 264140 w 8671835"/>
              <a:gd name="connsiteY1" fmla="*/ 45188 h 346030"/>
              <a:gd name="connsiteX2" fmla="*/ 495398 w 8671835"/>
              <a:gd name="connsiteY2" fmla="*/ 53163 h 346030"/>
              <a:gd name="connsiteX3" fmla="*/ 684126 w 8671835"/>
              <a:gd name="connsiteY3" fmla="*/ 69112 h 346030"/>
              <a:gd name="connsiteX4" fmla="*/ 952598 w 8671835"/>
              <a:gd name="connsiteY4" fmla="*/ 116958 h 346030"/>
              <a:gd name="connsiteX5" fmla="*/ 1274386 w 8671835"/>
              <a:gd name="connsiteY5" fmla="*/ 202209 h 346030"/>
              <a:gd name="connsiteX6" fmla="*/ 1407300 w 8671835"/>
              <a:gd name="connsiteY6" fmla="*/ 254328 h 346030"/>
              <a:gd name="connsiteX7" fmla="*/ 1725964 w 8671835"/>
              <a:gd name="connsiteY7" fmla="*/ 303142 h 346030"/>
              <a:gd name="connsiteX8" fmla="*/ 1944411 w 8671835"/>
              <a:gd name="connsiteY8" fmla="*/ 346030 h 346030"/>
              <a:gd name="connsiteX9" fmla="*/ 2154115 w 8671835"/>
              <a:gd name="connsiteY9" fmla="*/ 345367 h 346030"/>
              <a:gd name="connsiteX10" fmla="*/ 2695454 w 8671835"/>
              <a:gd name="connsiteY10" fmla="*/ 319129 h 346030"/>
              <a:gd name="connsiteX11" fmla="*/ 3265179 w 8671835"/>
              <a:gd name="connsiteY11" fmla="*/ 289737 h 346030"/>
              <a:gd name="connsiteX12" fmla="*/ 3857944 w 8671835"/>
              <a:gd name="connsiteY12" fmla="*/ 239232 h 346030"/>
              <a:gd name="connsiteX13" fmla="*/ 4301853 w 8671835"/>
              <a:gd name="connsiteY13" fmla="*/ 207335 h 346030"/>
              <a:gd name="connsiteX14" fmla="*/ 5660163 w 8671835"/>
              <a:gd name="connsiteY14" fmla="*/ 101010 h 346030"/>
              <a:gd name="connsiteX15" fmla="*/ 6255587 w 8671835"/>
              <a:gd name="connsiteY15" fmla="*/ 63795 h 346030"/>
              <a:gd name="connsiteX16" fmla="*/ 6917463 w 8671835"/>
              <a:gd name="connsiteY16" fmla="*/ 39872 h 346030"/>
              <a:gd name="connsiteX17" fmla="*/ 7799965 w 8671835"/>
              <a:gd name="connsiteY17" fmla="*/ 10632 h 346030"/>
              <a:gd name="connsiteX18" fmla="*/ 8671835 w 8671835"/>
              <a:gd name="connsiteY18" fmla="*/ 0 h 34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671835" h="346030">
                <a:moveTo>
                  <a:pt x="0" y="45188"/>
                </a:moveTo>
                <a:lnTo>
                  <a:pt x="264140" y="45188"/>
                </a:lnTo>
                <a:lnTo>
                  <a:pt x="495398" y="53163"/>
                </a:lnTo>
                <a:cubicBezTo>
                  <a:pt x="552105" y="60251"/>
                  <a:pt x="627419" y="62024"/>
                  <a:pt x="684126" y="69112"/>
                </a:cubicBezTo>
                <a:lnTo>
                  <a:pt x="952598" y="116958"/>
                </a:lnTo>
                <a:lnTo>
                  <a:pt x="1274386" y="202209"/>
                </a:lnTo>
                <a:cubicBezTo>
                  <a:pt x="1309084" y="209975"/>
                  <a:pt x="1372602" y="246562"/>
                  <a:pt x="1407300" y="254328"/>
                </a:cubicBezTo>
                <a:lnTo>
                  <a:pt x="1725964" y="303142"/>
                </a:lnTo>
                <a:cubicBezTo>
                  <a:pt x="1812753" y="308705"/>
                  <a:pt x="1857622" y="340467"/>
                  <a:pt x="1944411" y="346030"/>
                </a:cubicBezTo>
                <a:lnTo>
                  <a:pt x="2154115" y="345367"/>
                </a:lnTo>
                <a:cubicBezTo>
                  <a:pt x="2252466" y="344481"/>
                  <a:pt x="2510277" y="328401"/>
                  <a:pt x="2695454" y="319129"/>
                </a:cubicBezTo>
                <a:lnTo>
                  <a:pt x="3265179" y="289737"/>
                </a:lnTo>
                <a:lnTo>
                  <a:pt x="3857944" y="239232"/>
                </a:lnTo>
                <a:lnTo>
                  <a:pt x="4301853" y="207335"/>
                </a:lnTo>
                <a:lnTo>
                  <a:pt x="5660163" y="101010"/>
                </a:lnTo>
                <a:lnTo>
                  <a:pt x="6255587" y="63795"/>
                </a:lnTo>
                <a:lnTo>
                  <a:pt x="6917463" y="39872"/>
                </a:lnTo>
                <a:lnTo>
                  <a:pt x="7799965" y="10632"/>
                </a:lnTo>
                <a:lnTo>
                  <a:pt x="8671835" y="0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Freeform 95">
            <a:extLst>
              <a:ext uri="{FF2B5EF4-FFF2-40B4-BE49-F238E27FC236}">
                <a16:creationId xmlns:a16="http://schemas.microsoft.com/office/drawing/2014/main" id="{FEF96DD3-82B6-4489-BD2B-BEB111CEEE75}"/>
              </a:ext>
            </a:extLst>
          </p:cNvPr>
          <p:cNvSpPr/>
          <p:nvPr/>
        </p:nvSpPr>
        <p:spPr>
          <a:xfrm>
            <a:off x="1826636" y="2913032"/>
            <a:ext cx="534523" cy="105898"/>
          </a:xfrm>
          <a:custGeom>
            <a:avLst/>
            <a:gdLst>
              <a:gd name="connsiteX0" fmla="*/ 560717 w 560717"/>
              <a:gd name="connsiteY0" fmla="*/ 103517 h 103517"/>
              <a:gd name="connsiteX1" fmla="*/ 276045 w 560717"/>
              <a:gd name="connsiteY1" fmla="*/ 43132 h 103517"/>
              <a:gd name="connsiteX2" fmla="*/ 0 w 560717"/>
              <a:gd name="connsiteY2" fmla="*/ 0 h 103517"/>
              <a:gd name="connsiteX0" fmla="*/ 534523 w 534523"/>
              <a:gd name="connsiteY0" fmla="*/ 105898 h 105898"/>
              <a:gd name="connsiteX1" fmla="*/ 276045 w 534523"/>
              <a:gd name="connsiteY1" fmla="*/ 43132 h 105898"/>
              <a:gd name="connsiteX2" fmla="*/ 0 w 534523"/>
              <a:gd name="connsiteY2" fmla="*/ 0 h 105898"/>
              <a:gd name="connsiteX0" fmla="*/ 534523 w 534523"/>
              <a:gd name="connsiteY0" fmla="*/ 105898 h 105898"/>
              <a:gd name="connsiteX1" fmla="*/ 402791 w 534523"/>
              <a:gd name="connsiteY1" fmla="*/ 68652 h 105898"/>
              <a:gd name="connsiteX2" fmla="*/ 276045 w 534523"/>
              <a:gd name="connsiteY2" fmla="*/ 43132 h 105898"/>
              <a:gd name="connsiteX3" fmla="*/ 0 w 534523"/>
              <a:gd name="connsiteY3" fmla="*/ 0 h 10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523" h="105898">
                <a:moveTo>
                  <a:pt x="534523" y="105898"/>
                </a:moveTo>
                <a:cubicBezTo>
                  <a:pt x="484262" y="93483"/>
                  <a:pt x="453052" y="81067"/>
                  <a:pt x="402791" y="68652"/>
                </a:cubicBezTo>
                <a:lnTo>
                  <a:pt x="276045" y="43132"/>
                </a:lnTo>
                <a:lnTo>
                  <a:pt x="0" y="0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Freeform 96">
            <a:extLst>
              <a:ext uri="{FF2B5EF4-FFF2-40B4-BE49-F238E27FC236}">
                <a16:creationId xmlns:a16="http://schemas.microsoft.com/office/drawing/2014/main" id="{94867BAB-F94F-479E-9BB9-6F6D4EF1EC83}"/>
              </a:ext>
            </a:extLst>
          </p:cNvPr>
          <p:cNvSpPr/>
          <p:nvPr/>
        </p:nvSpPr>
        <p:spPr>
          <a:xfrm>
            <a:off x="637405" y="2563797"/>
            <a:ext cx="1191882" cy="281122"/>
          </a:xfrm>
          <a:custGeom>
            <a:avLst/>
            <a:gdLst>
              <a:gd name="connsiteX0" fmla="*/ 0 w 1181819"/>
              <a:gd name="connsiteY0" fmla="*/ 0 h 232913"/>
              <a:gd name="connsiteX1" fmla="*/ 301924 w 1181819"/>
              <a:gd name="connsiteY1" fmla="*/ 0 h 232913"/>
              <a:gd name="connsiteX2" fmla="*/ 767751 w 1181819"/>
              <a:gd name="connsiteY2" fmla="*/ 94891 h 232913"/>
              <a:gd name="connsiteX3" fmla="*/ 1181819 w 1181819"/>
              <a:gd name="connsiteY3" fmla="*/ 232913 h 232913"/>
              <a:gd name="connsiteX0" fmla="*/ 0 w 1268083"/>
              <a:gd name="connsiteY0" fmla="*/ 0 h 250166"/>
              <a:gd name="connsiteX1" fmla="*/ 388188 w 1268083"/>
              <a:gd name="connsiteY1" fmla="*/ 17253 h 250166"/>
              <a:gd name="connsiteX2" fmla="*/ 854015 w 1268083"/>
              <a:gd name="connsiteY2" fmla="*/ 112144 h 250166"/>
              <a:gd name="connsiteX3" fmla="*/ 1268083 w 1268083"/>
              <a:gd name="connsiteY3" fmla="*/ 250166 h 250166"/>
              <a:gd name="connsiteX0" fmla="*/ 0 w 1184739"/>
              <a:gd name="connsiteY0" fmla="*/ 0 h 259691"/>
              <a:gd name="connsiteX1" fmla="*/ 388188 w 1184739"/>
              <a:gd name="connsiteY1" fmla="*/ 17253 h 259691"/>
              <a:gd name="connsiteX2" fmla="*/ 854015 w 1184739"/>
              <a:gd name="connsiteY2" fmla="*/ 112144 h 259691"/>
              <a:gd name="connsiteX3" fmla="*/ 1184739 w 1184739"/>
              <a:gd name="connsiteY3" fmla="*/ 259691 h 259691"/>
              <a:gd name="connsiteX0" fmla="*/ 0 w 1184739"/>
              <a:gd name="connsiteY0" fmla="*/ 0 h 259691"/>
              <a:gd name="connsiteX1" fmla="*/ 388188 w 1184739"/>
              <a:gd name="connsiteY1" fmla="*/ 17253 h 259691"/>
              <a:gd name="connsiteX2" fmla="*/ 854015 w 1184739"/>
              <a:gd name="connsiteY2" fmla="*/ 112144 h 259691"/>
              <a:gd name="connsiteX3" fmla="*/ 1001473 w 1184739"/>
              <a:gd name="connsiteY3" fmla="*/ 167856 h 259691"/>
              <a:gd name="connsiteX4" fmla="*/ 1184739 w 1184739"/>
              <a:gd name="connsiteY4" fmla="*/ 259691 h 259691"/>
              <a:gd name="connsiteX0" fmla="*/ 0 w 1184739"/>
              <a:gd name="connsiteY0" fmla="*/ 0 h 259691"/>
              <a:gd name="connsiteX1" fmla="*/ 388188 w 1184739"/>
              <a:gd name="connsiteY1" fmla="*/ 17253 h 259691"/>
              <a:gd name="connsiteX2" fmla="*/ 742096 w 1184739"/>
              <a:gd name="connsiteY2" fmla="*/ 97856 h 259691"/>
              <a:gd name="connsiteX3" fmla="*/ 1001473 w 1184739"/>
              <a:gd name="connsiteY3" fmla="*/ 167856 h 259691"/>
              <a:gd name="connsiteX4" fmla="*/ 1184739 w 1184739"/>
              <a:gd name="connsiteY4" fmla="*/ 259691 h 259691"/>
              <a:gd name="connsiteX0" fmla="*/ 0 w 1184739"/>
              <a:gd name="connsiteY0" fmla="*/ 0 h 259691"/>
              <a:gd name="connsiteX1" fmla="*/ 388188 w 1184739"/>
              <a:gd name="connsiteY1" fmla="*/ 17253 h 259691"/>
              <a:gd name="connsiteX2" fmla="*/ 742096 w 1184739"/>
              <a:gd name="connsiteY2" fmla="*/ 85950 h 259691"/>
              <a:gd name="connsiteX3" fmla="*/ 1001473 w 1184739"/>
              <a:gd name="connsiteY3" fmla="*/ 167856 h 259691"/>
              <a:gd name="connsiteX4" fmla="*/ 1184739 w 1184739"/>
              <a:gd name="connsiteY4" fmla="*/ 259691 h 259691"/>
              <a:gd name="connsiteX0" fmla="*/ 0 w 1191882"/>
              <a:gd name="connsiteY0" fmla="*/ 0 h 281122"/>
              <a:gd name="connsiteX1" fmla="*/ 395331 w 1191882"/>
              <a:gd name="connsiteY1" fmla="*/ 38684 h 281122"/>
              <a:gd name="connsiteX2" fmla="*/ 749239 w 1191882"/>
              <a:gd name="connsiteY2" fmla="*/ 107381 h 281122"/>
              <a:gd name="connsiteX3" fmla="*/ 1008616 w 1191882"/>
              <a:gd name="connsiteY3" fmla="*/ 189287 h 281122"/>
              <a:gd name="connsiteX4" fmla="*/ 1191882 w 1191882"/>
              <a:gd name="connsiteY4" fmla="*/ 281122 h 28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1882" h="281122">
                <a:moveTo>
                  <a:pt x="0" y="0"/>
                </a:moveTo>
                <a:lnTo>
                  <a:pt x="395331" y="38684"/>
                </a:lnTo>
                <a:lnTo>
                  <a:pt x="749239" y="107381"/>
                </a:lnTo>
                <a:cubicBezTo>
                  <a:pt x="788867" y="125952"/>
                  <a:pt x="968988" y="170716"/>
                  <a:pt x="1008616" y="189287"/>
                </a:cubicBezTo>
                <a:lnTo>
                  <a:pt x="1191882" y="281122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Freeform 97">
            <a:extLst>
              <a:ext uri="{FF2B5EF4-FFF2-40B4-BE49-F238E27FC236}">
                <a16:creationId xmlns:a16="http://schemas.microsoft.com/office/drawing/2014/main" id="{56A3CD29-E613-4134-825D-966D2AC40BB6}"/>
              </a:ext>
            </a:extLst>
          </p:cNvPr>
          <p:cNvSpPr/>
          <p:nvPr/>
        </p:nvSpPr>
        <p:spPr>
          <a:xfrm>
            <a:off x="730860" y="2227847"/>
            <a:ext cx="1260182" cy="271503"/>
          </a:xfrm>
          <a:custGeom>
            <a:avLst/>
            <a:gdLst>
              <a:gd name="connsiteX0" fmla="*/ 0 w 1344706"/>
              <a:gd name="connsiteY0" fmla="*/ 0 h 230521"/>
              <a:gd name="connsiteX1" fmla="*/ 107576 w 1344706"/>
              <a:gd name="connsiteY1" fmla="*/ 0 h 230521"/>
              <a:gd name="connsiteX2" fmla="*/ 327852 w 1344706"/>
              <a:gd name="connsiteY2" fmla="*/ 17929 h 230521"/>
              <a:gd name="connsiteX3" fmla="*/ 537882 w 1344706"/>
              <a:gd name="connsiteY3" fmla="*/ 35859 h 230521"/>
              <a:gd name="connsiteX4" fmla="*/ 758158 w 1344706"/>
              <a:gd name="connsiteY4" fmla="*/ 48665 h 230521"/>
              <a:gd name="connsiteX5" fmla="*/ 922084 w 1344706"/>
              <a:gd name="connsiteY5" fmla="*/ 89647 h 230521"/>
              <a:gd name="connsiteX6" fmla="*/ 950259 w 1344706"/>
              <a:gd name="connsiteY6" fmla="*/ 102454 h 230521"/>
              <a:gd name="connsiteX7" fmla="*/ 1088571 w 1344706"/>
              <a:gd name="connsiteY7" fmla="*/ 145996 h 230521"/>
              <a:gd name="connsiteX8" fmla="*/ 1106501 w 1344706"/>
              <a:gd name="connsiteY8" fmla="*/ 158803 h 230521"/>
              <a:gd name="connsiteX9" fmla="*/ 1237129 w 1344706"/>
              <a:gd name="connsiteY9" fmla="*/ 202346 h 230521"/>
              <a:gd name="connsiteX10" fmla="*/ 1344706 w 1344706"/>
              <a:gd name="connsiteY10" fmla="*/ 230521 h 230521"/>
              <a:gd name="connsiteX0" fmla="*/ 0 w 1344706"/>
              <a:gd name="connsiteY0" fmla="*/ 0 h 230521"/>
              <a:gd name="connsiteX1" fmla="*/ 107576 w 1344706"/>
              <a:gd name="connsiteY1" fmla="*/ 0 h 230521"/>
              <a:gd name="connsiteX2" fmla="*/ 338097 w 1344706"/>
              <a:gd name="connsiteY2" fmla="*/ 7683 h 230521"/>
              <a:gd name="connsiteX3" fmla="*/ 537882 w 1344706"/>
              <a:gd name="connsiteY3" fmla="*/ 35859 h 230521"/>
              <a:gd name="connsiteX4" fmla="*/ 758158 w 1344706"/>
              <a:gd name="connsiteY4" fmla="*/ 48665 h 230521"/>
              <a:gd name="connsiteX5" fmla="*/ 922084 w 1344706"/>
              <a:gd name="connsiteY5" fmla="*/ 89647 h 230521"/>
              <a:gd name="connsiteX6" fmla="*/ 950259 w 1344706"/>
              <a:gd name="connsiteY6" fmla="*/ 102454 h 230521"/>
              <a:gd name="connsiteX7" fmla="*/ 1088571 w 1344706"/>
              <a:gd name="connsiteY7" fmla="*/ 145996 h 230521"/>
              <a:gd name="connsiteX8" fmla="*/ 1106501 w 1344706"/>
              <a:gd name="connsiteY8" fmla="*/ 158803 h 230521"/>
              <a:gd name="connsiteX9" fmla="*/ 1237129 w 1344706"/>
              <a:gd name="connsiteY9" fmla="*/ 202346 h 230521"/>
              <a:gd name="connsiteX10" fmla="*/ 1344706 w 1344706"/>
              <a:gd name="connsiteY10" fmla="*/ 230521 h 230521"/>
              <a:gd name="connsiteX0" fmla="*/ 0 w 1344706"/>
              <a:gd name="connsiteY0" fmla="*/ 0 h 230521"/>
              <a:gd name="connsiteX1" fmla="*/ 107576 w 1344706"/>
              <a:gd name="connsiteY1" fmla="*/ 0 h 230521"/>
              <a:gd name="connsiteX2" fmla="*/ 338097 w 1344706"/>
              <a:gd name="connsiteY2" fmla="*/ 7683 h 230521"/>
              <a:gd name="connsiteX3" fmla="*/ 537882 w 1344706"/>
              <a:gd name="connsiteY3" fmla="*/ 12807 h 230521"/>
              <a:gd name="connsiteX4" fmla="*/ 758158 w 1344706"/>
              <a:gd name="connsiteY4" fmla="*/ 48665 h 230521"/>
              <a:gd name="connsiteX5" fmla="*/ 922084 w 1344706"/>
              <a:gd name="connsiteY5" fmla="*/ 89647 h 230521"/>
              <a:gd name="connsiteX6" fmla="*/ 950259 w 1344706"/>
              <a:gd name="connsiteY6" fmla="*/ 102454 h 230521"/>
              <a:gd name="connsiteX7" fmla="*/ 1088571 w 1344706"/>
              <a:gd name="connsiteY7" fmla="*/ 145996 h 230521"/>
              <a:gd name="connsiteX8" fmla="*/ 1106501 w 1344706"/>
              <a:gd name="connsiteY8" fmla="*/ 158803 h 230521"/>
              <a:gd name="connsiteX9" fmla="*/ 1237129 w 1344706"/>
              <a:gd name="connsiteY9" fmla="*/ 202346 h 230521"/>
              <a:gd name="connsiteX10" fmla="*/ 1344706 w 1344706"/>
              <a:gd name="connsiteY10" fmla="*/ 230521 h 230521"/>
              <a:gd name="connsiteX0" fmla="*/ 0 w 1344706"/>
              <a:gd name="connsiteY0" fmla="*/ 0 h 230521"/>
              <a:gd name="connsiteX1" fmla="*/ 107576 w 1344706"/>
              <a:gd name="connsiteY1" fmla="*/ 0 h 230521"/>
              <a:gd name="connsiteX2" fmla="*/ 338097 w 1344706"/>
              <a:gd name="connsiteY2" fmla="*/ 7683 h 230521"/>
              <a:gd name="connsiteX3" fmla="*/ 537882 w 1344706"/>
              <a:gd name="connsiteY3" fmla="*/ 12807 h 230521"/>
              <a:gd name="connsiteX4" fmla="*/ 758158 w 1344706"/>
              <a:gd name="connsiteY4" fmla="*/ 48665 h 230521"/>
              <a:gd name="connsiteX5" fmla="*/ 883664 w 1344706"/>
              <a:gd name="connsiteY5" fmla="*/ 69156 h 230521"/>
              <a:gd name="connsiteX6" fmla="*/ 950259 w 1344706"/>
              <a:gd name="connsiteY6" fmla="*/ 102454 h 230521"/>
              <a:gd name="connsiteX7" fmla="*/ 1088571 w 1344706"/>
              <a:gd name="connsiteY7" fmla="*/ 145996 h 230521"/>
              <a:gd name="connsiteX8" fmla="*/ 1106501 w 1344706"/>
              <a:gd name="connsiteY8" fmla="*/ 158803 h 230521"/>
              <a:gd name="connsiteX9" fmla="*/ 1237129 w 1344706"/>
              <a:gd name="connsiteY9" fmla="*/ 202346 h 230521"/>
              <a:gd name="connsiteX10" fmla="*/ 1344706 w 1344706"/>
              <a:gd name="connsiteY10" fmla="*/ 230521 h 230521"/>
              <a:gd name="connsiteX0" fmla="*/ 0 w 1344706"/>
              <a:gd name="connsiteY0" fmla="*/ 0 h 230521"/>
              <a:gd name="connsiteX1" fmla="*/ 107576 w 1344706"/>
              <a:gd name="connsiteY1" fmla="*/ 0 h 230521"/>
              <a:gd name="connsiteX2" fmla="*/ 338097 w 1344706"/>
              <a:gd name="connsiteY2" fmla="*/ 7683 h 230521"/>
              <a:gd name="connsiteX3" fmla="*/ 537882 w 1344706"/>
              <a:gd name="connsiteY3" fmla="*/ 12807 h 230521"/>
              <a:gd name="connsiteX4" fmla="*/ 758158 w 1344706"/>
              <a:gd name="connsiteY4" fmla="*/ 48665 h 230521"/>
              <a:gd name="connsiteX5" fmla="*/ 883664 w 1344706"/>
              <a:gd name="connsiteY5" fmla="*/ 69156 h 230521"/>
              <a:gd name="connsiteX6" fmla="*/ 986118 w 1344706"/>
              <a:gd name="connsiteY6" fmla="*/ 99893 h 230521"/>
              <a:gd name="connsiteX7" fmla="*/ 1088571 w 1344706"/>
              <a:gd name="connsiteY7" fmla="*/ 145996 h 230521"/>
              <a:gd name="connsiteX8" fmla="*/ 1106501 w 1344706"/>
              <a:gd name="connsiteY8" fmla="*/ 158803 h 230521"/>
              <a:gd name="connsiteX9" fmla="*/ 1237129 w 1344706"/>
              <a:gd name="connsiteY9" fmla="*/ 202346 h 230521"/>
              <a:gd name="connsiteX10" fmla="*/ 1344706 w 1344706"/>
              <a:gd name="connsiteY10" fmla="*/ 230521 h 230521"/>
              <a:gd name="connsiteX0" fmla="*/ 0 w 1344706"/>
              <a:gd name="connsiteY0" fmla="*/ 0 h 230521"/>
              <a:gd name="connsiteX1" fmla="*/ 107576 w 1344706"/>
              <a:gd name="connsiteY1" fmla="*/ 0 h 230521"/>
              <a:gd name="connsiteX2" fmla="*/ 338097 w 1344706"/>
              <a:gd name="connsiteY2" fmla="*/ 7683 h 230521"/>
              <a:gd name="connsiteX3" fmla="*/ 537882 w 1344706"/>
              <a:gd name="connsiteY3" fmla="*/ 12807 h 230521"/>
              <a:gd name="connsiteX4" fmla="*/ 758158 w 1344706"/>
              <a:gd name="connsiteY4" fmla="*/ 48665 h 230521"/>
              <a:gd name="connsiteX5" fmla="*/ 883664 w 1344706"/>
              <a:gd name="connsiteY5" fmla="*/ 69156 h 230521"/>
              <a:gd name="connsiteX6" fmla="*/ 986118 w 1344706"/>
              <a:gd name="connsiteY6" fmla="*/ 99893 h 230521"/>
              <a:gd name="connsiteX7" fmla="*/ 1106501 w 1344706"/>
              <a:gd name="connsiteY7" fmla="*/ 158803 h 230521"/>
              <a:gd name="connsiteX8" fmla="*/ 1237129 w 1344706"/>
              <a:gd name="connsiteY8" fmla="*/ 202346 h 230521"/>
              <a:gd name="connsiteX9" fmla="*/ 1344706 w 1344706"/>
              <a:gd name="connsiteY9" fmla="*/ 230521 h 230521"/>
              <a:gd name="connsiteX0" fmla="*/ 0 w 1344706"/>
              <a:gd name="connsiteY0" fmla="*/ 0 h 230521"/>
              <a:gd name="connsiteX1" fmla="*/ 107576 w 1344706"/>
              <a:gd name="connsiteY1" fmla="*/ 0 h 230521"/>
              <a:gd name="connsiteX2" fmla="*/ 338097 w 1344706"/>
              <a:gd name="connsiteY2" fmla="*/ 7683 h 230521"/>
              <a:gd name="connsiteX3" fmla="*/ 537882 w 1344706"/>
              <a:gd name="connsiteY3" fmla="*/ 12807 h 230521"/>
              <a:gd name="connsiteX4" fmla="*/ 758158 w 1344706"/>
              <a:gd name="connsiteY4" fmla="*/ 48665 h 230521"/>
              <a:gd name="connsiteX5" fmla="*/ 883664 w 1344706"/>
              <a:gd name="connsiteY5" fmla="*/ 69156 h 230521"/>
              <a:gd name="connsiteX6" fmla="*/ 986118 w 1344706"/>
              <a:gd name="connsiteY6" fmla="*/ 99893 h 230521"/>
              <a:gd name="connsiteX7" fmla="*/ 1106501 w 1344706"/>
              <a:gd name="connsiteY7" fmla="*/ 140874 h 230521"/>
              <a:gd name="connsiteX8" fmla="*/ 1237129 w 1344706"/>
              <a:gd name="connsiteY8" fmla="*/ 202346 h 230521"/>
              <a:gd name="connsiteX9" fmla="*/ 1344706 w 1344706"/>
              <a:gd name="connsiteY9" fmla="*/ 230521 h 230521"/>
              <a:gd name="connsiteX0" fmla="*/ 0 w 1344706"/>
              <a:gd name="connsiteY0" fmla="*/ 7685 h 238206"/>
              <a:gd name="connsiteX1" fmla="*/ 107576 w 1344706"/>
              <a:gd name="connsiteY1" fmla="*/ 7685 h 238206"/>
              <a:gd name="connsiteX2" fmla="*/ 404692 w 1344706"/>
              <a:gd name="connsiteY2" fmla="*/ 0 h 238206"/>
              <a:gd name="connsiteX3" fmla="*/ 537882 w 1344706"/>
              <a:gd name="connsiteY3" fmla="*/ 20492 h 238206"/>
              <a:gd name="connsiteX4" fmla="*/ 758158 w 1344706"/>
              <a:gd name="connsiteY4" fmla="*/ 56350 h 238206"/>
              <a:gd name="connsiteX5" fmla="*/ 883664 w 1344706"/>
              <a:gd name="connsiteY5" fmla="*/ 76841 h 238206"/>
              <a:gd name="connsiteX6" fmla="*/ 986118 w 1344706"/>
              <a:gd name="connsiteY6" fmla="*/ 107578 h 238206"/>
              <a:gd name="connsiteX7" fmla="*/ 1106501 w 1344706"/>
              <a:gd name="connsiteY7" fmla="*/ 148559 h 238206"/>
              <a:gd name="connsiteX8" fmla="*/ 1237129 w 1344706"/>
              <a:gd name="connsiteY8" fmla="*/ 210031 h 238206"/>
              <a:gd name="connsiteX9" fmla="*/ 1344706 w 1344706"/>
              <a:gd name="connsiteY9" fmla="*/ 238206 h 238206"/>
              <a:gd name="connsiteX0" fmla="*/ 0 w 1344706"/>
              <a:gd name="connsiteY0" fmla="*/ 20490 h 251011"/>
              <a:gd name="connsiteX1" fmla="*/ 235643 w 1344706"/>
              <a:gd name="connsiteY1" fmla="*/ 0 h 251011"/>
              <a:gd name="connsiteX2" fmla="*/ 404692 w 1344706"/>
              <a:gd name="connsiteY2" fmla="*/ 12805 h 251011"/>
              <a:gd name="connsiteX3" fmla="*/ 537882 w 1344706"/>
              <a:gd name="connsiteY3" fmla="*/ 33297 h 251011"/>
              <a:gd name="connsiteX4" fmla="*/ 758158 w 1344706"/>
              <a:gd name="connsiteY4" fmla="*/ 69155 h 251011"/>
              <a:gd name="connsiteX5" fmla="*/ 883664 w 1344706"/>
              <a:gd name="connsiteY5" fmla="*/ 89646 h 251011"/>
              <a:gd name="connsiteX6" fmla="*/ 986118 w 1344706"/>
              <a:gd name="connsiteY6" fmla="*/ 120383 h 251011"/>
              <a:gd name="connsiteX7" fmla="*/ 1106501 w 1344706"/>
              <a:gd name="connsiteY7" fmla="*/ 161364 h 251011"/>
              <a:gd name="connsiteX8" fmla="*/ 1237129 w 1344706"/>
              <a:gd name="connsiteY8" fmla="*/ 222836 h 251011"/>
              <a:gd name="connsiteX9" fmla="*/ 1344706 w 1344706"/>
              <a:gd name="connsiteY9" fmla="*/ 251011 h 251011"/>
              <a:gd name="connsiteX0" fmla="*/ 0 w 1260182"/>
              <a:gd name="connsiteY0" fmla="*/ 0 h 271503"/>
              <a:gd name="connsiteX1" fmla="*/ 151119 w 1260182"/>
              <a:gd name="connsiteY1" fmla="*/ 20492 h 271503"/>
              <a:gd name="connsiteX2" fmla="*/ 320168 w 1260182"/>
              <a:gd name="connsiteY2" fmla="*/ 33297 h 271503"/>
              <a:gd name="connsiteX3" fmla="*/ 453358 w 1260182"/>
              <a:gd name="connsiteY3" fmla="*/ 53789 h 271503"/>
              <a:gd name="connsiteX4" fmla="*/ 673634 w 1260182"/>
              <a:gd name="connsiteY4" fmla="*/ 89647 h 271503"/>
              <a:gd name="connsiteX5" fmla="*/ 799140 w 1260182"/>
              <a:gd name="connsiteY5" fmla="*/ 110138 h 271503"/>
              <a:gd name="connsiteX6" fmla="*/ 901594 w 1260182"/>
              <a:gd name="connsiteY6" fmla="*/ 140875 h 271503"/>
              <a:gd name="connsiteX7" fmla="*/ 1021977 w 1260182"/>
              <a:gd name="connsiteY7" fmla="*/ 181856 h 271503"/>
              <a:gd name="connsiteX8" fmla="*/ 1152605 w 1260182"/>
              <a:gd name="connsiteY8" fmla="*/ 243328 h 271503"/>
              <a:gd name="connsiteX9" fmla="*/ 1260182 w 1260182"/>
              <a:gd name="connsiteY9" fmla="*/ 271503 h 271503"/>
              <a:gd name="connsiteX0" fmla="*/ 0 w 1260182"/>
              <a:gd name="connsiteY0" fmla="*/ 0 h 271503"/>
              <a:gd name="connsiteX1" fmla="*/ 251012 w 1260182"/>
              <a:gd name="connsiteY1" fmla="*/ 17931 h 271503"/>
              <a:gd name="connsiteX2" fmla="*/ 320168 w 1260182"/>
              <a:gd name="connsiteY2" fmla="*/ 33297 h 271503"/>
              <a:gd name="connsiteX3" fmla="*/ 453358 w 1260182"/>
              <a:gd name="connsiteY3" fmla="*/ 53789 h 271503"/>
              <a:gd name="connsiteX4" fmla="*/ 673634 w 1260182"/>
              <a:gd name="connsiteY4" fmla="*/ 89647 h 271503"/>
              <a:gd name="connsiteX5" fmla="*/ 799140 w 1260182"/>
              <a:gd name="connsiteY5" fmla="*/ 110138 h 271503"/>
              <a:gd name="connsiteX6" fmla="*/ 901594 w 1260182"/>
              <a:gd name="connsiteY6" fmla="*/ 140875 h 271503"/>
              <a:gd name="connsiteX7" fmla="*/ 1021977 w 1260182"/>
              <a:gd name="connsiteY7" fmla="*/ 181856 h 271503"/>
              <a:gd name="connsiteX8" fmla="*/ 1152605 w 1260182"/>
              <a:gd name="connsiteY8" fmla="*/ 243328 h 271503"/>
              <a:gd name="connsiteX9" fmla="*/ 1260182 w 1260182"/>
              <a:gd name="connsiteY9" fmla="*/ 271503 h 271503"/>
              <a:gd name="connsiteX0" fmla="*/ 0 w 1260182"/>
              <a:gd name="connsiteY0" fmla="*/ 0 h 271503"/>
              <a:gd name="connsiteX1" fmla="*/ 320168 w 1260182"/>
              <a:gd name="connsiteY1" fmla="*/ 33297 h 271503"/>
              <a:gd name="connsiteX2" fmla="*/ 453358 w 1260182"/>
              <a:gd name="connsiteY2" fmla="*/ 53789 h 271503"/>
              <a:gd name="connsiteX3" fmla="*/ 673634 w 1260182"/>
              <a:gd name="connsiteY3" fmla="*/ 89647 h 271503"/>
              <a:gd name="connsiteX4" fmla="*/ 799140 w 1260182"/>
              <a:gd name="connsiteY4" fmla="*/ 110138 h 271503"/>
              <a:gd name="connsiteX5" fmla="*/ 901594 w 1260182"/>
              <a:gd name="connsiteY5" fmla="*/ 140875 h 271503"/>
              <a:gd name="connsiteX6" fmla="*/ 1021977 w 1260182"/>
              <a:gd name="connsiteY6" fmla="*/ 181856 h 271503"/>
              <a:gd name="connsiteX7" fmla="*/ 1152605 w 1260182"/>
              <a:gd name="connsiteY7" fmla="*/ 243328 h 271503"/>
              <a:gd name="connsiteX8" fmla="*/ 1260182 w 1260182"/>
              <a:gd name="connsiteY8" fmla="*/ 271503 h 271503"/>
              <a:gd name="connsiteX0" fmla="*/ 0 w 1260182"/>
              <a:gd name="connsiteY0" fmla="*/ 0 h 271503"/>
              <a:gd name="connsiteX1" fmla="*/ 320168 w 1260182"/>
              <a:gd name="connsiteY1" fmla="*/ 33297 h 271503"/>
              <a:gd name="connsiteX2" fmla="*/ 563496 w 1260182"/>
              <a:gd name="connsiteY2" fmla="*/ 58911 h 271503"/>
              <a:gd name="connsiteX3" fmla="*/ 673634 w 1260182"/>
              <a:gd name="connsiteY3" fmla="*/ 89647 h 271503"/>
              <a:gd name="connsiteX4" fmla="*/ 799140 w 1260182"/>
              <a:gd name="connsiteY4" fmla="*/ 110138 h 271503"/>
              <a:gd name="connsiteX5" fmla="*/ 901594 w 1260182"/>
              <a:gd name="connsiteY5" fmla="*/ 140875 h 271503"/>
              <a:gd name="connsiteX6" fmla="*/ 1021977 w 1260182"/>
              <a:gd name="connsiteY6" fmla="*/ 181856 h 271503"/>
              <a:gd name="connsiteX7" fmla="*/ 1152605 w 1260182"/>
              <a:gd name="connsiteY7" fmla="*/ 243328 h 271503"/>
              <a:gd name="connsiteX8" fmla="*/ 1260182 w 1260182"/>
              <a:gd name="connsiteY8" fmla="*/ 271503 h 271503"/>
              <a:gd name="connsiteX0" fmla="*/ 0 w 1260182"/>
              <a:gd name="connsiteY0" fmla="*/ 0 h 271503"/>
              <a:gd name="connsiteX1" fmla="*/ 320168 w 1260182"/>
              <a:gd name="connsiteY1" fmla="*/ 33297 h 271503"/>
              <a:gd name="connsiteX2" fmla="*/ 563496 w 1260182"/>
              <a:gd name="connsiteY2" fmla="*/ 58911 h 271503"/>
              <a:gd name="connsiteX3" fmla="*/ 701809 w 1260182"/>
              <a:gd name="connsiteY3" fmla="*/ 87085 h 271503"/>
              <a:gd name="connsiteX4" fmla="*/ 799140 w 1260182"/>
              <a:gd name="connsiteY4" fmla="*/ 110138 h 271503"/>
              <a:gd name="connsiteX5" fmla="*/ 901594 w 1260182"/>
              <a:gd name="connsiteY5" fmla="*/ 140875 h 271503"/>
              <a:gd name="connsiteX6" fmla="*/ 1021977 w 1260182"/>
              <a:gd name="connsiteY6" fmla="*/ 181856 h 271503"/>
              <a:gd name="connsiteX7" fmla="*/ 1152605 w 1260182"/>
              <a:gd name="connsiteY7" fmla="*/ 243328 h 271503"/>
              <a:gd name="connsiteX8" fmla="*/ 1260182 w 1260182"/>
              <a:gd name="connsiteY8" fmla="*/ 271503 h 271503"/>
              <a:gd name="connsiteX0" fmla="*/ 0 w 1260182"/>
              <a:gd name="connsiteY0" fmla="*/ 0 h 271503"/>
              <a:gd name="connsiteX1" fmla="*/ 320168 w 1260182"/>
              <a:gd name="connsiteY1" fmla="*/ 33297 h 271503"/>
              <a:gd name="connsiteX2" fmla="*/ 563496 w 1260182"/>
              <a:gd name="connsiteY2" fmla="*/ 58911 h 271503"/>
              <a:gd name="connsiteX3" fmla="*/ 701809 w 1260182"/>
              <a:gd name="connsiteY3" fmla="*/ 87085 h 271503"/>
              <a:gd name="connsiteX4" fmla="*/ 799140 w 1260182"/>
              <a:gd name="connsiteY4" fmla="*/ 110138 h 271503"/>
              <a:gd name="connsiteX5" fmla="*/ 901594 w 1260182"/>
              <a:gd name="connsiteY5" fmla="*/ 140875 h 271503"/>
              <a:gd name="connsiteX6" fmla="*/ 1021977 w 1260182"/>
              <a:gd name="connsiteY6" fmla="*/ 181856 h 271503"/>
              <a:gd name="connsiteX7" fmla="*/ 1165412 w 1260182"/>
              <a:gd name="connsiteY7" fmla="*/ 235644 h 271503"/>
              <a:gd name="connsiteX8" fmla="*/ 1260182 w 1260182"/>
              <a:gd name="connsiteY8" fmla="*/ 271503 h 271503"/>
              <a:gd name="connsiteX0" fmla="*/ 0 w 1260182"/>
              <a:gd name="connsiteY0" fmla="*/ 0 h 271503"/>
              <a:gd name="connsiteX1" fmla="*/ 320168 w 1260182"/>
              <a:gd name="connsiteY1" fmla="*/ 33297 h 271503"/>
              <a:gd name="connsiteX2" fmla="*/ 563496 w 1260182"/>
              <a:gd name="connsiteY2" fmla="*/ 58911 h 271503"/>
              <a:gd name="connsiteX3" fmla="*/ 701809 w 1260182"/>
              <a:gd name="connsiteY3" fmla="*/ 87085 h 271503"/>
              <a:gd name="connsiteX4" fmla="*/ 799140 w 1260182"/>
              <a:gd name="connsiteY4" fmla="*/ 110138 h 271503"/>
              <a:gd name="connsiteX5" fmla="*/ 901594 w 1260182"/>
              <a:gd name="connsiteY5" fmla="*/ 140875 h 271503"/>
              <a:gd name="connsiteX6" fmla="*/ 1021977 w 1260182"/>
              <a:gd name="connsiteY6" fmla="*/ 181856 h 271503"/>
              <a:gd name="connsiteX7" fmla="*/ 1180780 w 1260182"/>
              <a:gd name="connsiteY7" fmla="*/ 230521 h 271503"/>
              <a:gd name="connsiteX8" fmla="*/ 1260182 w 1260182"/>
              <a:gd name="connsiteY8" fmla="*/ 271503 h 271503"/>
              <a:gd name="connsiteX0" fmla="*/ 0 w 1260182"/>
              <a:gd name="connsiteY0" fmla="*/ 0 h 271503"/>
              <a:gd name="connsiteX1" fmla="*/ 320168 w 1260182"/>
              <a:gd name="connsiteY1" fmla="*/ 33297 h 271503"/>
              <a:gd name="connsiteX2" fmla="*/ 563496 w 1260182"/>
              <a:gd name="connsiteY2" fmla="*/ 58911 h 271503"/>
              <a:gd name="connsiteX3" fmla="*/ 701809 w 1260182"/>
              <a:gd name="connsiteY3" fmla="*/ 87085 h 271503"/>
              <a:gd name="connsiteX4" fmla="*/ 799140 w 1260182"/>
              <a:gd name="connsiteY4" fmla="*/ 110138 h 271503"/>
              <a:gd name="connsiteX5" fmla="*/ 901594 w 1260182"/>
              <a:gd name="connsiteY5" fmla="*/ 140875 h 271503"/>
              <a:gd name="connsiteX6" fmla="*/ 1039907 w 1260182"/>
              <a:gd name="connsiteY6" fmla="*/ 179294 h 271503"/>
              <a:gd name="connsiteX7" fmla="*/ 1180780 w 1260182"/>
              <a:gd name="connsiteY7" fmla="*/ 230521 h 271503"/>
              <a:gd name="connsiteX8" fmla="*/ 1260182 w 1260182"/>
              <a:gd name="connsiteY8" fmla="*/ 271503 h 271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0182" h="271503">
                <a:moveTo>
                  <a:pt x="0" y="0"/>
                </a:moveTo>
                <a:lnTo>
                  <a:pt x="320168" y="33297"/>
                </a:lnTo>
                <a:cubicBezTo>
                  <a:pt x="414084" y="43115"/>
                  <a:pt x="519099" y="52080"/>
                  <a:pt x="563496" y="58911"/>
                </a:cubicBezTo>
                <a:lnTo>
                  <a:pt x="701809" y="87085"/>
                </a:lnTo>
                <a:lnTo>
                  <a:pt x="799140" y="110138"/>
                </a:lnTo>
                <a:cubicBezTo>
                  <a:pt x="821338" y="121237"/>
                  <a:pt x="861466" y="129349"/>
                  <a:pt x="901594" y="140875"/>
                </a:cubicBezTo>
                <a:cubicBezTo>
                  <a:pt x="941722" y="152401"/>
                  <a:pt x="993376" y="164353"/>
                  <a:pt x="1039907" y="179294"/>
                </a:cubicBezTo>
                <a:cubicBezTo>
                  <a:pt x="1086438" y="194235"/>
                  <a:pt x="1137237" y="216007"/>
                  <a:pt x="1180780" y="230521"/>
                </a:cubicBezTo>
                <a:lnTo>
                  <a:pt x="1260182" y="271503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Freeform 98">
            <a:extLst>
              <a:ext uri="{FF2B5EF4-FFF2-40B4-BE49-F238E27FC236}">
                <a16:creationId xmlns:a16="http://schemas.microsoft.com/office/drawing/2014/main" id="{5D6D2E6D-B26E-4224-B5D4-1AED1A22F29C}"/>
              </a:ext>
            </a:extLst>
          </p:cNvPr>
          <p:cNvSpPr/>
          <p:nvPr/>
        </p:nvSpPr>
        <p:spPr>
          <a:xfrm>
            <a:off x="1985919" y="2535210"/>
            <a:ext cx="535321" cy="102453"/>
          </a:xfrm>
          <a:custGeom>
            <a:avLst/>
            <a:gdLst>
              <a:gd name="connsiteX0" fmla="*/ 0 w 535321"/>
              <a:gd name="connsiteY0" fmla="*/ 0 h 102453"/>
              <a:gd name="connsiteX1" fmla="*/ 110138 w 535321"/>
              <a:gd name="connsiteY1" fmla="*/ 30736 h 102453"/>
              <a:gd name="connsiteX2" fmla="*/ 379079 w 535321"/>
              <a:gd name="connsiteY2" fmla="*/ 66595 h 102453"/>
              <a:gd name="connsiteX3" fmla="*/ 478971 w 535321"/>
              <a:gd name="connsiteY3" fmla="*/ 81963 h 102453"/>
              <a:gd name="connsiteX4" fmla="*/ 535321 w 535321"/>
              <a:gd name="connsiteY4" fmla="*/ 102453 h 102453"/>
              <a:gd name="connsiteX0" fmla="*/ 0 w 535321"/>
              <a:gd name="connsiteY0" fmla="*/ 0 h 102453"/>
              <a:gd name="connsiteX1" fmla="*/ 122945 w 535321"/>
              <a:gd name="connsiteY1" fmla="*/ 17929 h 102453"/>
              <a:gd name="connsiteX2" fmla="*/ 379079 w 535321"/>
              <a:gd name="connsiteY2" fmla="*/ 66595 h 102453"/>
              <a:gd name="connsiteX3" fmla="*/ 478971 w 535321"/>
              <a:gd name="connsiteY3" fmla="*/ 81963 h 102453"/>
              <a:gd name="connsiteX4" fmla="*/ 535321 w 535321"/>
              <a:gd name="connsiteY4" fmla="*/ 102453 h 102453"/>
              <a:gd name="connsiteX0" fmla="*/ 0 w 535321"/>
              <a:gd name="connsiteY0" fmla="*/ 0 h 102453"/>
              <a:gd name="connsiteX1" fmla="*/ 122945 w 535321"/>
              <a:gd name="connsiteY1" fmla="*/ 17929 h 102453"/>
              <a:gd name="connsiteX2" fmla="*/ 379079 w 535321"/>
              <a:gd name="connsiteY2" fmla="*/ 53788 h 102453"/>
              <a:gd name="connsiteX3" fmla="*/ 478971 w 535321"/>
              <a:gd name="connsiteY3" fmla="*/ 81963 h 102453"/>
              <a:gd name="connsiteX4" fmla="*/ 535321 w 535321"/>
              <a:gd name="connsiteY4" fmla="*/ 102453 h 10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321" h="102453">
                <a:moveTo>
                  <a:pt x="0" y="0"/>
                </a:moveTo>
                <a:lnTo>
                  <a:pt x="122945" y="17929"/>
                </a:lnTo>
                <a:lnTo>
                  <a:pt x="379079" y="53788"/>
                </a:lnTo>
                <a:lnTo>
                  <a:pt x="478971" y="81963"/>
                </a:lnTo>
                <a:lnTo>
                  <a:pt x="535321" y="102453"/>
                </a:ln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Freeform 99">
            <a:extLst>
              <a:ext uri="{FF2B5EF4-FFF2-40B4-BE49-F238E27FC236}">
                <a16:creationId xmlns:a16="http://schemas.microsoft.com/office/drawing/2014/main" id="{A5E54559-D44F-4909-A2CE-A06BC9E573E2}"/>
              </a:ext>
            </a:extLst>
          </p:cNvPr>
          <p:cNvSpPr/>
          <p:nvPr/>
        </p:nvSpPr>
        <p:spPr>
          <a:xfrm>
            <a:off x="2511587" y="2217450"/>
            <a:ext cx="5193884" cy="463157"/>
          </a:xfrm>
          <a:custGeom>
            <a:avLst/>
            <a:gdLst>
              <a:gd name="connsiteX0" fmla="*/ 0 w 5036024"/>
              <a:gd name="connsiteY0" fmla="*/ 429905 h 457200"/>
              <a:gd name="connsiteX1" fmla="*/ 191069 w 5036024"/>
              <a:gd name="connsiteY1" fmla="*/ 457200 h 457200"/>
              <a:gd name="connsiteX2" fmla="*/ 443552 w 5036024"/>
              <a:gd name="connsiteY2" fmla="*/ 423081 h 457200"/>
              <a:gd name="connsiteX3" fmla="*/ 982639 w 5036024"/>
              <a:gd name="connsiteY3" fmla="*/ 361666 h 457200"/>
              <a:gd name="connsiteX4" fmla="*/ 1678675 w 5036024"/>
              <a:gd name="connsiteY4" fmla="*/ 293427 h 457200"/>
              <a:gd name="connsiteX5" fmla="*/ 2442949 w 5036024"/>
              <a:gd name="connsiteY5" fmla="*/ 225188 h 457200"/>
              <a:gd name="connsiteX6" fmla="*/ 2538484 w 5036024"/>
              <a:gd name="connsiteY6" fmla="*/ 218364 h 457200"/>
              <a:gd name="connsiteX7" fmla="*/ 3282287 w 5036024"/>
              <a:gd name="connsiteY7" fmla="*/ 129654 h 457200"/>
              <a:gd name="connsiteX8" fmla="*/ 3377821 w 5036024"/>
              <a:gd name="connsiteY8" fmla="*/ 129654 h 457200"/>
              <a:gd name="connsiteX9" fmla="*/ 4019266 w 5036024"/>
              <a:gd name="connsiteY9" fmla="*/ 75063 h 457200"/>
              <a:gd name="connsiteX10" fmla="*/ 4421875 w 5036024"/>
              <a:gd name="connsiteY10" fmla="*/ 47767 h 457200"/>
              <a:gd name="connsiteX11" fmla="*/ 4490114 w 5036024"/>
              <a:gd name="connsiteY11" fmla="*/ 54591 h 457200"/>
              <a:gd name="connsiteX12" fmla="*/ 5036024 w 5036024"/>
              <a:gd name="connsiteY12" fmla="*/ 0 h 457200"/>
              <a:gd name="connsiteX0" fmla="*/ 0 w 5036024"/>
              <a:gd name="connsiteY0" fmla="*/ 429905 h 457200"/>
              <a:gd name="connsiteX1" fmla="*/ 191069 w 5036024"/>
              <a:gd name="connsiteY1" fmla="*/ 457200 h 457200"/>
              <a:gd name="connsiteX2" fmla="*/ 443552 w 5036024"/>
              <a:gd name="connsiteY2" fmla="*/ 423081 h 457200"/>
              <a:gd name="connsiteX3" fmla="*/ 982639 w 5036024"/>
              <a:gd name="connsiteY3" fmla="*/ 361666 h 457200"/>
              <a:gd name="connsiteX4" fmla="*/ 1678675 w 5036024"/>
              <a:gd name="connsiteY4" fmla="*/ 293427 h 457200"/>
              <a:gd name="connsiteX5" fmla="*/ 2442949 w 5036024"/>
              <a:gd name="connsiteY5" fmla="*/ 225188 h 457200"/>
              <a:gd name="connsiteX6" fmla="*/ 2538484 w 5036024"/>
              <a:gd name="connsiteY6" fmla="*/ 218364 h 457200"/>
              <a:gd name="connsiteX7" fmla="*/ 3377821 w 5036024"/>
              <a:gd name="connsiteY7" fmla="*/ 129654 h 457200"/>
              <a:gd name="connsiteX8" fmla="*/ 4019266 w 5036024"/>
              <a:gd name="connsiteY8" fmla="*/ 75063 h 457200"/>
              <a:gd name="connsiteX9" fmla="*/ 4421875 w 5036024"/>
              <a:gd name="connsiteY9" fmla="*/ 47767 h 457200"/>
              <a:gd name="connsiteX10" fmla="*/ 4490114 w 5036024"/>
              <a:gd name="connsiteY10" fmla="*/ 54591 h 457200"/>
              <a:gd name="connsiteX11" fmla="*/ 5036024 w 5036024"/>
              <a:gd name="connsiteY11" fmla="*/ 0 h 457200"/>
              <a:gd name="connsiteX0" fmla="*/ 0 w 5036024"/>
              <a:gd name="connsiteY0" fmla="*/ 429905 h 457200"/>
              <a:gd name="connsiteX1" fmla="*/ 191069 w 5036024"/>
              <a:gd name="connsiteY1" fmla="*/ 457200 h 457200"/>
              <a:gd name="connsiteX2" fmla="*/ 443552 w 5036024"/>
              <a:gd name="connsiteY2" fmla="*/ 423081 h 457200"/>
              <a:gd name="connsiteX3" fmla="*/ 982639 w 5036024"/>
              <a:gd name="connsiteY3" fmla="*/ 361666 h 457200"/>
              <a:gd name="connsiteX4" fmla="*/ 1678675 w 5036024"/>
              <a:gd name="connsiteY4" fmla="*/ 293427 h 457200"/>
              <a:gd name="connsiteX5" fmla="*/ 2538484 w 5036024"/>
              <a:gd name="connsiteY5" fmla="*/ 218364 h 457200"/>
              <a:gd name="connsiteX6" fmla="*/ 3377821 w 5036024"/>
              <a:gd name="connsiteY6" fmla="*/ 129654 h 457200"/>
              <a:gd name="connsiteX7" fmla="*/ 4019266 w 5036024"/>
              <a:gd name="connsiteY7" fmla="*/ 75063 h 457200"/>
              <a:gd name="connsiteX8" fmla="*/ 4421875 w 5036024"/>
              <a:gd name="connsiteY8" fmla="*/ 47767 h 457200"/>
              <a:gd name="connsiteX9" fmla="*/ 4490114 w 5036024"/>
              <a:gd name="connsiteY9" fmla="*/ 54591 h 457200"/>
              <a:gd name="connsiteX10" fmla="*/ 5036024 w 5036024"/>
              <a:gd name="connsiteY10" fmla="*/ 0 h 457200"/>
              <a:gd name="connsiteX0" fmla="*/ 0 w 5036024"/>
              <a:gd name="connsiteY0" fmla="*/ 429905 h 457200"/>
              <a:gd name="connsiteX1" fmla="*/ 191069 w 5036024"/>
              <a:gd name="connsiteY1" fmla="*/ 457200 h 457200"/>
              <a:gd name="connsiteX2" fmla="*/ 443552 w 5036024"/>
              <a:gd name="connsiteY2" fmla="*/ 423081 h 457200"/>
              <a:gd name="connsiteX3" fmla="*/ 982639 w 5036024"/>
              <a:gd name="connsiteY3" fmla="*/ 361666 h 457200"/>
              <a:gd name="connsiteX4" fmla="*/ 1678675 w 5036024"/>
              <a:gd name="connsiteY4" fmla="*/ 293427 h 457200"/>
              <a:gd name="connsiteX5" fmla="*/ 2517635 w 5036024"/>
              <a:gd name="connsiteY5" fmla="*/ 203472 h 457200"/>
              <a:gd name="connsiteX6" fmla="*/ 3377821 w 5036024"/>
              <a:gd name="connsiteY6" fmla="*/ 129654 h 457200"/>
              <a:gd name="connsiteX7" fmla="*/ 4019266 w 5036024"/>
              <a:gd name="connsiteY7" fmla="*/ 75063 h 457200"/>
              <a:gd name="connsiteX8" fmla="*/ 4421875 w 5036024"/>
              <a:gd name="connsiteY8" fmla="*/ 47767 h 457200"/>
              <a:gd name="connsiteX9" fmla="*/ 4490114 w 5036024"/>
              <a:gd name="connsiteY9" fmla="*/ 54591 h 457200"/>
              <a:gd name="connsiteX10" fmla="*/ 5036024 w 5036024"/>
              <a:gd name="connsiteY10" fmla="*/ 0 h 457200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377821 w 5193884"/>
              <a:gd name="connsiteY6" fmla="*/ 147525 h 475071"/>
              <a:gd name="connsiteX7" fmla="*/ 4019266 w 5193884"/>
              <a:gd name="connsiteY7" fmla="*/ 92934 h 475071"/>
              <a:gd name="connsiteX8" fmla="*/ 4421875 w 5193884"/>
              <a:gd name="connsiteY8" fmla="*/ 65638 h 475071"/>
              <a:gd name="connsiteX9" fmla="*/ 4490114 w 5193884"/>
              <a:gd name="connsiteY9" fmla="*/ 72462 h 475071"/>
              <a:gd name="connsiteX10" fmla="*/ 5193884 w 5193884"/>
              <a:gd name="connsiteY10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377821 w 5193884"/>
              <a:gd name="connsiteY6" fmla="*/ 147525 h 475071"/>
              <a:gd name="connsiteX7" fmla="*/ 4019266 w 5193884"/>
              <a:gd name="connsiteY7" fmla="*/ 92934 h 475071"/>
              <a:gd name="connsiteX8" fmla="*/ 4421875 w 5193884"/>
              <a:gd name="connsiteY8" fmla="*/ 65638 h 475071"/>
              <a:gd name="connsiteX9" fmla="*/ 4639039 w 5193884"/>
              <a:gd name="connsiteY9" fmla="*/ 42677 h 475071"/>
              <a:gd name="connsiteX10" fmla="*/ 5193884 w 5193884"/>
              <a:gd name="connsiteY10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377821 w 5193884"/>
              <a:gd name="connsiteY6" fmla="*/ 147525 h 475071"/>
              <a:gd name="connsiteX7" fmla="*/ 4019266 w 5193884"/>
              <a:gd name="connsiteY7" fmla="*/ 92934 h 475071"/>
              <a:gd name="connsiteX8" fmla="*/ 4249121 w 5193884"/>
              <a:gd name="connsiteY8" fmla="*/ 59681 h 475071"/>
              <a:gd name="connsiteX9" fmla="*/ 4639039 w 5193884"/>
              <a:gd name="connsiteY9" fmla="*/ 42677 h 475071"/>
              <a:gd name="connsiteX10" fmla="*/ 5193884 w 5193884"/>
              <a:gd name="connsiteY10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377821 w 5193884"/>
              <a:gd name="connsiteY6" fmla="*/ 147525 h 475071"/>
              <a:gd name="connsiteX7" fmla="*/ 3923954 w 5193884"/>
              <a:gd name="connsiteY7" fmla="*/ 83998 h 475071"/>
              <a:gd name="connsiteX8" fmla="*/ 4249121 w 5193884"/>
              <a:gd name="connsiteY8" fmla="*/ 59681 h 475071"/>
              <a:gd name="connsiteX9" fmla="*/ 4639039 w 5193884"/>
              <a:gd name="connsiteY9" fmla="*/ 42677 h 475071"/>
              <a:gd name="connsiteX10" fmla="*/ 5193884 w 5193884"/>
              <a:gd name="connsiteY10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377821 w 5193884"/>
              <a:gd name="connsiteY6" fmla="*/ 147525 h 475071"/>
              <a:gd name="connsiteX7" fmla="*/ 3923954 w 5193884"/>
              <a:gd name="connsiteY7" fmla="*/ 83998 h 475071"/>
              <a:gd name="connsiteX8" fmla="*/ 4639039 w 5193884"/>
              <a:gd name="connsiteY8" fmla="*/ 42677 h 475071"/>
              <a:gd name="connsiteX9" fmla="*/ 5193884 w 5193884"/>
              <a:gd name="connsiteY9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377821 w 5193884"/>
              <a:gd name="connsiteY6" fmla="*/ 147525 h 475071"/>
              <a:gd name="connsiteX7" fmla="*/ 4066922 w 5193884"/>
              <a:gd name="connsiteY7" fmla="*/ 75063 h 475071"/>
              <a:gd name="connsiteX8" fmla="*/ 4639039 w 5193884"/>
              <a:gd name="connsiteY8" fmla="*/ 42677 h 475071"/>
              <a:gd name="connsiteX9" fmla="*/ 5193884 w 5193884"/>
              <a:gd name="connsiteY9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377821 w 5193884"/>
              <a:gd name="connsiteY6" fmla="*/ 147525 h 475071"/>
              <a:gd name="connsiteX7" fmla="*/ 3900126 w 5193884"/>
              <a:gd name="connsiteY7" fmla="*/ 89955 h 475071"/>
              <a:gd name="connsiteX8" fmla="*/ 4639039 w 5193884"/>
              <a:gd name="connsiteY8" fmla="*/ 42677 h 475071"/>
              <a:gd name="connsiteX9" fmla="*/ 5193884 w 5193884"/>
              <a:gd name="connsiteY9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249746 w 5193884"/>
              <a:gd name="connsiteY6" fmla="*/ 138590 h 475071"/>
              <a:gd name="connsiteX7" fmla="*/ 3900126 w 5193884"/>
              <a:gd name="connsiteY7" fmla="*/ 89955 h 475071"/>
              <a:gd name="connsiteX8" fmla="*/ 4639039 w 5193884"/>
              <a:gd name="connsiteY8" fmla="*/ 42677 h 475071"/>
              <a:gd name="connsiteX9" fmla="*/ 5193884 w 5193884"/>
              <a:gd name="connsiteY9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3552 w 5193884"/>
              <a:gd name="connsiteY2" fmla="*/ 440952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219961 w 5193884"/>
              <a:gd name="connsiteY6" fmla="*/ 153483 h 475071"/>
              <a:gd name="connsiteX7" fmla="*/ 3900126 w 5193884"/>
              <a:gd name="connsiteY7" fmla="*/ 89955 h 475071"/>
              <a:gd name="connsiteX8" fmla="*/ 4639039 w 5193884"/>
              <a:gd name="connsiteY8" fmla="*/ 42677 h 475071"/>
              <a:gd name="connsiteX9" fmla="*/ 5193884 w 5193884"/>
              <a:gd name="connsiteY9" fmla="*/ 0 h 475071"/>
              <a:gd name="connsiteX0" fmla="*/ 0 w 5193884"/>
              <a:gd name="connsiteY0" fmla="*/ 447776 h 475071"/>
              <a:gd name="connsiteX1" fmla="*/ 191069 w 5193884"/>
              <a:gd name="connsiteY1" fmla="*/ 475071 h 475071"/>
              <a:gd name="connsiteX2" fmla="*/ 440573 w 5193884"/>
              <a:gd name="connsiteY2" fmla="*/ 449888 h 475071"/>
              <a:gd name="connsiteX3" fmla="*/ 982639 w 5193884"/>
              <a:gd name="connsiteY3" fmla="*/ 379537 h 475071"/>
              <a:gd name="connsiteX4" fmla="*/ 1678675 w 5193884"/>
              <a:gd name="connsiteY4" fmla="*/ 311298 h 475071"/>
              <a:gd name="connsiteX5" fmla="*/ 2517635 w 5193884"/>
              <a:gd name="connsiteY5" fmla="*/ 221343 h 475071"/>
              <a:gd name="connsiteX6" fmla="*/ 3219961 w 5193884"/>
              <a:gd name="connsiteY6" fmla="*/ 153483 h 475071"/>
              <a:gd name="connsiteX7" fmla="*/ 3900126 w 5193884"/>
              <a:gd name="connsiteY7" fmla="*/ 89955 h 475071"/>
              <a:gd name="connsiteX8" fmla="*/ 4639039 w 5193884"/>
              <a:gd name="connsiteY8" fmla="*/ 42677 h 475071"/>
              <a:gd name="connsiteX9" fmla="*/ 5193884 w 5193884"/>
              <a:gd name="connsiteY9" fmla="*/ 0 h 475071"/>
              <a:gd name="connsiteX0" fmla="*/ 0 w 5193884"/>
              <a:gd name="connsiteY0" fmla="*/ 447776 h 475071"/>
              <a:gd name="connsiteX1" fmla="*/ 77641 w 5193884"/>
              <a:gd name="connsiteY1" fmla="*/ 459868 h 475071"/>
              <a:gd name="connsiteX2" fmla="*/ 191069 w 5193884"/>
              <a:gd name="connsiteY2" fmla="*/ 475071 h 475071"/>
              <a:gd name="connsiteX3" fmla="*/ 440573 w 5193884"/>
              <a:gd name="connsiteY3" fmla="*/ 449888 h 475071"/>
              <a:gd name="connsiteX4" fmla="*/ 982639 w 5193884"/>
              <a:gd name="connsiteY4" fmla="*/ 379537 h 475071"/>
              <a:gd name="connsiteX5" fmla="*/ 1678675 w 5193884"/>
              <a:gd name="connsiteY5" fmla="*/ 311298 h 475071"/>
              <a:gd name="connsiteX6" fmla="*/ 2517635 w 5193884"/>
              <a:gd name="connsiteY6" fmla="*/ 221343 h 475071"/>
              <a:gd name="connsiteX7" fmla="*/ 3219961 w 5193884"/>
              <a:gd name="connsiteY7" fmla="*/ 153483 h 475071"/>
              <a:gd name="connsiteX8" fmla="*/ 3900126 w 5193884"/>
              <a:gd name="connsiteY8" fmla="*/ 89955 h 475071"/>
              <a:gd name="connsiteX9" fmla="*/ 4639039 w 5193884"/>
              <a:gd name="connsiteY9" fmla="*/ 42677 h 475071"/>
              <a:gd name="connsiteX10" fmla="*/ 5193884 w 5193884"/>
              <a:gd name="connsiteY10" fmla="*/ 0 h 475071"/>
              <a:gd name="connsiteX0" fmla="*/ 0 w 5193884"/>
              <a:gd name="connsiteY0" fmla="*/ 447776 h 459868"/>
              <a:gd name="connsiteX1" fmla="*/ 77641 w 5193884"/>
              <a:gd name="connsiteY1" fmla="*/ 459868 h 459868"/>
              <a:gd name="connsiteX2" fmla="*/ 211918 w 5193884"/>
              <a:gd name="connsiteY2" fmla="*/ 451243 h 459868"/>
              <a:gd name="connsiteX3" fmla="*/ 440573 w 5193884"/>
              <a:gd name="connsiteY3" fmla="*/ 449888 h 459868"/>
              <a:gd name="connsiteX4" fmla="*/ 982639 w 5193884"/>
              <a:gd name="connsiteY4" fmla="*/ 379537 h 459868"/>
              <a:gd name="connsiteX5" fmla="*/ 1678675 w 5193884"/>
              <a:gd name="connsiteY5" fmla="*/ 311298 h 459868"/>
              <a:gd name="connsiteX6" fmla="*/ 2517635 w 5193884"/>
              <a:gd name="connsiteY6" fmla="*/ 221343 h 459868"/>
              <a:gd name="connsiteX7" fmla="*/ 3219961 w 5193884"/>
              <a:gd name="connsiteY7" fmla="*/ 153483 h 459868"/>
              <a:gd name="connsiteX8" fmla="*/ 3900126 w 5193884"/>
              <a:gd name="connsiteY8" fmla="*/ 89955 h 459868"/>
              <a:gd name="connsiteX9" fmla="*/ 4639039 w 5193884"/>
              <a:gd name="connsiteY9" fmla="*/ 42677 h 459868"/>
              <a:gd name="connsiteX10" fmla="*/ 5193884 w 5193884"/>
              <a:gd name="connsiteY10" fmla="*/ 0 h 459868"/>
              <a:gd name="connsiteX0" fmla="*/ 0 w 5193884"/>
              <a:gd name="connsiteY0" fmla="*/ 447776 h 463157"/>
              <a:gd name="connsiteX1" fmla="*/ 77641 w 5193884"/>
              <a:gd name="connsiteY1" fmla="*/ 459868 h 463157"/>
              <a:gd name="connsiteX2" fmla="*/ 223832 w 5193884"/>
              <a:gd name="connsiteY2" fmla="*/ 463157 h 463157"/>
              <a:gd name="connsiteX3" fmla="*/ 440573 w 5193884"/>
              <a:gd name="connsiteY3" fmla="*/ 449888 h 463157"/>
              <a:gd name="connsiteX4" fmla="*/ 982639 w 5193884"/>
              <a:gd name="connsiteY4" fmla="*/ 379537 h 463157"/>
              <a:gd name="connsiteX5" fmla="*/ 1678675 w 5193884"/>
              <a:gd name="connsiteY5" fmla="*/ 311298 h 463157"/>
              <a:gd name="connsiteX6" fmla="*/ 2517635 w 5193884"/>
              <a:gd name="connsiteY6" fmla="*/ 221343 h 463157"/>
              <a:gd name="connsiteX7" fmla="*/ 3219961 w 5193884"/>
              <a:gd name="connsiteY7" fmla="*/ 153483 h 463157"/>
              <a:gd name="connsiteX8" fmla="*/ 3900126 w 5193884"/>
              <a:gd name="connsiteY8" fmla="*/ 89955 h 463157"/>
              <a:gd name="connsiteX9" fmla="*/ 4639039 w 5193884"/>
              <a:gd name="connsiteY9" fmla="*/ 42677 h 463157"/>
              <a:gd name="connsiteX10" fmla="*/ 5193884 w 5193884"/>
              <a:gd name="connsiteY10" fmla="*/ 0 h 463157"/>
              <a:gd name="connsiteX0" fmla="*/ 0 w 5193884"/>
              <a:gd name="connsiteY0" fmla="*/ 447776 h 463157"/>
              <a:gd name="connsiteX1" fmla="*/ 77641 w 5193884"/>
              <a:gd name="connsiteY1" fmla="*/ 459868 h 463157"/>
              <a:gd name="connsiteX2" fmla="*/ 223832 w 5193884"/>
              <a:gd name="connsiteY2" fmla="*/ 463157 h 463157"/>
              <a:gd name="connsiteX3" fmla="*/ 440573 w 5193884"/>
              <a:gd name="connsiteY3" fmla="*/ 449888 h 463157"/>
              <a:gd name="connsiteX4" fmla="*/ 1033274 w 5193884"/>
              <a:gd name="connsiteY4" fmla="*/ 388473 h 463157"/>
              <a:gd name="connsiteX5" fmla="*/ 1678675 w 5193884"/>
              <a:gd name="connsiteY5" fmla="*/ 311298 h 463157"/>
              <a:gd name="connsiteX6" fmla="*/ 2517635 w 5193884"/>
              <a:gd name="connsiteY6" fmla="*/ 221343 h 463157"/>
              <a:gd name="connsiteX7" fmla="*/ 3219961 w 5193884"/>
              <a:gd name="connsiteY7" fmla="*/ 153483 h 463157"/>
              <a:gd name="connsiteX8" fmla="*/ 3900126 w 5193884"/>
              <a:gd name="connsiteY8" fmla="*/ 89955 h 463157"/>
              <a:gd name="connsiteX9" fmla="*/ 4639039 w 5193884"/>
              <a:gd name="connsiteY9" fmla="*/ 42677 h 463157"/>
              <a:gd name="connsiteX10" fmla="*/ 5193884 w 5193884"/>
              <a:gd name="connsiteY10" fmla="*/ 0 h 463157"/>
              <a:gd name="connsiteX0" fmla="*/ 0 w 5193884"/>
              <a:gd name="connsiteY0" fmla="*/ 447776 h 463157"/>
              <a:gd name="connsiteX1" fmla="*/ 77641 w 5193884"/>
              <a:gd name="connsiteY1" fmla="*/ 459868 h 463157"/>
              <a:gd name="connsiteX2" fmla="*/ 223832 w 5193884"/>
              <a:gd name="connsiteY2" fmla="*/ 463157 h 463157"/>
              <a:gd name="connsiteX3" fmla="*/ 440573 w 5193884"/>
              <a:gd name="connsiteY3" fmla="*/ 449888 h 463157"/>
              <a:gd name="connsiteX4" fmla="*/ 1039231 w 5193884"/>
              <a:gd name="connsiteY4" fmla="*/ 376559 h 463157"/>
              <a:gd name="connsiteX5" fmla="*/ 1678675 w 5193884"/>
              <a:gd name="connsiteY5" fmla="*/ 311298 h 463157"/>
              <a:gd name="connsiteX6" fmla="*/ 2517635 w 5193884"/>
              <a:gd name="connsiteY6" fmla="*/ 221343 h 463157"/>
              <a:gd name="connsiteX7" fmla="*/ 3219961 w 5193884"/>
              <a:gd name="connsiteY7" fmla="*/ 153483 h 463157"/>
              <a:gd name="connsiteX8" fmla="*/ 3900126 w 5193884"/>
              <a:gd name="connsiteY8" fmla="*/ 89955 h 463157"/>
              <a:gd name="connsiteX9" fmla="*/ 4639039 w 5193884"/>
              <a:gd name="connsiteY9" fmla="*/ 42677 h 463157"/>
              <a:gd name="connsiteX10" fmla="*/ 5193884 w 5193884"/>
              <a:gd name="connsiteY10" fmla="*/ 0 h 463157"/>
              <a:gd name="connsiteX0" fmla="*/ 0 w 5193884"/>
              <a:gd name="connsiteY0" fmla="*/ 447776 h 463157"/>
              <a:gd name="connsiteX1" fmla="*/ 77641 w 5193884"/>
              <a:gd name="connsiteY1" fmla="*/ 459868 h 463157"/>
              <a:gd name="connsiteX2" fmla="*/ 223832 w 5193884"/>
              <a:gd name="connsiteY2" fmla="*/ 463157 h 463157"/>
              <a:gd name="connsiteX3" fmla="*/ 440573 w 5193884"/>
              <a:gd name="connsiteY3" fmla="*/ 449888 h 463157"/>
              <a:gd name="connsiteX4" fmla="*/ 1039231 w 5193884"/>
              <a:gd name="connsiteY4" fmla="*/ 376559 h 463157"/>
              <a:gd name="connsiteX5" fmla="*/ 1756116 w 5193884"/>
              <a:gd name="connsiteY5" fmla="*/ 305341 h 463157"/>
              <a:gd name="connsiteX6" fmla="*/ 2517635 w 5193884"/>
              <a:gd name="connsiteY6" fmla="*/ 221343 h 463157"/>
              <a:gd name="connsiteX7" fmla="*/ 3219961 w 5193884"/>
              <a:gd name="connsiteY7" fmla="*/ 153483 h 463157"/>
              <a:gd name="connsiteX8" fmla="*/ 3900126 w 5193884"/>
              <a:gd name="connsiteY8" fmla="*/ 89955 h 463157"/>
              <a:gd name="connsiteX9" fmla="*/ 4639039 w 5193884"/>
              <a:gd name="connsiteY9" fmla="*/ 42677 h 463157"/>
              <a:gd name="connsiteX10" fmla="*/ 5193884 w 5193884"/>
              <a:gd name="connsiteY10" fmla="*/ 0 h 463157"/>
              <a:gd name="connsiteX0" fmla="*/ 0 w 5193884"/>
              <a:gd name="connsiteY0" fmla="*/ 447776 h 463157"/>
              <a:gd name="connsiteX1" fmla="*/ 77641 w 5193884"/>
              <a:gd name="connsiteY1" fmla="*/ 459868 h 463157"/>
              <a:gd name="connsiteX2" fmla="*/ 223832 w 5193884"/>
              <a:gd name="connsiteY2" fmla="*/ 463157 h 463157"/>
              <a:gd name="connsiteX3" fmla="*/ 440573 w 5193884"/>
              <a:gd name="connsiteY3" fmla="*/ 449888 h 463157"/>
              <a:gd name="connsiteX4" fmla="*/ 1036253 w 5193884"/>
              <a:gd name="connsiteY4" fmla="*/ 388473 h 463157"/>
              <a:gd name="connsiteX5" fmla="*/ 1756116 w 5193884"/>
              <a:gd name="connsiteY5" fmla="*/ 305341 h 463157"/>
              <a:gd name="connsiteX6" fmla="*/ 2517635 w 5193884"/>
              <a:gd name="connsiteY6" fmla="*/ 221343 h 463157"/>
              <a:gd name="connsiteX7" fmla="*/ 3219961 w 5193884"/>
              <a:gd name="connsiteY7" fmla="*/ 153483 h 463157"/>
              <a:gd name="connsiteX8" fmla="*/ 3900126 w 5193884"/>
              <a:gd name="connsiteY8" fmla="*/ 89955 h 463157"/>
              <a:gd name="connsiteX9" fmla="*/ 4639039 w 5193884"/>
              <a:gd name="connsiteY9" fmla="*/ 42677 h 463157"/>
              <a:gd name="connsiteX10" fmla="*/ 5193884 w 5193884"/>
              <a:gd name="connsiteY10" fmla="*/ 0 h 463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93884" h="463157">
                <a:moveTo>
                  <a:pt x="0" y="447776"/>
                </a:moveTo>
                <a:cubicBezTo>
                  <a:pt x="20916" y="451807"/>
                  <a:pt x="56725" y="455837"/>
                  <a:pt x="77641" y="459868"/>
                </a:cubicBezTo>
                <a:lnTo>
                  <a:pt x="223832" y="463157"/>
                </a:lnTo>
                <a:cubicBezTo>
                  <a:pt x="300050" y="462705"/>
                  <a:pt x="305170" y="462335"/>
                  <a:pt x="440573" y="449888"/>
                </a:cubicBezTo>
                <a:cubicBezTo>
                  <a:pt x="575976" y="437441"/>
                  <a:pt x="816996" y="412564"/>
                  <a:pt x="1036253" y="388473"/>
                </a:cubicBezTo>
                <a:lnTo>
                  <a:pt x="1756116" y="305341"/>
                </a:lnTo>
                <a:lnTo>
                  <a:pt x="2517635" y="221343"/>
                </a:lnTo>
                <a:lnTo>
                  <a:pt x="3219961" y="153483"/>
                </a:lnTo>
                <a:lnTo>
                  <a:pt x="3900126" y="89955"/>
                </a:lnTo>
                <a:lnTo>
                  <a:pt x="4639039" y="42677"/>
                </a:lnTo>
                <a:cubicBezTo>
                  <a:pt x="4854665" y="27685"/>
                  <a:pt x="4959294" y="24154"/>
                  <a:pt x="5193884" y="0"/>
                </a:cubicBez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7" name="Straight Connector 296">
            <a:extLst>
              <a:ext uri="{FF2B5EF4-FFF2-40B4-BE49-F238E27FC236}">
                <a16:creationId xmlns:a16="http://schemas.microsoft.com/office/drawing/2014/main" id="{05CFF9DE-4EC7-4211-92A7-866C14C33B33}"/>
              </a:ext>
            </a:extLst>
          </p:cNvPr>
          <p:cNvCxnSpPr/>
          <p:nvPr/>
        </p:nvCxnSpPr>
        <p:spPr>
          <a:xfrm flipH="1">
            <a:off x="2150756" y="2571068"/>
            <a:ext cx="398660" cy="953297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98" name="Straight Connector 297">
            <a:extLst>
              <a:ext uri="{FF2B5EF4-FFF2-40B4-BE49-F238E27FC236}">
                <a16:creationId xmlns:a16="http://schemas.microsoft.com/office/drawing/2014/main" id="{5D6DF070-C492-4206-9F76-107A6B22A1D5}"/>
              </a:ext>
            </a:extLst>
          </p:cNvPr>
          <p:cNvCxnSpPr/>
          <p:nvPr/>
        </p:nvCxnSpPr>
        <p:spPr>
          <a:xfrm flipH="1">
            <a:off x="1509024" y="2468615"/>
            <a:ext cx="505072" cy="1052996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99" name="Freeform 102">
            <a:extLst>
              <a:ext uri="{FF2B5EF4-FFF2-40B4-BE49-F238E27FC236}">
                <a16:creationId xmlns:a16="http://schemas.microsoft.com/office/drawing/2014/main" id="{E65EBBC8-83E4-4D54-B06E-1C44BF1042AA}"/>
              </a:ext>
            </a:extLst>
          </p:cNvPr>
          <p:cNvSpPr/>
          <p:nvPr/>
        </p:nvSpPr>
        <p:spPr>
          <a:xfrm>
            <a:off x="1609940" y="2895712"/>
            <a:ext cx="122738" cy="242408"/>
          </a:xfrm>
          <a:custGeom>
            <a:avLst/>
            <a:gdLst>
              <a:gd name="connsiteX0" fmla="*/ 0 w 122738"/>
              <a:gd name="connsiteY0" fmla="*/ 242408 h 242408"/>
              <a:gd name="connsiteX1" fmla="*/ 0 w 122738"/>
              <a:gd name="connsiteY1" fmla="*/ 242408 h 242408"/>
              <a:gd name="connsiteX2" fmla="*/ 122738 w 122738"/>
              <a:gd name="connsiteY2" fmla="*/ 0 h 242408"/>
              <a:gd name="connsiteX3" fmla="*/ 33753 w 122738"/>
              <a:gd name="connsiteY3" fmla="*/ 46027 h 24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8" h="242408">
                <a:moveTo>
                  <a:pt x="0" y="242408"/>
                </a:moveTo>
                <a:lnTo>
                  <a:pt x="0" y="242408"/>
                </a:lnTo>
                <a:lnTo>
                  <a:pt x="122738" y="0"/>
                </a:lnTo>
                <a:lnTo>
                  <a:pt x="33753" y="46027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Freeform 103">
            <a:extLst>
              <a:ext uri="{FF2B5EF4-FFF2-40B4-BE49-F238E27FC236}">
                <a16:creationId xmlns:a16="http://schemas.microsoft.com/office/drawing/2014/main" id="{DA61B36E-C1C7-4264-A62A-47C947A8A095}"/>
              </a:ext>
            </a:extLst>
          </p:cNvPr>
          <p:cNvSpPr/>
          <p:nvPr/>
        </p:nvSpPr>
        <p:spPr>
          <a:xfrm rot="21433311">
            <a:off x="2164390" y="3065648"/>
            <a:ext cx="122738" cy="242408"/>
          </a:xfrm>
          <a:custGeom>
            <a:avLst/>
            <a:gdLst>
              <a:gd name="connsiteX0" fmla="*/ 0 w 122738"/>
              <a:gd name="connsiteY0" fmla="*/ 242408 h 242408"/>
              <a:gd name="connsiteX1" fmla="*/ 0 w 122738"/>
              <a:gd name="connsiteY1" fmla="*/ 242408 h 242408"/>
              <a:gd name="connsiteX2" fmla="*/ 122738 w 122738"/>
              <a:gd name="connsiteY2" fmla="*/ 0 h 242408"/>
              <a:gd name="connsiteX3" fmla="*/ 33753 w 122738"/>
              <a:gd name="connsiteY3" fmla="*/ 46027 h 242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38" h="242408">
                <a:moveTo>
                  <a:pt x="0" y="242408"/>
                </a:moveTo>
                <a:lnTo>
                  <a:pt x="0" y="242408"/>
                </a:lnTo>
                <a:lnTo>
                  <a:pt x="122738" y="0"/>
                </a:lnTo>
                <a:lnTo>
                  <a:pt x="33753" y="46027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Freeform 104">
            <a:extLst>
              <a:ext uri="{FF2B5EF4-FFF2-40B4-BE49-F238E27FC236}">
                <a16:creationId xmlns:a16="http://schemas.microsoft.com/office/drawing/2014/main" id="{A978057F-51A3-436E-A3D1-9997FFAD3FA5}"/>
              </a:ext>
            </a:extLst>
          </p:cNvPr>
          <p:cNvSpPr/>
          <p:nvPr/>
        </p:nvSpPr>
        <p:spPr>
          <a:xfrm>
            <a:off x="627081" y="1630464"/>
            <a:ext cx="8659734" cy="515871"/>
          </a:xfrm>
          <a:custGeom>
            <a:avLst/>
            <a:gdLst>
              <a:gd name="connsiteX0" fmla="*/ 0 w 8626416"/>
              <a:gd name="connsiteY0" fmla="*/ 34506 h 439947"/>
              <a:gd name="connsiteX1" fmla="*/ 138023 w 8626416"/>
              <a:gd name="connsiteY1" fmla="*/ 0 h 439947"/>
              <a:gd name="connsiteX2" fmla="*/ 250166 w 8626416"/>
              <a:gd name="connsiteY2" fmla="*/ 8627 h 439947"/>
              <a:gd name="connsiteX3" fmla="*/ 362310 w 8626416"/>
              <a:gd name="connsiteY3" fmla="*/ 34506 h 439947"/>
              <a:gd name="connsiteX4" fmla="*/ 646982 w 8626416"/>
              <a:gd name="connsiteY4" fmla="*/ 34506 h 439947"/>
              <a:gd name="connsiteX5" fmla="*/ 750499 w 8626416"/>
              <a:gd name="connsiteY5" fmla="*/ 43132 h 439947"/>
              <a:gd name="connsiteX6" fmla="*/ 1026544 w 8626416"/>
              <a:gd name="connsiteY6" fmla="*/ 94891 h 439947"/>
              <a:gd name="connsiteX7" fmla="*/ 1233578 w 8626416"/>
              <a:gd name="connsiteY7" fmla="*/ 163902 h 439947"/>
              <a:gd name="connsiteX8" fmla="*/ 1483744 w 8626416"/>
              <a:gd name="connsiteY8" fmla="*/ 284672 h 439947"/>
              <a:gd name="connsiteX9" fmla="*/ 1785668 w 8626416"/>
              <a:gd name="connsiteY9" fmla="*/ 362310 h 439947"/>
              <a:gd name="connsiteX10" fmla="*/ 1897812 w 8626416"/>
              <a:gd name="connsiteY10" fmla="*/ 431321 h 439947"/>
              <a:gd name="connsiteX11" fmla="*/ 2441276 w 8626416"/>
              <a:gd name="connsiteY11" fmla="*/ 422695 h 439947"/>
              <a:gd name="connsiteX12" fmla="*/ 4563374 w 8626416"/>
              <a:gd name="connsiteY12" fmla="*/ 439947 h 439947"/>
              <a:gd name="connsiteX13" fmla="*/ 6047117 w 8626416"/>
              <a:gd name="connsiteY13" fmla="*/ 396815 h 439947"/>
              <a:gd name="connsiteX14" fmla="*/ 6211019 w 8626416"/>
              <a:gd name="connsiteY14" fmla="*/ 396815 h 439947"/>
              <a:gd name="connsiteX15" fmla="*/ 6443933 w 8626416"/>
              <a:gd name="connsiteY15" fmla="*/ 370936 h 439947"/>
              <a:gd name="connsiteX16" fmla="*/ 6996023 w 8626416"/>
              <a:gd name="connsiteY16" fmla="*/ 301925 h 439947"/>
              <a:gd name="connsiteX17" fmla="*/ 7573993 w 8626416"/>
              <a:gd name="connsiteY17" fmla="*/ 181155 h 439947"/>
              <a:gd name="connsiteX18" fmla="*/ 7668883 w 8626416"/>
              <a:gd name="connsiteY18" fmla="*/ 172529 h 439947"/>
              <a:gd name="connsiteX19" fmla="*/ 7988061 w 8626416"/>
              <a:gd name="connsiteY19" fmla="*/ 60385 h 439947"/>
              <a:gd name="connsiteX20" fmla="*/ 8229600 w 8626416"/>
              <a:gd name="connsiteY20" fmla="*/ 17253 h 439947"/>
              <a:gd name="connsiteX21" fmla="*/ 8626416 w 8626416"/>
              <a:gd name="connsiteY21" fmla="*/ 34506 h 439947"/>
              <a:gd name="connsiteX0" fmla="*/ 0 w 8626416"/>
              <a:gd name="connsiteY0" fmla="*/ 34506 h 439947"/>
              <a:gd name="connsiteX1" fmla="*/ 138023 w 8626416"/>
              <a:gd name="connsiteY1" fmla="*/ 0 h 439947"/>
              <a:gd name="connsiteX2" fmla="*/ 250166 w 8626416"/>
              <a:gd name="connsiteY2" fmla="*/ 8627 h 439947"/>
              <a:gd name="connsiteX3" fmla="*/ 362310 w 8626416"/>
              <a:gd name="connsiteY3" fmla="*/ 34506 h 439947"/>
              <a:gd name="connsiteX4" fmla="*/ 646982 w 8626416"/>
              <a:gd name="connsiteY4" fmla="*/ 34506 h 439947"/>
              <a:gd name="connsiteX5" fmla="*/ 750499 w 8626416"/>
              <a:gd name="connsiteY5" fmla="*/ 43132 h 439947"/>
              <a:gd name="connsiteX6" fmla="*/ 1026544 w 8626416"/>
              <a:gd name="connsiteY6" fmla="*/ 94891 h 439947"/>
              <a:gd name="connsiteX7" fmla="*/ 1233578 w 8626416"/>
              <a:gd name="connsiteY7" fmla="*/ 163902 h 439947"/>
              <a:gd name="connsiteX8" fmla="*/ 1483744 w 8626416"/>
              <a:gd name="connsiteY8" fmla="*/ 284672 h 439947"/>
              <a:gd name="connsiteX9" fmla="*/ 1742535 w 8626416"/>
              <a:gd name="connsiteY9" fmla="*/ 370936 h 439947"/>
              <a:gd name="connsiteX10" fmla="*/ 1897812 w 8626416"/>
              <a:gd name="connsiteY10" fmla="*/ 431321 h 439947"/>
              <a:gd name="connsiteX11" fmla="*/ 2441276 w 8626416"/>
              <a:gd name="connsiteY11" fmla="*/ 422695 h 439947"/>
              <a:gd name="connsiteX12" fmla="*/ 4563374 w 8626416"/>
              <a:gd name="connsiteY12" fmla="*/ 439947 h 439947"/>
              <a:gd name="connsiteX13" fmla="*/ 6047117 w 8626416"/>
              <a:gd name="connsiteY13" fmla="*/ 396815 h 439947"/>
              <a:gd name="connsiteX14" fmla="*/ 6211019 w 8626416"/>
              <a:gd name="connsiteY14" fmla="*/ 396815 h 439947"/>
              <a:gd name="connsiteX15" fmla="*/ 6443933 w 8626416"/>
              <a:gd name="connsiteY15" fmla="*/ 370936 h 439947"/>
              <a:gd name="connsiteX16" fmla="*/ 6996023 w 8626416"/>
              <a:gd name="connsiteY16" fmla="*/ 301925 h 439947"/>
              <a:gd name="connsiteX17" fmla="*/ 7573993 w 8626416"/>
              <a:gd name="connsiteY17" fmla="*/ 181155 h 439947"/>
              <a:gd name="connsiteX18" fmla="*/ 7668883 w 8626416"/>
              <a:gd name="connsiteY18" fmla="*/ 172529 h 439947"/>
              <a:gd name="connsiteX19" fmla="*/ 7988061 w 8626416"/>
              <a:gd name="connsiteY19" fmla="*/ 60385 h 439947"/>
              <a:gd name="connsiteX20" fmla="*/ 8229600 w 8626416"/>
              <a:gd name="connsiteY20" fmla="*/ 17253 h 439947"/>
              <a:gd name="connsiteX21" fmla="*/ 8626416 w 8626416"/>
              <a:gd name="connsiteY21" fmla="*/ 34506 h 439947"/>
              <a:gd name="connsiteX0" fmla="*/ 0 w 8643084"/>
              <a:gd name="connsiteY0" fmla="*/ 34506 h 439947"/>
              <a:gd name="connsiteX1" fmla="*/ 138023 w 8643084"/>
              <a:gd name="connsiteY1" fmla="*/ 0 h 439947"/>
              <a:gd name="connsiteX2" fmla="*/ 250166 w 8643084"/>
              <a:gd name="connsiteY2" fmla="*/ 8627 h 439947"/>
              <a:gd name="connsiteX3" fmla="*/ 362310 w 8643084"/>
              <a:gd name="connsiteY3" fmla="*/ 34506 h 439947"/>
              <a:gd name="connsiteX4" fmla="*/ 646982 w 8643084"/>
              <a:gd name="connsiteY4" fmla="*/ 34506 h 439947"/>
              <a:gd name="connsiteX5" fmla="*/ 750499 w 8643084"/>
              <a:gd name="connsiteY5" fmla="*/ 43132 h 439947"/>
              <a:gd name="connsiteX6" fmla="*/ 1026544 w 8643084"/>
              <a:gd name="connsiteY6" fmla="*/ 94891 h 439947"/>
              <a:gd name="connsiteX7" fmla="*/ 1233578 w 8643084"/>
              <a:gd name="connsiteY7" fmla="*/ 163902 h 439947"/>
              <a:gd name="connsiteX8" fmla="*/ 1483744 w 8643084"/>
              <a:gd name="connsiteY8" fmla="*/ 284672 h 439947"/>
              <a:gd name="connsiteX9" fmla="*/ 1742535 w 8643084"/>
              <a:gd name="connsiteY9" fmla="*/ 370936 h 439947"/>
              <a:gd name="connsiteX10" fmla="*/ 1897812 w 8643084"/>
              <a:gd name="connsiteY10" fmla="*/ 431321 h 439947"/>
              <a:gd name="connsiteX11" fmla="*/ 2441276 w 8643084"/>
              <a:gd name="connsiteY11" fmla="*/ 422695 h 439947"/>
              <a:gd name="connsiteX12" fmla="*/ 4563374 w 8643084"/>
              <a:gd name="connsiteY12" fmla="*/ 439947 h 439947"/>
              <a:gd name="connsiteX13" fmla="*/ 6047117 w 8643084"/>
              <a:gd name="connsiteY13" fmla="*/ 396815 h 439947"/>
              <a:gd name="connsiteX14" fmla="*/ 6211019 w 8643084"/>
              <a:gd name="connsiteY14" fmla="*/ 396815 h 439947"/>
              <a:gd name="connsiteX15" fmla="*/ 6443933 w 8643084"/>
              <a:gd name="connsiteY15" fmla="*/ 370936 h 439947"/>
              <a:gd name="connsiteX16" fmla="*/ 6996023 w 8643084"/>
              <a:gd name="connsiteY16" fmla="*/ 301925 h 439947"/>
              <a:gd name="connsiteX17" fmla="*/ 7573993 w 8643084"/>
              <a:gd name="connsiteY17" fmla="*/ 181155 h 439947"/>
              <a:gd name="connsiteX18" fmla="*/ 7668883 w 8643084"/>
              <a:gd name="connsiteY18" fmla="*/ 172529 h 439947"/>
              <a:gd name="connsiteX19" fmla="*/ 7988061 w 8643084"/>
              <a:gd name="connsiteY19" fmla="*/ 60385 h 439947"/>
              <a:gd name="connsiteX20" fmla="*/ 8229600 w 8643084"/>
              <a:gd name="connsiteY20" fmla="*/ 17253 h 439947"/>
              <a:gd name="connsiteX21" fmla="*/ 8643084 w 8643084"/>
              <a:gd name="connsiteY21" fmla="*/ 29743 h 439947"/>
              <a:gd name="connsiteX0" fmla="*/ 0 w 8643084"/>
              <a:gd name="connsiteY0" fmla="*/ 34506 h 439947"/>
              <a:gd name="connsiteX1" fmla="*/ 138023 w 8643084"/>
              <a:gd name="connsiteY1" fmla="*/ 0 h 439947"/>
              <a:gd name="connsiteX2" fmla="*/ 250166 w 8643084"/>
              <a:gd name="connsiteY2" fmla="*/ 8627 h 439947"/>
              <a:gd name="connsiteX3" fmla="*/ 362310 w 8643084"/>
              <a:gd name="connsiteY3" fmla="*/ 34506 h 439947"/>
              <a:gd name="connsiteX4" fmla="*/ 646982 w 8643084"/>
              <a:gd name="connsiteY4" fmla="*/ 34506 h 439947"/>
              <a:gd name="connsiteX5" fmla="*/ 750499 w 8643084"/>
              <a:gd name="connsiteY5" fmla="*/ 43132 h 439947"/>
              <a:gd name="connsiteX6" fmla="*/ 1026544 w 8643084"/>
              <a:gd name="connsiteY6" fmla="*/ 94891 h 439947"/>
              <a:gd name="connsiteX7" fmla="*/ 1233578 w 8643084"/>
              <a:gd name="connsiteY7" fmla="*/ 163902 h 439947"/>
              <a:gd name="connsiteX8" fmla="*/ 1483744 w 8643084"/>
              <a:gd name="connsiteY8" fmla="*/ 284672 h 439947"/>
              <a:gd name="connsiteX9" fmla="*/ 1742535 w 8643084"/>
              <a:gd name="connsiteY9" fmla="*/ 370936 h 439947"/>
              <a:gd name="connsiteX10" fmla="*/ 1897812 w 8643084"/>
              <a:gd name="connsiteY10" fmla="*/ 431321 h 439947"/>
              <a:gd name="connsiteX11" fmla="*/ 2441276 w 8643084"/>
              <a:gd name="connsiteY11" fmla="*/ 422695 h 439947"/>
              <a:gd name="connsiteX12" fmla="*/ 4563374 w 8643084"/>
              <a:gd name="connsiteY12" fmla="*/ 439947 h 439947"/>
              <a:gd name="connsiteX13" fmla="*/ 6047117 w 8643084"/>
              <a:gd name="connsiteY13" fmla="*/ 396815 h 439947"/>
              <a:gd name="connsiteX14" fmla="*/ 6211019 w 8643084"/>
              <a:gd name="connsiteY14" fmla="*/ 396815 h 439947"/>
              <a:gd name="connsiteX15" fmla="*/ 6443933 w 8643084"/>
              <a:gd name="connsiteY15" fmla="*/ 370936 h 439947"/>
              <a:gd name="connsiteX16" fmla="*/ 6996023 w 8643084"/>
              <a:gd name="connsiteY16" fmla="*/ 301925 h 439947"/>
              <a:gd name="connsiteX17" fmla="*/ 7573993 w 8643084"/>
              <a:gd name="connsiteY17" fmla="*/ 181155 h 439947"/>
              <a:gd name="connsiteX18" fmla="*/ 7668883 w 8643084"/>
              <a:gd name="connsiteY18" fmla="*/ 172529 h 439947"/>
              <a:gd name="connsiteX19" fmla="*/ 7988061 w 8643084"/>
              <a:gd name="connsiteY19" fmla="*/ 60385 h 439947"/>
              <a:gd name="connsiteX20" fmla="*/ 8229600 w 8643084"/>
              <a:gd name="connsiteY20" fmla="*/ 17253 h 439947"/>
              <a:gd name="connsiteX21" fmla="*/ 8386629 w 8643084"/>
              <a:gd name="connsiteY21" fmla="*/ 15230 h 439947"/>
              <a:gd name="connsiteX22" fmla="*/ 8643084 w 8643084"/>
              <a:gd name="connsiteY22" fmla="*/ 29743 h 439947"/>
              <a:gd name="connsiteX0" fmla="*/ 0 w 8643084"/>
              <a:gd name="connsiteY0" fmla="*/ 34506 h 439947"/>
              <a:gd name="connsiteX1" fmla="*/ 138023 w 8643084"/>
              <a:gd name="connsiteY1" fmla="*/ 0 h 439947"/>
              <a:gd name="connsiteX2" fmla="*/ 250166 w 8643084"/>
              <a:gd name="connsiteY2" fmla="*/ 8627 h 439947"/>
              <a:gd name="connsiteX3" fmla="*/ 362310 w 8643084"/>
              <a:gd name="connsiteY3" fmla="*/ 34506 h 439947"/>
              <a:gd name="connsiteX4" fmla="*/ 646982 w 8643084"/>
              <a:gd name="connsiteY4" fmla="*/ 34506 h 439947"/>
              <a:gd name="connsiteX5" fmla="*/ 750499 w 8643084"/>
              <a:gd name="connsiteY5" fmla="*/ 43132 h 439947"/>
              <a:gd name="connsiteX6" fmla="*/ 1026544 w 8643084"/>
              <a:gd name="connsiteY6" fmla="*/ 94891 h 439947"/>
              <a:gd name="connsiteX7" fmla="*/ 1233578 w 8643084"/>
              <a:gd name="connsiteY7" fmla="*/ 163902 h 439947"/>
              <a:gd name="connsiteX8" fmla="*/ 1483744 w 8643084"/>
              <a:gd name="connsiteY8" fmla="*/ 284672 h 439947"/>
              <a:gd name="connsiteX9" fmla="*/ 1742535 w 8643084"/>
              <a:gd name="connsiteY9" fmla="*/ 370936 h 439947"/>
              <a:gd name="connsiteX10" fmla="*/ 1897812 w 8643084"/>
              <a:gd name="connsiteY10" fmla="*/ 431321 h 439947"/>
              <a:gd name="connsiteX11" fmla="*/ 2441276 w 8643084"/>
              <a:gd name="connsiteY11" fmla="*/ 422695 h 439947"/>
              <a:gd name="connsiteX12" fmla="*/ 4563374 w 8643084"/>
              <a:gd name="connsiteY12" fmla="*/ 439947 h 439947"/>
              <a:gd name="connsiteX13" fmla="*/ 6047117 w 8643084"/>
              <a:gd name="connsiteY13" fmla="*/ 396815 h 439947"/>
              <a:gd name="connsiteX14" fmla="*/ 6211019 w 8643084"/>
              <a:gd name="connsiteY14" fmla="*/ 396815 h 439947"/>
              <a:gd name="connsiteX15" fmla="*/ 6443933 w 8643084"/>
              <a:gd name="connsiteY15" fmla="*/ 370936 h 439947"/>
              <a:gd name="connsiteX16" fmla="*/ 6996023 w 8643084"/>
              <a:gd name="connsiteY16" fmla="*/ 301925 h 439947"/>
              <a:gd name="connsiteX17" fmla="*/ 7573993 w 8643084"/>
              <a:gd name="connsiteY17" fmla="*/ 181155 h 439947"/>
              <a:gd name="connsiteX18" fmla="*/ 7718890 w 8643084"/>
              <a:gd name="connsiteY18" fmla="*/ 151098 h 439947"/>
              <a:gd name="connsiteX19" fmla="*/ 7988061 w 8643084"/>
              <a:gd name="connsiteY19" fmla="*/ 60385 h 439947"/>
              <a:gd name="connsiteX20" fmla="*/ 8229600 w 8643084"/>
              <a:gd name="connsiteY20" fmla="*/ 17253 h 439947"/>
              <a:gd name="connsiteX21" fmla="*/ 8386629 w 8643084"/>
              <a:gd name="connsiteY21" fmla="*/ 15230 h 439947"/>
              <a:gd name="connsiteX22" fmla="*/ 8643084 w 8643084"/>
              <a:gd name="connsiteY22" fmla="*/ 29743 h 439947"/>
              <a:gd name="connsiteX0" fmla="*/ 0 w 8643084"/>
              <a:gd name="connsiteY0" fmla="*/ 34506 h 439947"/>
              <a:gd name="connsiteX1" fmla="*/ 138023 w 8643084"/>
              <a:gd name="connsiteY1" fmla="*/ 0 h 439947"/>
              <a:gd name="connsiteX2" fmla="*/ 250166 w 8643084"/>
              <a:gd name="connsiteY2" fmla="*/ 8627 h 439947"/>
              <a:gd name="connsiteX3" fmla="*/ 362310 w 8643084"/>
              <a:gd name="connsiteY3" fmla="*/ 34506 h 439947"/>
              <a:gd name="connsiteX4" fmla="*/ 646982 w 8643084"/>
              <a:gd name="connsiteY4" fmla="*/ 34506 h 439947"/>
              <a:gd name="connsiteX5" fmla="*/ 750499 w 8643084"/>
              <a:gd name="connsiteY5" fmla="*/ 43132 h 439947"/>
              <a:gd name="connsiteX6" fmla="*/ 1026544 w 8643084"/>
              <a:gd name="connsiteY6" fmla="*/ 94891 h 439947"/>
              <a:gd name="connsiteX7" fmla="*/ 1233578 w 8643084"/>
              <a:gd name="connsiteY7" fmla="*/ 163902 h 439947"/>
              <a:gd name="connsiteX8" fmla="*/ 1483744 w 8643084"/>
              <a:gd name="connsiteY8" fmla="*/ 284672 h 439947"/>
              <a:gd name="connsiteX9" fmla="*/ 1742535 w 8643084"/>
              <a:gd name="connsiteY9" fmla="*/ 370936 h 439947"/>
              <a:gd name="connsiteX10" fmla="*/ 1897812 w 8643084"/>
              <a:gd name="connsiteY10" fmla="*/ 431321 h 439947"/>
              <a:gd name="connsiteX11" fmla="*/ 2441276 w 8643084"/>
              <a:gd name="connsiteY11" fmla="*/ 422695 h 439947"/>
              <a:gd name="connsiteX12" fmla="*/ 4563374 w 8643084"/>
              <a:gd name="connsiteY12" fmla="*/ 439947 h 439947"/>
              <a:gd name="connsiteX13" fmla="*/ 6047117 w 8643084"/>
              <a:gd name="connsiteY13" fmla="*/ 396815 h 439947"/>
              <a:gd name="connsiteX14" fmla="*/ 6211019 w 8643084"/>
              <a:gd name="connsiteY14" fmla="*/ 396815 h 439947"/>
              <a:gd name="connsiteX15" fmla="*/ 6443933 w 8643084"/>
              <a:gd name="connsiteY15" fmla="*/ 370936 h 439947"/>
              <a:gd name="connsiteX16" fmla="*/ 6996023 w 8643084"/>
              <a:gd name="connsiteY16" fmla="*/ 301925 h 439947"/>
              <a:gd name="connsiteX17" fmla="*/ 7573993 w 8643084"/>
              <a:gd name="connsiteY17" fmla="*/ 181155 h 439947"/>
              <a:gd name="connsiteX18" fmla="*/ 7759371 w 8643084"/>
              <a:gd name="connsiteY18" fmla="*/ 136811 h 439947"/>
              <a:gd name="connsiteX19" fmla="*/ 7988061 w 8643084"/>
              <a:gd name="connsiteY19" fmla="*/ 60385 h 439947"/>
              <a:gd name="connsiteX20" fmla="*/ 8229600 w 8643084"/>
              <a:gd name="connsiteY20" fmla="*/ 17253 h 439947"/>
              <a:gd name="connsiteX21" fmla="*/ 8386629 w 8643084"/>
              <a:gd name="connsiteY21" fmla="*/ 15230 h 439947"/>
              <a:gd name="connsiteX22" fmla="*/ 8643084 w 8643084"/>
              <a:gd name="connsiteY22" fmla="*/ 29743 h 439947"/>
              <a:gd name="connsiteX0" fmla="*/ 0 w 8643084"/>
              <a:gd name="connsiteY0" fmla="*/ 34506 h 439947"/>
              <a:gd name="connsiteX1" fmla="*/ 138023 w 8643084"/>
              <a:gd name="connsiteY1" fmla="*/ 0 h 439947"/>
              <a:gd name="connsiteX2" fmla="*/ 250166 w 8643084"/>
              <a:gd name="connsiteY2" fmla="*/ 8627 h 439947"/>
              <a:gd name="connsiteX3" fmla="*/ 362310 w 8643084"/>
              <a:gd name="connsiteY3" fmla="*/ 34506 h 439947"/>
              <a:gd name="connsiteX4" fmla="*/ 646982 w 8643084"/>
              <a:gd name="connsiteY4" fmla="*/ 34506 h 439947"/>
              <a:gd name="connsiteX5" fmla="*/ 750499 w 8643084"/>
              <a:gd name="connsiteY5" fmla="*/ 43132 h 439947"/>
              <a:gd name="connsiteX6" fmla="*/ 1026544 w 8643084"/>
              <a:gd name="connsiteY6" fmla="*/ 94891 h 439947"/>
              <a:gd name="connsiteX7" fmla="*/ 1233578 w 8643084"/>
              <a:gd name="connsiteY7" fmla="*/ 163902 h 439947"/>
              <a:gd name="connsiteX8" fmla="*/ 1483744 w 8643084"/>
              <a:gd name="connsiteY8" fmla="*/ 284672 h 439947"/>
              <a:gd name="connsiteX9" fmla="*/ 1742535 w 8643084"/>
              <a:gd name="connsiteY9" fmla="*/ 370936 h 439947"/>
              <a:gd name="connsiteX10" fmla="*/ 1897812 w 8643084"/>
              <a:gd name="connsiteY10" fmla="*/ 431321 h 439947"/>
              <a:gd name="connsiteX11" fmla="*/ 2441276 w 8643084"/>
              <a:gd name="connsiteY11" fmla="*/ 422695 h 439947"/>
              <a:gd name="connsiteX12" fmla="*/ 4563374 w 8643084"/>
              <a:gd name="connsiteY12" fmla="*/ 439947 h 439947"/>
              <a:gd name="connsiteX13" fmla="*/ 6047117 w 8643084"/>
              <a:gd name="connsiteY13" fmla="*/ 396815 h 439947"/>
              <a:gd name="connsiteX14" fmla="*/ 6211019 w 8643084"/>
              <a:gd name="connsiteY14" fmla="*/ 396815 h 439947"/>
              <a:gd name="connsiteX15" fmla="*/ 6443933 w 8643084"/>
              <a:gd name="connsiteY15" fmla="*/ 370936 h 439947"/>
              <a:gd name="connsiteX16" fmla="*/ 6996023 w 8643084"/>
              <a:gd name="connsiteY16" fmla="*/ 301925 h 439947"/>
              <a:gd name="connsiteX17" fmla="*/ 7490649 w 8643084"/>
              <a:gd name="connsiteY17" fmla="*/ 204967 h 439947"/>
              <a:gd name="connsiteX18" fmla="*/ 7759371 w 8643084"/>
              <a:gd name="connsiteY18" fmla="*/ 136811 h 439947"/>
              <a:gd name="connsiteX19" fmla="*/ 7988061 w 8643084"/>
              <a:gd name="connsiteY19" fmla="*/ 60385 h 439947"/>
              <a:gd name="connsiteX20" fmla="*/ 8229600 w 8643084"/>
              <a:gd name="connsiteY20" fmla="*/ 17253 h 439947"/>
              <a:gd name="connsiteX21" fmla="*/ 8386629 w 8643084"/>
              <a:gd name="connsiteY21" fmla="*/ 15230 h 439947"/>
              <a:gd name="connsiteX22" fmla="*/ 8643084 w 8643084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455840 w 8654991"/>
              <a:gd name="connsiteY15" fmla="*/ 370936 h 439947"/>
              <a:gd name="connsiteX16" fmla="*/ 7007930 w 8654991"/>
              <a:gd name="connsiteY16" fmla="*/ 301925 h 439947"/>
              <a:gd name="connsiteX17" fmla="*/ 7502556 w 8654991"/>
              <a:gd name="connsiteY17" fmla="*/ 204967 h 439947"/>
              <a:gd name="connsiteX18" fmla="*/ 7771278 w 8654991"/>
              <a:gd name="connsiteY18" fmla="*/ 136811 h 439947"/>
              <a:gd name="connsiteX19" fmla="*/ 7999968 w 8654991"/>
              <a:gd name="connsiteY19" fmla="*/ 60385 h 439947"/>
              <a:gd name="connsiteX20" fmla="*/ 8241507 w 8654991"/>
              <a:gd name="connsiteY20" fmla="*/ 17253 h 439947"/>
              <a:gd name="connsiteX21" fmla="*/ 8398536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007930 w 8654991"/>
              <a:gd name="connsiteY16" fmla="*/ 301925 h 439947"/>
              <a:gd name="connsiteX17" fmla="*/ 7502556 w 8654991"/>
              <a:gd name="connsiteY17" fmla="*/ 204967 h 439947"/>
              <a:gd name="connsiteX18" fmla="*/ 7771278 w 8654991"/>
              <a:gd name="connsiteY18" fmla="*/ 136811 h 439947"/>
              <a:gd name="connsiteX19" fmla="*/ 7999968 w 8654991"/>
              <a:gd name="connsiteY19" fmla="*/ 60385 h 439947"/>
              <a:gd name="connsiteX20" fmla="*/ 8241507 w 8654991"/>
              <a:gd name="connsiteY20" fmla="*/ 17253 h 439947"/>
              <a:gd name="connsiteX21" fmla="*/ 8398536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502556 w 8654991"/>
              <a:gd name="connsiteY17" fmla="*/ 204967 h 439947"/>
              <a:gd name="connsiteX18" fmla="*/ 7771278 w 8654991"/>
              <a:gd name="connsiteY18" fmla="*/ 136811 h 439947"/>
              <a:gd name="connsiteX19" fmla="*/ 7999968 w 8654991"/>
              <a:gd name="connsiteY19" fmla="*/ 60385 h 439947"/>
              <a:gd name="connsiteX20" fmla="*/ 8241507 w 8654991"/>
              <a:gd name="connsiteY20" fmla="*/ 17253 h 439947"/>
              <a:gd name="connsiteX21" fmla="*/ 8398536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771278 w 8654991"/>
              <a:gd name="connsiteY18" fmla="*/ 136811 h 439947"/>
              <a:gd name="connsiteX19" fmla="*/ 7999968 w 8654991"/>
              <a:gd name="connsiteY19" fmla="*/ 60385 h 439947"/>
              <a:gd name="connsiteX20" fmla="*/ 8241507 w 8654991"/>
              <a:gd name="connsiteY20" fmla="*/ 17253 h 439947"/>
              <a:gd name="connsiteX21" fmla="*/ 8398536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08438 w 8654991"/>
              <a:gd name="connsiteY18" fmla="*/ 145955 h 439947"/>
              <a:gd name="connsiteX19" fmla="*/ 7999968 w 8654991"/>
              <a:gd name="connsiteY19" fmla="*/ 60385 h 439947"/>
              <a:gd name="connsiteX20" fmla="*/ 8241507 w 8654991"/>
              <a:gd name="connsiteY20" fmla="*/ 17253 h 439947"/>
              <a:gd name="connsiteX21" fmla="*/ 8398536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08438 w 8654991"/>
              <a:gd name="connsiteY18" fmla="*/ 145955 h 439947"/>
              <a:gd name="connsiteX19" fmla="*/ 8118840 w 8654991"/>
              <a:gd name="connsiteY19" fmla="*/ 60385 h 439947"/>
              <a:gd name="connsiteX20" fmla="*/ 8241507 w 8654991"/>
              <a:gd name="connsiteY20" fmla="*/ 17253 h 439947"/>
              <a:gd name="connsiteX21" fmla="*/ 8398536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08438 w 8654991"/>
              <a:gd name="connsiteY18" fmla="*/ 145955 h 439947"/>
              <a:gd name="connsiteX19" fmla="*/ 8118840 w 8654991"/>
              <a:gd name="connsiteY19" fmla="*/ 60385 h 439947"/>
              <a:gd name="connsiteX20" fmla="*/ 8323803 w 8654991"/>
              <a:gd name="connsiteY20" fmla="*/ 49257 h 439947"/>
              <a:gd name="connsiteX21" fmla="*/ 8398536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08438 w 8654991"/>
              <a:gd name="connsiteY18" fmla="*/ 145955 h 439947"/>
              <a:gd name="connsiteX19" fmla="*/ 8118840 w 8654991"/>
              <a:gd name="connsiteY19" fmla="*/ 60385 h 439947"/>
              <a:gd name="connsiteX20" fmla="*/ 8323803 w 8654991"/>
              <a:gd name="connsiteY20" fmla="*/ 4925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08438 w 8654991"/>
              <a:gd name="connsiteY18" fmla="*/ 145955 h 439947"/>
              <a:gd name="connsiteX19" fmla="*/ 8118840 w 8654991"/>
              <a:gd name="connsiteY19" fmla="*/ 60385 h 439947"/>
              <a:gd name="connsiteX20" fmla="*/ 8355807 w 8654991"/>
              <a:gd name="connsiteY20" fmla="*/ 2639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08438 w 8654991"/>
              <a:gd name="connsiteY18" fmla="*/ 145955 h 439947"/>
              <a:gd name="connsiteX19" fmla="*/ 8137128 w 8654991"/>
              <a:gd name="connsiteY19" fmla="*/ 74101 h 439947"/>
              <a:gd name="connsiteX20" fmla="*/ 8355807 w 8654991"/>
              <a:gd name="connsiteY20" fmla="*/ 2639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35870 w 8654991"/>
              <a:gd name="connsiteY18" fmla="*/ 164243 h 439947"/>
              <a:gd name="connsiteX19" fmla="*/ 8137128 w 8654991"/>
              <a:gd name="connsiteY19" fmla="*/ 74101 h 439947"/>
              <a:gd name="connsiteX20" fmla="*/ 8355807 w 8654991"/>
              <a:gd name="connsiteY20" fmla="*/ 2639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35870 w 8654991"/>
              <a:gd name="connsiteY18" fmla="*/ 164243 h 439947"/>
              <a:gd name="connsiteX19" fmla="*/ 8355807 w 8654991"/>
              <a:gd name="connsiteY19" fmla="*/ 26397 h 439947"/>
              <a:gd name="connsiteX20" fmla="*/ 8521980 w 8654991"/>
              <a:gd name="connsiteY20" fmla="*/ 15230 h 439947"/>
              <a:gd name="connsiteX21" fmla="*/ 8654991 w 8654991"/>
              <a:gd name="connsiteY21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39716 w 8654991"/>
              <a:gd name="connsiteY17" fmla="*/ 255259 h 439947"/>
              <a:gd name="connsiteX18" fmla="*/ 7935870 w 8654991"/>
              <a:gd name="connsiteY18" fmla="*/ 164243 h 439947"/>
              <a:gd name="connsiteX19" fmla="*/ 8133075 w 8654991"/>
              <a:gd name="connsiteY19" fmla="*/ 91525 h 439947"/>
              <a:gd name="connsiteX20" fmla="*/ 8355807 w 8654991"/>
              <a:gd name="connsiteY20" fmla="*/ 2639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43073 h 439947"/>
              <a:gd name="connsiteX17" fmla="*/ 7662576 w 8654991"/>
              <a:gd name="connsiteY17" fmla="*/ 268975 h 439947"/>
              <a:gd name="connsiteX18" fmla="*/ 7935870 w 8654991"/>
              <a:gd name="connsiteY18" fmla="*/ 164243 h 439947"/>
              <a:gd name="connsiteX19" fmla="*/ 8133075 w 8654991"/>
              <a:gd name="connsiteY19" fmla="*/ 91525 h 439947"/>
              <a:gd name="connsiteX20" fmla="*/ 8355807 w 8654991"/>
              <a:gd name="connsiteY20" fmla="*/ 2639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52217 h 439947"/>
              <a:gd name="connsiteX17" fmla="*/ 7662576 w 8654991"/>
              <a:gd name="connsiteY17" fmla="*/ 268975 h 439947"/>
              <a:gd name="connsiteX18" fmla="*/ 7935870 w 8654991"/>
              <a:gd name="connsiteY18" fmla="*/ 164243 h 439947"/>
              <a:gd name="connsiteX19" fmla="*/ 8133075 w 8654991"/>
              <a:gd name="connsiteY19" fmla="*/ 91525 h 439947"/>
              <a:gd name="connsiteX20" fmla="*/ 8355807 w 8654991"/>
              <a:gd name="connsiteY20" fmla="*/ 2639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52217 h 439947"/>
              <a:gd name="connsiteX17" fmla="*/ 7662576 w 8654991"/>
              <a:gd name="connsiteY17" fmla="*/ 268975 h 439947"/>
              <a:gd name="connsiteX18" fmla="*/ 7931298 w 8654991"/>
              <a:gd name="connsiteY18" fmla="*/ 177959 h 439947"/>
              <a:gd name="connsiteX19" fmla="*/ 8133075 w 8654991"/>
              <a:gd name="connsiteY19" fmla="*/ 91525 h 439947"/>
              <a:gd name="connsiteX20" fmla="*/ 8355807 w 8654991"/>
              <a:gd name="connsiteY20" fmla="*/ 26397 h 439947"/>
              <a:gd name="connsiteX21" fmla="*/ 8521980 w 8654991"/>
              <a:gd name="connsiteY21" fmla="*/ 15230 h 439947"/>
              <a:gd name="connsiteX22" fmla="*/ 8654991 w 8654991"/>
              <a:gd name="connsiteY22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52217 h 439947"/>
              <a:gd name="connsiteX17" fmla="*/ 7502139 w 8654991"/>
              <a:gd name="connsiteY17" fmla="*/ 310981 h 439947"/>
              <a:gd name="connsiteX18" fmla="*/ 7662576 w 8654991"/>
              <a:gd name="connsiteY18" fmla="*/ 268975 h 439947"/>
              <a:gd name="connsiteX19" fmla="*/ 7931298 w 8654991"/>
              <a:gd name="connsiteY19" fmla="*/ 177959 h 439947"/>
              <a:gd name="connsiteX20" fmla="*/ 8133075 w 8654991"/>
              <a:gd name="connsiteY20" fmla="*/ 91525 h 439947"/>
              <a:gd name="connsiteX21" fmla="*/ 8355807 w 8654991"/>
              <a:gd name="connsiteY21" fmla="*/ 26397 h 439947"/>
              <a:gd name="connsiteX22" fmla="*/ 8521980 w 8654991"/>
              <a:gd name="connsiteY22" fmla="*/ 15230 h 439947"/>
              <a:gd name="connsiteX23" fmla="*/ 8654991 w 8654991"/>
              <a:gd name="connsiteY23" fmla="*/ 29743 h 439947"/>
              <a:gd name="connsiteX0" fmla="*/ 0 w 8654991"/>
              <a:gd name="connsiteY0" fmla="*/ 32125 h 439947"/>
              <a:gd name="connsiteX1" fmla="*/ 149930 w 8654991"/>
              <a:gd name="connsiteY1" fmla="*/ 0 h 439947"/>
              <a:gd name="connsiteX2" fmla="*/ 262073 w 8654991"/>
              <a:gd name="connsiteY2" fmla="*/ 8627 h 439947"/>
              <a:gd name="connsiteX3" fmla="*/ 374217 w 8654991"/>
              <a:gd name="connsiteY3" fmla="*/ 34506 h 439947"/>
              <a:gd name="connsiteX4" fmla="*/ 658889 w 8654991"/>
              <a:gd name="connsiteY4" fmla="*/ 34506 h 439947"/>
              <a:gd name="connsiteX5" fmla="*/ 762406 w 8654991"/>
              <a:gd name="connsiteY5" fmla="*/ 43132 h 439947"/>
              <a:gd name="connsiteX6" fmla="*/ 1038451 w 8654991"/>
              <a:gd name="connsiteY6" fmla="*/ 94891 h 439947"/>
              <a:gd name="connsiteX7" fmla="*/ 1245485 w 8654991"/>
              <a:gd name="connsiteY7" fmla="*/ 163902 h 439947"/>
              <a:gd name="connsiteX8" fmla="*/ 1495651 w 8654991"/>
              <a:gd name="connsiteY8" fmla="*/ 284672 h 439947"/>
              <a:gd name="connsiteX9" fmla="*/ 1754442 w 8654991"/>
              <a:gd name="connsiteY9" fmla="*/ 370936 h 439947"/>
              <a:gd name="connsiteX10" fmla="*/ 1909719 w 8654991"/>
              <a:gd name="connsiteY10" fmla="*/ 431321 h 439947"/>
              <a:gd name="connsiteX11" fmla="*/ 2453183 w 8654991"/>
              <a:gd name="connsiteY11" fmla="*/ 422695 h 439947"/>
              <a:gd name="connsiteX12" fmla="*/ 4575281 w 8654991"/>
              <a:gd name="connsiteY12" fmla="*/ 439947 h 439947"/>
              <a:gd name="connsiteX13" fmla="*/ 6059024 w 8654991"/>
              <a:gd name="connsiteY13" fmla="*/ 396815 h 439947"/>
              <a:gd name="connsiteX14" fmla="*/ 6222926 w 8654991"/>
              <a:gd name="connsiteY14" fmla="*/ 396815 h 439947"/>
              <a:gd name="connsiteX15" fmla="*/ 6876464 w 8654991"/>
              <a:gd name="connsiteY15" fmla="*/ 375508 h 439947"/>
              <a:gd name="connsiteX16" fmla="*/ 7309682 w 8654991"/>
              <a:gd name="connsiteY16" fmla="*/ 352217 h 439947"/>
              <a:gd name="connsiteX17" fmla="*/ 7502139 w 8654991"/>
              <a:gd name="connsiteY17" fmla="*/ 315553 h 439947"/>
              <a:gd name="connsiteX18" fmla="*/ 7662576 w 8654991"/>
              <a:gd name="connsiteY18" fmla="*/ 268975 h 439947"/>
              <a:gd name="connsiteX19" fmla="*/ 7931298 w 8654991"/>
              <a:gd name="connsiteY19" fmla="*/ 177959 h 439947"/>
              <a:gd name="connsiteX20" fmla="*/ 8133075 w 8654991"/>
              <a:gd name="connsiteY20" fmla="*/ 91525 h 439947"/>
              <a:gd name="connsiteX21" fmla="*/ 8355807 w 8654991"/>
              <a:gd name="connsiteY21" fmla="*/ 26397 h 439947"/>
              <a:gd name="connsiteX22" fmla="*/ 8521980 w 8654991"/>
              <a:gd name="connsiteY22" fmla="*/ 15230 h 439947"/>
              <a:gd name="connsiteX23" fmla="*/ 8654991 w 8654991"/>
              <a:gd name="connsiteY23" fmla="*/ 29743 h 439947"/>
              <a:gd name="connsiteX0" fmla="*/ 0 w 8654991"/>
              <a:gd name="connsiteY0" fmla="*/ 32125 h 497806"/>
              <a:gd name="connsiteX1" fmla="*/ 149930 w 8654991"/>
              <a:gd name="connsiteY1" fmla="*/ 0 h 497806"/>
              <a:gd name="connsiteX2" fmla="*/ 262073 w 8654991"/>
              <a:gd name="connsiteY2" fmla="*/ 8627 h 497806"/>
              <a:gd name="connsiteX3" fmla="*/ 374217 w 8654991"/>
              <a:gd name="connsiteY3" fmla="*/ 34506 h 497806"/>
              <a:gd name="connsiteX4" fmla="*/ 658889 w 8654991"/>
              <a:gd name="connsiteY4" fmla="*/ 34506 h 497806"/>
              <a:gd name="connsiteX5" fmla="*/ 762406 w 8654991"/>
              <a:gd name="connsiteY5" fmla="*/ 43132 h 497806"/>
              <a:gd name="connsiteX6" fmla="*/ 1038451 w 8654991"/>
              <a:gd name="connsiteY6" fmla="*/ 94891 h 497806"/>
              <a:gd name="connsiteX7" fmla="*/ 1245485 w 8654991"/>
              <a:gd name="connsiteY7" fmla="*/ 163902 h 497806"/>
              <a:gd name="connsiteX8" fmla="*/ 1495651 w 8654991"/>
              <a:gd name="connsiteY8" fmla="*/ 284672 h 497806"/>
              <a:gd name="connsiteX9" fmla="*/ 1754442 w 8654991"/>
              <a:gd name="connsiteY9" fmla="*/ 370936 h 497806"/>
              <a:gd name="connsiteX10" fmla="*/ 1909719 w 8654991"/>
              <a:gd name="connsiteY10" fmla="*/ 431321 h 497806"/>
              <a:gd name="connsiteX11" fmla="*/ 2472778 w 8654991"/>
              <a:gd name="connsiteY11" fmla="*/ 497806 h 497806"/>
              <a:gd name="connsiteX12" fmla="*/ 4575281 w 8654991"/>
              <a:gd name="connsiteY12" fmla="*/ 439947 h 497806"/>
              <a:gd name="connsiteX13" fmla="*/ 6059024 w 8654991"/>
              <a:gd name="connsiteY13" fmla="*/ 396815 h 497806"/>
              <a:gd name="connsiteX14" fmla="*/ 6222926 w 8654991"/>
              <a:gd name="connsiteY14" fmla="*/ 396815 h 497806"/>
              <a:gd name="connsiteX15" fmla="*/ 6876464 w 8654991"/>
              <a:gd name="connsiteY15" fmla="*/ 375508 h 497806"/>
              <a:gd name="connsiteX16" fmla="*/ 7309682 w 8654991"/>
              <a:gd name="connsiteY16" fmla="*/ 352217 h 497806"/>
              <a:gd name="connsiteX17" fmla="*/ 7502139 w 8654991"/>
              <a:gd name="connsiteY17" fmla="*/ 315553 h 497806"/>
              <a:gd name="connsiteX18" fmla="*/ 7662576 w 8654991"/>
              <a:gd name="connsiteY18" fmla="*/ 268975 h 497806"/>
              <a:gd name="connsiteX19" fmla="*/ 7931298 w 8654991"/>
              <a:gd name="connsiteY19" fmla="*/ 177959 h 497806"/>
              <a:gd name="connsiteX20" fmla="*/ 8133075 w 8654991"/>
              <a:gd name="connsiteY20" fmla="*/ 91525 h 497806"/>
              <a:gd name="connsiteX21" fmla="*/ 8355807 w 8654991"/>
              <a:gd name="connsiteY21" fmla="*/ 26397 h 497806"/>
              <a:gd name="connsiteX22" fmla="*/ 8521980 w 8654991"/>
              <a:gd name="connsiteY22" fmla="*/ 15230 h 497806"/>
              <a:gd name="connsiteX23" fmla="*/ 8654991 w 8654991"/>
              <a:gd name="connsiteY23" fmla="*/ 29743 h 497806"/>
              <a:gd name="connsiteX0" fmla="*/ 0 w 8654991"/>
              <a:gd name="connsiteY0" fmla="*/ 32125 h 494541"/>
              <a:gd name="connsiteX1" fmla="*/ 149930 w 8654991"/>
              <a:gd name="connsiteY1" fmla="*/ 0 h 494541"/>
              <a:gd name="connsiteX2" fmla="*/ 262073 w 8654991"/>
              <a:gd name="connsiteY2" fmla="*/ 8627 h 494541"/>
              <a:gd name="connsiteX3" fmla="*/ 374217 w 8654991"/>
              <a:gd name="connsiteY3" fmla="*/ 34506 h 494541"/>
              <a:gd name="connsiteX4" fmla="*/ 658889 w 8654991"/>
              <a:gd name="connsiteY4" fmla="*/ 34506 h 494541"/>
              <a:gd name="connsiteX5" fmla="*/ 762406 w 8654991"/>
              <a:gd name="connsiteY5" fmla="*/ 43132 h 494541"/>
              <a:gd name="connsiteX6" fmla="*/ 1038451 w 8654991"/>
              <a:gd name="connsiteY6" fmla="*/ 94891 h 494541"/>
              <a:gd name="connsiteX7" fmla="*/ 1245485 w 8654991"/>
              <a:gd name="connsiteY7" fmla="*/ 163902 h 494541"/>
              <a:gd name="connsiteX8" fmla="*/ 1495651 w 8654991"/>
              <a:gd name="connsiteY8" fmla="*/ 284672 h 494541"/>
              <a:gd name="connsiteX9" fmla="*/ 1754442 w 8654991"/>
              <a:gd name="connsiteY9" fmla="*/ 370936 h 494541"/>
              <a:gd name="connsiteX10" fmla="*/ 1909719 w 8654991"/>
              <a:gd name="connsiteY10" fmla="*/ 431321 h 494541"/>
              <a:gd name="connsiteX11" fmla="*/ 2453183 w 8654991"/>
              <a:gd name="connsiteY11" fmla="*/ 494541 h 494541"/>
              <a:gd name="connsiteX12" fmla="*/ 4575281 w 8654991"/>
              <a:gd name="connsiteY12" fmla="*/ 439947 h 494541"/>
              <a:gd name="connsiteX13" fmla="*/ 6059024 w 8654991"/>
              <a:gd name="connsiteY13" fmla="*/ 396815 h 494541"/>
              <a:gd name="connsiteX14" fmla="*/ 6222926 w 8654991"/>
              <a:gd name="connsiteY14" fmla="*/ 396815 h 494541"/>
              <a:gd name="connsiteX15" fmla="*/ 6876464 w 8654991"/>
              <a:gd name="connsiteY15" fmla="*/ 375508 h 494541"/>
              <a:gd name="connsiteX16" fmla="*/ 7309682 w 8654991"/>
              <a:gd name="connsiteY16" fmla="*/ 352217 h 494541"/>
              <a:gd name="connsiteX17" fmla="*/ 7502139 w 8654991"/>
              <a:gd name="connsiteY17" fmla="*/ 315553 h 494541"/>
              <a:gd name="connsiteX18" fmla="*/ 7662576 w 8654991"/>
              <a:gd name="connsiteY18" fmla="*/ 268975 h 494541"/>
              <a:gd name="connsiteX19" fmla="*/ 7931298 w 8654991"/>
              <a:gd name="connsiteY19" fmla="*/ 177959 h 494541"/>
              <a:gd name="connsiteX20" fmla="*/ 8133075 w 8654991"/>
              <a:gd name="connsiteY20" fmla="*/ 91525 h 494541"/>
              <a:gd name="connsiteX21" fmla="*/ 8355807 w 8654991"/>
              <a:gd name="connsiteY21" fmla="*/ 26397 h 494541"/>
              <a:gd name="connsiteX22" fmla="*/ 8521980 w 8654991"/>
              <a:gd name="connsiteY22" fmla="*/ 15230 h 494541"/>
              <a:gd name="connsiteX23" fmla="*/ 8654991 w 8654991"/>
              <a:gd name="connsiteY23" fmla="*/ 29743 h 494541"/>
              <a:gd name="connsiteX0" fmla="*/ 0 w 8654991"/>
              <a:gd name="connsiteY0" fmla="*/ 32125 h 497096"/>
              <a:gd name="connsiteX1" fmla="*/ 149930 w 8654991"/>
              <a:gd name="connsiteY1" fmla="*/ 0 h 497096"/>
              <a:gd name="connsiteX2" fmla="*/ 262073 w 8654991"/>
              <a:gd name="connsiteY2" fmla="*/ 8627 h 497096"/>
              <a:gd name="connsiteX3" fmla="*/ 374217 w 8654991"/>
              <a:gd name="connsiteY3" fmla="*/ 34506 h 497096"/>
              <a:gd name="connsiteX4" fmla="*/ 658889 w 8654991"/>
              <a:gd name="connsiteY4" fmla="*/ 34506 h 497096"/>
              <a:gd name="connsiteX5" fmla="*/ 762406 w 8654991"/>
              <a:gd name="connsiteY5" fmla="*/ 43132 h 497096"/>
              <a:gd name="connsiteX6" fmla="*/ 1038451 w 8654991"/>
              <a:gd name="connsiteY6" fmla="*/ 94891 h 497096"/>
              <a:gd name="connsiteX7" fmla="*/ 1245485 w 8654991"/>
              <a:gd name="connsiteY7" fmla="*/ 163902 h 497096"/>
              <a:gd name="connsiteX8" fmla="*/ 1495651 w 8654991"/>
              <a:gd name="connsiteY8" fmla="*/ 284672 h 497096"/>
              <a:gd name="connsiteX9" fmla="*/ 1754442 w 8654991"/>
              <a:gd name="connsiteY9" fmla="*/ 370936 h 497096"/>
              <a:gd name="connsiteX10" fmla="*/ 1909719 w 8654991"/>
              <a:gd name="connsiteY10" fmla="*/ 431321 h 497096"/>
              <a:gd name="connsiteX11" fmla="*/ 2086932 w 8654991"/>
              <a:gd name="connsiteY11" fmla="*/ 487330 h 497096"/>
              <a:gd name="connsiteX12" fmla="*/ 2453183 w 8654991"/>
              <a:gd name="connsiteY12" fmla="*/ 494541 h 497096"/>
              <a:gd name="connsiteX13" fmla="*/ 4575281 w 8654991"/>
              <a:gd name="connsiteY13" fmla="*/ 439947 h 497096"/>
              <a:gd name="connsiteX14" fmla="*/ 6059024 w 8654991"/>
              <a:gd name="connsiteY14" fmla="*/ 396815 h 497096"/>
              <a:gd name="connsiteX15" fmla="*/ 6222926 w 8654991"/>
              <a:gd name="connsiteY15" fmla="*/ 396815 h 497096"/>
              <a:gd name="connsiteX16" fmla="*/ 6876464 w 8654991"/>
              <a:gd name="connsiteY16" fmla="*/ 375508 h 497096"/>
              <a:gd name="connsiteX17" fmla="*/ 7309682 w 8654991"/>
              <a:gd name="connsiteY17" fmla="*/ 352217 h 497096"/>
              <a:gd name="connsiteX18" fmla="*/ 7502139 w 8654991"/>
              <a:gd name="connsiteY18" fmla="*/ 315553 h 497096"/>
              <a:gd name="connsiteX19" fmla="*/ 7662576 w 8654991"/>
              <a:gd name="connsiteY19" fmla="*/ 268975 h 497096"/>
              <a:gd name="connsiteX20" fmla="*/ 7931298 w 8654991"/>
              <a:gd name="connsiteY20" fmla="*/ 177959 h 497096"/>
              <a:gd name="connsiteX21" fmla="*/ 8133075 w 8654991"/>
              <a:gd name="connsiteY21" fmla="*/ 91525 h 497096"/>
              <a:gd name="connsiteX22" fmla="*/ 8355807 w 8654991"/>
              <a:gd name="connsiteY22" fmla="*/ 26397 h 497096"/>
              <a:gd name="connsiteX23" fmla="*/ 8521980 w 8654991"/>
              <a:gd name="connsiteY23" fmla="*/ 15230 h 497096"/>
              <a:gd name="connsiteX24" fmla="*/ 8654991 w 8654991"/>
              <a:gd name="connsiteY24" fmla="*/ 29743 h 497096"/>
              <a:gd name="connsiteX0" fmla="*/ 0 w 8654991"/>
              <a:gd name="connsiteY0" fmla="*/ 32125 h 497096"/>
              <a:gd name="connsiteX1" fmla="*/ 149930 w 8654991"/>
              <a:gd name="connsiteY1" fmla="*/ 0 h 497096"/>
              <a:gd name="connsiteX2" fmla="*/ 262073 w 8654991"/>
              <a:gd name="connsiteY2" fmla="*/ 8627 h 497096"/>
              <a:gd name="connsiteX3" fmla="*/ 374217 w 8654991"/>
              <a:gd name="connsiteY3" fmla="*/ 34506 h 497096"/>
              <a:gd name="connsiteX4" fmla="*/ 658889 w 8654991"/>
              <a:gd name="connsiteY4" fmla="*/ 34506 h 497096"/>
              <a:gd name="connsiteX5" fmla="*/ 762406 w 8654991"/>
              <a:gd name="connsiteY5" fmla="*/ 43132 h 497096"/>
              <a:gd name="connsiteX6" fmla="*/ 1038451 w 8654991"/>
              <a:gd name="connsiteY6" fmla="*/ 94891 h 497096"/>
              <a:gd name="connsiteX7" fmla="*/ 1245485 w 8654991"/>
              <a:gd name="connsiteY7" fmla="*/ 163902 h 497096"/>
              <a:gd name="connsiteX8" fmla="*/ 1495651 w 8654991"/>
              <a:gd name="connsiteY8" fmla="*/ 284672 h 497096"/>
              <a:gd name="connsiteX9" fmla="*/ 1543751 w 8654991"/>
              <a:gd name="connsiteY9" fmla="*/ 450999 h 497096"/>
              <a:gd name="connsiteX10" fmla="*/ 1909719 w 8654991"/>
              <a:gd name="connsiteY10" fmla="*/ 431321 h 497096"/>
              <a:gd name="connsiteX11" fmla="*/ 2086932 w 8654991"/>
              <a:gd name="connsiteY11" fmla="*/ 487330 h 497096"/>
              <a:gd name="connsiteX12" fmla="*/ 2453183 w 8654991"/>
              <a:gd name="connsiteY12" fmla="*/ 494541 h 497096"/>
              <a:gd name="connsiteX13" fmla="*/ 4575281 w 8654991"/>
              <a:gd name="connsiteY13" fmla="*/ 439947 h 497096"/>
              <a:gd name="connsiteX14" fmla="*/ 6059024 w 8654991"/>
              <a:gd name="connsiteY14" fmla="*/ 396815 h 497096"/>
              <a:gd name="connsiteX15" fmla="*/ 6222926 w 8654991"/>
              <a:gd name="connsiteY15" fmla="*/ 396815 h 497096"/>
              <a:gd name="connsiteX16" fmla="*/ 6876464 w 8654991"/>
              <a:gd name="connsiteY16" fmla="*/ 375508 h 497096"/>
              <a:gd name="connsiteX17" fmla="*/ 7309682 w 8654991"/>
              <a:gd name="connsiteY17" fmla="*/ 352217 h 497096"/>
              <a:gd name="connsiteX18" fmla="*/ 7502139 w 8654991"/>
              <a:gd name="connsiteY18" fmla="*/ 315553 h 497096"/>
              <a:gd name="connsiteX19" fmla="*/ 7662576 w 8654991"/>
              <a:gd name="connsiteY19" fmla="*/ 268975 h 497096"/>
              <a:gd name="connsiteX20" fmla="*/ 7931298 w 8654991"/>
              <a:gd name="connsiteY20" fmla="*/ 177959 h 497096"/>
              <a:gd name="connsiteX21" fmla="*/ 8133075 w 8654991"/>
              <a:gd name="connsiteY21" fmla="*/ 91525 h 497096"/>
              <a:gd name="connsiteX22" fmla="*/ 8355807 w 8654991"/>
              <a:gd name="connsiteY22" fmla="*/ 26397 h 497096"/>
              <a:gd name="connsiteX23" fmla="*/ 8521980 w 8654991"/>
              <a:gd name="connsiteY23" fmla="*/ 15230 h 497096"/>
              <a:gd name="connsiteX24" fmla="*/ 8654991 w 8654991"/>
              <a:gd name="connsiteY24" fmla="*/ 29743 h 497096"/>
              <a:gd name="connsiteX0" fmla="*/ 0 w 8654991"/>
              <a:gd name="connsiteY0" fmla="*/ 32125 h 497096"/>
              <a:gd name="connsiteX1" fmla="*/ 149930 w 8654991"/>
              <a:gd name="connsiteY1" fmla="*/ 0 h 497096"/>
              <a:gd name="connsiteX2" fmla="*/ 262073 w 8654991"/>
              <a:gd name="connsiteY2" fmla="*/ 8627 h 497096"/>
              <a:gd name="connsiteX3" fmla="*/ 374217 w 8654991"/>
              <a:gd name="connsiteY3" fmla="*/ 34506 h 497096"/>
              <a:gd name="connsiteX4" fmla="*/ 658889 w 8654991"/>
              <a:gd name="connsiteY4" fmla="*/ 34506 h 497096"/>
              <a:gd name="connsiteX5" fmla="*/ 762406 w 8654991"/>
              <a:gd name="connsiteY5" fmla="*/ 43132 h 497096"/>
              <a:gd name="connsiteX6" fmla="*/ 1038451 w 8654991"/>
              <a:gd name="connsiteY6" fmla="*/ 94891 h 497096"/>
              <a:gd name="connsiteX7" fmla="*/ 1245485 w 8654991"/>
              <a:gd name="connsiteY7" fmla="*/ 163902 h 497096"/>
              <a:gd name="connsiteX8" fmla="*/ 1495651 w 8654991"/>
              <a:gd name="connsiteY8" fmla="*/ 284672 h 497096"/>
              <a:gd name="connsiteX9" fmla="*/ 1543751 w 8654991"/>
              <a:gd name="connsiteY9" fmla="*/ 450999 h 497096"/>
              <a:gd name="connsiteX10" fmla="*/ 1905505 w 8654991"/>
              <a:gd name="connsiteY10" fmla="*/ 465032 h 497096"/>
              <a:gd name="connsiteX11" fmla="*/ 2086932 w 8654991"/>
              <a:gd name="connsiteY11" fmla="*/ 487330 h 497096"/>
              <a:gd name="connsiteX12" fmla="*/ 2453183 w 8654991"/>
              <a:gd name="connsiteY12" fmla="*/ 494541 h 497096"/>
              <a:gd name="connsiteX13" fmla="*/ 4575281 w 8654991"/>
              <a:gd name="connsiteY13" fmla="*/ 439947 h 497096"/>
              <a:gd name="connsiteX14" fmla="*/ 6059024 w 8654991"/>
              <a:gd name="connsiteY14" fmla="*/ 396815 h 497096"/>
              <a:gd name="connsiteX15" fmla="*/ 6222926 w 8654991"/>
              <a:gd name="connsiteY15" fmla="*/ 396815 h 497096"/>
              <a:gd name="connsiteX16" fmla="*/ 6876464 w 8654991"/>
              <a:gd name="connsiteY16" fmla="*/ 375508 h 497096"/>
              <a:gd name="connsiteX17" fmla="*/ 7309682 w 8654991"/>
              <a:gd name="connsiteY17" fmla="*/ 352217 h 497096"/>
              <a:gd name="connsiteX18" fmla="*/ 7502139 w 8654991"/>
              <a:gd name="connsiteY18" fmla="*/ 315553 h 497096"/>
              <a:gd name="connsiteX19" fmla="*/ 7662576 w 8654991"/>
              <a:gd name="connsiteY19" fmla="*/ 268975 h 497096"/>
              <a:gd name="connsiteX20" fmla="*/ 7931298 w 8654991"/>
              <a:gd name="connsiteY20" fmla="*/ 177959 h 497096"/>
              <a:gd name="connsiteX21" fmla="*/ 8133075 w 8654991"/>
              <a:gd name="connsiteY21" fmla="*/ 91525 h 497096"/>
              <a:gd name="connsiteX22" fmla="*/ 8355807 w 8654991"/>
              <a:gd name="connsiteY22" fmla="*/ 26397 h 497096"/>
              <a:gd name="connsiteX23" fmla="*/ 8521980 w 8654991"/>
              <a:gd name="connsiteY23" fmla="*/ 15230 h 497096"/>
              <a:gd name="connsiteX24" fmla="*/ 8654991 w 8654991"/>
              <a:gd name="connsiteY24" fmla="*/ 29743 h 497096"/>
              <a:gd name="connsiteX0" fmla="*/ 0 w 8654991"/>
              <a:gd name="connsiteY0" fmla="*/ 32125 h 512733"/>
              <a:gd name="connsiteX1" fmla="*/ 149930 w 8654991"/>
              <a:gd name="connsiteY1" fmla="*/ 0 h 512733"/>
              <a:gd name="connsiteX2" fmla="*/ 262073 w 8654991"/>
              <a:gd name="connsiteY2" fmla="*/ 8627 h 512733"/>
              <a:gd name="connsiteX3" fmla="*/ 374217 w 8654991"/>
              <a:gd name="connsiteY3" fmla="*/ 34506 h 512733"/>
              <a:gd name="connsiteX4" fmla="*/ 658889 w 8654991"/>
              <a:gd name="connsiteY4" fmla="*/ 34506 h 512733"/>
              <a:gd name="connsiteX5" fmla="*/ 762406 w 8654991"/>
              <a:gd name="connsiteY5" fmla="*/ 43132 h 512733"/>
              <a:gd name="connsiteX6" fmla="*/ 1038451 w 8654991"/>
              <a:gd name="connsiteY6" fmla="*/ 94891 h 512733"/>
              <a:gd name="connsiteX7" fmla="*/ 1245485 w 8654991"/>
              <a:gd name="connsiteY7" fmla="*/ 163902 h 512733"/>
              <a:gd name="connsiteX8" fmla="*/ 1495651 w 8654991"/>
              <a:gd name="connsiteY8" fmla="*/ 284672 h 512733"/>
              <a:gd name="connsiteX9" fmla="*/ 1543751 w 8654991"/>
              <a:gd name="connsiteY9" fmla="*/ 450999 h 512733"/>
              <a:gd name="connsiteX10" fmla="*/ 1905505 w 8654991"/>
              <a:gd name="connsiteY10" fmla="*/ 465032 h 512733"/>
              <a:gd name="connsiteX11" fmla="*/ 2086932 w 8654991"/>
              <a:gd name="connsiteY11" fmla="*/ 487330 h 512733"/>
              <a:gd name="connsiteX12" fmla="*/ 2870351 w 8654991"/>
              <a:gd name="connsiteY12" fmla="*/ 511396 h 512733"/>
              <a:gd name="connsiteX13" fmla="*/ 4575281 w 8654991"/>
              <a:gd name="connsiteY13" fmla="*/ 439947 h 512733"/>
              <a:gd name="connsiteX14" fmla="*/ 6059024 w 8654991"/>
              <a:gd name="connsiteY14" fmla="*/ 396815 h 512733"/>
              <a:gd name="connsiteX15" fmla="*/ 6222926 w 8654991"/>
              <a:gd name="connsiteY15" fmla="*/ 396815 h 512733"/>
              <a:gd name="connsiteX16" fmla="*/ 6876464 w 8654991"/>
              <a:gd name="connsiteY16" fmla="*/ 375508 h 512733"/>
              <a:gd name="connsiteX17" fmla="*/ 7309682 w 8654991"/>
              <a:gd name="connsiteY17" fmla="*/ 352217 h 512733"/>
              <a:gd name="connsiteX18" fmla="*/ 7502139 w 8654991"/>
              <a:gd name="connsiteY18" fmla="*/ 315553 h 512733"/>
              <a:gd name="connsiteX19" fmla="*/ 7662576 w 8654991"/>
              <a:gd name="connsiteY19" fmla="*/ 268975 h 512733"/>
              <a:gd name="connsiteX20" fmla="*/ 7931298 w 8654991"/>
              <a:gd name="connsiteY20" fmla="*/ 177959 h 512733"/>
              <a:gd name="connsiteX21" fmla="*/ 8133075 w 8654991"/>
              <a:gd name="connsiteY21" fmla="*/ 91525 h 512733"/>
              <a:gd name="connsiteX22" fmla="*/ 8355807 w 8654991"/>
              <a:gd name="connsiteY22" fmla="*/ 26397 h 512733"/>
              <a:gd name="connsiteX23" fmla="*/ 8521980 w 8654991"/>
              <a:gd name="connsiteY23" fmla="*/ 15230 h 512733"/>
              <a:gd name="connsiteX24" fmla="*/ 8654991 w 8654991"/>
              <a:gd name="connsiteY24" fmla="*/ 29743 h 512733"/>
              <a:gd name="connsiteX0" fmla="*/ 0 w 8654991"/>
              <a:gd name="connsiteY0" fmla="*/ 32125 h 500838"/>
              <a:gd name="connsiteX1" fmla="*/ 149930 w 8654991"/>
              <a:gd name="connsiteY1" fmla="*/ 0 h 500838"/>
              <a:gd name="connsiteX2" fmla="*/ 262073 w 8654991"/>
              <a:gd name="connsiteY2" fmla="*/ 8627 h 500838"/>
              <a:gd name="connsiteX3" fmla="*/ 374217 w 8654991"/>
              <a:gd name="connsiteY3" fmla="*/ 34506 h 500838"/>
              <a:gd name="connsiteX4" fmla="*/ 658889 w 8654991"/>
              <a:gd name="connsiteY4" fmla="*/ 34506 h 500838"/>
              <a:gd name="connsiteX5" fmla="*/ 762406 w 8654991"/>
              <a:gd name="connsiteY5" fmla="*/ 43132 h 500838"/>
              <a:gd name="connsiteX6" fmla="*/ 1038451 w 8654991"/>
              <a:gd name="connsiteY6" fmla="*/ 94891 h 500838"/>
              <a:gd name="connsiteX7" fmla="*/ 1245485 w 8654991"/>
              <a:gd name="connsiteY7" fmla="*/ 163902 h 500838"/>
              <a:gd name="connsiteX8" fmla="*/ 1495651 w 8654991"/>
              <a:gd name="connsiteY8" fmla="*/ 284672 h 500838"/>
              <a:gd name="connsiteX9" fmla="*/ 1543751 w 8654991"/>
              <a:gd name="connsiteY9" fmla="*/ 450999 h 500838"/>
              <a:gd name="connsiteX10" fmla="*/ 1905505 w 8654991"/>
              <a:gd name="connsiteY10" fmla="*/ 465032 h 500838"/>
              <a:gd name="connsiteX11" fmla="*/ 2086932 w 8654991"/>
              <a:gd name="connsiteY11" fmla="*/ 487330 h 500838"/>
              <a:gd name="connsiteX12" fmla="*/ 2845068 w 8654991"/>
              <a:gd name="connsiteY12" fmla="*/ 498754 h 500838"/>
              <a:gd name="connsiteX13" fmla="*/ 4575281 w 8654991"/>
              <a:gd name="connsiteY13" fmla="*/ 439947 h 500838"/>
              <a:gd name="connsiteX14" fmla="*/ 6059024 w 8654991"/>
              <a:gd name="connsiteY14" fmla="*/ 396815 h 500838"/>
              <a:gd name="connsiteX15" fmla="*/ 6222926 w 8654991"/>
              <a:gd name="connsiteY15" fmla="*/ 396815 h 500838"/>
              <a:gd name="connsiteX16" fmla="*/ 6876464 w 8654991"/>
              <a:gd name="connsiteY16" fmla="*/ 375508 h 500838"/>
              <a:gd name="connsiteX17" fmla="*/ 7309682 w 8654991"/>
              <a:gd name="connsiteY17" fmla="*/ 352217 h 500838"/>
              <a:gd name="connsiteX18" fmla="*/ 7502139 w 8654991"/>
              <a:gd name="connsiteY18" fmla="*/ 315553 h 500838"/>
              <a:gd name="connsiteX19" fmla="*/ 7662576 w 8654991"/>
              <a:gd name="connsiteY19" fmla="*/ 268975 h 500838"/>
              <a:gd name="connsiteX20" fmla="*/ 7931298 w 8654991"/>
              <a:gd name="connsiteY20" fmla="*/ 177959 h 500838"/>
              <a:gd name="connsiteX21" fmla="*/ 8133075 w 8654991"/>
              <a:gd name="connsiteY21" fmla="*/ 91525 h 500838"/>
              <a:gd name="connsiteX22" fmla="*/ 8355807 w 8654991"/>
              <a:gd name="connsiteY22" fmla="*/ 26397 h 500838"/>
              <a:gd name="connsiteX23" fmla="*/ 8521980 w 8654991"/>
              <a:gd name="connsiteY23" fmla="*/ 15230 h 500838"/>
              <a:gd name="connsiteX24" fmla="*/ 8654991 w 8654991"/>
              <a:gd name="connsiteY24" fmla="*/ 29743 h 500838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34506 h 506434"/>
              <a:gd name="connsiteX5" fmla="*/ 762406 w 8654991"/>
              <a:gd name="connsiteY5" fmla="*/ 43132 h 506434"/>
              <a:gd name="connsiteX6" fmla="*/ 1038451 w 8654991"/>
              <a:gd name="connsiteY6" fmla="*/ 94891 h 506434"/>
              <a:gd name="connsiteX7" fmla="*/ 1245485 w 8654991"/>
              <a:gd name="connsiteY7" fmla="*/ 163902 h 506434"/>
              <a:gd name="connsiteX8" fmla="*/ 1495651 w 8654991"/>
              <a:gd name="connsiteY8" fmla="*/ 284672 h 506434"/>
              <a:gd name="connsiteX9" fmla="*/ 1543751 w 8654991"/>
              <a:gd name="connsiteY9" fmla="*/ 450999 h 506434"/>
              <a:gd name="connsiteX10" fmla="*/ 1905505 w 8654991"/>
              <a:gd name="connsiteY10" fmla="*/ 465032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34506 h 506434"/>
              <a:gd name="connsiteX5" fmla="*/ 762406 w 8654991"/>
              <a:gd name="connsiteY5" fmla="*/ 43132 h 506434"/>
              <a:gd name="connsiteX6" fmla="*/ 1038451 w 8654991"/>
              <a:gd name="connsiteY6" fmla="*/ 94891 h 506434"/>
              <a:gd name="connsiteX7" fmla="*/ 1245485 w 8654991"/>
              <a:gd name="connsiteY7" fmla="*/ 163902 h 506434"/>
              <a:gd name="connsiteX8" fmla="*/ 1495651 w 8654991"/>
              <a:gd name="connsiteY8" fmla="*/ 284672 h 506434"/>
              <a:gd name="connsiteX9" fmla="*/ 1543751 w 8654991"/>
              <a:gd name="connsiteY9" fmla="*/ 450999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34506 h 506434"/>
              <a:gd name="connsiteX5" fmla="*/ 762406 w 8654991"/>
              <a:gd name="connsiteY5" fmla="*/ 43132 h 506434"/>
              <a:gd name="connsiteX6" fmla="*/ 1038451 w 8654991"/>
              <a:gd name="connsiteY6" fmla="*/ 94891 h 506434"/>
              <a:gd name="connsiteX7" fmla="*/ 1245485 w 8654991"/>
              <a:gd name="connsiteY7" fmla="*/ 163902 h 506434"/>
              <a:gd name="connsiteX8" fmla="*/ 1495651 w 8654991"/>
              <a:gd name="connsiteY8" fmla="*/ 284672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34506 h 506434"/>
              <a:gd name="connsiteX5" fmla="*/ 762406 w 8654991"/>
              <a:gd name="connsiteY5" fmla="*/ 43132 h 506434"/>
              <a:gd name="connsiteX6" fmla="*/ 1038451 w 8654991"/>
              <a:gd name="connsiteY6" fmla="*/ 94891 h 506434"/>
              <a:gd name="connsiteX7" fmla="*/ 1245485 w 8654991"/>
              <a:gd name="connsiteY7" fmla="*/ 163902 h 506434"/>
              <a:gd name="connsiteX8" fmla="*/ 1394519 w 8654991"/>
              <a:gd name="connsiteY8" fmla="*/ 343666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762406 w 8654991"/>
              <a:gd name="connsiteY5" fmla="*/ 43132 h 506434"/>
              <a:gd name="connsiteX6" fmla="*/ 1038451 w 8654991"/>
              <a:gd name="connsiteY6" fmla="*/ 94891 h 506434"/>
              <a:gd name="connsiteX7" fmla="*/ 1245485 w 8654991"/>
              <a:gd name="connsiteY7" fmla="*/ 163902 h 506434"/>
              <a:gd name="connsiteX8" fmla="*/ 1394519 w 8654991"/>
              <a:gd name="connsiteY8" fmla="*/ 343666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796117 w 8654991"/>
              <a:gd name="connsiteY5" fmla="*/ 148478 h 506434"/>
              <a:gd name="connsiteX6" fmla="*/ 1038451 w 8654991"/>
              <a:gd name="connsiteY6" fmla="*/ 94891 h 506434"/>
              <a:gd name="connsiteX7" fmla="*/ 1245485 w 8654991"/>
              <a:gd name="connsiteY7" fmla="*/ 163902 h 506434"/>
              <a:gd name="connsiteX8" fmla="*/ 1394519 w 8654991"/>
              <a:gd name="connsiteY8" fmla="*/ 343666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796117 w 8654991"/>
              <a:gd name="connsiteY5" fmla="*/ 148478 h 506434"/>
              <a:gd name="connsiteX6" fmla="*/ 1089017 w 8654991"/>
              <a:gd name="connsiteY6" fmla="*/ 221305 h 506434"/>
              <a:gd name="connsiteX7" fmla="*/ 1245485 w 8654991"/>
              <a:gd name="connsiteY7" fmla="*/ 163902 h 506434"/>
              <a:gd name="connsiteX8" fmla="*/ 1394519 w 8654991"/>
              <a:gd name="connsiteY8" fmla="*/ 343666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796117 w 8654991"/>
              <a:gd name="connsiteY5" fmla="*/ 148478 h 506434"/>
              <a:gd name="connsiteX6" fmla="*/ 1089017 w 8654991"/>
              <a:gd name="connsiteY6" fmla="*/ 221305 h 506434"/>
              <a:gd name="connsiteX7" fmla="*/ 1266554 w 8654991"/>
              <a:gd name="connsiteY7" fmla="*/ 294530 h 506434"/>
              <a:gd name="connsiteX8" fmla="*/ 1394519 w 8654991"/>
              <a:gd name="connsiteY8" fmla="*/ 343666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796117 w 8654991"/>
              <a:gd name="connsiteY5" fmla="*/ 148478 h 506434"/>
              <a:gd name="connsiteX6" fmla="*/ 1089017 w 8654991"/>
              <a:gd name="connsiteY6" fmla="*/ 221305 h 506434"/>
              <a:gd name="connsiteX7" fmla="*/ 1274982 w 8654991"/>
              <a:gd name="connsiteY7" fmla="*/ 252392 h 506434"/>
              <a:gd name="connsiteX8" fmla="*/ 1394519 w 8654991"/>
              <a:gd name="connsiteY8" fmla="*/ 343666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796117 w 8654991"/>
              <a:gd name="connsiteY5" fmla="*/ 148478 h 506434"/>
              <a:gd name="connsiteX6" fmla="*/ 1089017 w 8654991"/>
              <a:gd name="connsiteY6" fmla="*/ 221305 h 506434"/>
              <a:gd name="connsiteX7" fmla="*/ 1274982 w 8654991"/>
              <a:gd name="connsiteY7" fmla="*/ 252392 h 506434"/>
              <a:gd name="connsiteX8" fmla="*/ 1390305 w 8654991"/>
              <a:gd name="connsiteY8" fmla="*/ 368949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796117 w 8654991"/>
              <a:gd name="connsiteY5" fmla="*/ 148478 h 506434"/>
              <a:gd name="connsiteX6" fmla="*/ 1059520 w 8654991"/>
              <a:gd name="connsiteY6" fmla="*/ 166525 h 506434"/>
              <a:gd name="connsiteX7" fmla="*/ 1274982 w 8654991"/>
              <a:gd name="connsiteY7" fmla="*/ 252392 h 506434"/>
              <a:gd name="connsiteX8" fmla="*/ 1390305 w 8654991"/>
              <a:gd name="connsiteY8" fmla="*/ 368949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58889 w 8654991"/>
              <a:gd name="connsiteY4" fmla="*/ 76645 h 506434"/>
              <a:gd name="connsiteX5" fmla="*/ 838255 w 8654991"/>
              <a:gd name="connsiteY5" fmla="*/ 93698 h 506434"/>
              <a:gd name="connsiteX6" fmla="*/ 1059520 w 8654991"/>
              <a:gd name="connsiteY6" fmla="*/ 166525 h 506434"/>
              <a:gd name="connsiteX7" fmla="*/ 1274982 w 8654991"/>
              <a:gd name="connsiteY7" fmla="*/ 252392 h 506434"/>
              <a:gd name="connsiteX8" fmla="*/ 1390305 w 8654991"/>
              <a:gd name="connsiteY8" fmla="*/ 368949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701027 w 8654991"/>
              <a:gd name="connsiteY4" fmla="*/ 34506 h 506434"/>
              <a:gd name="connsiteX5" fmla="*/ 838255 w 8654991"/>
              <a:gd name="connsiteY5" fmla="*/ 93698 h 506434"/>
              <a:gd name="connsiteX6" fmla="*/ 1059520 w 8654991"/>
              <a:gd name="connsiteY6" fmla="*/ 166525 h 506434"/>
              <a:gd name="connsiteX7" fmla="*/ 1274982 w 8654991"/>
              <a:gd name="connsiteY7" fmla="*/ 252392 h 506434"/>
              <a:gd name="connsiteX8" fmla="*/ 1390305 w 8654991"/>
              <a:gd name="connsiteY8" fmla="*/ 368949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701027 w 8654991"/>
              <a:gd name="connsiteY4" fmla="*/ 34506 h 506434"/>
              <a:gd name="connsiteX5" fmla="*/ 905676 w 8654991"/>
              <a:gd name="connsiteY5" fmla="*/ 26277 h 506434"/>
              <a:gd name="connsiteX6" fmla="*/ 1059520 w 8654991"/>
              <a:gd name="connsiteY6" fmla="*/ 166525 h 506434"/>
              <a:gd name="connsiteX7" fmla="*/ 1274982 w 8654991"/>
              <a:gd name="connsiteY7" fmla="*/ 252392 h 506434"/>
              <a:gd name="connsiteX8" fmla="*/ 1390305 w 8654991"/>
              <a:gd name="connsiteY8" fmla="*/ 368949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374217 w 8654991"/>
              <a:gd name="connsiteY3" fmla="*/ 34506 h 506434"/>
              <a:gd name="connsiteX4" fmla="*/ 688386 w 8654991"/>
              <a:gd name="connsiteY4" fmla="*/ 13437 h 506434"/>
              <a:gd name="connsiteX5" fmla="*/ 905676 w 8654991"/>
              <a:gd name="connsiteY5" fmla="*/ 26277 h 506434"/>
              <a:gd name="connsiteX6" fmla="*/ 1059520 w 8654991"/>
              <a:gd name="connsiteY6" fmla="*/ 166525 h 506434"/>
              <a:gd name="connsiteX7" fmla="*/ 1274982 w 8654991"/>
              <a:gd name="connsiteY7" fmla="*/ 252392 h 506434"/>
              <a:gd name="connsiteX8" fmla="*/ 1390305 w 8654991"/>
              <a:gd name="connsiteY8" fmla="*/ 368949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32125 h 506434"/>
              <a:gd name="connsiteX1" fmla="*/ 149930 w 8654991"/>
              <a:gd name="connsiteY1" fmla="*/ 0 h 506434"/>
              <a:gd name="connsiteX2" fmla="*/ 262073 w 8654991"/>
              <a:gd name="connsiteY2" fmla="*/ 8627 h 506434"/>
              <a:gd name="connsiteX3" fmla="*/ 445852 w 8654991"/>
              <a:gd name="connsiteY3" fmla="*/ 26078 h 506434"/>
              <a:gd name="connsiteX4" fmla="*/ 688386 w 8654991"/>
              <a:gd name="connsiteY4" fmla="*/ 13437 h 506434"/>
              <a:gd name="connsiteX5" fmla="*/ 905676 w 8654991"/>
              <a:gd name="connsiteY5" fmla="*/ 26277 h 506434"/>
              <a:gd name="connsiteX6" fmla="*/ 1059520 w 8654991"/>
              <a:gd name="connsiteY6" fmla="*/ 166525 h 506434"/>
              <a:gd name="connsiteX7" fmla="*/ 1274982 w 8654991"/>
              <a:gd name="connsiteY7" fmla="*/ 252392 h 506434"/>
              <a:gd name="connsiteX8" fmla="*/ 1390305 w 8654991"/>
              <a:gd name="connsiteY8" fmla="*/ 368949 h 506434"/>
              <a:gd name="connsiteX9" fmla="*/ 1543751 w 8654991"/>
              <a:gd name="connsiteY9" fmla="*/ 421502 h 506434"/>
              <a:gd name="connsiteX10" fmla="*/ 1854939 w 8654991"/>
              <a:gd name="connsiteY10" fmla="*/ 473460 h 506434"/>
              <a:gd name="connsiteX11" fmla="*/ 2057435 w 8654991"/>
              <a:gd name="connsiteY11" fmla="*/ 504186 h 506434"/>
              <a:gd name="connsiteX12" fmla="*/ 2845068 w 8654991"/>
              <a:gd name="connsiteY12" fmla="*/ 498754 h 506434"/>
              <a:gd name="connsiteX13" fmla="*/ 4575281 w 8654991"/>
              <a:gd name="connsiteY13" fmla="*/ 439947 h 506434"/>
              <a:gd name="connsiteX14" fmla="*/ 6059024 w 8654991"/>
              <a:gd name="connsiteY14" fmla="*/ 396815 h 506434"/>
              <a:gd name="connsiteX15" fmla="*/ 6222926 w 8654991"/>
              <a:gd name="connsiteY15" fmla="*/ 396815 h 506434"/>
              <a:gd name="connsiteX16" fmla="*/ 6876464 w 8654991"/>
              <a:gd name="connsiteY16" fmla="*/ 375508 h 506434"/>
              <a:gd name="connsiteX17" fmla="*/ 7309682 w 8654991"/>
              <a:gd name="connsiteY17" fmla="*/ 352217 h 506434"/>
              <a:gd name="connsiteX18" fmla="*/ 7502139 w 8654991"/>
              <a:gd name="connsiteY18" fmla="*/ 315553 h 506434"/>
              <a:gd name="connsiteX19" fmla="*/ 7662576 w 8654991"/>
              <a:gd name="connsiteY19" fmla="*/ 268975 h 506434"/>
              <a:gd name="connsiteX20" fmla="*/ 7931298 w 8654991"/>
              <a:gd name="connsiteY20" fmla="*/ 177959 h 506434"/>
              <a:gd name="connsiteX21" fmla="*/ 8133075 w 8654991"/>
              <a:gd name="connsiteY21" fmla="*/ 91525 h 506434"/>
              <a:gd name="connsiteX22" fmla="*/ 8355807 w 8654991"/>
              <a:gd name="connsiteY22" fmla="*/ 26397 h 506434"/>
              <a:gd name="connsiteX23" fmla="*/ 8521980 w 8654991"/>
              <a:gd name="connsiteY23" fmla="*/ 15230 h 506434"/>
              <a:gd name="connsiteX24" fmla="*/ 8654991 w 8654991"/>
              <a:gd name="connsiteY24" fmla="*/ 29743 h 506434"/>
              <a:gd name="connsiteX0" fmla="*/ 0 w 8654991"/>
              <a:gd name="connsiteY0" fmla="*/ 43971 h 518280"/>
              <a:gd name="connsiteX1" fmla="*/ 149930 w 8654991"/>
              <a:gd name="connsiteY1" fmla="*/ 11846 h 518280"/>
              <a:gd name="connsiteX2" fmla="*/ 262073 w 8654991"/>
              <a:gd name="connsiteY2" fmla="*/ 20473 h 518280"/>
              <a:gd name="connsiteX3" fmla="*/ 445852 w 8654991"/>
              <a:gd name="connsiteY3" fmla="*/ 37924 h 518280"/>
              <a:gd name="connsiteX4" fmla="*/ 663103 w 8654991"/>
              <a:gd name="connsiteY4" fmla="*/ 0 h 518280"/>
              <a:gd name="connsiteX5" fmla="*/ 905676 w 8654991"/>
              <a:gd name="connsiteY5" fmla="*/ 38123 h 518280"/>
              <a:gd name="connsiteX6" fmla="*/ 1059520 w 8654991"/>
              <a:gd name="connsiteY6" fmla="*/ 178371 h 518280"/>
              <a:gd name="connsiteX7" fmla="*/ 1274982 w 8654991"/>
              <a:gd name="connsiteY7" fmla="*/ 264238 h 518280"/>
              <a:gd name="connsiteX8" fmla="*/ 1390305 w 8654991"/>
              <a:gd name="connsiteY8" fmla="*/ 380795 h 518280"/>
              <a:gd name="connsiteX9" fmla="*/ 1543751 w 8654991"/>
              <a:gd name="connsiteY9" fmla="*/ 433348 h 518280"/>
              <a:gd name="connsiteX10" fmla="*/ 1854939 w 8654991"/>
              <a:gd name="connsiteY10" fmla="*/ 485306 h 518280"/>
              <a:gd name="connsiteX11" fmla="*/ 2057435 w 8654991"/>
              <a:gd name="connsiteY11" fmla="*/ 516032 h 518280"/>
              <a:gd name="connsiteX12" fmla="*/ 2845068 w 8654991"/>
              <a:gd name="connsiteY12" fmla="*/ 510600 h 518280"/>
              <a:gd name="connsiteX13" fmla="*/ 4575281 w 8654991"/>
              <a:gd name="connsiteY13" fmla="*/ 451793 h 518280"/>
              <a:gd name="connsiteX14" fmla="*/ 6059024 w 8654991"/>
              <a:gd name="connsiteY14" fmla="*/ 408661 h 518280"/>
              <a:gd name="connsiteX15" fmla="*/ 6222926 w 8654991"/>
              <a:gd name="connsiteY15" fmla="*/ 408661 h 518280"/>
              <a:gd name="connsiteX16" fmla="*/ 6876464 w 8654991"/>
              <a:gd name="connsiteY16" fmla="*/ 387354 h 518280"/>
              <a:gd name="connsiteX17" fmla="*/ 7309682 w 8654991"/>
              <a:gd name="connsiteY17" fmla="*/ 364063 h 518280"/>
              <a:gd name="connsiteX18" fmla="*/ 7502139 w 8654991"/>
              <a:gd name="connsiteY18" fmla="*/ 327399 h 518280"/>
              <a:gd name="connsiteX19" fmla="*/ 7662576 w 8654991"/>
              <a:gd name="connsiteY19" fmla="*/ 280821 h 518280"/>
              <a:gd name="connsiteX20" fmla="*/ 7931298 w 8654991"/>
              <a:gd name="connsiteY20" fmla="*/ 189805 h 518280"/>
              <a:gd name="connsiteX21" fmla="*/ 8133075 w 8654991"/>
              <a:gd name="connsiteY21" fmla="*/ 103371 h 518280"/>
              <a:gd name="connsiteX22" fmla="*/ 8355807 w 8654991"/>
              <a:gd name="connsiteY22" fmla="*/ 38243 h 518280"/>
              <a:gd name="connsiteX23" fmla="*/ 8521980 w 8654991"/>
              <a:gd name="connsiteY23" fmla="*/ 27076 h 518280"/>
              <a:gd name="connsiteX24" fmla="*/ 8654991 w 8654991"/>
              <a:gd name="connsiteY24" fmla="*/ 41589 h 518280"/>
              <a:gd name="connsiteX0" fmla="*/ 0 w 8654991"/>
              <a:gd name="connsiteY0" fmla="*/ 43971 h 518280"/>
              <a:gd name="connsiteX1" fmla="*/ 149930 w 8654991"/>
              <a:gd name="connsiteY1" fmla="*/ 11846 h 518280"/>
              <a:gd name="connsiteX2" fmla="*/ 262073 w 8654991"/>
              <a:gd name="connsiteY2" fmla="*/ 20473 h 518280"/>
              <a:gd name="connsiteX3" fmla="*/ 445852 w 8654991"/>
              <a:gd name="connsiteY3" fmla="*/ 37924 h 518280"/>
              <a:gd name="connsiteX4" fmla="*/ 663103 w 8654991"/>
              <a:gd name="connsiteY4" fmla="*/ 0 h 518280"/>
              <a:gd name="connsiteX5" fmla="*/ 884606 w 8654991"/>
              <a:gd name="connsiteY5" fmla="*/ 50765 h 518280"/>
              <a:gd name="connsiteX6" fmla="*/ 1059520 w 8654991"/>
              <a:gd name="connsiteY6" fmla="*/ 178371 h 518280"/>
              <a:gd name="connsiteX7" fmla="*/ 1274982 w 8654991"/>
              <a:gd name="connsiteY7" fmla="*/ 264238 h 518280"/>
              <a:gd name="connsiteX8" fmla="*/ 1390305 w 8654991"/>
              <a:gd name="connsiteY8" fmla="*/ 380795 h 518280"/>
              <a:gd name="connsiteX9" fmla="*/ 1543751 w 8654991"/>
              <a:gd name="connsiteY9" fmla="*/ 433348 h 518280"/>
              <a:gd name="connsiteX10" fmla="*/ 1854939 w 8654991"/>
              <a:gd name="connsiteY10" fmla="*/ 485306 h 518280"/>
              <a:gd name="connsiteX11" fmla="*/ 2057435 w 8654991"/>
              <a:gd name="connsiteY11" fmla="*/ 516032 h 518280"/>
              <a:gd name="connsiteX12" fmla="*/ 2845068 w 8654991"/>
              <a:gd name="connsiteY12" fmla="*/ 510600 h 518280"/>
              <a:gd name="connsiteX13" fmla="*/ 4575281 w 8654991"/>
              <a:gd name="connsiteY13" fmla="*/ 451793 h 518280"/>
              <a:gd name="connsiteX14" fmla="*/ 6059024 w 8654991"/>
              <a:gd name="connsiteY14" fmla="*/ 408661 h 518280"/>
              <a:gd name="connsiteX15" fmla="*/ 6222926 w 8654991"/>
              <a:gd name="connsiteY15" fmla="*/ 408661 h 518280"/>
              <a:gd name="connsiteX16" fmla="*/ 6876464 w 8654991"/>
              <a:gd name="connsiteY16" fmla="*/ 387354 h 518280"/>
              <a:gd name="connsiteX17" fmla="*/ 7309682 w 8654991"/>
              <a:gd name="connsiteY17" fmla="*/ 364063 h 518280"/>
              <a:gd name="connsiteX18" fmla="*/ 7502139 w 8654991"/>
              <a:gd name="connsiteY18" fmla="*/ 327399 h 518280"/>
              <a:gd name="connsiteX19" fmla="*/ 7662576 w 8654991"/>
              <a:gd name="connsiteY19" fmla="*/ 280821 h 518280"/>
              <a:gd name="connsiteX20" fmla="*/ 7931298 w 8654991"/>
              <a:gd name="connsiteY20" fmla="*/ 189805 h 518280"/>
              <a:gd name="connsiteX21" fmla="*/ 8133075 w 8654991"/>
              <a:gd name="connsiteY21" fmla="*/ 103371 h 518280"/>
              <a:gd name="connsiteX22" fmla="*/ 8355807 w 8654991"/>
              <a:gd name="connsiteY22" fmla="*/ 38243 h 518280"/>
              <a:gd name="connsiteX23" fmla="*/ 8521980 w 8654991"/>
              <a:gd name="connsiteY23" fmla="*/ 27076 h 518280"/>
              <a:gd name="connsiteX24" fmla="*/ 8654991 w 8654991"/>
              <a:gd name="connsiteY24" fmla="*/ 41589 h 518280"/>
              <a:gd name="connsiteX0" fmla="*/ 0 w 8654991"/>
              <a:gd name="connsiteY0" fmla="*/ 43971 h 518280"/>
              <a:gd name="connsiteX1" fmla="*/ 149930 w 8654991"/>
              <a:gd name="connsiteY1" fmla="*/ 11846 h 518280"/>
              <a:gd name="connsiteX2" fmla="*/ 262073 w 8654991"/>
              <a:gd name="connsiteY2" fmla="*/ 20473 h 518280"/>
              <a:gd name="connsiteX3" fmla="*/ 445852 w 8654991"/>
              <a:gd name="connsiteY3" fmla="*/ 37924 h 518280"/>
              <a:gd name="connsiteX4" fmla="*/ 663103 w 8654991"/>
              <a:gd name="connsiteY4" fmla="*/ 0 h 518280"/>
              <a:gd name="connsiteX5" fmla="*/ 884606 w 8654991"/>
              <a:gd name="connsiteY5" fmla="*/ 50765 h 518280"/>
              <a:gd name="connsiteX6" fmla="*/ 1059520 w 8654991"/>
              <a:gd name="connsiteY6" fmla="*/ 178371 h 518280"/>
              <a:gd name="connsiteX7" fmla="*/ 1274982 w 8654991"/>
              <a:gd name="connsiteY7" fmla="*/ 264238 h 518280"/>
              <a:gd name="connsiteX8" fmla="*/ 1390305 w 8654991"/>
              <a:gd name="connsiteY8" fmla="*/ 380795 h 518280"/>
              <a:gd name="connsiteX9" fmla="*/ 1543751 w 8654991"/>
              <a:gd name="connsiteY9" fmla="*/ 433348 h 518280"/>
              <a:gd name="connsiteX10" fmla="*/ 1854939 w 8654991"/>
              <a:gd name="connsiteY10" fmla="*/ 485306 h 518280"/>
              <a:gd name="connsiteX11" fmla="*/ 2057435 w 8654991"/>
              <a:gd name="connsiteY11" fmla="*/ 516032 h 518280"/>
              <a:gd name="connsiteX12" fmla="*/ 2845068 w 8654991"/>
              <a:gd name="connsiteY12" fmla="*/ 510600 h 518280"/>
              <a:gd name="connsiteX13" fmla="*/ 4575281 w 8654991"/>
              <a:gd name="connsiteY13" fmla="*/ 451793 h 518280"/>
              <a:gd name="connsiteX14" fmla="*/ 6059024 w 8654991"/>
              <a:gd name="connsiteY14" fmla="*/ 408661 h 518280"/>
              <a:gd name="connsiteX15" fmla="*/ 6222926 w 8654991"/>
              <a:gd name="connsiteY15" fmla="*/ 408661 h 518280"/>
              <a:gd name="connsiteX16" fmla="*/ 6876464 w 8654991"/>
              <a:gd name="connsiteY16" fmla="*/ 387354 h 518280"/>
              <a:gd name="connsiteX17" fmla="*/ 7309682 w 8654991"/>
              <a:gd name="connsiteY17" fmla="*/ 364063 h 518280"/>
              <a:gd name="connsiteX18" fmla="*/ 7502139 w 8654991"/>
              <a:gd name="connsiteY18" fmla="*/ 327399 h 518280"/>
              <a:gd name="connsiteX19" fmla="*/ 7662576 w 8654991"/>
              <a:gd name="connsiteY19" fmla="*/ 280821 h 518280"/>
              <a:gd name="connsiteX20" fmla="*/ 7931298 w 8654991"/>
              <a:gd name="connsiteY20" fmla="*/ 189805 h 518280"/>
              <a:gd name="connsiteX21" fmla="*/ 8133075 w 8654991"/>
              <a:gd name="connsiteY21" fmla="*/ 103371 h 518280"/>
              <a:gd name="connsiteX22" fmla="*/ 8355807 w 8654991"/>
              <a:gd name="connsiteY22" fmla="*/ 38243 h 518280"/>
              <a:gd name="connsiteX23" fmla="*/ 8521980 w 8654991"/>
              <a:gd name="connsiteY23" fmla="*/ 27076 h 518280"/>
              <a:gd name="connsiteX24" fmla="*/ 8654991 w 8654991"/>
              <a:gd name="connsiteY24" fmla="*/ 41589 h 518280"/>
              <a:gd name="connsiteX0" fmla="*/ 0 w 8654991"/>
              <a:gd name="connsiteY0" fmla="*/ 43971 h 518280"/>
              <a:gd name="connsiteX1" fmla="*/ 149930 w 8654991"/>
              <a:gd name="connsiteY1" fmla="*/ 11846 h 518280"/>
              <a:gd name="connsiteX2" fmla="*/ 262073 w 8654991"/>
              <a:gd name="connsiteY2" fmla="*/ 20473 h 518280"/>
              <a:gd name="connsiteX3" fmla="*/ 445852 w 8654991"/>
              <a:gd name="connsiteY3" fmla="*/ 37924 h 518280"/>
              <a:gd name="connsiteX4" fmla="*/ 663103 w 8654991"/>
              <a:gd name="connsiteY4" fmla="*/ 0 h 518280"/>
              <a:gd name="connsiteX5" fmla="*/ 884606 w 8654991"/>
              <a:gd name="connsiteY5" fmla="*/ 50765 h 518280"/>
              <a:gd name="connsiteX6" fmla="*/ 1101658 w 8654991"/>
              <a:gd name="connsiteY6" fmla="*/ 182585 h 518280"/>
              <a:gd name="connsiteX7" fmla="*/ 1274982 w 8654991"/>
              <a:gd name="connsiteY7" fmla="*/ 264238 h 518280"/>
              <a:gd name="connsiteX8" fmla="*/ 1390305 w 8654991"/>
              <a:gd name="connsiteY8" fmla="*/ 380795 h 518280"/>
              <a:gd name="connsiteX9" fmla="*/ 1543751 w 8654991"/>
              <a:gd name="connsiteY9" fmla="*/ 433348 h 518280"/>
              <a:gd name="connsiteX10" fmla="*/ 1854939 w 8654991"/>
              <a:gd name="connsiteY10" fmla="*/ 485306 h 518280"/>
              <a:gd name="connsiteX11" fmla="*/ 2057435 w 8654991"/>
              <a:gd name="connsiteY11" fmla="*/ 516032 h 518280"/>
              <a:gd name="connsiteX12" fmla="*/ 2845068 w 8654991"/>
              <a:gd name="connsiteY12" fmla="*/ 510600 h 518280"/>
              <a:gd name="connsiteX13" fmla="*/ 4575281 w 8654991"/>
              <a:gd name="connsiteY13" fmla="*/ 451793 h 518280"/>
              <a:gd name="connsiteX14" fmla="*/ 6059024 w 8654991"/>
              <a:gd name="connsiteY14" fmla="*/ 408661 h 518280"/>
              <a:gd name="connsiteX15" fmla="*/ 6222926 w 8654991"/>
              <a:gd name="connsiteY15" fmla="*/ 408661 h 518280"/>
              <a:gd name="connsiteX16" fmla="*/ 6876464 w 8654991"/>
              <a:gd name="connsiteY16" fmla="*/ 387354 h 518280"/>
              <a:gd name="connsiteX17" fmla="*/ 7309682 w 8654991"/>
              <a:gd name="connsiteY17" fmla="*/ 364063 h 518280"/>
              <a:gd name="connsiteX18" fmla="*/ 7502139 w 8654991"/>
              <a:gd name="connsiteY18" fmla="*/ 327399 h 518280"/>
              <a:gd name="connsiteX19" fmla="*/ 7662576 w 8654991"/>
              <a:gd name="connsiteY19" fmla="*/ 280821 h 518280"/>
              <a:gd name="connsiteX20" fmla="*/ 7931298 w 8654991"/>
              <a:gd name="connsiteY20" fmla="*/ 189805 h 518280"/>
              <a:gd name="connsiteX21" fmla="*/ 8133075 w 8654991"/>
              <a:gd name="connsiteY21" fmla="*/ 103371 h 518280"/>
              <a:gd name="connsiteX22" fmla="*/ 8355807 w 8654991"/>
              <a:gd name="connsiteY22" fmla="*/ 38243 h 518280"/>
              <a:gd name="connsiteX23" fmla="*/ 8521980 w 8654991"/>
              <a:gd name="connsiteY23" fmla="*/ 27076 h 518280"/>
              <a:gd name="connsiteX24" fmla="*/ 8654991 w 8654991"/>
              <a:gd name="connsiteY24" fmla="*/ 41589 h 518280"/>
              <a:gd name="connsiteX0" fmla="*/ 0 w 8654991"/>
              <a:gd name="connsiteY0" fmla="*/ 43971 h 518280"/>
              <a:gd name="connsiteX1" fmla="*/ 149930 w 8654991"/>
              <a:gd name="connsiteY1" fmla="*/ 11846 h 518280"/>
              <a:gd name="connsiteX2" fmla="*/ 262073 w 8654991"/>
              <a:gd name="connsiteY2" fmla="*/ 20473 h 518280"/>
              <a:gd name="connsiteX3" fmla="*/ 445852 w 8654991"/>
              <a:gd name="connsiteY3" fmla="*/ 37924 h 518280"/>
              <a:gd name="connsiteX4" fmla="*/ 663103 w 8654991"/>
              <a:gd name="connsiteY4" fmla="*/ 0 h 518280"/>
              <a:gd name="connsiteX5" fmla="*/ 884606 w 8654991"/>
              <a:gd name="connsiteY5" fmla="*/ 50765 h 518280"/>
              <a:gd name="connsiteX6" fmla="*/ 996394 w 8654991"/>
              <a:gd name="connsiteY6" fmla="*/ 108026 h 518280"/>
              <a:gd name="connsiteX7" fmla="*/ 1101658 w 8654991"/>
              <a:gd name="connsiteY7" fmla="*/ 182585 h 518280"/>
              <a:gd name="connsiteX8" fmla="*/ 1274982 w 8654991"/>
              <a:gd name="connsiteY8" fmla="*/ 264238 h 518280"/>
              <a:gd name="connsiteX9" fmla="*/ 1390305 w 8654991"/>
              <a:gd name="connsiteY9" fmla="*/ 380795 h 518280"/>
              <a:gd name="connsiteX10" fmla="*/ 1543751 w 8654991"/>
              <a:gd name="connsiteY10" fmla="*/ 433348 h 518280"/>
              <a:gd name="connsiteX11" fmla="*/ 1854939 w 8654991"/>
              <a:gd name="connsiteY11" fmla="*/ 485306 h 518280"/>
              <a:gd name="connsiteX12" fmla="*/ 2057435 w 8654991"/>
              <a:gd name="connsiteY12" fmla="*/ 516032 h 518280"/>
              <a:gd name="connsiteX13" fmla="*/ 2845068 w 8654991"/>
              <a:gd name="connsiteY13" fmla="*/ 510600 h 518280"/>
              <a:gd name="connsiteX14" fmla="*/ 4575281 w 8654991"/>
              <a:gd name="connsiteY14" fmla="*/ 451793 h 518280"/>
              <a:gd name="connsiteX15" fmla="*/ 6059024 w 8654991"/>
              <a:gd name="connsiteY15" fmla="*/ 408661 h 518280"/>
              <a:gd name="connsiteX16" fmla="*/ 6222926 w 8654991"/>
              <a:gd name="connsiteY16" fmla="*/ 408661 h 518280"/>
              <a:gd name="connsiteX17" fmla="*/ 6876464 w 8654991"/>
              <a:gd name="connsiteY17" fmla="*/ 387354 h 518280"/>
              <a:gd name="connsiteX18" fmla="*/ 7309682 w 8654991"/>
              <a:gd name="connsiteY18" fmla="*/ 364063 h 518280"/>
              <a:gd name="connsiteX19" fmla="*/ 7502139 w 8654991"/>
              <a:gd name="connsiteY19" fmla="*/ 327399 h 518280"/>
              <a:gd name="connsiteX20" fmla="*/ 7662576 w 8654991"/>
              <a:gd name="connsiteY20" fmla="*/ 280821 h 518280"/>
              <a:gd name="connsiteX21" fmla="*/ 7931298 w 8654991"/>
              <a:gd name="connsiteY21" fmla="*/ 189805 h 518280"/>
              <a:gd name="connsiteX22" fmla="*/ 8133075 w 8654991"/>
              <a:gd name="connsiteY22" fmla="*/ 103371 h 518280"/>
              <a:gd name="connsiteX23" fmla="*/ 8355807 w 8654991"/>
              <a:gd name="connsiteY23" fmla="*/ 38243 h 518280"/>
              <a:gd name="connsiteX24" fmla="*/ 8521980 w 8654991"/>
              <a:gd name="connsiteY24" fmla="*/ 27076 h 518280"/>
              <a:gd name="connsiteX25" fmla="*/ 8654991 w 8654991"/>
              <a:gd name="connsiteY25" fmla="*/ 41589 h 518280"/>
              <a:gd name="connsiteX0" fmla="*/ 0 w 8654991"/>
              <a:gd name="connsiteY0" fmla="*/ 43971 h 518280"/>
              <a:gd name="connsiteX1" fmla="*/ 149930 w 8654991"/>
              <a:gd name="connsiteY1" fmla="*/ 11846 h 518280"/>
              <a:gd name="connsiteX2" fmla="*/ 262073 w 8654991"/>
              <a:gd name="connsiteY2" fmla="*/ 20473 h 518280"/>
              <a:gd name="connsiteX3" fmla="*/ 445852 w 8654991"/>
              <a:gd name="connsiteY3" fmla="*/ 37924 h 518280"/>
              <a:gd name="connsiteX4" fmla="*/ 663103 w 8654991"/>
              <a:gd name="connsiteY4" fmla="*/ 0 h 518280"/>
              <a:gd name="connsiteX5" fmla="*/ 850896 w 8654991"/>
              <a:gd name="connsiteY5" fmla="*/ 25482 h 518280"/>
              <a:gd name="connsiteX6" fmla="*/ 996394 w 8654991"/>
              <a:gd name="connsiteY6" fmla="*/ 108026 h 518280"/>
              <a:gd name="connsiteX7" fmla="*/ 1101658 w 8654991"/>
              <a:gd name="connsiteY7" fmla="*/ 182585 h 518280"/>
              <a:gd name="connsiteX8" fmla="*/ 1274982 w 8654991"/>
              <a:gd name="connsiteY8" fmla="*/ 264238 h 518280"/>
              <a:gd name="connsiteX9" fmla="*/ 1390305 w 8654991"/>
              <a:gd name="connsiteY9" fmla="*/ 380795 h 518280"/>
              <a:gd name="connsiteX10" fmla="*/ 1543751 w 8654991"/>
              <a:gd name="connsiteY10" fmla="*/ 433348 h 518280"/>
              <a:gd name="connsiteX11" fmla="*/ 1854939 w 8654991"/>
              <a:gd name="connsiteY11" fmla="*/ 485306 h 518280"/>
              <a:gd name="connsiteX12" fmla="*/ 2057435 w 8654991"/>
              <a:gd name="connsiteY12" fmla="*/ 516032 h 518280"/>
              <a:gd name="connsiteX13" fmla="*/ 2845068 w 8654991"/>
              <a:gd name="connsiteY13" fmla="*/ 510600 h 518280"/>
              <a:gd name="connsiteX14" fmla="*/ 4575281 w 8654991"/>
              <a:gd name="connsiteY14" fmla="*/ 451793 h 518280"/>
              <a:gd name="connsiteX15" fmla="*/ 6059024 w 8654991"/>
              <a:gd name="connsiteY15" fmla="*/ 408661 h 518280"/>
              <a:gd name="connsiteX16" fmla="*/ 6222926 w 8654991"/>
              <a:gd name="connsiteY16" fmla="*/ 408661 h 518280"/>
              <a:gd name="connsiteX17" fmla="*/ 6876464 w 8654991"/>
              <a:gd name="connsiteY17" fmla="*/ 387354 h 518280"/>
              <a:gd name="connsiteX18" fmla="*/ 7309682 w 8654991"/>
              <a:gd name="connsiteY18" fmla="*/ 364063 h 518280"/>
              <a:gd name="connsiteX19" fmla="*/ 7502139 w 8654991"/>
              <a:gd name="connsiteY19" fmla="*/ 327399 h 518280"/>
              <a:gd name="connsiteX20" fmla="*/ 7662576 w 8654991"/>
              <a:gd name="connsiteY20" fmla="*/ 280821 h 518280"/>
              <a:gd name="connsiteX21" fmla="*/ 7931298 w 8654991"/>
              <a:gd name="connsiteY21" fmla="*/ 189805 h 518280"/>
              <a:gd name="connsiteX22" fmla="*/ 8133075 w 8654991"/>
              <a:gd name="connsiteY22" fmla="*/ 103371 h 518280"/>
              <a:gd name="connsiteX23" fmla="*/ 8355807 w 8654991"/>
              <a:gd name="connsiteY23" fmla="*/ 38243 h 518280"/>
              <a:gd name="connsiteX24" fmla="*/ 8521980 w 8654991"/>
              <a:gd name="connsiteY24" fmla="*/ 27076 h 518280"/>
              <a:gd name="connsiteX25" fmla="*/ 8654991 w 8654991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82585 h 518280"/>
              <a:gd name="connsiteX8" fmla="*/ 1262341 w 8642350"/>
              <a:gd name="connsiteY8" fmla="*/ 264238 h 518280"/>
              <a:gd name="connsiteX9" fmla="*/ 1377664 w 8642350"/>
              <a:gd name="connsiteY9" fmla="*/ 380795 h 518280"/>
              <a:gd name="connsiteX10" fmla="*/ 1531110 w 8642350"/>
              <a:gd name="connsiteY10" fmla="*/ 433348 h 518280"/>
              <a:gd name="connsiteX11" fmla="*/ 1842298 w 8642350"/>
              <a:gd name="connsiteY11" fmla="*/ 485306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82585 h 518280"/>
              <a:gd name="connsiteX8" fmla="*/ 1211775 w 8642350"/>
              <a:gd name="connsiteY8" fmla="*/ 276879 h 518280"/>
              <a:gd name="connsiteX9" fmla="*/ 1377664 w 8642350"/>
              <a:gd name="connsiteY9" fmla="*/ 380795 h 518280"/>
              <a:gd name="connsiteX10" fmla="*/ 1531110 w 8642350"/>
              <a:gd name="connsiteY10" fmla="*/ 433348 h 518280"/>
              <a:gd name="connsiteX11" fmla="*/ 1842298 w 8642350"/>
              <a:gd name="connsiteY11" fmla="*/ 485306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82585 h 518280"/>
              <a:gd name="connsiteX8" fmla="*/ 1211775 w 8642350"/>
              <a:gd name="connsiteY8" fmla="*/ 276879 h 518280"/>
              <a:gd name="connsiteX9" fmla="*/ 1398733 w 8642350"/>
              <a:gd name="connsiteY9" fmla="*/ 380795 h 518280"/>
              <a:gd name="connsiteX10" fmla="*/ 1531110 w 8642350"/>
              <a:gd name="connsiteY10" fmla="*/ 433348 h 518280"/>
              <a:gd name="connsiteX11" fmla="*/ 1842298 w 8642350"/>
              <a:gd name="connsiteY11" fmla="*/ 485306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82585 h 518280"/>
              <a:gd name="connsiteX8" fmla="*/ 1211775 w 8642350"/>
              <a:gd name="connsiteY8" fmla="*/ 276879 h 518280"/>
              <a:gd name="connsiteX9" fmla="*/ 1398733 w 8642350"/>
              <a:gd name="connsiteY9" fmla="*/ 380795 h 518280"/>
              <a:gd name="connsiteX10" fmla="*/ 1531110 w 8642350"/>
              <a:gd name="connsiteY10" fmla="*/ 433348 h 518280"/>
              <a:gd name="connsiteX11" fmla="*/ 1846512 w 8642350"/>
              <a:gd name="connsiteY11" fmla="*/ 464237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82585 h 518280"/>
              <a:gd name="connsiteX8" fmla="*/ 1211775 w 8642350"/>
              <a:gd name="connsiteY8" fmla="*/ 276879 h 518280"/>
              <a:gd name="connsiteX9" fmla="*/ 1398733 w 8642350"/>
              <a:gd name="connsiteY9" fmla="*/ 380795 h 518280"/>
              <a:gd name="connsiteX10" fmla="*/ 1539538 w 8642350"/>
              <a:gd name="connsiteY10" fmla="*/ 399637 h 518280"/>
              <a:gd name="connsiteX11" fmla="*/ 1846512 w 8642350"/>
              <a:gd name="connsiteY11" fmla="*/ 464237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82585 h 518280"/>
              <a:gd name="connsiteX8" fmla="*/ 1211775 w 8642350"/>
              <a:gd name="connsiteY8" fmla="*/ 276879 h 518280"/>
              <a:gd name="connsiteX9" fmla="*/ 1365022 w 8642350"/>
              <a:gd name="connsiteY9" fmla="*/ 326015 h 518280"/>
              <a:gd name="connsiteX10" fmla="*/ 1539538 w 8642350"/>
              <a:gd name="connsiteY10" fmla="*/ 399637 h 518280"/>
              <a:gd name="connsiteX11" fmla="*/ 1846512 w 8642350"/>
              <a:gd name="connsiteY11" fmla="*/ 464237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82585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39538 w 8642350"/>
              <a:gd name="connsiteY10" fmla="*/ 399637 h 518280"/>
              <a:gd name="connsiteX11" fmla="*/ 1846512 w 8642350"/>
              <a:gd name="connsiteY11" fmla="*/ 464237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83753 w 8642350"/>
              <a:gd name="connsiteY6" fmla="*/ 108026 h 518280"/>
              <a:gd name="connsiteX7" fmla="*/ 1089017 w 8642350"/>
              <a:gd name="connsiteY7" fmla="*/ 161516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39538 w 8642350"/>
              <a:gd name="connsiteY10" fmla="*/ 399637 h 518280"/>
              <a:gd name="connsiteX11" fmla="*/ 1846512 w 8642350"/>
              <a:gd name="connsiteY11" fmla="*/ 464237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79539 w 8642350"/>
              <a:gd name="connsiteY6" fmla="*/ 86957 h 518280"/>
              <a:gd name="connsiteX7" fmla="*/ 1089017 w 8642350"/>
              <a:gd name="connsiteY7" fmla="*/ 161516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39538 w 8642350"/>
              <a:gd name="connsiteY10" fmla="*/ 399637 h 518280"/>
              <a:gd name="connsiteX11" fmla="*/ 1846512 w 8642350"/>
              <a:gd name="connsiteY11" fmla="*/ 464237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79539 w 8642350"/>
              <a:gd name="connsiteY6" fmla="*/ 86957 h 518280"/>
              <a:gd name="connsiteX7" fmla="*/ 1089017 w 8642350"/>
              <a:gd name="connsiteY7" fmla="*/ 161516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39538 w 8642350"/>
              <a:gd name="connsiteY10" fmla="*/ 399637 h 518280"/>
              <a:gd name="connsiteX11" fmla="*/ 1804374 w 8642350"/>
              <a:gd name="connsiteY11" fmla="*/ 451595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79539 w 8642350"/>
              <a:gd name="connsiteY6" fmla="*/ 86957 h 518280"/>
              <a:gd name="connsiteX7" fmla="*/ 1089017 w 8642350"/>
              <a:gd name="connsiteY7" fmla="*/ 161516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39538 w 8642350"/>
              <a:gd name="connsiteY10" fmla="*/ 399637 h 518280"/>
              <a:gd name="connsiteX11" fmla="*/ 1833871 w 8642350"/>
              <a:gd name="connsiteY11" fmla="*/ 472664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79539 w 8642350"/>
              <a:gd name="connsiteY6" fmla="*/ 86957 h 518280"/>
              <a:gd name="connsiteX7" fmla="*/ 1089017 w 8642350"/>
              <a:gd name="connsiteY7" fmla="*/ 161516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43015 w 8642350"/>
              <a:gd name="connsiteY10" fmla="*/ 455266 h 518280"/>
              <a:gd name="connsiteX11" fmla="*/ 1833871 w 8642350"/>
              <a:gd name="connsiteY11" fmla="*/ 472664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79539 w 8642350"/>
              <a:gd name="connsiteY6" fmla="*/ 86957 h 518280"/>
              <a:gd name="connsiteX7" fmla="*/ 1089017 w 8642350"/>
              <a:gd name="connsiteY7" fmla="*/ 161516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43015 w 8642350"/>
              <a:gd name="connsiteY10" fmla="*/ 455266 h 518280"/>
              <a:gd name="connsiteX11" fmla="*/ 1844301 w 8642350"/>
              <a:gd name="connsiteY11" fmla="*/ 483094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8280"/>
              <a:gd name="connsiteX1" fmla="*/ 137289 w 8642350"/>
              <a:gd name="connsiteY1" fmla="*/ 11846 h 518280"/>
              <a:gd name="connsiteX2" fmla="*/ 249432 w 8642350"/>
              <a:gd name="connsiteY2" fmla="*/ 20473 h 518280"/>
              <a:gd name="connsiteX3" fmla="*/ 433211 w 8642350"/>
              <a:gd name="connsiteY3" fmla="*/ 37924 h 518280"/>
              <a:gd name="connsiteX4" fmla="*/ 650462 w 8642350"/>
              <a:gd name="connsiteY4" fmla="*/ 0 h 518280"/>
              <a:gd name="connsiteX5" fmla="*/ 838255 w 8642350"/>
              <a:gd name="connsiteY5" fmla="*/ 25482 h 518280"/>
              <a:gd name="connsiteX6" fmla="*/ 979539 w 8642350"/>
              <a:gd name="connsiteY6" fmla="*/ 86957 h 518280"/>
              <a:gd name="connsiteX7" fmla="*/ 1089017 w 8642350"/>
              <a:gd name="connsiteY7" fmla="*/ 161516 h 518280"/>
              <a:gd name="connsiteX8" fmla="*/ 1203348 w 8642350"/>
              <a:gd name="connsiteY8" fmla="*/ 234741 h 518280"/>
              <a:gd name="connsiteX9" fmla="*/ 1365022 w 8642350"/>
              <a:gd name="connsiteY9" fmla="*/ 326015 h 518280"/>
              <a:gd name="connsiteX10" fmla="*/ 1532584 w 8642350"/>
              <a:gd name="connsiteY10" fmla="*/ 455266 h 518280"/>
              <a:gd name="connsiteX11" fmla="*/ 1844301 w 8642350"/>
              <a:gd name="connsiteY11" fmla="*/ 483094 h 518280"/>
              <a:gd name="connsiteX12" fmla="*/ 2044794 w 8642350"/>
              <a:gd name="connsiteY12" fmla="*/ 516032 h 518280"/>
              <a:gd name="connsiteX13" fmla="*/ 2832427 w 8642350"/>
              <a:gd name="connsiteY13" fmla="*/ 510600 h 518280"/>
              <a:gd name="connsiteX14" fmla="*/ 4562640 w 8642350"/>
              <a:gd name="connsiteY14" fmla="*/ 451793 h 518280"/>
              <a:gd name="connsiteX15" fmla="*/ 6046383 w 8642350"/>
              <a:gd name="connsiteY15" fmla="*/ 408661 h 518280"/>
              <a:gd name="connsiteX16" fmla="*/ 6210285 w 8642350"/>
              <a:gd name="connsiteY16" fmla="*/ 408661 h 518280"/>
              <a:gd name="connsiteX17" fmla="*/ 6863823 w 8642350"/>
              <a:gd name="connsiteY17" fmla="*/ 387354 h 518280"/>
              <a:gd name="connsiteX18" fmla="*/ 7297041 w 8642350"/>
              <a:gd name="connsiteY18" fmla="*/ 364063 h 518280"/>
              <a:gd name="connsiteX19" fmla="*/ 7489498 w 8642350"/>
              <a:gd name="connsiteY19" fmla="*/ 327399 h 518280"/>
              <a:gd name="connsiteX20" fmla="*/ 7649935 w 8642350"/>
              <a:gd name="connsiteY20" fmla="*/ 280821 h 518280"/>
              <a:gd name="connsiteX21" fmla="*/ 7918657 w 8642350"/>
              <a:gd name="connsiteY21" fmla="*/ 189805 h 518280"/>
              <a:gd name="connsiteX22" fmla="*/ 8120434 w 8642350"/>
              <a:gd name="connsiteY22" fmla="*/ 103371 h 518280"/>
              <a:gd name="connsiteX23" fmla="*/ 8343166 w 8642350"/>
              <a:gd name="connsiteY23" fmla="*/ 38243 h 518280"/>
              <a:gd name="connsiteX24" fmla="*/ 8509339 w 8642350"/>
              <a:gd name="connsiteY24" fmla="*/ 27076 h 518280"/>
              <a:gd name="connsiteX25" fmla="*/ 8642350 w 8642350"/>
              <a:gd name="connsiteY25" fmla="*/ 41589 h 518280"/>
              <a:gd name="connsiteX0" fmla="*/ 0 w 8642350"/>
              <a:gd name="connsiteY0" fmla="*/ 27116 h 512151"/>
              <a:gd name="connsiteX1" fmla="*/ 137289 w 8642350"/>
              <a:gd name="connsiteY1" fmla="*/ 11846 h 512151"/>
              <a:gd name="connsiteX2" fmla="*/ 249432 w 8642350"/>
              <a:gd name="connsiteY2" fmla="*/ 20473 h 512151"/>
              <a:gd name="connsiteX3" fmla="*/ 433211 w 8642350"/>
              <a:gd name="connsiteY3" fmla="*/ 37924 h 512151"/>
              <a:gd name="connsiteX4" fmla="*/ 650462 w 8642350"/>
              <a:gd name="connsiteY4" fmla="*/ 0 h 512151"/>
              <a:gd name="connsiteX5" fmla="*/ 838255 w 8642350"/>
              <a:gd name="connsiteY5" fmla="*/ 25482 h 512151"/>
              <a:gd name="connsiteX6" fmla="*/ 979539 w 8642350"/>
              <a:gd name="connsiteY6" fmla="*/ 86957 h 512151"/>
              <a:gd name="connsiteX7" fmla="*/ 1089017 w 8642350"/>
              <a:gd name="connsiteY7" fmla="*/ 161516 h 512151"/>
              <a:gd name="connsiteX8" fmla="*/ 1203348 w 8642350"/>
              <a:gd name="connsiteY8" fmla="*/ 234741 h 512151"/>
              <a:gd name="connsiteX9" fmla="*/ 1365022 w 8642350"/>
              <a:gd name="connsiteY9" fmla="*/ 326015 h 512151"/>
              <a:gd name="connsiteX10" fmla="*/ 1532584 w 8642350"/>
              <a:gd name="connsiteY10" fmla="*/ 455266 h 512151"/>
              <a:gd name="connsiteX11" fmla="*/ 1844301 w 8642350"/>
              <a:gd name="connsiteY11" fmla="*/ 483094 h 512151"/>
              <a:gd name="connsiteX12" fmla="*/ 2055224 w 8642350"/>
              <a:gd name="connsiteY12" fmla="*/ 495171 h 512151"/>
              <a:gd name="connsiteX13" fmla="*/ 2832427 w 8642350"/>
              <a:gd name="connsiteY13" fmla="*/ 510600 h 512151"/>
              <a:gd name="connsiteX14" fmla="*/ 4562640 w 8642350"/>
              <a:gd name="connsiteY14" fmla="*/ 451793 h 512151"/>
              <a:gd name="connsiteX15" fmla="*/ 6046383 w 8642350"/>
              <a:gd name="connsiteY15" fmla="*/ 408661 h 512151"/>
              <a:gd name="connsiteX16" fmla="*/ 6210285 w 8642350"/>
              <a:gd name="connsiteY16" fmla="*/ 408661 h 512151"/>
              <a:gd name="connsiteX17" fmla="*/ 6863823 w 8642350"/>
              <a:gd name="connsiteY17" fmla="*/ 387354 h 512151"/>
              <a:gd name="connsiteX18" fmla="*/ 7297041 w 8642350"/>
              <a:gd name="connsiteY18" fmla="*/ 364063 h 512151"/>
              <a:gd name="connsiteX19" fmla="*/ 7489498 w 8642350"/>
              <a:gd name="connsiteY19" fmla="*/ 327399 h 512151"/>
              <a:gd name="connsiteX20" fmla="*/ 7649935 w 8642350"/>
              <a:gd name="connsiteY20" fmla="*/ 280821 h 512151"/>
              <a:gd name="connsiteX21" fmla="*/ 7918657 w 8642350"/>
              <a:gd name="connsiteY21" fmla="*/ 189805 h 512151"/>
              <a:gd name="connsiteX22" fmla="*/ 8120434 w 8642350"/>
              <a:gd name="connsiteY22" fmla="*/ 103371 h 512151"/>
              <a:gd name="connsiteX23" fmla="*/ 8343166 w 8642350"/>
              <a:gd name="connsiteY23" fmla="*/ 38243 h 512151"/>
              <a:gd name="connsiteX24" fmla="*/ 8509339 w 8642350"/>
              <a:gd name="connsiteY24" fmla="*/ 27076 h 512151"/>
              <a:gd name="connsiteX25" fmla="*/ 8642350 w 8642350"/>
              <a:gd name="connsiteY25" fmla="*/ 41589 h 512151"/>
              <a:gd name="connsiteX0" fmla="*/ 0 w 8642350"/>
              <a:gd name="connsiteY0" fmla="*/ 27116 h 512151"/>
              <a:gd name="connsiteX1" fmla="*/ 137289 w 8642350"/>
              <a:gd name="connsiteY1" fmla="*/ 11846 h 512151"/>
              <a:gd name="connsiteX2" fmla="*/ 249432 w 8642350"/>
              <a:gd name="connsiteY2" fmla="*/ 20473 h 512151"/>
              <a:gd name="connsiteX3" fmla="*/ 433211 w 8642350"/>
              <a:gd name="connsiteY3" fmla="*/ 37924 h 512151"/>
              <a:gd name="connsiteX4" fmla="*/ 650462 w 8642350"/>
              <a:gd name="connsiteY4" fmla="*/ 0 h 512151"/>
              <a:gd name="connsiteX5" fmla="*/ 838255 w 8642350"/>
              <a:gd name="connsiteY5" fmla="*/ 25482 h 512151"/>
              <a:gd name="connsiteX6" fmla="*/ 979539 w 8642350"/>
              <a:gd name="connsiteY6" fmla="*/ 86957 h 512151"/>
              <a:gd name="connsiteX7" fmla="*/ 1089017 w 8642350"/>
              <a:gd name="connsiteY7" fmla="*/ 161516 h 512151"/>
              <a:gd name="connsiteX8" fmla="*/ 1203348 w 8642350"/>
              <a:gd name="connsiteY8" fmla="*/ 234741 h 512151"/>
              <a:gd name="connsiteX9" fmla="*/ 1302440 w 8642350"/>
              <a:gd name="connsiteY9" fmla="*/ 350353 h 512151"/>
              <a:gd name="connsiteX10" fmla="*/ 1532584 w 8642350"/>
              <a:gd name="connsiteY10" fmla="*/ 455266 h 512151"/>
              <a:gd name="connsiteX11" fmla="*/ 1844301 w 8642350"/>
              <a:gd name="connsiteY11" fmla="*/ 483094 h 512151"/>
              <a:gd name="connsiteX12" fmla="*/ 2055224 w 8642350"/>
              <a:gd name="connsiteY12" fmla="*/ 495171 h 512151"/>
              <a:gd name="connsiteX13" fmla="*/ 2832427 w 8642350"/>
              <a:gd name="connsiteY13" fmla="*/ 510600 h 512151"/>
              <a:gd name="connsiteX14" fmla="*/ 4562640 w 8642350"/>
              <a:gd name="connsiteY14" fmla="*/ 451793 h 512151"/>
              <a:gd name="connsiteX15" fmla="*/ 6046383 w 8642350"/>
              <a:gd name="connsiteY15" fmla="*/ 408661 h 512151"/>
              <a:gd name="connsiteX16" fmla="*/ 6210285 w 8642350"/>
              <a:gd name="connsiteY16" fmla="*/ 408661 h 512151"/>
              <a:gd name="connsiteX17" fmla="*/ 6863823 w 8642350"/>
              <a:gd name="connsiteY17" fmla="*/ 387354 h 512151"/>
              <a:gd name="connsiteX18" fmla="*/ 7297041 w 8642350"/>
              <a:gd name="connsiteY18" fmla="*/ 364063 h 512151"/>
              <a:gd name="connsiteX19" fmla="*/ 7489498 w 8642350"/>
              <a:gd name="connsiteY19" fmla="*/ 327399 h 512151"/>
              <a:gd name="connsiteX20" fmla="*/ 7649935 w 8642350"/>
              <a:gd name="connsiteY20" fmla="*/ 280821 h 512151"/>
              <a:gd name="connsiteX21" fmla="*/ 7918657 w 8642350"/>
              <a:gd name="connsiteY21" fmla="*/ 189805 h 512151"/>
              <a:gd name="connsiteX22" fmla="*/ 8120434 w 8642350"/>
              <a:gd name="connsiteY22" fmla="*/ 103371 h 512151"/>
              <a:gd name="connsiteX23" fmla="*/ 8343166 w 8642350"/>
              <a:gd name="connsiteY23" fmla="*/ 38243 h 512151"/>
              <a:gd name="connsiteX24" fmla="*/ 8509339 w 8642350"/>
              <a:gd name="connsiteY24" fmla="*/ 27076 h 512151"/>
              <a:gd name="connsiteX25" fmla="*/ 8642350 w 8642350"/>
              <a:gd name="connsiteY25" fmla="*/ 41589 h 512151"/>
              <a:gd name="connsiteX0" fmla="*/ 0 w 8642350"/>
              <a:gd name="connsiteY0" fmla="*/ 27116 h 512151"/>
              <a:gd name="connsiteX1" fmla="*/ 137289 w 8642350"/>
              <a:gd name="connsiteY1" fmla="*/ 11846 h 512151"/>
              <a:gd name="connsiteX2" fmla="*/ 249432 w 8642350"/>
              <a:gd name="connsiteY2" fmla="*/ 20473 h 512151"/>
              <a:gd name="connsiteX3" fmla="*/ 433211 w 8642350"/>
              <a:gd name="connsiteY3" fmla="*/ 37924 h 512151"/>
              <a:gd name="connsiteX4" fmla="*/ 650462 w 8642350"/>
              <a:gd name="connsiteY4" fmla="*/ 0 h 512151"/>
              <a:gd name="connsiteX5" fmla="*/ 838255 w 8642350"/>
              <a:gd name="connsiteY5" fmla="*/ 25482 h 512151"/>
              <a:gd name="connsiteX6" fmla="*/ 979539 w 8642350"/>
              <a:gd name="connsiteY6" fmla="*/ 86957 h 512151"/>
              <a:gd name="connsiteX7" fmla="*/ 1089017 w 8642350"/>
              <a:gd name="connsiteY7" fmla="*/ 161516 h 512151"/>
              <a:gd name="connsiteX8" fmla="*/ 1203348 w 8642350"/>
              <a:gd name="connsiteY8" fmla="*/ 234741 h 512151"/>
              <a:gd name="connsiteX9" fmla="*/ 1302440 w 8642350"/>
              <a:gd name="connsiteY9" fmla="*/ 350353 h 512151"/>
              <a:gd name="connsiteX10" fmla="*/ 1532584 w 8642350"/>
              <a:gd name="connsiteY10" fmla="*/ 455266 h 512151"/>
              <a:gd name="connsiteX11" fmla="*/ 1851255 w 8642350"/>
              <a:gd name="connsiteY11" fmla="*/ 469187 h 512151"/>
              <a:gd name="connsiteX12" fmla="*/ 2055224 w 8642350"/>
              <a:gd name="connsiteY12" fmla="*/ 495171 h 512151"/>
              <a:gd name="connsiteX13" fmla="*/ 2832427 w 8642350"/>
              <a:gd name="connsiteY13" fmla="*/ 510600 h 512151"/>
              <a:gd name="connsiteX14" fmla="*/ 4562640 w 8642350"/>
              <a:gd name="connsiteY14" fmla="*/ 451793 h 512151"/>
              <a:gd name="connsiteX15" fmla="*/ 6046383 w 8642350"/>
              <a:gd name="connsiteY15" fmla="*/ 408661 h 512151"/>
              <a:gd name="connsiteX16" fmla="*/ 6210285 w 8642350"/>
              <a:gd name="connsiteY16" fmla="*/ 408661 h 512151"/>
              <a:gd name="connsiteX17" fmla="*/ 6863823 w 8642350"/>
              <a:gd name="connsiteY17" fmla="*/ 387354 h 512151"/>
              <a:gd name="connsiteX18" fmla="*/ 7297041 w 8642350"/>
              <a:gd name="connsiteY18" fmla="*/ 364063 h 512151"/>
              <a:gd name="connsiteX19" fmla="*/ 7489498 w 8642350"/>
              <a:gd name="connsiteY19" fmla="*/ 327399 h 512151"/>
              <a:gd name="connsiteX20" fmla="*/ 7649935 w 8642350"/>
              <a:gd name="connsiteY20" fmla="*/ 280821 h 512151"/>
              <a:gd name="connsiteX21" fmla="*/ 7918657 w 8642350"/>
              <a:gd name="connsiteY21" fmla="*/ 189805 h 512151"/>
              <a:gd name="connsiteX22" fmla="*/ 8120434 w 8642350"/>
              <a:gd name="connsiteY22" fmla="*/ 103371 h 512151"/>
              <a:gd name="connsiteX23" fmla="*/ 8343166 w 8642350"/>
              <a:gd name="connsiteY23" fmla="*/ 38243 h 512151"/>
              <a:gd name="connsiteX24" fmla="*/ 8509339 w 8642350"/>
              <a:gd name="connsiteY24" fmla="*/ 27076 h 512151"/>
              <a:gd name="connsiteX25" fmla="*/ 8642350 w 8642350"/>
              <a:gd name="connsiteY25" fmla="*/ 41589 h 512151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79539 w 8642350"/>
              <a:gd name="connsiteY6" fmla="*/ 86957 h 508918"/>
              <a:gd name="connsiteX7" fmla="*/ 1089017 w 8642350"/>
              <a:gd name="connsiteY7" fmla="*/ 161516 h 508918"/>
              <a:gd name="connsiteX8" fmla="*/ 1203348 w 8642350"/>
              <a:gd name="connsiteY8" fmla="*/ 234741 h 508918"/>
              <a:gd name="connsiteX9" fmla="*/ 1302440 w 8642350"/>
              <a:gd name="connsiteY9" fmla="*/ 350353 h 508918"/>
              <a:gd name="connsiteX10" fmla="*/ 1532584 w 8642350"/>
              <a:gd name="connsiteY10" fmla="*/ 455266 h 508918"/>
              <a:gd name="connsiteX11" fmla="*/ 1851255 w 8642350"/>
              <a:gd name="connsiteY11" fmla="*/ 46918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79539 w 8642350"/>
              <a:gd name="connsiteY6" fmla="*/ 86957 h 508918"/>
              <a:gd name="connsiteX7" fmla="*/ 1089017 w 8642350"/>
              <a:gd name="connsiteY7" fmla="*/ 161516 h 508918"/>
              <a:gd name="connsiteX8" fmla="*/ 1203348 w 8642350"/>
              <a:gd name="connsiteY8" fmla="*/ 234741 h 508918"/>
              <a:gd name="connsiteX9" fmla="*/ 1302440 w 8642350"/>
              <a:gd name="connsiteY9" fmla="*/ 350353 h 508918"/>
              <a:gd name="connsiteX10" fmla="*/ 1532584 w 8642350"/>
              <a:gd name="connsiteY10" fmla="*/ 455266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79539 w 8642350"/>
              <a:gd name="connsiteY6" fmla="*/ 86957 h 508918"/>
              <a:gd name="connsiteX7" fmla="*/ 1089017 w 8642350"/>
              <a:gd name="connsiteY7" fmla="*/ 161516 h 508918"/>
              <a:gd name="connsiteX8" fmla="*/ 1203348 w 8642350"/>
              <a:gd name="connsiteY8" fmla="*/ 234741 h 508918"/>
              <a:gd name="connsiteX9" fmla="*/ 1302440 w 8642350"/>
              <a:gd name="connsiteY9" fmla="*/ 350353 h 508918"/>
              <a:gd name="connsiteX10" fmla="*/ 1518676 w 8642350"/>
              <a:gd name="connsiteY10" fmla="*/ 451789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79539 w 8642350"/>
              <a:gd name="connsiteY6" fmla="*/ 86957 h 508918"/>
              <a:gd name="connsiteX7" fmla="*/ 1089017 w 8642350"/>
              <a:gd name="connsiteY7" fmla="*/ 161516 h 508918"/>
              <a:gd name="connsiteX8" fmla="*/ 1137289 w 8642350"/>
              <a:gd name="connsiteY8" fmla="*/ 262555 h 508918"/>
              <a:gd name="connsiteX9" fmla="*/ 1302440 w 8642350"/>
              <a:gd name="connsiteY9" fmla="*/ 350353 h 508918"/>
              <a:gd name="connsiteX10" fmla="*/ 1518676 w 8642350"/>
              <a:gd name="connsiteY10" fmla="*/ 451789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79539 w 8642350"/>
              <a:gd name="connsiteY6" fmla="*/ 86957 h 508918"/>
              <a:gd name="connsiteX7" fmla="*/ 1089017 w 8642350"/>
              <a:gd name="connsiteY7" fmla="*/ 161516 h 508918"/>
              <a:gd name="connsiteX8" fmla="*/ 1137289 w 8642350"/>
              <a:gd name="connsiteY8" fmla="*/ 262555 h 508918"/>
              <a:gd name="connsiteX9" fmla="*/ 1403267 w 8642350"/>
              <a:gd name="connsiteY9" fmla="*/ 412935 h 508918"/>
              <a:gd name="connsiteX10" fmla="*/ 1518676 w 8642350"/>
              <a:gd name="connsiteY10" fmla="*/ 451789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79539 w 8642350"/>
              <a:gd name="connsiteY6" fmla="*/ 86957 h 508918"/>
              <a:gd name="connsiteX7" fmla="*/ 1036865 w 8642350"/>
              <a:gd name="connsiteY7" fmla="*/ 158039 h 508918"/>
              <a:gd name="connsiteX8" fmla="*/ 1137289 w 8642350"/>
              <a:gd name="connsiteY8" fmla="*/ 262555 h 508918"/>
              <a:gd name="connsiteX9" fmla="*/ 1403267 w 8642350"/>
              <a:gd name="connsiteY9" fmla="*/ 412935 h 508918"/>
              <a:gd name="connsiteX10" fmla="*/ 1518676 w 8642350"/>
              <a:gd name="connsiteY10" fmla="*/ 451789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79539 w 8642350"/>
              <a:gd name="connsiteY6" fmla="*/ 86957 h 508918"/>
              <a:gd name="connsiteX7" fmla="*/ 1036865 w 8642350"/>
              <a:gd name="connsiteY7" fmla="*/ 158039 h 508918"/>
              <a:gd name="connsiteX8" fmla="*/ 1182487 w 8642350"/>
              <a:gd name="connsiteY8" fmla="*/ 276463 h 508918"/>
              <a:gd name="connsiteX9" fmla="*/ 1403267 w 8642350"/>
              <a:gd name="connsiteY9" fmla="*/ 412935 h 508918"/>
              <a:gd name="connsiteX10" fmla="*/ 1518676 w 8642350"/>
              <a:gd name="connsiteY10" fmla="*/ 451789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838255 w 8642350"/>
              <a:gd name="connsiteY5" fmla="*/ 25482 h 508918"/>
              <a:gd name="connsiteX6" fmla="*/ 930864 w 8642350"/>
              <a:gd name="connsiteY6" fmla="*/ 86957 h 508918"/>
              <a:gd name="connsiteX7" fmla="*/ 1036865 w 8642350"/>
              <a:gd name="connsiteY7" fmla="*/ 158039 h 508918"/>
              <a:gd name="connsiteX8" fmla="*/ 1182487 w 8642350"/>
              <a:gd name="connsiteY8" fmla="*/ 276463 h 508918"/>
              <a:gd name="connsiteX9" fmla="*/ 1403267 w 8642350"/>
              <a:gd name="connsiteY9" fmla="*/ 412935 h 508918"/>
              <a:gd name="connsiteX10" fmla="*/ 1518676 w 8642350"/>
              <a:gd name="connsiteY10" fmla="*/ 451789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27116 h 508918"/>
              <a:gd name="connsiteX1" fmla="*/ 137289 w 8642350"/>
              <a:gd name="connsiteY1" fmla="*/ 11846 h 508918"/>
              <a:gd name="connsiteX2" fmla="*/ 249432 w 8642350"/>
              <a:gd name="connsiteY2" fmla="*/ 20473 h 508918"/>
              <a:gd name="connsiteX3" fmla="*/ 433211 w 8642350"/>
              <a:gd name="connsiteY3" fmla="*/ 37924 h 508918"/>
              <a:gd name="connsiteX4" fmla="*/ 650462 w 8642350"/>
              <a:gd name="connsiteY4" fmla="*/ 0 h 508918"/>
              <a:gd name="connsiteX5" fmla="*/ 779150 w 8642350"/>
              <a:gd name="connsiteY5" fmla="*/ 32436 h 508918"/>
              <a:gd name="connsiteX6" fmla="*/ 930864 w 8642350"/>
              <a:gd name="connsiteY6" fmla="*/ 86957 h 508918"/>
              <a:gd name="connsiteX7" fmla="*/ 1036865 w 8642350"/>
              <a:gd name="connsiteY7" fmla="*/ 158039 h 508918"/>
              <a:gd name="connsiteX8" fmla="*/ 1182487 w 8642350"/>
              <a:gd name="connsiteY8" fmla="*/ 276463 h 508918"/>
              <a:gd name="connsiteX9" fmla="*/ 1403267 w 8642350"/>
              <a:gd name="connsiteY9" fmla="*/ 412935 h 508918"/>
              <a:gd name="connsiteX10" fmla="*/ 1518676 w 8642350"/>
              <a:gd name="connsiteY10" fmla="*/ 451789 h 508918"/>
              <a:gd name="connsiteX11" fmla="*/ 1865162 w 8642350"/>
              <a:gd name="connsiteY11" fmla="*/ 479617 h 508918"/>
              <a:gd name="connsiteX12" fmla="*/ 2055224 w 8642350"/>
              <a:gd name="connsiteY12" fmla="*/ 495171 h 508918"/>
              <a:gd name="connsiteX13" fmla="*/ 2811567 w 8642350"/>
              <a:gd name="connsiteY13" fmla="*/ 507123 h 508918"/>
              <a:gd name="connsiteX14" fmla="*/ 4562640 w 8642350"/>
              <a:gd name="connsiteY14" fmla="*/ 451793 h 508918"/>
              <a:gd name="connsiteX15" fmla="*/ 6046383 w 8642350"/>
              <a:gd name="connsiteY15" fmla="*/ 408661 h 508918"/>
              <a:gd name="connsiteX16" fmla="*/ 6210285 w 8642350"/>
              <a:gd name="connsiteY16" fmla="*/ 408661 h 508918"/>
              <a:gd name="connsiteX17" fmla="*/ 6863823 w 8642350"/>
              <a:gd name="connsiteY17" fmla="*/ 387354 h 508918"/>
              <a:gd name="connsiteX18" fmla="*/ 7297041 w 8642350"/>
              <a:gd name="connsiteY18" fmla="*/ 364063 h 508918"/>
              <a:gd name="connsiteX19" fmla="*/ 7489498 w 8642350"/>
              <a:gd name="connsiteY19" fmla="*/ 327399 h 508918"/>
              <a:gd name="connsiteX20" fmla="*/ 7649935 w 8642350"/>
              <a:gd name="connsiteY20" fmla="*/ 280821 h 508918"/>
              <a:gd name="connsiteX21" fmla="*/ 7918657 w 8642350"/>
              <a:gd name="connsiteY21" fmla="*/ 189805 h 508918"/>
              <a:gd name="connsiteX22" fmla="*/ 8120434 w 8642350"/>
              <a:gd name="connsiteY22" fmla="*/ 103371 h 508918"/>
              <a:gd name="connsiteX23" fmla="*/ 8343166 w 8642350"/>
              <a:gd name="connsiteY23" fmla="*/ 38243 h 508918"/>
              <a:gd name="connsiteX24" fmla="*/ 8509339 w 8642350"/>
              <a:gd name="connsiteY24" fmla="*/ 27076 h 508918"/>
              <a:gd name="connsiteX25" fmla="*/ 8642350 w 8642350"/>
              <a:gd name="connsiteY25" fmla="*/ 41589 h 508918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91356 w 8642350"/>
              <a:gd name="connsiteY4" fmla="*/ 0 h 515871"/>
              <a:gd name="connsiteX5" fmla="*/ 779150 w 8642350"/>
              <a:gd name="connsiteY5" fmla="*/ 39389 h 515871"/>
              <a:gd name="connsiteX6" fmla="*/ 930864 w 8642350"/>
              <a:gd name="connsiteY6" fmla="*/ 93910 h 515871"/>
              <a:gd name="connsiteX7" fmla="*/ 1036865 w 8642350"/>
              <a:gd name="connsiteY7" fmla="*/ 164992 h 515871"/>
              <a:gd name="connsiteX8" fmla="*/ 1182487 w 8642350"/>
              <a:gd name="connsiteY8" fmla="*/ 283416 h 515871"/>
              <a:gd name="connsiteX9" fmla="*/ 1403267 w 8642350"/>
              <a:gd name="connsiteY9" fmla="*/ 419888 h 515871"/>
              <a:gd name="connsiteX10" fmla="*/ 1518676 w 8642350"/>
              <a:gd name="connsiteY10" fmla="*/ 458742 h 515871"/>
              <a:gd name="connsiteX11" fmla="*/ 1865162 w 8642350"/>
              <a:gd name="connsiteY11" fmla="*/ 486570 h 515871"/>
              <a:gd name="connsiteX12" fmla="*/ 2055224 w 8642350"/>
              <a:gd name="connsiteY12" fmla="*/ 502124 h 515871"/>
              <a:gd name="connsiteX13" fmla="*/ 2811567 w 8642350"/>
              <a:gd name="connsiteY13" fmla="*/ 514076 h 515871"/>
              <a:gd name="connsiteX14" fmla="*/ 4562640 w 8642350"/>
              <a:gd name="connsiteY14" fmla="*/ 458746 h 515871"/>
              <a:gd name="connsiteX15" fmla="*/ 6046383 w 8642350"/>
              <a:gd name="connsiteY15" fmla="*/ 415614 h 515871"/>
              <a:gd name="connsiteX16" fmla="*/ 6210285 w 8642350"/>
              <a:gd name="connsiteY16" fmla="*/ 415614 h 515871"/>
              <a:gd name="connsiteX17" fmla="*/ 6863823 w 8642350"/>
              <a:gd name="connsiteY17" fmla="*/ 394307 h 515871"/>
              <a:gd name="connsiteX18" fmla="*/ 7297041 w 8642350"/>
              <a:gd name="connsiteY18" fmla="*/ 371016 h 515871"/>
              <a:gd name="connsiteX19" fmla="*/ 7489498 w 8642350"/>
              <a:gd name="connsiteY19" fmla="*/ 334352 h 515871"/>
              <a:gd name="connsiteX20" fmla="*/ 7649935 w 8642350"/>
              <a:gd name="connsiteY20" fmla="*/ 287774 h 515871"/>
              <a:gd name="connsiteX21" fmla="*/ 7918657 w 8642350"/>
              <a:gd name="connsiteY21" fmla="*/ 196758 h 515871"/>
              <a:gd name="connsiteX22" fmla="*/ 8120434 w 8642350"/>
              <a:gd name="connsiteY22" fmla="*/ 110324 h 515871"/>
              <a:gd name="connsiteX23" fmla="*/ 8343166 w 8642350"/>
              <a:gd name="connsiteY23" fmla="*/ 45196 h 515871"/>
              <a:gd name="connsiteX24" fmla="*/ 8509339 w 8642350"/>
              <a:gd name="connsiteY24" fmla="*/ 34029 h 515871"/>
              <a:gd name="connsiteX25" fmla="*/ 8642350 w 8642350"/>
              <a:gd name="connsiteY25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91356 w 8642350"/>
              <a:gd name="connsiteY4" fmla="*/ 0 h 515871"/>
              <a:gd name="connsiteX5" fmla="*/ 779150 w 8642350"/>
              <a:gd name="connsiteY5" fmla="*/ 39389 h 515871"/>
              <a:gd name="connsiteX6" fmla="*/ 892620 w 8642350"/>
              <a:gd name="connsiteY6" fmla="*/ 100863 h 515871"/>
              <a:gd name="connsiteX7" fmla="*/ 1036865 w 8642350"/>
              <a:gd name="connsiteY7" fmla="*/ 164992 h 515871"/>
              <a:gd name="connsiteX8" fmla="*/ 1182487 w 8642350"/>
              <a:gd name="connsiteY8" fmla="*/ 283416 h 515871"/>
              <a:gd name="connsiteX9" fmla="*/ 1403267 w 8642350"/>
              <a:gd name="connsiteY9" fmla="*/ 419888 h 515871"/>
              <a:gd name="connsiteX10" fmla="*/ 1518676 w 8642350"/>
              <a:gd name="connsiteY10" fmla="*/ 458742 h 515871"/>
              <a:gd name="connsiteX11" fmla="*/ 1865162 w 8642350"/>
              <a:gd name="connsiteY11" fmla="*/ 486570 h 515871"/>
              <a:gd name="connsiteX12" fmla="*/ 2055224 w 8642350"/>
              <a:gd name="connsiteY12" fmla="*/ 502124 h 515871"/>
              <a:gd name="connsiteX13" fmla="*/ 2811567 w 8642350"/>
              <a:gd name="connsiteY13" fmla="*/ 514076 h 515871"/>
              <a:gd name="connsiteX14" fmla="*/ 4562640 w 8642350"/>
              <a:gd name="connsiteY14" fmla="*/ 458746 h 515871"/>
              <a:gd name="connsiteX15" fmla="*/ 6046383 w 8642350"/>
              <a:gd name="connsiteY15" fmla="*/ 415614 h 515871"/>
              <a:gd name="connsiteX16" fmla="*/ 6210285 w 8642350"/>
              <a:gd name="connsiteY16" fmla="*/ 415614 h 515871"/>
              <a:gd name="connsiteX17" fmla="*/ 6863823 w 8642350"/>
              <a:gd name="connsiteY17" fmla="*/ 394307 h 515871"/>
              <a:gd name="connsiteX18" fmla="*/ 7297041 w 8642350"/>
              <a:gd name="connsiteY18" fmla="*/ 371016 h 515871"/>
              <a:gd name="connsiteX19" fmla="*/ 7489498 w 8642350"/>
              <a:gd name="connsiteY19" fmla="*/ 334352 h 515871"/>
              <a:gd name="connsiteX20" fmla="*/ 7649935 w 8642350"/>
              <a:gd name="connsiteY20" fmla="*/ 287774 h 515871"/>
              <a:gd name="connsiteX21" fmla="*/ 7918657 w 8642350"/>
              <a:gd name="connsiteY21" fmla="*/ 196758 h 515871"/>
              <a:gd name="connsiteX22" fmla="*/ 8120434 w 8642350"/>
              <a:gd name="connsiteY22" fmla="*/ 110324 h 515871"/>
              <a:gd name="connsiteX23" fmla="*/ 8343166 w 8642350"/>
              <a:gd name="connsiteY23" fmla="*/ 45196 h 515871"/>
              <a:gd name="connsiteX24" fmla="*/ 8509339 w 8642350"/>
              <a:gd name="connsiteY24" fmla="*/ 34029 h 515871"/>
              <a:gd name="connsiteX25" fmla="*/ 8642350 w 8642350"/>
              <a:gd name="connsiteY25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91356 w 8642350"/>
              <a:gd name="connsiteY4" fmla="*/ 0 h 515871"/>
              <a:gd name="connsiteX5" fmla="*/ 744382 w 8642350"/>
              <a:gd name="connsiteY5" fmla="*/ 39389 h 515871"/>
              <a:gd name="connsiteX6" fmla="*/ 892620 w 8642350"/>
              <a:gd name="connsiteY6" fmla="*/ 100863 h 515871"/>
              <a:gd name="connsiteX7" fmla="*/ 1036865 w 8642350"/>
              <a:gd name="connsiteY7" fmla="*/ 164992 h 515871"/>
              <a:gd name="connsiteX8" fmla="*/ 1182487 w 8642350"/>
              <a:gd name="connsiteY8" fmla="*/ 283416 h 515871"/>
              <a:gd name="connsiteX9" fmla="*/ 1403267 w 8642350"/>
              <a:gd name="connsiteY9" fmla="*/ 419888 h 515871"/>
              <a:gd name="connsiteX10" fmla="*/ 1518676 w 8642350"/>
              <a:gd name="connsiteY10" fmla="*/ 458742 h 515871"/>
              <a:gd name="connsiteX11" fmla="*/ 1865162 w 8642350"/>
              <a:gd name="connsiteY11" fmla="*/ 486570 h 515871"/>
              <a:gd name="connsiteX12" fmla="*/ 2055224 w 8642350"/>
              <a:gd name="connsiteY12" fmla="*/ 502124 h 515871"/>
              <a:gd name="connsiteX13" fmla="*/ 2811567 w 8642350"/>
              <a:gd name="connsiteY13" fmla="*/ 514076 h 515871"/>
              <a:gd name="connsiteX14" fmla="*/ 4562640 w 8642350"/>
              <a:gd name="connsiteY14" fmla="*/ 458746 h 515871"/>
              <a:gd name="connsiteX15" fmla="*/ 6046383 w 8642350"/>
              <a:gd name="connsiteY15" fmla="*/ 415614 h 515871"/>
              <a:gd name="connsiteX16" fmla="*/ 6210285 w 8642350"/>
              <a:gd name="connsiteY16" fmla="*/ 415614 h 515871"/>
              <a:gd name="connsiteX17" fmla="*/ 6863823 w 8642350"/>
              <a:gd name="connsiteY17" fmla="*/ 394307 h 515871"/>
              <a:gd name="connsiteX18" fmla="*/ 7297041 w 8642350"/>
              <a:gd name="connsiteY18" fmla="*/ 371016 h 515871"/>
              <a:gd name="connsiteX19" fmla="*/ 7489498 w 8642350"/>
              <a:gd name="connsiteY19" fmla="*/ 334352 h 515871"/>
              <a:gd name="connsiteX20" fmla="*/ 7649935 w 8642350"/>
              <a:gd name="connsiteY20" fmla="*/ 287774 h 515871"/>
              <a:gd name="connsiteX21" fmla="*/ 7918657 w 8642350"/>
              <a:gd name="connsiteY21" fmla="*/ 196758 h 515871"/>
              <a:gd name="connsiteX22" fmla="*/ 8120434 w 8642350"/>
              <a:gd name="connsiteY22" fmla="*/ 110324 h 515871"/>
              <a:gd name="connsiteX23" fmla="*/ 8343166 w 8642350"/>
              <a:gd name="connsiteY23" fmla="*/ 45196 h 515871"/>
              <a:gd name="connsiteX24" fmla="*/ 8509339 w 8642350"/>
              <a:gd name="connsiteY24" fmla="*/ 34029 h 515871"/>
              <a:gd name="connsiteX25" fmla="*/ 8642350 w 8642350"/>
              <a:gd name="connsiteY25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91356 w 8642350"/>
              <a:gd name="connsiteY4" fmla="*/ 0 h 515871"/>
              <a:gd name="connsiteX5" fmla="*/ 744382 w 8642350"/>
              <a:gd name="connsiteY5" fmla="*/ 39389 h 515871"/>
              <a:gd name="connsiteX6" fmla="*/ 913481 w 8642350"/>
              <a:gd name="connsiteY6" fmla="*/ 97386 h 515871"/>
              <a:gd name="connsiteX7" fmla="*/ 1036865 w 8642350"/>
              <a:gd name="connsiteY7" fmla="*/ 164992 h 515871"/>
              <a:gd name="connsiteX8" fmla="*/ 1182487 w 8642350"/>
              <a:gd name="connsiteY8" fmla="*/ 283416 h 515871"/>
              <a:gd name="connsiteX9" fmla="*/ 1403267 w 8642350"/>
              <a:gd name="connsiteY9" fmla="*/ 419888 h 515871"/>
              <a:gd name="connsiteX10" fmla="*/ 1518676 w 8642350"/>
              <a:gd name="connsiteY10" fmla="*/ 458742 h 515871"/>
              <a:gd name="connsiteX11" fmla="*/ 1865162 w 8642350"/>
              <a:gd name="connsiteY11" fmla="*/ 486570 h 515871"/>
              <a:gd name="connsiteX12" fmla="*/ 2055224 w 8642350"/>
              <a:gd name="connsiteY12" fmla="*/ 502124 h 515871"/>
              <a:gd name="connsiteX13" fmla="*/ 2811567 w 8642350"/>
              <a:gd name="connsiteY13" fmla="*/ 514076 h 515871"/>
              <a:gd name="connsiteX14" fmla="*/ 4562640 w 8642350"/>
              <a:gd name="connsiteY14" fmla="*/ 458746 h 515871"/>
              <a:gd name="connsiteX15" fmla="*/ 6046383 w 8642350"/>
              <a:gd name="connsiteY15" fmla="*/ 415614 h 515871"/>
              <a:gd name="connsiteX16" fmla="*/ 6210285 w 8642350"/>
              <a:gd name="connsiteY16" fmla="*/ 415614 h 515871"/>
              <a:gd name="connsiteX17" fmla="*/ 6863823 w 8642350"/>
              <a:gd name="connsiteY17" fmla="*/ 394307 h 515871"/>
              <a:gd name="connsiteX18" fmla="*/ 7297041 w 8642350"/>
              <a:gd name="connsiteY18" fmla="*/ 371016 h 515871"/>
              <a:gd name="connsiteX19" fmla="*/ 7489498 w 8642350"/>
              <a:gd name="connsiteY19" fmla="*/ 334352 h 515871"/>
              <a:gd name="connsiteX20" fmla="*/ 7649935 w 8642350"/>
              <a:gd name="connsiteY20" fmla="*/ 287774 h 515871"/>
              <a:gd name="connsiteX21" fmla="*/ 7918657 w 8642350"/>
              <a:gd name="connsiteY21" fmla="*/ 196758 h 515871"/>
              <a:gd name="connsiteX22" fmla="*/ 8120434 w 8642350"/>
              <a:gd name="connsiteY22" fmla="*/ 110324 h 515871"/>
              <a:gd name="connsiteX23" fmla="*/ 8343166 w 8642350"/>
              <a:gd name="connsiteY23" fmla="*/ 45196 h 515871"/>
              <a:gd name="connsiteX24" fmla="*/ 8509339 w 8642350"/>
              <a:gd name="connsiteY24" fmla="*/ 34029 h 515871"/>
              <a:gd name="connsiteX25" fmla="*/ 8642350 w 8642350"/>
              <a:gd name="connsiteY25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91356 w 8642350"/>
              <a:gd name="connsiteY4" fmla="*/ 0 h 515871"/>
              <a:gd name="connsiteX5" fmla="*/ 744382 w 8642350"/>
              <a:gd name="connsiteY5" fmla="*/ 39389 h 515871"/>
              <a:gd name="connsiteX6" fmla="*/ 913481 w 8642350"/>
              <a:gd name="connsiteY6" fmla="*/ 97386 h 515871"/>
              <a:gd name="connsiteX7" fmla="*/ 1033389 w 8642350"/>
              <a:gd name="connsiteY7" fmla="*/ 182376 h 515871"/>
              <a:gd name="connsiteX8" fmla="*/ 1182487 w 8642350"/>
              <a:gd name="connsiteY8" fmla="*/ 283416 h 515871"/>
              <a:gd name="connsiteX9" fmla="*/ 1403267 w 8642350"/>
              <a:gd name="connsiteY9" fmla="*/ 419888 h 515871"/>
              <a:gd name="connsiteX10" fmla="*/ 1518676 w 8642350"/>
              <a:gd name="connsiteY10" fmla="*/ 458742 h 515871"/>
              <a:gd name="connsiteX11" fmla="*/ 1865162 w 8642350"/>
              <a:gd name="connsiteY11" fmla="*/ 486570 h 515871"/>
              <a:gd name="connsiteX12" fmla="*/ 2055224 w 8642350"/>
              <a:gd name="connsiteY12" fmla="*/ 502124 h 515871"/>
              <a:gd name="connsiteX13" fmla="*/ 2811567 w 8642350"/>
              <a:gd name="connsiteY13" fmla="*/ 514076 h 515871"/>
              <a:gd name="connsiteX14" fmla="*/ 4562640 w 8642350"/>
              <a:gd name="connsiteY14" fmla="*/ 458746 h 515871"/>
              <a:gd name="connsiteX15" fmla="*/ 6046383 w 8642350"/>
              <a:gd name="connsiteY15" fmla="*/ 415614 h 515871"/>
              <a:gd name="connsiteX16" fmla="*/ 6210285 w 8642350"/>
              <a:gd name="connsiteY16" fmla="*/ 415614 h 515871"/>
              <a:gd name="connsiteX17" fmla="*/ 6863823 w 8642350"/>
              <a:gd name="connsiteY17" fmla="*/ 394307 h 515871"/>
              <a:gd name="connsiteX18" fmla="*/ 7297041 w 8642350"/>
              <a:gd name="connsiteY18" fmla="*/ 371016 h 515871"/>
              <a:gd name="connsiteX19" fmla="*/ 7489498 w 8642350"/>
              <a:gd name="connsiteY19" fmla="*/ 334352 h 515871"/>
              <a:gd name="connsiteX20" fmla="*/ 7649935 w 8642350"/>
              <a:gd name="connsiteY20" fmla="*/ 287774 h 515871"/>
              <a:gd name="connsiteX21" fmla="*/ 7918657 w 8642350"/>
              <a:gd name="connsiteY21" fmla="*/ 196758 h 515871"/>
              <a:gd name="connsiteX22" fmla="*/ 8120434 w 8642350"/>
              <a:gd name="connsiteY22" fmla="*/ 110324 h 515871"/>
              <a:gd name="connsiteX23" fmla="*/ 8343166 w 8642350"/>
              <a:gd name="connsiteY23" fmla="*/ 45196 h 515871"/>
              <a:gd name="connsiteX24" fmla="*/ 8509339 w 8642350"/>
              <a:gd name="connsiteY24" fmla="*/ 34029 h 515871"/>
              <a:gd name="connsiteX25" fmla="*/ 8642350 w 8642350"/>
              <a:gd name="connsiteY25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91356 w 8642350"/>
              <a:gd name="connsiteY4" fmla="*/ 0 h 515871"/>
              <a:gd name="connsiteX5" fmla="*/ 744382 w 8642350"/>
              <a:gd name="connsiteY5" fmla="*/ 39389 h 515871"/>
              <a:gd name="connsiteX6" fmla="*/ 913481 w 8642350"/>
              <a:gd name="connsiteY6" fmla="*/ 97386 h 515871"/>
              <a:gd name="connsiteX7" fmla="*/ 1043820 w 8642350"/>
              <a:gd name="connsiteY7" fmla="*/ 171945 h 515871"/>
              <a:gd name="connsiteX8" fmla="*/ 1182487 w 8642350"/>
              <a:gd name="connsiteY8" fmla="*/ 283416 h 515871"/>
              <a:gd name="connsiteX9" fmla="*/ 1403267 w 8642350"/>
              <a:gd name="connsiteY9" fmla="*/ 419888 h 515871"/>
              <a:gd name="connsiteX10" fmla="*/ 1518676 w 8642350"/>
              <a:gd name="connsiteY10" fmla="*/ 458742 h 515871"/>
              <a:gd name="connsiteX11" fmla="*/ 1865162 w 8642350"/>
              <a:gd name="connsiteY11" fmla="*/ 486570 h 515871"/>
              <a:gd name="connsiteX12" fmla="*/ 2055224 w 8642350"/>
              <a:gd name="connsiteY12" fmla="*/ 502124 h 515871"/>
              <a:gd name="connsiteX13" fmla="*/ 2811567 w 8642350"/>
              <a:gd name="connsiteY13" fmla="*/ 514076 h 515871"/>
              <a:gd name="connsiteX14" fmla="*/ 4562640 w 8642350"/>
              <a:gd name="connsiteY14" fmla="*/ 458746 h 515871"/>
              <a:gd name="connsiteX15" fmla="*/ 6046383 w 8642350"/>
              <a:gd name="connsiteY15" fmla="*/ 415614 h 515871"/>
              <a:gd name="connsiteX16" fmla="*/ 6210285 w 8642350"/>
              <a:gd name="connsiteY16" fmla="*/ 415614 h 515871"/>
              <a:gd name="connsiteX17" fmla="*/ 6863823 w 8642350"/>
              <a:gd name="connsiteY17" fmla="*/ 394307 h 515871"/>
              <a:gd name="connsiteX18" fmla="*/ 7297041 w 8642350"/>
              <a:gd name="connsiteY18" fmla="*/ 371016 h 515871"/>
              <a:gd name="connsiteX19" fmla="*/ 7489498 w 8642350"/>
              <a:gd name="connsiteY19" fmla="*/ 334352 h 515871"/>
              <a:gd name="connsiteX20" fmla="*/ 7649935 w 8642350"/>
              <a:gd name="connsiteY20" fmla="*/ 287774 h 515871"/>
              <a:gd name="connsiteX21" fmla="*/ 7918657 w 8642350"/>
              <a:gd name="connsiteY21" fmla="*/ 196758 h 515871"/>
              <a:gd name="connsiteX22" fmla="*/ 8120434 w 8642350"/>
              <a:gd name="connsiteY22" fmla="*/ 110324 h 515871"/>
              <a:gd name="connsiteX23" fmla="*/ 8343166 w 8642350"/>
              <a:gd name="connsiteY23" fmla="*/ 45196 h 515871"/>
              <a:gd name="connsiteX24" fmla="*/ 8509339 w 8642350"/>
              <a:gd name="connsiteY24" fmla="*/ 34029 h 515871"/>
              <a:gd name="connsiteX25" fmla="*/ 8642350 w 8642350"/>
              <a:gd name="connsiteY25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91356 w 8642350"/>
              <a:gd name="connsiteY4" fmla="*/ 0 h 515871"/>
              <a:gd name="connsiteX5" fmla="*/ 653071 w 8642350"/>
              <a:gd name="connsiteY5" fmla="*/ 6351 h 515871"/>
              <a:gd name="connsiteX6" fmla="*/ 744382 w 8642350"/>
              <a:gd name="connsiteY6" fmla="*/ 39389 h 515871"/>
              <a:gd name="connsiteX7" fmla="*/ 913481 w 8642350"/>
              <a:gd name="connsiteY7" fmla="*/ 97386 h 515871"/>
              <a:gd name="connsiteX8" fmla="*/ 1043820 w 8642350"/>
              <a:gd name="connsiteY8" fmla="*/ 171945 h 515871"/>
              <a:gd name="connsiteX9" fmla="*/ 1182487 w 8642350"/>
              <a:gd name="connsiteY9" fmla="*/ 283416 h 515871"/>
              <a:gd name="connsiteX10" fmla="*/ 1403267 w 8642350"/>
              <a:gd name="connsiteY10" fmla="*/ 419888 h 515871"/>
              <a:gd name="connsiteX11" fmla="*/ 1518676 w 8642350"/>
              <a:gd name="connsiteY11" fmla="*/ 458742 h 515871"/>
              <a:gd name="connsiteX12" fmla="*/ 1865162 w 8642350"/>
              <a:gd name="connsiteY12" fmla="*/ 486570 h 515871"/>
              <a:gd name="connsiteX13" fmla="*/ 2055224 w 8642350"/>
              <a:gd name="connsiteY13" fmla="*/ 502124 h 515871"/>
              <a:gd name="connsiteX14" fmla="*/ 2811567 w 8642350"/>
              <a:gd name="connsiteY14" fmla="*/ 514076 h 515871"/>
              <a:gd name="connsiteX15" fmla="*/ 4562640 w 8642350"/>
              <a:gd name="connsiteY15" fmla="*/ 458746 h 515871"/>
              <a:gd name="connsiteX16" fmla="*/ 6046383 w 8642350"/>
              <a:gd name="connsiteY16" fmla="*/ 415614 h 515871"/>
              <a:gd name="connsiteX17" fmla="*/ 6210285 w 8642350"/>
              <a:gd name="connsiteY17" fmla="*/ 415614 h 515871"/>
              <a:gd name="connsiteX18" fmla="*/ 6863823 w 8642350"/>
              <a:gd name="connsiteY18" fmla="*/ 394307 h 515871"/>
              <a:gd name="connsiteX19" fmla="*/ 7297041 w 8642350"/>
              <a:gd name="connsiteY19" fmla="*/ 371016 h 515871"/>
              <a:gd name="connsiteX20" fmla="*/ 7489498 w 8642350"/>
              <a:gd name="connsiteY20" fmla="*/ 334352 h 515871"/>
              <a:gd name="connsiteX21" fmla="*/ 7649935 w 8642350"/>
              <a:gd name="connsiteY21" fmla="*/ 287774 h 515871"/>
              <a:gd name="connsiteX22" fmla="*/ 7918657 w 8642350"/>
              <a:gd name="connsiteY22" fmla="*/ 196758 h 515871"/>
              <a:gd name="connsiteX23" fmla="*/ 8120434 w 8642350"/>
              <a:gd name="connsiteY23" fmla="*/ 110324 h 515871"/>
              <a:gd name="connsiteX24" fmla="*/ 8343166 w 8642350"/>
              <a:gd name="connsiteY24" fmla="*/ 45196 h 515871"/>
              <a:gd name="connsiteX25" fmla="*/ 8509339 w 8642350"/>
              <a:gd name="connsiteY25" fmla="*/ 34029 h 515871"/>
              <a:gd name="connsiteX26" fmla="*/ 8642350 w 8642350"/>
              <a:gd name="connsiteY26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433211 w 8642350"/>
              <a:gd name="connsiteY3" fmla="*/ 44877 h 515871"/>
              <a:gd name="connsiteX4" fmla="*/ 513998 w 8642350"/>
              <a:gd name="connsiteY4" fmla="*/ 2874 h 515871"/>
              <a:gd name="connsiteX5" fmla="*/ 591356 w 8642350"/>
              <a:gd name="connsiteY5" fmla="*/ 0 h 515871"/>
              <a:gd name="connsiteX6" fmla="*/ 653071 w 8642350"/>
              <a:gd name="connsiteY6" fmla="*/ 6351 h 515871"/>
              <a:gd name="connsiteX7" fmla="*/ 744382 w 8642350"/>
              <a:gd name="connsiteY7" fmla="*/ 39389 h 515871"/>
              <a:gd name="connsiteX8" fmla="*/ 913481 w 8642350"/>
              <a:gd name="connsiteY8" fmla="*/ 97386 h 515871"/>
              <a:gd name="connsiteX9" fmla="*/ 1043820 w 8642350"/>
              <a:gd name="connsiteY9" fmla="*/ 171945 h 515871"/>
              <a:gd name="connsiteX10" fmla="*/ 1182487 w 8642350"/>
              <a:gd name="connsiteY10" fmla="*/ 283416 h 515871"/>
              <a:gd name="connsiteX11" fmla="*/ 1403267 w 8642350"/>
              <a:gd name="connsiteY11" fmla="*/ 419888 h 515871"/>
              <a:gd name="connsiteX12" fmla="*/ 1518676 w 8642350"/>
              <a:gd name="connsiteY12" fmla="*/ 458742 h 515871"/>
              <a:gd name="connsiteX13" fmla="*/ 1865162 w 8642350"/>
              <a:gd name="connsiteY13" fmla="*/ 486570 h 515871"/>
              <a:gd name="connsiteX14" fmla="*/ 2055224 w 8642350"/>
              <a:gd name="connsiteY14" fmla="*/ 502124 h 515871"/>
              <a:gd name="connsiteX15" fmla="*/ 2811567 w 8642350"/>
              <a:gd name="connsiteY15" fmla="*/ 514076 h 515871"/>
              <a:gd name="connsiteX16" fmla="*/ 4562640 w 8642350"/>
              <a:gd name="connsiteY16" fmla="*/ 458746 h 515871"/>
              <a:gd name="connsiteX17" fmla="*/ 6046383 w 8642350"/>
              <a:gd name="connsiteY17" fmla="*/ 415614 h 515871"/>
              <a:gd name="connsiteX18" fmla="*/ 6210285 w 8642350"/>
              <a:gd name="connsiteY18" fmla="*/ 415614 h 515871"/>
              <a:gd name="connsiteX19" fmla="*/ 6863823 w 8642350"/>
              <a:gd name="connsiteY19" fmla="*/ 394307 h 515871"/>
              <a:gd name="connsiteX20" fmla="*/ 7297041 w 8642350"/>
              <a:gd name="connsiteY20" fmla="*/ 371016 h 515871"/>
              <a:gd name="connsiteX21" fmla="*/ 7489498 w 8642350"/>
              <a:gd name="connsiteY21" fmla="*/ 334352 h 515871"/>
              <a:gd name="connsiteX22" fmla="*/ 7649935 w 8642350"/>
              <a:gd name="connsiteY22" fmla="*/ 287774 h 515871"/>
              <a:gd name="connsiteX23" fmla="*/ 7918657 w 8642350"/>
              <a:gd name="connsiteY23" fmla="*/ 196758 h 515871"/>
              <a:gd name="connsiteX24" fmla="*/ 8120434 w 8642350"/>
              <a:gd name="connsiteY24" fmla="*/ 110324 h 515871"/>
              <a:gd name="connsiteX25" fmla="*/ 8343166 w 8642350"/>
              <a:gd name="connsiteY25" fmla="*/ 45196 h 515871"/>
              <a:gd name="connsiteX26" fmla="*/ 8509339 w 8642350"/>
              <a:gd name="connsiteY26" fmla="*/ 34029 h 515871"/>
              <a:gd name="connsiteX27" fmla="*/ 8642350 w 8642350"/>
              <a:gd name="connsiteY27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336681 w 8642350"/>
              <a:gd name="connsiteY3" fmla="*/ 41119 h 515871"/>
              <a:gd name="connsiteX4" fmla="*/ 433211 w 8642350"/>
              <a:gd name="connsiteY4" fmla="*/ 44877 h 515871"/>
              <a:gd name="connsiteX5" fmla="*/ 513998 w 8642350"/>
              <a:gd name="connsiteY5" fmla="*/ 2874 h 515871"/>
              <a:gd name="connsiteX6" fmla="*/ 591356 w 8642350"/>
              <a:gd name="connsiteY6" fmla="*/ 0 h 515871"/>
              <a:gd name="connsiteX7" fmla="*/ 653071 w 8642350"/>
              <a:gd name="connsiteY7" fmla="*/ 6351 h 515871"/>
              <a:gd name="connsiteX8" fmla="*/ 744382 w 8642350"/>
              <a:gd name="connsiteY8" fmla="*/ 39389 h 515871"/>
              <a:gd name="connsiteX9" fmla="*/ 913481 w 8642350"/>
              <a:gd name="connsiteY9" fmla="*/ 97386 h 515871"/>
              <a:gd name="connsiteX10" fmla="*/ 1043820 w 8642350"/>
              <a:gd name="connsiteY10" fmla="*/ 171945 h 515871"/>
              <a:gd name="connsiteX11" fmla="*/ 1182487 w 8642350"/>
              <a:gd name="connsiteY11" fmla="*/ 283416 h 515871"/>
              <a:gd name="connsiteX12" fmla="*/ 1403267 w 8642350"/>
              <a:gd name="connsiteY12" fmla="*/ 419888 h 515871"/>
              <a:gd name="connsiteX13" fmla="*/ 1518676 w 8642350"/>
              <a:gd name="connsiteY13" fmla="*/ 458742 h 515871"/>
              <a:gd name="connsiteX14" fmla="*/ 1865162 w 8642350"/>
              <a:gd name="connsiteY14" fmla="*/ 486570 h 515871"/>
              <a:gd name="connsiteX15" fmla="*/ 2055224 w 8642350"/>
              <a:gd name="connsiteY15" fmla="*/ 502124 h 515871"/>
              <a:gd name="connsiteX16" fmla="*/ 2811567 w 8642350"/>
              <a:gd name="connsiteY16" fmla="*/ 514076 h 515871"/>
              <a:gd name="connsiteX17" fmla="*/ 4562640 w 8642350"/>
              <a:gd name="connsiteY17" fmla="*/ 458746 h 515871"/>
              <a:gd name="connsiteX18" fmla="*/ 6046383 w 8642350"/>
              <a:gd name="connsiteY18" fmla="*/ 415614 h 515871"/>
              <a:gd name="connsiteX19" fmla="*/ 6210285 w 8642350"/>
              <a:gd name="connsiteY19" fmla="*/ 415614 h 515871"/>
              <a:gd name="connsiteX20" fmla="*/ 6863823 w 8642350"/>
              <a:gd name="connsiteY20" fmla="*/ 394307 h 515871"/>
              <a:gd name="connsiteX21" fmla="*/ 7297041 w 8642350"/>
              <a:gd name="connsiteY21" fmla="*/ 371016 h 515871"/>
              <a:gd name="connsiteX22" fmla="*/ 7489498 w 8642350"/>
              <a:gd name="connsiteY22" fmla="*/ 334352 h 515871"/>
              <a:gd name="connsiteX23" fmla="*/ 7649935 w 8642350"/>
              <a:gd name="connsiteY23" fmla="*/ 287774 h 515871"/>
              <a:gd name="connsiteX24" fmla="*/ 7918657 w 8642350"/>
              <a:gd name="connsiteY24" fmla="*/ 196758 h 515871"/>
              <a:gd name="connsiteX25" fmla="*/ 8120434 w 8642350"/>
              <a:gd name="connsiteY25" fmla="*/ 110324 h 515871"/>
              <a:gd name="connsiteX26" fmla="*/ 8343166 w 8642350"/>
              <a:gd name="connsiteY26" fmla="*/ 45196 h 515871"/>
              <a:gd name="connsiteX27" fmla="*/ 8509339 w 8642350"/>
              <a:gd name="connsiteY27" fmla="*/ 34029 h 515871"/>
              <a:gd name="connsiteX28" fmla="*/ 8642350 w 8642350"/>
              <a:gd name="connsiteY28" fmla="*/ 48542 h 515871"/>
              <a:gd name="connsiteX0" fmla="*/ 0 w 8642350"/>
              <a:gd name="connsiteY0" fmla="*/ 34069 h 515871"/>
              <a:gd name="connsiteX1" fmla="*/ 137289 w 8642350"/>
              <a:gd name="connsiteY1" fmla="*/ 18799 h 515871"/>
              <a:gd name="connsiteX2" fmla="*/ 249432 w 8642350"/>
              <a:gd name="connsiteY2" fmla="*/ 27426 h 515871"/>
              <a:gd name="connsiteX3" fmla="*/ 336681 w 8642350"/>
              <a:gd name="connsiteY3" fmla="*/ 41119 h 515871"/>
              <a:gd name="connsiteX4" fmla="*/ 433211 w 8642350"/>
              <a:gd name="connsiteY4" fmla="*/ 34446 h 515871"/>
              <a:gd name="connsiteX5" fmla="*/ 513998 w 8642350"/>
              <a:gd name="connsiteY5" fmla="*/ 2874 h 515871"/>
              <a:gd name="connsiteX6" fmla="*/ 591356 w 8642350"/>
              <a:gd name="connsiteY6" fmla="*/ 0 h 515871"/>
              <a:gd name="connsiteX7" fmla="*/ 653071 w 8642350"/>
              <a:gd name="connsiteY7" fmla="*/ 6351 h 515871"/>
              <a:gd name="connsiteX8" fmla="*/ 744382 w 8642350"/>
              <a:gd name="connsiteY8" fmla="*/ 39389 h 515871"/>
              <a:gd name="connsiteX9" fmla="*/ 913481 w 8642350"/>
              <a:gd name="connsiteY9" fmla="*/ 97386 h 515871"/>
              <a:gd name="connsiteX10" fmla="*/ 1043820 w 8642350"/>
              <a:gd name="connsiteY10" fmla="*/ 171945 h 515871"/>
              <a:gd name="connsiteX11" fmla="*/ 1182487 w 8642350"/>
              <a:gd name="connsiteY11" fmla="*/ 283416 h 515871"/>
              <a:gd name="connsiteX12" fmla="*/ 1403267 w 8642350"/>
              <a:gd name="connsiteY12" fmla="*/ 419888 h 515871"/>
              <a:gd name="connsiteX13" fmla="*/ 1518676 w 8642350"/>
              <a:gd name="connsiteY13" fmla="*/ 458742 h 515871"/>
              <a:gd name="connsiteX14" fmla="*/ 1865162 w 8642350"/>
              <a:gd name="connsiteY14" fmla="*/ 486570 h 515871"/>
              <a:gd name="connsiteX15" fmla="*/ 2055224 w 8642350"/>
              <a:gd name="connsiteY15" fmla="*/ 502124 h 515871"/>
              <a:gd name="connsiteX16" fmla="*/ 2811567 w 8642350"/>
              <a:gd name="connsiteY16" fmla="*/ 514076 h 515871"/>
              <a:gd name="connsiteX17" fmla="*/ 4562640 w 8642350"/>
              <a:gd name="connsiteY17" fmla="*/ 458746 h 515871"/>
              <a:gd name="connsiteX18" fmla="*/ 6046383 w 8642350"/>
              <a:gd name="connsiteY18" fmla="*/ 415614 h 515871"/>
              <a:gd name="connsiteX19" fmla="*/ 6210285 w 8642350"/>
              <a:gd name="connsiteY19" fmla="*/ 415614 h 515871"/>
              <a:gd name="connsiteX20" fmla="*/ 6863823 w 8642350"/>
              <a:gd name="connsiteY20" fmla="*/ 394307 h 515871"/>
              <a:gd name="connsiteX21" fmla="*/ 7297041 w 8642350"/>
              <a:gd name="connsiteY21" fmla="*/ 371016 h 515871"/>
              <a:gd name="connsiteX22" fmla="*/ 7489498 w 8642350"/>
              <a:gd name="connsiteY22" fmla="*/ 334352 h 515871"/>
              <a:gd name="connsiteX23" fmla="*/ 7649935 w 8642350"/>
              <a:gd name="connsiteY23" fmla="*/ 287774 h 515871"/>
              <a:gd name="connsiteX24" fmla="*/ 7918657 w 8642350"/>
              <a:gd name="connsiteY24" fmla="*/ 196758 h 515871"/>
              <a:gd name="connsiteX25" fmla="*/ 8120434 w 8642350"/>
              <a:gd name="connsiteY25" fmla="*/ 110324 h 515871"/>
              <a:gd name="connsiteX26" fmla="*/ 8343166 w 8642350"/>
              <a:gd name="connsiteY26" fmla="*/ 45196 h 515871"/>
              <a:gd name="connsiteX27" fmla="*/ 8509339 w 8642350"/>
              <a:gd name="connsiteY27" fmla="*/ 34029 h 515871"/>
              <a:gd name="connsiteX28" fmla="*/ 8642350 w 8642350"/>
              <a:gd name="connsiteY28" fmla="*/ 48542 h 515871"/>
              <a:gd name="connsiteX0" fmla="*/ 0 w 8659734"/>
              <a:gd name="connsiteY0" fmla="*/ 37546 h 515871"/>
              <a:gd name="connsiteX1" fmla="*/ 154673 w 8659734"/>
              <a:gd name="connsiteY1" fmla="*/ 18799 h 515871"/>
              <a:gd name="connsiteX2" fmla="*/ 266816 w 8659734"/>
              <a:gd name="connsiteY2" fmla="*/ 27426 h 515871"/>
              <a:gd name="connsiteX3" fmla="*/ 354065 w 8659734"/>
              <a:gd name="connsiteY3" fmla="*/ 41119 h 515871"/>
              <a:gd name="connsiteX4" fmla="*/ 450595 w 8659734"/>
              <a:gd name="connsiteY4" fmla="*/ 34446 h 515871"/>
              <a:gd name="connsiteX5" fmla="*/ 531382 w 8659734"/>
              <a:gd name="connsiteY5" fmla="*/ 2874 h 515871"/>
              <a:gd name="connsiteX6" fmla="*/ 608740 w 8659734"/>
              <a:gd name="connsiteY6" fmla="*/ 0 h 515871"/>
              <a:gd name="connsiteX7" fmla="*/ 670455 w 8659734"/>
              <a:gd name="connsiteY7" fmla="*/ 6351 h 515871"/>
              <a:gd name="connsiteX8" fmla="*/ 761766 w 8659734"/>
              <a:gd name="connsiteY8" fmla="*/ 39389 h 515871"/>
              <a:gd name="connsiteX9" fmla="*/ 930865 w 8659734"/>
              <a:gd name="connsiteY9" fmla="*/ 97386 h 515871"/>
              <a:gd name="connsiteX10" fmla="*/ 1061204 w 8659734"/>
              <a:gd name="connsiteY10" fmla="*/ 171945 h 515871"/>
              <a:gd name="connsiteX11" fmla="*/ 1199871 w 8659734"/>
              <a:gd name="connsiteY11" fmla="*/ 283416 h 515871"/>
              <a:gd name="connsiteX12" fmla="*/ 1420651 w 8659734"/>
              <a:gd name="connsiteY12" fmla="*/ 419888 h 515871"/>
              <a:gd name="connsiteX13" fmla="*/ 1536060 w 8659734"/>
              <a:gd name="connsiteY13" fmla="*/ 458742 h 515871"/>
              <a:gd name="connsiteX14" fmla="*/ 1882546 w 8659734"/>
              <a:gd name="connsiteY14" fmla="*/ 486570 h 515871"/>
              <a:gd name="connsiteX15" fmla="*/ 2072608 w 8659734"/>
              <a:gd name="connsiteY15" fmla="*/ 502124 h 515871"/>
              <a:gd name="connsiteX16" fmla="*/ 2828951 w 8659734"/>
              <a:gd name="connsiteY16" fmla="*/ 514076 h 515871"/>
              <a:gd name="connsiteX17" fmla="*/ 4580024 w 8659734"/>
              <a:gd name="connsiteY17" fmla="*/ 458746 h 515871"/>
              <a:gd name="connsiteX18" fmla="*/ 6063767 w 8659734"/>
              <a:gd name="connsiteY18" fmla="*/ 415614 h 515871"/>
              <a:gd name="connsiteX19" fmla="*/ 6227669 w 8659734"/>
              <a:gd name="connsiteY19" fmla="*/ 415614 h 515871"/>
              <a:gd name="connsiteX20" fmla="*/ 6881207 w 8659734"/>
              <a:gd name="connsiteY20" fmla="*/ 394307 h 515871"/>
              <a:gd name="connsiteX21" fmla="*/ 7314425 w 8659734"/>
              <a:gd name="connsiteY21" fmla="*/ 371016 h 515871"/>
              <a:gd name="connsiteX22" fmla="*/ 7506882 w 8659734"/>
              <a:gd name="connsiteY22" fmla="*/ 334352 h 515871"/>
              <a:gd name="connsiteX23" fmla="*/ 7667319 w 8659734"/>
              <a:gd name="connsiteY23" fmla="*/ 287774 h 515871"/>
              <a:gd name="connsiteX24" fmla="*/ 7936041 w 8659734"/>
              <a:gd name="connsiteY24" fmla="*/ 196758 h 515871"/>
              <a:gd name="connsiteX25" fmla="*/ 8137818 w 8659734"/>
              <a:gd name="connsiteY25" fmla="*/ 110324 h 515871"/>
              <a:gd name="connsiteX26" fmla="*/ 8360550 w 8659734"/>
              <a:gd name="connsiteY26" fmla="*/ 45196 h 515871"/>
              <a:gd name="connsiteX27" fmla="*/ 8526723 w 8659734"/>
              <a:gd name="connsiteY27" fmla="*/ 34029 h 515871"/>
              <a:gd name="connsiteX28" fmla="*/ 8659734 w 8659734"/>
              <a:gd name="connsiteY28" fmla="*/ 48542 h 515871"/>
              <a:gd name="connsiteX0" fmla="*/ 0 w 8659734"/>
              <a:gd name="connsiteY0" fmla="*/ 37546 h 515871"/>
              <a:gd name="connsiteX1" fmla="*/ 154673 w 8659734"/>
              <a:gd name="connsiteY1" fmla="*/ 18799 h 515871"/>
              <a:gd name="connsiteX2" fmla="*/ 266816 w 8659734"/>
              <a:gd name="connsiteY2" fmla="*/ 27426 h 515871"/>
              <a:gd name="connsiteX3" fmla="*/ 354065 w 8659734"/>
              <a:gd name="connsiteY3" fmla="*/ 41119 h 515871"/>
              <a:gd name="connsiteX4" fmla="*/ 450595 w 8659734"/>
              <a:gd name="connsiteY4" fmla="*/ 34446 h 515871"/>
              <a:gd name="connsiteX5" fmla="*/ 531382 w 8659734"/>
              <a:gd name="connsiteY5" fmla="*/ 2874 h 515871"/>
              <a:gd name="connsiteX6" fmla="*/ 608740 w 8659734"/>
              <a:gd name="connsiteY6" fmla="*/ 0 h 515871"/>
              <a:gd name="connsiteX7" fmla="*/ 692622 w 8659734"/>
              <a:gd name="connsiteY7" fmla="*/ 22977 h 515871"/>
              <a:gd name="connsiteX8" fmla="*/ 761766 w 8659734"/>
              <a:gd name="connsiteY8" fmla="*/ 39389 h 515871"/>
              <a:gd name="connsiteX9" fmla="*/ 930865 w 8659734"/>
              <a:gd name="connsiteY9" fmla="*/ 97386 h 515871"/>
              <a:gd name="connsiteX10" fmla="*/ 1061204 w 8659734"/>
              <a:gd name="connsiteY10" fmla="*/ 171945 h 515871"/>
              <a:gd name="connsiteX11" fmla="*/ 1199871 w 8659734"/>
              <a:gd name="connsiteY11" fmla="*/ 283416 h 515871"/>
              <a:gd name="connsiteX12" fmla="*/ 1420651 w 8659734"/>
              <a:gd name="connsiteY12" fmla="*/ 419888 h 515871"/>
              <a:gd name="connsiteX13" fmla="*/ 1536060 w 8659734"/>
              <a:gd name="connsiteY13" fmla="*/ 458742 h 515871"/>
              <a:gd name="connsiteX14" fmla="*/ 1882546 w 8659734"/>
              <a:gd name="connsiteY14" fmla="*/ 486570 h 515871"/>
              <a:gd name="connsiteX15" fmla="*/ 2072608 w 8659734"/>
              <a:gd name="connsiteY15" fmla="*/ 502124 h 515871"/>
              <a:gd name="connsiteX16" fmla="*/ 2828951 w 8659734"/>
              <a:gd name="connsiteY16" fmla="*/ 514076 h 515871"/>
              <a:gd name="connsiteX17" fmla="*/ 4580024 w 8659734"/>
              <a:gd name="connsiteY17" fmla="*/ 458746 h 515871"/>
              <a:gd name="connsiteX18" fmla="*/ 6063767 w 8659734"/>
              <a:gd name="connsiteY18" fmla="*/ 415614 h 515871"/>
              <a:gd name="connsiteX19" fmla="*/ 6227669 w 8659734"/>
              <a:gd name="connsiteY19" fmla="*/ 415614 h 515871"/>
              <a:gd name="connsiteX20" fmla="*/ 6881207 w 8659734"/>
              <a:gd name="connsiteY20" fmla="*/ 394307 h 515871"/>
              <a:gd name="connsiteX21" fmla="*/ 7314425 w 8659734"/>
              <a:gd name="connsiteY21" fmla="*/ 371016 h 515871"/>
              <a:gd name="connsiteX22" fmla="*/ 7506882 w 8659734"/>
              <a:gd name="connsiteY22" fmla="*/ 334352 h 515871"/>
              <a:gd name="connsiteX23" fmla="*/ 7667319 w 8659734"/>
              <a:gd name="connsiteY23" fmla="*/ 287774 h 515871"/>
              <a:gd name="connsiteX24" fmla="*/ 7936041 w 8659734"/>
              <a:gd name="connsiteY24" fmla="*/ 196758 h 515871"/>
              <a:gd name="connsiteX25" fmla="*/ 8137818 w 8659734"/>
              <a:gd name="connsiteY25" fmla="*/ 110324 h 515871"/>
              <a:gd name="connsiteX26" fmla="*/ 8360550 w 8659734"/>
              <a:gd name="connsiteY26" fmla="*/ 45196 h 515871"/>
              <a:gd name="connsiteX27" fmla="*/ 8526723 w 8659734"/>
              <a:gd name="connsiteY27" fmla="*/ 34029 h 515871"/>
              <a:gd name="connsiteX28" fmla="*/ 8659734 w 8659734"/>
              <a:gd name="connsiteY28" fmla="*/ 48542 h 515871"/>
              <a:gd name="connsiteX0" fmla="*/ 0 w 8659734"/>
              <a:gd name="connsiteY0" fmla="*/ 37546 h 515871"/>
              <a:gd name="connsiteX1" fmla="*/ 154673 w 8659734"/>
              <a:gd name="connsiteY1" fmla="*/ 18799 h 515871"/>
              <a:gd name="connsiteX2" fmla="*/ 266816 w 8659734"/>
              <a:gd name="connsiteY2" fmla="*/ 27426 h 515871"/>
              <a:gd name="connsiteX3" fmla="*/ 354065 w 8659734"/>
              <a:gd name="connsiteY3" fmla="*/ 41119 h 515871"/>
              <a:gd name="connsiteX4" fmla="*/ 450595 w 8659734"/>
              <a:gd name="connsiteY4" fmla="*/ 34446 h 515871"/>
              <a:gd name="connsiteX5" fmla="*/ 531382 w 8659734"/>
              <a:gd name="connsiteY5" fmla="*/ 2874 h 515871"/>
              <a:gd name="connsiteX6" fmla="*/ 608740 w 8659734"/>
              <a:gd name="connsiteY6" fmla="*/ 0 h 515871"/>
              <a:gd name="connsiteX7" fmla="*/ 692622 w 8659734"/>
              <a:gd name="connsiteY7" fmla="*/ 22977 h 515871"/>
              <a:gd name="connsiteX8" fmla="*/ 761766 w 8659734"/>
              <a:gd name="connsiteY8" fmla="*/ 39389 h 515871"/>
              <a:gd name="connsiteX9" fmla="*/ 897614 w 8659734"/>
              <a:gd name="connsiteY9" fmla="*/ 97386 h 515871"/>
              <a:gd name="connsiteX10" fmla="*/ 1061204 w 8659734"/>
              <a:gd name="connsiteY10" fmla="*/ 171945 h 515871"/>
              <a:gd name="connsiteX11" fmla="*/ 1199871 w 8659734"/>
              <a:gd name="connsiteY11" fmla="*/ 283416 h 515871"/>
              <a:gd name="connsiteX12" fmla="*/ 1420651 w 8659734"/>
              <a:gd name="connsiteY12" fmla="*/ 419888 h 515871"/>
              <a:gd name="connsiteX13" fmla="*/ 1536060 w 8659734"/>
              <a:gd name="connsiteY13" fmla="*/ 458742 h 515871"/>
              <a:gd name="connsiteX14" fmla="*/ 1882546 w 8659734"/>
              <a:gd name="connsiteY14" fmla="*/ 486570 h 515871"/>
              <a:gd name="connsiteX15" fmla="*/ 2072608 w 8659734"/>
              <a:gd name="connsiteY15" fmla="*/ 502124 h 515871"/>
              <a:gd name="connsiteX16" fmla="*/ 2828951 w 8659734"/>
              <a:gd name="connsiteY16" fmla="*/ 514076 h 515871"/>
              <a:gd name="connsiteX17" fmla="*/ 4580024 w 8659734"/>
              <a:gd name="connsiteY17" fmla="*/ 458746 h 515871"/>
              <a:gd name="connsiteX18" fmla="*/ 6063767 w 8659734"/>
              <a:gd name="connsiteY18" fmla="*/ 415614 h 515871"/>
              <a:gd name="connsiteX19" fmla="*/ 6227669 w 8659734"/>
              <a:gd name="connsiteY19" fmla="*/ 415614 h 515871"/>
              <a:gd name="connsiteX20" fmla="*/ 6881207 w 8659734"/>
              <a:gd name="connsiteY20" fmla="*/ 394307 h 515871"/>
              <a:gd name="connsiteX21" fmla="*/ 7314425 w 8659734"/>
              <a:gd name="connsiteY21" fmla="*/ 371016 h 515871"/>
              <a:gd name="connsiteX22" fmla="*/ 7506882 w 8659734"/>
              <a:gd name="connsiteY22" fmla="*/ 334352 h 515871"/>
              <a:gd name="connsiteX23" fmla="*/ 7667319 w 8659734"/>
              <a:gd name="connsiteY23" fmla="*/ 287774 h 515871"/>
              <a:gd name="connsiteX24" fmla="*/ 7936041 w 8659734"/>
              <a:gd name="connsiteY24" fmla="*/ 196758 h 515871"/>
              <a:gd name="connsiteX25" fmla="*/ 8137818 w 8659734"/>
              <a:gd name="connsiteY25" fmla="*/ 110324 h 515871"/>
              <a:gd name="connsiteX26" fmla="*/ 8360550 w 8659734"/>
              <a:gd name="connsiteY26" fmla="*/ 45196 h 515871"/>
              <a:gd name="connsiteX27" fmla="*/ 8526723 w 8659734"/>
              <a:gd name="connsiteY27" fmla="*/ 34029 h 515871"/>
              <a:gd name="connsiteX28" fmla="*/ 8659734 w 8659734"/>
              <a:gd name="connsiteY28" fmla="*/ 48542 h 515871"/>
              <a:gd name="connsiteX0" fmla="*/ 0 w 8659734"/>
              <a:gd name="connsiteY0" fmla="*/ 37546 h 515871"/>
              <a:gd name="connsiteX1" fmla="*/ 154673 w 8659734"/>
              <a:gd name="connsiteY1" fmla="*/ 18799 h 515871"/>
              <a:gd name="connsiteX2" fmla="*/ 266816 w 8659734"/>
              <a:gd name="connsiteY2" fmla="*/ 27426 h 515871"/>
              <a:gd name="connsiteX3" fmla="*/ 354065 w 8659734"/>
              <a:gd name="connsiteY3" fmla="*/ 41119 h 515871"/>
              <a:gd name="connsiteX4" fmla="*/ 450595 w 8659734"/>
              <a:gd name="connsiteY4" fmla="*/ 34446 h 515871"/>
              <a:gd name="connsiteX5" fmla="*/ 531382 w 8659734"/>
              <a:gd name="connsiteY5" fmla="*/ 2874 h 515871"/>
              <a:gd name="connsiteX6" fmla="*/ 608740 w 8659734"/>
              <a:gd name="connsiteY6" fmla="*/ 0 h 515871"/>
              <a:gd name="connsiteX7" fmla="*/ 692622 w 8659734"/>
              <a:gd name="connsiteY7" fmla="*/ 22977 h 515871"/>
              <a:gd name="connsiteX8" fmla="*/ 761766 w 8659734"/>
              <a:gd name="connsiteY8" fmla="*/ 39389 h 515871"/>
              <a:gd name="connsiteX9" fmla="*/ 897614 w 8659734"/>
              <a:gd name="connsiteY9" fmla="*/ 97386 h 515871"/>
              <a:gd name="connsiteX10" fmla="*/ 1050120 w 8659734"/>
              <a:gd name="connsiteY10" fmla="*/ 194112 h 515871"/>
              <a:gd name="connsiteX11" fmla="*/ 1199871 w 8659734"/>
              <a:gd name="connsiteY11" fmla="*/ 283416 h 515871"/>
              <a:gd name="connsiteX12" fmla="*/ 1420651 w 8659734"/>
              <a:gd name="connsiteY12" fmla="*/ 419888 h 515871"/>
              <a:gd name="connsiteX13" fmla="*/ 1536060 w 8659734"/>
              <a:gd name="connsiteY13" fmla="*/ 458742 h 515871"/>
              <a:gd name="connsiteX14" fmla="*/ 1882546 w 8659734"/>
              <a:gd name="connsiteY14" fmla="*/ 486570 h 515871"/>
              <a:gd name="connsiteX15" fmla="*/ 2072608 w 8659734"/>
              <a:gd name="connsiteY15" fmla="*/ 502124 h 515871"/>
              <a:gd name="connsiteX16" fmla="*/ 2828951 w 8659734"/>
              <a:gd name="connsiteY16" fmla="*/ 514076 h 515871"/>
              <a:gd name="connsiteX17" fmla="*/ 4580024 w 8659734"/>
              <a:gd name="connsiteY17" fmla="*/ 458746 h 515871"/>
              <a:gd name="connsiteX18" fmla="*/ 6063767 w 8659734"/>
              <a:gd name="connsiteY18" fmla="*/ 415614 h 515871"/>
              <a:gd name="connsiteX19" fmla="*/ 6227669 w 8659734"/>
              <a:gd name="connsiteY19" fmla="*/ 415614 h 515871"/>
              <a:gd name="connsiteX20" fmla="*/ 6881207 w 8659734"/>
              <a:gd name="connsiteY20" fmla="*/ 394307 h 515871"/>
              <a:gd name="connsiteX21" fmla="*/ 7314425 w 8659734"/>
              <a:gd name="connsiteY21" fmla="*/ 371016 h 515871"/>
              <a:gd name="connsiteX22" fmla="*/ 7506882 w 8659734"/>
              <a:gd name="connsiteY22" fmla="*/ 334352 h 515871"/>
              <a:gd name="connsiteX23" fmla="*/ 7667319 w 8659734"/>
              <a:gd name="connsiteY23" fmla="*/ 287774 h 515871"/>
              <a:gd name="connsiteX24" fmla="*/ 7936041 w 8659734"/>
              <a:gd name="connsiteY24" fmla="*/ 196758 h 515871"/>
              <a:gd name="connsiteX25" fmla="*/ 8137818 w 8659734"/>
              <a:gd name="connsiteY25" fmla="*/ 110324 h 515871"/>
              <a:gd name="connsiteX26" fmla="*/ 8360550 w 8659734"/>
              <a:gd name="connsiteY26" fmla="*/ 45196 h 515871"/>
              <a:gd name="connsiteX27" fmla="*/ 8526723 w 8659734"/>
              <a:gd name="connsiteY27" fmla="*/ 34029 h 515871"/>
              <a:gd name="connsiteX28" fmla="*/ 8659734 w 8659734"/>
              <a:gd name="connsiteY28" fmla="*/ 48542 h 515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659734" h="515871">
                <a:moveTo>
                  <a:pt x="0" y="37546"/>
                </a:moveTo>
                <a:lnTo>
                  <a:pt x="154673" y="18799"/>
                </a:lnTo>
                <a:lnTo>
                  <a:pt x="266816" y="27426"/>
                </a:lnTo>
                <a:cubicBezTo>
                  <a:pt x="286628" y="27355"/>
                  <a:pt x="334253" y="41190"/>
                  <a:pt x="354065" y="41119"/>
                </a:cubicBezTo>
                <a:lnTo>
                  <a:pt x="450595" y="34446"/>
                </a:lnTo>
                <a:cubicBezTo>
                  <a:pt x="477524" y="25081"/>
                  <a:pt x="504453" y="12239"/>
                  <a:pt x="531382" y="2874"/>
                </a:cubicBezTo>
                <a:lnTo>
                  <a:pt x="608740" y="0"/>
                </a:lnTo>
                <a:cubicBezTo>
                  <a:pt x="622358" y="3276"/>
                  <a:pt x="679004" y="19701"/>
                  <a:pt x="692622" y="22977"/>
                </a:cubicBezTo>
                <a:lnTo>
                  <a:pt x="761766" y="39389"/>
                </a:lnTo>
                <a:cubicBezTo>
                  <a:pt x="821528" y="61607"/>
                  <a:pt x="861439" y="75416"/>
                  <a:pt x="897614" y="97386"/>
                </a:cubicBezTo>
                <a:cubicBezTo>
                  <a:pt x="933789" y="119356"/>
                  <a:pt x="1007903" y="172291"/>
                  <a:pt x="1050120" y="194112"/>
                </a:cubicBezTo>
                <a:lnTo>
                  <a:pt x="1199871" y="283416"/>
                </a:lnTo>
                <a:lnTo>
                  <a:pt x="1420651" y="419888"/>
                </a:lnTo>
                <a:lnTo>
                  <a:pt x="1536060" y="458742"/>
                </a:lnTo>
                <a:lnTo>
                  <a:pt x="1882546" y="486570"/>
                </a:lnTo>
                <a:lnTo>
                  <a:pt x="2072608" y="502124"/>
                </a:lnTo>
                <a:cubicBezTo>
                  <a:pt x="2194692" y="504528"/>
                  <a:pt x="2411048" y="521306"/>
                  <a:pt x="2828951" y="514076"/>
                </a:cubicBezTo>
                <a:cubicBezTo>
                  <a:pt x="3246854" y="506846"/>
                  <a:pt x="4003286" y="478348"/>
                  <a:pt x="4580024" y="458746"/>
                </a:cubicBezTo>
                <a:lnTo>
                  <a:pt x="6063767" y="415614"/>
                </a:lnTo>
                <a:lnTo>
                  <a:pt x="6227669" y="415614"/>
                </a:lnTo>
                <a:lnTo>
                  <a:pt x="6881207" y="394307"/>
                </a:lnTo>
                <a:cubicBezTo>
                  <a:pt x="7062333" y="386874"/>
                  <a:pt x="7170019" y="381828"/>
                  <a:pt x="7314425" y="371016"/>
                </a:cubicBezTo>
                <a:cubicBezTo>
                  <a:pt x="7386197" y="354223"/>
                  <a:pt x="7435110" y="351145"/>
                  <a:pt x="7506882" y="334352"/>
                </a:cubicBezTo>
                <a:lnTo>
                  <a:pt x="7667319" y="287774"/>
                </a:lnTo>
                <a:cubicBezTo>
                  <a:pt x="7756893" y="265055"/>
                  <a:pt x="7857625" y="226333"/>
                  <a:pt x="7936041" y="196758"/>
                </a:cubicBezTo>
                <a:cubicBezTo>
                  <a:pt x="8014457" y="167183"/>
                  <a:pt x="8067829" y="133298"/>
                  <a:pt x="8137818" y="110324"/>
                </a:cubicBezTo>
                <a:cubicBezTo>
                  <a:pt x="8207807" y="87350"/>
                  <a:pt x="8295733" y="57912"/>
                  <a:pt x="8360550" y="45196"/>
                </a:cubicBezTo>
                <a:cubicBezTo>
                  <a:pt x="8425367" y="32480"/>
                  <a:pt x="8457809" y="31947"/>
                  <a:pt x="8526723" y="34029"/>
                </a:cubicBezTo>
                <a:cubicBezTo>
                  <a:pt x="8595637" y="36111"/>
                  <a:pt x="8614213" y="46520"/>
                  <a:pt x="8659734" y="48542"/>
                </a:cubicBezTo>
              </a:path>
            </a:pathLst>
          </a:cu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2" name="Freeform 153">
            <a:extLst>
              <a:ext uri="{FF2B5EF4-FFF2-40B4-BE49-F238E27FC236}">
                <a16:creationId xmlns:a16="http://schemas.microsoft.com/office/drawing/2014/main" id="{2ABE1414-4D16-409E-96D1-E3094F9D0EFA}"/>
              </a:ext>
            </a:extLst>
          </p:cNvPr>
          <p:cNvSpPr/>
          <p:nvPr/>
        </p:nvSpPr>
        <p:spPr>
          <a:xfrm>
            <a:off x="7823065" y="2001393"/>
            <a:ext cx="143185" cy="73152"/>
          </a:xfrm>
          <a:custGeom>
            <a:avLst/>
            <a:gdLst>
              <a:gd name="connsiteX0" fmla="*/ 123444 w 187452"/>
              <a:gd name="connsiteY0" fmla="*/ 0 h 73152"/>
              <a:gd name="connsiteX1" fmla="*/ 0 w 187452"/>
              <a:gd name="connsiteY1" fmla="*/ 36576 h 73152"/>
              <a:gd name="connsiteX2" fmla="*/ 187452 w 187452"/>
              <a:gd name="connsiteY2" fmla="*/ 73152 h 73152"/>
              <a:gd name="connsiteX0" fmla="*/ 123444 w 203682"/>
              <a:gd name="connsiteY0" fmla="*/ 0 h 73152"/>
              <a:gd name="connsiteX1" fmla="*/ 0 w 203682"/>
              <a:gd name="connsiteY1" fmla="*/ 36576 h 73152"/>
              <a:gd name="connsiteX2" fmla="*/ 192881 w 203682"/>
              <a:gd name="connsiteY2" fmla="*/ 36957 h 73152"/>
              <a:gd name="connsiteX3" fmla="*/ 187452 w 203682"/>
              <a:gd name="connsiteY3" fmla="*/ 73152 h 73152"/>
              <a:gd name="connsiteX0" fmla="*/ 123444 w 198331"/>
              <a:gd name="connsiteY0" fmla="*/ 0 h 73152"/>
              <a:gd name="connsiteX1" fmla="*/ 0 w 198331"/>
              <a:gd name="connsiteY1" fmla="*/ 36576 h 73152"/>
              <a:gd name="connsiteX2" fmla="*/ 192881 w 198331"/>
              <a:gd name="connsiteY2" fmla="*/ 36957 h 73152"/>
              <a:gd name="connsiteX3" fmla="*/ 82677 w 198331"/>
              <a:gd name="connsiteY3" fmla="*/ 73152 h 73152"/>
              <a:gd name="connsiteX0" fmla="*/ 123444 w 143185"/>
              <a:gd name="connsiteY0" fmla="*/ 0 h 73152"/>
              <a:gd name="connsiteX1" fmla="*/ 0 w 143185"/>
              <a:gd name="connsiteY1" fmla="*/ 36576 h 73152"/>
              <a:gd name="connsiteX2" fmla="*/ 135731 w 143185"/>
              <a:gd name="connsiteY2" fmla="*/ 41719 h 73152"/>
              <a:gd name="connsiteX3" fmla="*/ 82677 w 143185"/>
              <a:gd name="connsiteY3" fmla="*/ 73152 h 7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85" h="73152">
                <a:moveTo>
                  <a:pt x="123444" y="0"/>
                </a:moveTo>
                <a:lnTo>
                  <a:pt x="0" y="36576"/>
                </a:lnTo>
                <a:cubicBezTo>
                  <a:pt x="23019" y="39878"/>
                  <a:pt x="112712" y="38417"/>
                  <a:pt x="135731" y="41719"/>
                </a:cubicBezTo>
                <a:cubicBezTo>
                  <a:pt x="175196" y="50609"/>
                  <a:pt x="43212" y="64262"/>
                  <a:pt x="82677" y="73152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3" name="Freeform 155">
            <a:extLst>
              <a:ext uri="{FF2B5EF4-FFF2-40B4-BE49-F238E27FC236}">
                <a16:creationId xmlns:a16="http://schemas.microsoft.com/office/drawing/2014/main" id="{3C3AC555-2FFB-4346-ACFD-7F7DD5C02647}"/>
              </a:ext>
            </a:extLst>
          </p:cNvPr>
          <p:cNvSpPr/>
          <p:nvPr/>
        </p:nvSpPr>
        <p:spPr>
          <a:xfrm>
            <a:off x="1985943" y="2050937"/>
            <a:ext cx="181511" cy="94623"/>
          </a:xfrm>
          <a:custGeom>
            <a:avLst/>
            <a:gdLst>
              <a:gd name="connsiteX0" fmla="*/ 27815 w 173841"/>
              <a:gd name="connsiteY0" fmla="*/ 0 h 100827"/>
              <a:gd name="connsiteX1" fmla="*/ 173841 w 173841"/>
              <a:gd name="connsiteY1" fmla="*/ 100827 h 100827"/>
              <a:gd name="connsiteX2" fmla="*/ 0 w 173841"/>
              <a:gd name="connsiteY2" fmla="*/ 79966 h 100827"/>
              <a:gd name="connsiteX0" fmla="*/ 41722 w 187748"/>
              <a:gd name="connsiteY0" fmla="*/ 0 h 100827"/>
              <a:gd name="connsiteX1" fmla="*/ 187748 w 187748"/>
              <a:gd name="connsiteY1" fmla="*/ 100827 h 100827"/>
              <a:gd name="connsiteX2" fmla="*/ 0 w 187748"/>
              <a:gd name="connsiteY2" fmla="*/ 76490 h 100827"/>
              <a:gd name="connsiteX0" fmla="*/ 60772 w 187748"/>
              <a:gd name="connsiteY0" fmla="*/ 0 h 93683"/>
              <a:gd name="connsiteX1" fmla="*/ 187748 w 187748"/>
              <a:gd name="connsiteY1" fmla="*/ 93683 h 93683"/>
              <a:gd name="connsiteX2" fmla="*/ 0 w 187748"/>
              <a:gd name="connsiteY2" fmla="*/ 69346 h 93683"/>
              <a:gd name="connsiteX0" fmla="*/ 65534 w 187748"/>
              <a:gd name="connsiteY0" fmla="*/ 0 h 86539"/>
              <a:gd name="connsiteX1" fmla="*/ 187748 w 187748"/>
              <a:gd name="connsiteY1" fmla="*/ 86539 h 86539"/>
              <a:gd name="connsiteX2" fmla="*/ 0 w 187748"/>
              <a:gd name="connsiteY2" fmla="*/ 62202 h 86539"/>
              <a:gd name="connsiteX0" fmla="*/ 65534 w 187748"/>
              <a:gd name="connsiteY0" fmla="*/ 0 h 86539"/>
              <a:gd name="connsiteX1" fmla="*/ 187748 w 187748"/>
              <a:gd name="connsiteY1" fmla="*/ 86539 h 86539"/>
              <a:gd name="connsiteX2" fmla="*/ 98311 w 187748"/>
              <a:gd name="connsiteY2" fmla="*/ 80283 h 86539"/>
              <a:gd name="connsiteX3" fmla="*/ 0 w 187748"/>
              <a:gd name="connsiteY3" fmla="*/ 62202 h 86539"/>
              <a:gd name="connsiteX0" fmla="*/ 65534 w 187748"/>
              <a:gd name="connsiteY0" fmla="*/ 0 h 86539"/>
              <a:gd name="connsiteX1" fmla="*/ 187748 w 187748"/>
              <a:gd name="connsiteY1" fmla="*/ 86539 h 86539"/>
              <a:gd name="connsiteX2" fmla="*/ 98311 w 187748"/>
              <a:gd name="connsiteY2" fmla="*/ 80283 h 86539"/>
              <a:gd name="connsiteX3" fmla="*/ 0 w 187748"/>
              <a:gd name="connsiteY3" fmla="*/ 62202 h 86539"/>
              <a:gd name="connsiteX0" fmla="*/ 65534 w 188595"/>
              <a:gd name="connsiteY0" fmla="*/ 0 h 88594"/>
              <a:gd name="connsiteX1" fmla="*/ 187748 w 188595"/>
              <a:gd name="connsiteY1" fmla="*/ 86539 h 88594"/>
              <a:gd name="connsiteX2" fmla="*/ 84023 w 188595"/>
              <a:gd name="connsiteY2" fmla="*/ 51708 h 88594"/>
              <a:gd name="connsiteX3" fmla="*/ 98311 w 188595"/>
              <a:gd name="connsiteY3" fmla="*/ 80283 h 88594"/>
              <a:gd name="connsiteX4" fmla="*/ 0 w 188595"/>
              <a:gd name="connsiteY4" fmla="*/ 62202 h 88594"/>
              <a:gd name="connsiteX0" fmla="*/ 65534 w 188595"/>
              <a:gd name="connsiteY0" fmla="*/ 0 h 94623"/>
              <a:gd name="connsiteX1" fmla="*/ 187748 w 188595"/>
              <a:gd name="connsiteY1" fmla="*/ 86539 h 94623"/>
              <a:gd name="connsiteX2" fmla="*/ 84023 w 188595"/>
              <a:gd name="connsiteY2" fmla="*/ 51708 h 94623"/>
              <a:gd name="connsiteX3" fmla="*/ 114980 w 188595"/>
              <a:gd name="connsiteY3" fmla="*/ 94570 h 94623"/>
              <a:gd name="connsiteX4" fmla="*/ 0 w 188595"/>
              <a:gd name="connsiteY4" fmla="*/ 62202 h 94623"/>
              <a:gd name="connsiteX0" fmla="*/ 65534 w 181511"/>
              <a:gd name="connsiteY0" fmla="*/ 0 h 94623"/>
              <a:gd name="connsiteX1" fmla="*/ 180604 w 181511"/>
              <a:gd name="connsiteY1" fmla="*/ 65108 h 94623"/>
              <a:gd name="connsiteX2" fmla="*/ 84023 w 181511"/>
              <a:gd name="connsiteY2" fmla="*/ 51708 h 94623"/>
              <a:gd name="connsiteX3" fmla="*/ 114980 w 181511"/>
              <a:gd name="connsiteY3" fmla="*/ 94570 h 94623"/>
              <a:gd name="connsiteX4" fmla="*/ 0 w 181511"/>
              <a:gd name="connsiteY4" fmla="*/ 62202 h 94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511" h="94623">
                <a:moveTo>
                  <a:pt x="65534" y="0"/>
                </a:moveTo>
                <a:lnTo>
                  <a:pt x="180604" y="65108"/>
                </a:lnTo>
                <a:cubicBezTo>
                  <a:pt x="191623" y="77298"/>
                  <a:pt x="98929" y="52751"/>
                  <a:pt x="84023" y="51708"/>
                </a:cubicBezTo>
                <a:cubicBezTo>
                  <a:pt x="69117" y="50665"/>
                  <a:pt x="136921" y="96393"/>
                  <a:pt x="114980" y="94570"/>
                </a:cubicBezTo>
                <a:cubicBezTo>
                  <a:pt x="90941" y="92512"/>
                  <a:pt x="24039" y="64260"/>
                  <a:pt x="0" y="62202"/>
                </a:cubicBezTo>
              </a:path>
            </a:pathLst>
          </a:cu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4" name="Freeform 164">
            <a:extLst>
              <a:ext uri="{FF2B5EF4-FFF2-40B4-BE49-F238E27FC236}">
                <a16:creationId xmlns:a16="http://schemas.microsoft.com/office/drawing/2014/main" id="{B830C930-80BB-4F94-8A65-3C6B1E550E07}"/>
              </a:ext>
            </a:extLst>
          </p:cNvPr>
          <p:cNvSpPr/>
          <p:nvPr/>
        </p:nvSpPr>
        <p:spPr>
          <a:xfrm>
            <a:off x="2345628" y="2309545"/>
            <a:ext cx="6954509" cy="757578"/>
          </a:xfrm>
          <a:custGeom>
            <a:avLst/>
            <a:gdLst>
              <a:gd name="connsiteX0" fmla="*/ 0 w 6883879"/>
              <a:gd name="connsiteY0" fmla="*/ 621102 h 638355"/>
              <a:gd name="connsiteX1" fmla="*/ 215660 w 6883879"/>
              <a:gd name="connsiteY1" fmla="*/ 638355 h 638355"/>
              <a:gd name="connsiteX2" fmla="*/ 595222 w 6883879"/>
              <a:gd name="connsiteY2" fmla="*/ 595223 h 638355"/>
              <a:gd name="connsiteX3" fmla="*/ 1293962 w 6883879"/>
              <a:gd name="connsiteY3" fmla="*/ 517585 h 638355"/>
              <a:gd name="connsiteX4" fmla="*/ 2001328 w 6883879"/>
              <a:gd name="connsiteY4" fmla="*/ 439947 h 638355"/>
              <a:gd name="connsiteX5" fmla="*/ 2777705 w 6883879"/>
              <a:gd name="connsiteY5" fmla="*/ 345057 h 638355"/>
              <a:gd name="connsiteX6" fmla="*/ 3605841 w 6883879"/>
              <a:gd name="connsiteY6" fmla="*/ 241540 h 638355"/>
              <a:gd name="connsiteX7" fmla="*/ 3769743 w 6883879"/>
              <a:gd name="connsiteY7" fmla="*/ 258793 h 638355"/>
              <a:gd name="connsiteX8" fmla="*/ 4606505 w 6883879"/>
              <a:gd name="connsiteY8" fmla="*/ 138023 h 638355"/>
              <a:gd name="connsiteX9" fmla="*/ 5322498 w 6883879"/>
              <a:gd name="connsiteY9" fmla="*/ 69012 h 638355"/>
              <a:gd name="connsiteX10" fmla="*/ 5520905 w 6883879"/>
              <a:gd name="connsiteY10" fmla="*/ 86264 h 638355"/>
              <a:gd name="connsiteX11" fmla="*/ 6055743 w 6883879"/>
              <a:gd name="connsiteY11" fmla="*/ 17253 h 638355"/>
              <a:gd name="connsiteX12" fmla="*/ 6487064 w 6883879"/>
              <a:gd name="connsiteY12" fmla="*/ 0 h 638355"/>
              <a:gd name="connsiteX13" fmla="*/ 6883879 w 6883879"/>
              <a:gd name="connsiteY13" fmla="*/ 0 h 638355"/>
              <a:gd name="connsiteX0" fmla="*/ 0 w 6883879"/>
              <a:gd name="connsiteY0" fmla="*/ 621102 h 638355"/>
              <a:gd name="connsiteX1" fmla="*/ 215660 w 6883879"/>
              <a:gd name="connsiteY1" fmla="*/ 638355 h 638355"/>
              <a:gd name="connsiteX2" fmla="*/ 595222 w 6883879"/>
              <a:gd name="connsiteY2" fmla="*/ 595223 h 638355"/>
              <a:gd name="connsiteX3" fmla="*/ 1293962 w 6883879"/>
              <a:gd name="connsiteY3" fmla="*/ 517585 h 638355"/>
              <a:gd name="connsiteX4" fmla="*/ 2001328 w 6883879"/>
              <a:gd name="connsiteY4" fmla="*/ 439947 h 638355"/>
              <a:gd name="connsiteX5" fmla="*/ 2777705 w 6883879"/>
              <a:gd name="connsiteY5" fmla="*/ 345057 h 638355"/>
              <a:gd name="connsiteX6" fmla="*/ 3605841 w 6883879"/>
              <a:gd name="connsiteY6" fmla="*/ 241540 h 638355"/>
              <a:gd name="connsiteX7" fmla="*/ 3769743 w 6883879"/>
              <a:gd name="connsiteY7" fmla="*/ 258793 h 638355"/>
              <a:gd name="connsiteX8" fmla="*/ 4606505 w 6883879"/>
              <a:gd name="connsiteY8" fmla="*/ 138023 h 638355"/>
              <a:gd name="connsiteX9" fmla="*/ 5322498 w 6883879"/>
              <a:gd name="connsiteY9" fmla="*/ 69012 h 638355"/>
              <a:gd name="connsiteX10" fmla="*/ 6055743 w 6883879"/>
              <a:gd name="connsiteY10" fmla="*/ 17253 h 638355"/>
              <a:gd name="connsiteX11" fmla="*/ 6487064 w 6883879"/>
              <a:gd name="connsiteY11" fmla="*/ 0 h 638355"/>
              <a:gd name="connsiteX12" fmla="*/ 6883879 w 6883879"/>
              <a:gd name="connsiteY12" fmla="*/ 0 h 638355"/>
              <a:gd name="connsiteX0" fmla="*/ 0 w 6883879"/>
              <a:gd name="connsiteY0" fmla="*/ 621102 h 638355"/>
              <a:gd name="connsiteX1" fmla="*/ 215660 w 6883879"/>
              <a:gd name="connsiteY1" fmla="*/ 638355 h 638355"/>
              <a:gd name="connsiteX2" fmla="*/ 595222 w 6883879"/>
              <a:gd name="connsiteY2" fmla="*/ 595223 h 638355"/>
              <a:gd name="connsiteX3" fmla="*/ 1293962 w 6883879"/>
              <a:gd name="connsiteY3" fmla="*/ 517585 h 638355"/>
              <a:gd name="connsiteX4" fmla="*/ 2001328 w 6883879"/>
              <a:gd name="connsiteY4" fmla="*/ 439947 h 638355"/>
              <a:gd name="connsiteX5" fmla="*/ 2777705 w 6883879"/>
              <a:gd name="connsiteY5" fmla="*/ 345057 h 638355"/>
              <a:gd name="connsiteX6" fmla="*/ 3605841 w 6883879"/>
              <a:gd name="connsiteY6" fmla="*/ 241540 h 638355"/>
              <a:gd name="connsiteX7" fmla="*/ 4606505 w 6883879"/>
              <a:gd name="connsiteY7" fmla="*/ 138023 h 638355"/>
              <a:gd name="connsiteX8" fmla="*/ 5322498 w 6883879"/>
              <a:gd name="connsiteY8" fmla="*/ 69012 h 638355"/>
              <a:gd name="connsiteX9" fmla="*/ 6055743 w 6883879"/>
              <a:gd name="connsiteY9" fmla="*/ 17253 h 638355"/>
              <a:gd name="connsiteX10" fmla="*/ 6487064 w 6883879"/>
              <a:gd name="connsiteY10" fmla="*/ 0 h 638355"/>
              <a:gd name="connsiteX11" fmla="*/ 6883879 w 6883879"/>
              <a:gd name="connsiteY11" fmla="*/ 0 h 638355"/>
              <a:gd name="connsiteX0" fmla="*/ 0 w 6964842"/>
              <a:gd name="connsiteY0" fmla="*/ 630627 h 638355"/>
              <a:gd name="connsiteX1" fmla="*/ 296623 w 6964842"/>
              <a:gd name="connsiteY1" fmla="*/ 638355 h 638355"/>
              <a:gd name="connsiteX2" fmla="*/ 676185 w 6964842"/>
              <a:gd name="connsiteY2" fmla="*/ 595223 h 638355"/>
              <a:gd name="connsiteX3" fmla="*/ 1374925 w 6964842"/>
              <a:gd name="connsiteY3" fmla="*/ 517585 h 638355"/>
              <a:gd name="connsiteX4" fmla="*/ 2082291 w 6964842"/>
              <a:gd name="connsiteY4" fmla="*/ 439947 h 638355"/>
              <a:gd name="connsiteX5" fmla="*/ 2858668 w 6964842"/>
              <a:gd name="connsiteY5" fmla="*/ 345057 h 638355"/>
              <a:gd name="connsiteX6" fmla="*/ 3686804 w 6964842"/>
              <a:gd name="connsiteY6" fmla="*/ 241540 h 638355"/>
              <a:gd name="connsiteX7" fmla="*/ 4687468 w 6964842"/>
              <a:gd name="connsiteY7" fmla="*/ 138023 h 638355"/>
              <a:gd name="connsiteX8" fmla="*/ 5403461 w 6964842"/>
              <a:gd name="connsiteY8" fmla="*/ 69012 h 638355"/>
              <a:gd name="connsiteX9" fmla="*/ 6136706 w 6964842"/>
              <a:gd name="connsiteY9" fmla="*/ 17253 h 638355"/>
              <a:gd name="connsiteX10" fmla="*/ 6568027 w 6964842"/>
              <a:gd name="connsiteY10" fmla="*/ 0 h 638355"/>
              <a:gd name="connsiteX11" fmla="*/ 6964842 w 6964842"/>
              <a:gd name="connsiteY11" fmla="*/ 0 h 638355"/>
              <a:gd name="connsiteX0" fmla="*/ 0 w 6964842"/>
              <a:gd name="connsiteY0" fmla="*/ 630627 h 633592"/>
              <a:gd name="connsiteX1" fmla="*/ 256142 w 6964842"/>
              <a:gd name="connsiteY1" fmla="*/ 633592 h 633592"/>
              <a:gd name="connsiteX2" fmla="*/ 676185 w 6964842"/>
              <a:gd name="connsiteY2" fmla="*/ 595223 h 633592"/>
              <a:gd name="connsiteX3" fmla="*/ 1374925 w 6964842"/>
              <a:gd name="connsiteY3" fmla="*/ 517585 h 633592"/>
              <a:gd name="connsiteX4" fmla="*/ 2082291 w 6964842"/>
              <a:gd name="connsiteY4" fmla="*/ 439947 h 633592"/>
              <a:gd name="connsiteX5" fmla="*/ 2858668 w 6964842"/>
              <a:gd name="connsiteY5" fmla="*/ 345057 h 633592"/>
              <a:gd name="connsiteX6" fmla="*/ 3686804 w 6964842"/>
              <a:gd name="connsiteY6" fmla="*/ 241540 h 633592"/>
              <a:gd name="connsiteX7" fmla="*/ 4687468 w 6964842"/>
              <a:gd name="connsiteY7" fmla="*/ 138023 h 633592"/>
              <a:gd name="connsiteX8" fmla="*/ 5403461 w 6964842"/>
              <a:gd name="connsiteY8" fmla="*/ 69012 h 633592"/>
              <a:gd name="connsiteX9" fmla="*/ 6136706 w 6964842"/>
              <a:gd name="connsiteY9" fmla="*/ 17253 h 633592"/>
              <a:gd name="connsiteX10" fmla="*/ 6568027 w 6964842"/>
              <a:gd name="connsiteY10" fmla="*/ 0 h 633592"/>
              <a:gd name="connsiteX11" fmla="*/ 6964842 w 6964842"/>
              <a:gd name="connsiteY11" fmla="*/ 0 h 633592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858668 w 6944177"/>
              <a:gd name="connsiteY5" fmla="*/ 469043 h 757578"/>
              <a:gd name="connsiteX6" fmla="*/ 3686804 w 6944177"/>
              <a:gd name="connsiteY6" fmla="*/ 365526 h 757578"/>
              <a:gd name="connsiteX7" fmla="*/ 4687468 w 6944177"/>
              <a:gd name="connsiteY7" fmla="*/ 262009 h 757578"/>
              <a:gd name="connsiteX8" fmla="*/ 5403461 w 6944177"/>
              <a:gd name="connsiteY8" fmla="*/ 192998 h 757578"/>
              <a:gd name="connsiteX9" fmla="*/ 6136706 w 6944177"/>
              <a:gd name="connsiteY9" fmla="*/ 141239 h 757578"/>
              <a:gd name="connsiteX10" fmla="*/ 6568027 w 6944177"/>
              <a:gd name="connsiteY10" fmla="*/ 12398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858668 w 6944177"/>
              <a:gd name="connsiteY5" fmla="*/ 469043 h 757578"/>
              <a:gd name="connsiteX6" fmla="*/ 3686804 w 6944177"/>
              <a:gd name="connsiteY6" fmla="*/ 365526 h 757578"/>
              <a:gd name="connsiteX7" fmla="*/ 4687468 w 6944177"/>
              <a:gd name="connsiteY7" fmla="*/ 262009 h 757578"/>
              <a:gd name="connsiteX8" fmla="*/ 5403461 w 6944177"/>
              <a:gd name="connsiteY8" fmla="*/ 192998 h 757578"/>
              <a:gd name="connsiteX9" fmla="*/ 6136706 w 6944177"/>
              <a:gd name="connsiteY9" fmla="*/ 141239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858668 w 6944177"/>
              <a:gd name="connsiteY5" fmla="*/ 469043 h 757578"/>
              <a:gd name="connsiteX6" fmla="*/ 3686804 w 6944177"/>
              <a:gd name="connsiteY6" fmla="*/ 365526 h 757578"/>
              <a:gd name="connsiteX7" fmla="*/ 4687468 w 6944177"/>
              <a:gd name="connsiteY7" fmla="*/ 262009 h 757578"/>
              <a:gd name="connsiteX8" fmla="*/ 5403461 w 6944177"/>
              <a:gd name="connsiteY8" fmla="*/ 192998 h 757578"/>
              <a:gd name="connsiteX9" fmla="*/ 6043716 w 6944177"/>
              <a:gd name="connsiteY9" fmla="*/ 79246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858668 w 6944177"/>
              <a:gd name="connsiteY5" fmla="*/ 469043 h 757578"/>
              <a:gd name="connsiteX6" fmla="*/ 3686804 w 6944177"/>
              <a:gd name="connsiteY6" fmla="*/ 365526 h 757578"/>
              <a:gd name="connsiteX7" fmla="*/ 4687468 w 6944177"/>
              <a:gd name="connsiteY7" fmla="*/ 262009 h 757578"/>
              <a:gd name="connsiteX8" fmla="*/ 5232979 w 6944177"/>
              <a:gd name="connsiteY8" fmla="*/ 146503 h 757578"/>
              <a:gd name="connsiteX9" fmla="*/ 6043716 w 6944177"/>
              <a:gd name="connsiteY9" fmla="*/ 79246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858668 w 6944177"/>
              <a:gd name="connsiteY5" fmla="*/ 469043 h 757578"/>
              <a:gd name="connsiteX6" fmla="*/ 3686804 w 6944177"/>
              <a:gd name="connsiteY6" fmla="*/ 365526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43716 w 6944177"/>
              <a:gd name="connsiteY9" fmla="*/ 79246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858668 w 6944177"/>
              <a:gd name="connsiteY5" fmla="*/ 469043 h 757578"/>
              <a:gd name="connsiteX6" fmla="*/ 3526655 w 6944177"/>
              <a:gd name="connsiteY6" fmla="*/ 355194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43716 w 6944177"/>
              <a:gd name="connsiteY9" fmla="*/ 79246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719184 w 6944177"/>
              <a:gd name="connsiteY5" fmla="*/ 453545 h 757578"/>
              <a:gd name="connsiteX6" fmla="*/ 3526655 w 6944177"/>
              <a:gd name="connsiteY6" fmla="*/ 355194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43716 w 6944177"/>
              <a:gd name="connsiteY9" fmla="*/ 79246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2082291 w 6944177"/>
              <a:gd name="connsiteY4" fmla="*/ 563933 h 757578"/>
              <a:gd name="connsiteX5" fmla="*/ 2760513 w 6944177"/>
              <a:gd name="connsiteY5" fmla="*/ 458712 h 757578"/>
              <a:gd name="connsiteX6" fmla="*/ 3526655 w 6944177"/>
              <a:gd name="connsiteY6" fmla="*/ 355194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43716 w 6944177"/>
              <a:gd name="connsiteY9" fmla="*/ 79246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1932474 w 6944177"/>
              <a:gd name="connsiteY4" fmla="*/ 558767 h 757578"/>
              <a:gd name="connsiteX5" fmla="*/ 2760513 w 6944177"/>
              <a:gd name="connsiteY5" fmla="*/ 458712 h 757578"/>
              <a:gd name="connsiteX6" fmla="*/ 3526655 w 6944177"/>
              <a:gd name="connsiteY6" fmla="*/ 355194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43716 w 6944177"/>
              <a:gd name="connsiteY9" fmla="*/ 79246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1932474 w 6944177"/>
              <a:gd name="connsiteY4" fmla="*/ 558767 h 757578"/>
              <a:gd name="connsiteX5" fmla="*/ 2760513 w 6944177"/>
              <a:gd name="connsiteY5" fmla="*/ 458712 h 757578"/>
              <a:gd name="connsiteX6" fmla="*/ 3526655 w 6944177"/>
              <a:gd name="connsiteY6" fmla="*/ 355194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69547 w 6944177"/>
              <a:gd name="connsiteY9" fmla="*/ 63748 h 757578"/>
              <a:gd name="connsiteX10" fmla="*/ 6506034 w 6944177"/>
              <a:gd name="connsiteY10" fmla="*/ 30996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1932474 w 6944177"/>
              <a:gd name="connsiteY4" fmla="*/ 558767 h 757578"/>
              <a:gd name="connsiteX5" fmla="*/ 2760513 w 6944177"/>
              <a:gd name="connsiteY5" fmla="*/ 458712 h 757578"/>
              <a:gd name="connsiteX6" fmla="*/ 3526655 w 6944177"/>
              <a:gd name="connsiteY6" fmla="*/ 355194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69547 w 6944177"/>
              <a:gd name="connsiteY9" fmla="*/ 63748 h 757578"/>
              <a:gd name="connsiteX10" fmla="*/ 6552529 w 6944177"/>
              <a:gd name="connsiteY10" fmla="*/ 0 h 757578"/>
              <a:gd name="connsiteX11" fmla="*/ 6944177 w 6944177"/>
              <a:gd name="connsiteY11" fmla="*/ 0 h 757578"/>
              <a:gd name="connsiteX0" fmla="*/ 0 w 6944177"/>
              <a:gd name="connsiteY0" fmla="*/ 754613 h 757578"/>
              <a:gd name="connsiteX1" fmla="*/ 256142 w 6944177"/>
              <a:gd name="connsiteY1" fmla="*/ 757578 h 757578"/>
              <a:gd name="connsiteX2" fmla="*/ 676185 w 6944177"/>
              <a:gd name="connsiteY2" fmla="*/ 719209 h 757578"/>
              <a:gd name="connsiteX3" fmla="*/ 1374925 w 6944177"/>
              <a:gd name="connsiteY3" fmla="*/ 641571 h 757578"/>
              <a:gd name="connsiteX4" fmla="*/ 1932474 w 6944177"/>
              <a:gd name="connsiteY4" fmla="*/ 558767 h 757578"/>
              <a:gd name="connsiteX5" fmla="*/ 2760513 w 6944177"/>
              <a:gd name="connsiteY5" fmla="*/ 458712 h 757578"/>
              <a:gd name="connsiteX6" fmla="*/ 3526655 w 6944177"/>
              <a:gd name="connsiteY6" fmla="*/ 355194 h 757578"/>
              <a:gd name="connsiteX7" fmla="*/ 4475658 w 6944177"/>
              <a:gd name="connsiteY7" fmla="*/ 246510 h 757578"/>
              <a:gd name="connsiteX8" fmla="*/ 5232979 w 6944177"/>
              <a:gd name="connsiteY8" fmla="*/ 146503 h 757578"/>
              <a:gd name="connsiteX9" fmla="*/ 6069547 w 6944177"/>
              <a:gd name="connsiteY9" fmla="*/ 63748 h 757578"/>
              <a:gd name="connsiteX10" fmla="*/ 6588692 w 6944177"/>
              <a:gd name="connsiteY10" fmla="*/ 10332 h 757578"/>
              <a:gd name="connsiteX11" fmla="*/ 6944177 w 6944177"/>
              <a:gd name="connsiteY11" fmla="*/ 0 h 757578"/>
              <a:gd name="connsiteX0" fmla="*/ 0 w 6954509"/>
              <a:gd name="connsiteY0" fmla="*/ 754613 h 757578"/>
              <a:gd name="connsiteX1" fmla="*/ 256142 w 6954509"/>
              <a:gd name="connsiteY1" fmla="*/ 757578 h 757578"/>
              <a:gd name="connsiteX2" fmla="*/ 676185 w 6954509"/>
              <a:gd name="connsiteY2" fmla="*/ 719209 h 757578"/>
              <a:gd name="connsiteX3" fmla="*/ 1374925 w 6954509"/>
              <a:gd name="connsiteY3" fmla="*/ 641571 h 757578"/>
              <a:gd name="connsiteX4" fmla="*/ 1932474 w 6954509"/>
              <a:gd name="connsiteY4" fmla="*/ 558767 h 757578"/>
              <a:gd name="connsiteX5" fmla="*/ 2760513 w 6954509"/>
              <a:gd name="connsiteY5" fmla="*/ 458712 h 757578"/>
              <a:gd name="connsiteX6" fmla="*/ 3526655 w 6954509"/>
              <a:gd name="connsiteY6" fmla="*/ 355194 h 757578"/>
              <a:gd name="connsiteX7" fmla="*/ 4475658 w 6954509"/>
              <a:gd name="connsiteY7" fmla="*/ 246510 h 757578"/>
              <a:gd name="connsiteX8" fmla="*/ 5232979 w 6954509"/>
              <a:gd name="connsiteY8" fmla="*/ 146503 h 757578"/>
              <a:gd name="connsiteX9" fmla="*/ 6069547 w 6954509"/>
              <a:gd name="connsiteY9" fmla="*/ 63748 h 757578"/>
              <a:gd name="connsiteX10" fmla="*/ 6588692 w 6954509"/>
              <a:gd name="connsiteY10" fmla="*/ 10332 h 757578"/>
              <a:gd name="connsiteX11" fmla="*/ 6954509 w 6954509"/>
              <a:gd name="connsiteY11" fmla="*/ 0 h 757578"/>
              <a:gd name="connsiteX0" fmla="*/ 0 w 6954509"/>
              <a:gd name="connsiteY0" fmla="*/ 754613 h 757578"/>
              <a:gd name="connsiteX1" fmla="*/ 256142 w 6954509"/>
              <a:gd name="connsiteY1" fmla="*/ 757578 h 757578"/>
              <a:gd name="connsiteX2" fmla="*/ 676185 w 6954509"/>
              <a:gd name="connsiteY2" fmla="*/ 719209 h 757578"/>
              <a:gd name="connsiteX3" fmla="*/ 1374925 w 6954509"/>
              <a:gd name="connsiteY3" fmla="*/ 641571 h 757578"/>
              <a:gd name="connsiteX4" fmla="*/ 1932474 w 6954509"/>
              <a:gd name="connsiteY4" fmla="*/ 558767 h 757578"/>
              <a:gd name="connsiteX5" fmla="*/ 2760513 w 6954509"/>
              <a:gd name="connsiteY5" fmla="*/ 458712 h 757578"/>
              <a:gd name="connsiteX6" fmla="*/ 3526655 w 6954509"/>
              <a:gd name="connsiteY6" fmla="*/ 355194 h 757578"/>
              <a:gd name="connsiteX7" fmla="*/ 4475658 w 6954509"/>
              <a:gd name="connsiteY7" fmla="*/ 246510 h 757578"/>
              <a:gd name="connsiteX8" fmla="*/ 5232979 w 6954509"/>
              <a:gd name="connsiteY8" fmla="*/ 146503 h 757578"/>
              <a:gd name="connsiteX9" fmla="*/ 5971391 w 6954509"/>
              <a:gd name="connsiteY9" fmla="*/ 63748 h 757578"/>
              <a:gd name="connsiteX10" fmla="*/ 6588692 w 6954509"/>
              <a:gd name="connsiteY10" fmla="*/ 10332 h 757578"/>
              <a:gd name="connsiteX11" fmla="*/ 6954509 w 6954509"/>
              <a:gd name="connsiteY11" fmla="*/ 0 h 75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54509" h="757578">
                <a:moveTo>
                  <a:pt x="0" y="754613"/>
                </a:moveTo>
                <a:lnTo>
                  <a:pt x="256142" y="757578"/>
                </a:lnTo>
                <a:lnTo>
                  <a:pt x="676185" y="719209"/>
                </a:lnTo>
                <a:lnTo>
                  <a:pt x="1374925" y="641571"/>
                </a:lnTo>
                <a:cubicBezTo>
                  <a:pt x="1584306" y="614831"/>
                  <a:pt x="1701543" y="589244"/>
                  <a:pt x="1932474" y="558767"/>
                </a:cubicBezTo>
                <a:cubicBezTo>
                  <a:pt x="2163405" y="528291"/>
                  <a:pt x="2494816" y="492641"/>
                  <a:pt x="2760513" y="458712"/>
                </a:cubicBezTo>
                <a:cubicBezTo>
                  <a:pt x="3026210" y="424783"/>
                  <a:pt x="3303993" y="393144"/>
                  <a:pt x="3526655" y="355194"/>
                </a:cubicBezTo>
                <a:lnTo>
                  <a:pt x="4475658" y="246510"/>
                </a:lnTo>
                <a:lnTo>
                  <a:pt x="5232979" y="146503"/>
                </a:lnTo>
                <a:lnTo>
                  <a:pt x="5971391" y="63748"/>
                </a:lnTo>
                <a:lnTo>
                  <a:pt x="6588692" y="10332"/>
                </a:lnTo>
                <a:lnTo>
                  <a:pt x="6954509" y="0"/>
                </a:lnTo>
              </a:path>
            </a:pathLst>
          </a:custGeom>
          <a:noFill/>
          <a:ln w="28575" cap="flat" cmpd="sng" algn="ctr">
            <a:solidFill>
              <a:sysClr val="windowText" lastClr="000000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362D35-9E6A-40BD-9F5F-866A3AB00413}"/>
              </a:ext>
            </a:extLst>
          </p:cNvPr>
          <p:cNvSpPr/>
          <p:nvPr/>
        </p:nvSpPr>
        <p:spPr>
          <a:xfrm>
            <a:off x="625578" y="4028823"/>
            <a:ext cx="8666328" cy="2392688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DFA87227-17D3-4FA0-A3C9-E94A277980D2}"/>
              </a:ext>
            </a:extLst>
          </p:cNvPr>
          <p:cNvCxnSpPr/>
          <p:nvPr/>
        </p:nvCxnSpPr>
        <p:spPr>
          <a:xfrm flipV="1">
            <a:off x="1698491" y="1833564"/>
            <a:ext cx="6855619" cy="238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lgDashDotDot"/>
          </a:ln>
          <a:effectLst/>
        </p:spPr>
      </p:cxnSp>
      <p:sp>
        <p:nvSpPr>
          <p:cNvPr id="237" name="TextBox 236">
            <a:extLst>
              <a:ext uri="{FF2B5EF4-FFF2-40B4-BE49-F238E27FC236}">
                <a16:creationId xmlns:a16="http://schemas.microsoft.com/office/drawing/2014/main" id="{F91A4F64-2016-4C71-805E-825939EDB0D4}"/>
              </a:ext>
            </a:extLst>
          </p:cNvPr>
          <p:cNvSpPr txBox="1"/>
          <p:nvPr/>
        </p:nvSpPr>
        <p:spPr>
          <a:xfrm>
            <a:off x="6260966" y="1401604"/>
            <a:ext cx="14334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>
                <a:solidFill>
                  <a:prstClr val="black"/>
                </a:solidFill>
                <a:latin typeface="Arial"/>
              </a:rPr>
              <a:t>Highstand</a:t>
            </a:r>
            <a:r>
              <a:rPr lang="en-US" sz="1000" b="1" dirty="0">
                <a:solidFill>
                  <a:prstClr val="black"/>
                </a:solidFill>
                <a:latin typeface="Arial"/>
              </a:rPr>
              <a:t> Sea Level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F5B553EF-822F-443F-8149-DE411FB64C65}"/>
              </a:ext>
            </a:extLst>
          </p:cNvPr>
          <p:cNvSpPr txBox="1"/>
          <p:nvPr/>
        </p:nvSpPr>
        <p:spPr>
          <a:xfrm>
            <a:off x="6291477" y="1640554"/>
            <a:ext cx="12875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err="1">
                <a:solidFill>
                  <a:prstClr val="black"/>
                </a:solidFill>
                <a:latin typeface="Arial"/>
              </a:rPr>
              <a:t>Lowstand</a:t>
            </a:r>
            <a:r>
              <a:rPr lang="en-US" sz="900" b="1" dirty="0">
                <a:solidFill>
                  <a:prstClr val="black"/>
                </a:solidFill>
                <a:latin typeface="Arial"/>
              </a:rPr>
              <a:t> Sea Level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962AB38D-3F1B-41BA-B758-A5BBE3C38076}"/>
              </a:ext>
            </a:extLst>
          </p:cNvPr>
          <p:cNvSpPr txBox="1"/>
          <p:nvPr/>
        </p:nvSpPr>
        <p:spPr>
          <a:xfrm>
            <a:off x="8470766" y="173250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Mid to </a:t>
            </a:r>
            <a:r>
              <a:rPr lang="en-US" sz="900" b="1" dirty="0" err="1">
                <a:solidFill>
                  <a:prstClr val="black"/>
                </a:solidFill>
                <a:latin typeface="Arial"/>
              </a:rPr>
              <a:t>Upr</a:t>
            </a:r>
            <a:endParaRPr lang="en-US" sz="900" b="1" dirty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Strawn Lime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AFC9F10F-7C96-4ECA-893D-21D30DDF6F99}"/>
              </a:ext>
            </a:extLst>
          </p:cNvPr>
          <p:cNvSpPr txBox="1"/>
          <p:nvPr/>
        </p:nvSpPr>
        <p:spPr>
          <a:xfrm>
            <a:off x="658377" y="1663591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Mid to </a:t>
            </a:r>
            <a:r>
              <a:rPr lang="en-US" sz="900" b="1" dirty="0" err="1">
                <a:solidFill>
                  <a:prstClr val="black"/>
                </a:solidFill>
                <a:latin typeface="Arial"/>
              </a:rPr>
              <a:t>Upr</a:t>
            </a:r>
            <a:endParaRPr lang="en-US" sz="900" b="1" dirty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Strawn Lime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6A2DB1B9-1DD6-4419-A7CA-A2E84FB044D9}"/>
              </a:ext>
            </a:extLst>
          </p:cNvPr>
          <p:cNvSpPr txBox="1"/>
          <p:nvPr/>
        </p:nvSpPr>
        <p:spPr>
          <a:xfrm rot="21480000">
            <a:off x="3289405" y="1901781"/>
            <a:ext cx="29421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Mid to </a:t>
            </a:r>
            <a:r>
              <a:rPr lang="en-US" sz="900" b="1" dirty="0" err="1">
                <a:solidFill>
                  <a:prstClr val="black"/>
                </a:solidFill>
                <a:latin typeface="Arial"/>
              </a:rPr>
              <a:t>Upr</a:t>
            </a:r>
            <a:r>
              <a:rPr lang="en-US" sz="900" b="1" dirty="0">
                <a:solidFill>
                  <a:prstClr val="black"/>
                </a:solidFill>
                <a:latin typeface="Arial"/>
              </a:rPr>
              <a:t> Strawn Condensed Shale &amp; Mudstone</a:t>
            </a:r>
          </a:p>
        </p:txBody>
      </p: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6E3E2E60-DF94-45E1-89A5-F06E23283C01}"/>
              </a:ext>
            </a:extLst>
          </p:cNvPr>
          <p:cNvCxnSpPr/>
          <p:nvPr/>
        </p:nvCxnSpPr>
        <p:spPr>
          <a:xfrm flipH="1">
            <a:off x="3147406" y="2058277"/>
            <a:ext cx="264240" cy="11505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247" name="Straight Arrow Connector 246">
            <a:extLst>
              <a:ext uri="{FF2B5EF4-FFF2-40B4-BE49-F238E27FC236}">
                <a16:creationId xmlns:a16="http://schemas.microsoft.com/office/drawing/2014/main" id="{06B78F2C-A4C7-41A2-98BA-3940813B1DE6}"/>
              </a:ext>
            </a:extLst>
          </p:cNvPr>
          <p:cNvCxnSpPr/>
          <p:nvPr/>
        </p:nvCxnSpPr>
        <p:spPr>
          <a:xfrm>
            <a:off x="6116513" y="1986284"/>
            <a:ext cx="257117" cy="71993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48" name="TextBox 247">
            <a:extLst>
              <a:ext uri="{FF2B5EF4-FFF2-40B4-BE49-F238E27FC236}">
                <a16:creationId xmlns:a16="http://schemas.microsoft.com/office/drawing/2014/main" id="{69686DC7-DA4D-44D6-822F-15EC4F319522}"/>
              </a:ext>
            </a:extLst>
          </p:cNvPr>
          <p:cNvSpPr txBox="1"/>
          <p:nvPr/>
        </p:nvSpPr>
        <p:spPr>
          <a:xfrm rot="21360000">
            <a:off x="2456720" y="2473039"/>
            <a:ext cx="1207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Strawn Detrital</a:t>
            </a:r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3DB2ABDA-4742-4162-8246-20DD87EA38F0}"/>
              </a:ext>
            </a:extLst>
          </p:cNvPr>
          <p:cNvSpPr txBox="1"/>
          <p:nvPr/>
        </p:nvSpPr>
        <p:spPr>
          <a:xfrm rot="21360175">
            <a:off x="3428008" y="2183882"/>
            <a:ext cx="1408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Lower Strawn Lime</a:t>
            </a: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481C5A4A-A8F9-4E93-9B87-88120C33CB4E}"/>
              </a:ext>
            </a:extLst>
          </p:cNvPr>
          <p:cNvSpPr txBox="1"/>
          <p:nvPr/>
        </p:nvSpPr>
        <p:spPr>
          <a:xfrm rot="21360000">
            <a:off x="2378884" y="5316516"/>
            <a:ext cx="1207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Strawn Detrital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8154B9DB-9D71-48C2-8539-0F9B5A147C28}"/>
              </a:ext>
            </a:extLst>
          </p:cNvPr>
          <p:cNvSpPr txBox="1"/>
          <p:nvPr/>
        </p:nvSpPr>
        <p:spPr>
          <a:xfrm rot="21160595">
            <a:off x="3657703" y="5422332"/>
            <a:ext cx="1408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Pre-Strawn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0AB48919-11D2-4A17-A25E-0C99BD0CF4CD}"/>
              </a:ext>
            </a:extLst>
          </p:cNvPr>
          <p:cNvSpPr txBox="1"/>
          <p:nvPr/>
        </p:nvSpPr>
        <p:spPr>
          <a:xfrm rot="21160595">
            <a:off x="3592407" y="2576063"/>
            <a:ext cx="1408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Pre-Strawn</a:t>
            </a: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7E2F8507-9689-4C5C-855F-2FB94BC5A008}"/>
              </a:ext>
            </a:extLst>
          </p:cNvPr>
          <p:cNvSpPr txBox="1"/>
          <p:nvPr/>
        </p:nvSpPr>
        <p:spPr>
          <a:xfrm>
            <a:off x="2450966" y="1382553"/>
            <a:ext cx="15007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latin typeface="Arial"/>
              </a:rPr>
              <a:t>Up to 700 ft. of Water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08E2F652-B6D3-4A8D-B6F5-0A099F4C9DE1}"/>
              </a:ext>
            </a:extLst>
          </p:cNvPr>
          <p:cNvSpPr txBox="1"/>
          <p:nvPr/>
        </p:nvSpPr>
        <p:spPr>
          <a:xfrm>
            <a:off x="2721065" y="4666261"/>
            <a:ext cx="14542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C00000"/>
                </a:solidFill>
                <a:latin typeface="Arial"/>
              </a:rPr>
              <a:t>100 – 150 ft. of Water</a:t>
            </a:r>
          </a:p>
        </p:txBody>
      </p:sp>
      <p:sp>
        <p:nvSpPr>
          <p:cNvPr id="258" name="TextBox 257">
            <a:extLst>
              <a:ext uri="{FF2B5EF4-FFF2-40B4-BE49-F238E27FC236}">
                <a16:creationId xmlns:a16="http://schemas.microsoft.com/office/drawing/2014/main" id="{D77660C2-9617-4A97-A8E5-B8DC70669D34}"/>
              </a:ext>
            </a:extLst>
          </p:cNvPr>
          <p:cNvSpPr txBox="1"/>
          <p:nvPr/>
        </p:nvSpPr>
        <p:spPr>
          <a:xfrm>
            <a:off x="4982128" y="4673643"/>
            <a:ext cx="771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Arial"/>
              </a:rPr>
              <a:t>Sea Level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580B482A-F4FA-430C-BD96-27E11A12F430}"/>
              </a:ext>
            </a:extLst>
          </p:cNvPr>
          <p:cNvSpPr txBox="1"/>
          <p:nvPr/>
        </p:nvSpPr>
        <p:spPr>
          <a:xfrm rot="21360175">
            <a:off x="3650304" y="5025619"/>
            <a:ext cx="14082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prstClr val="black"/>
                </a:solidFill>
                <a:latin typeface="Arial"/>
              </a:rPr>
              <a:t>Lower Strawn Lime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26D24D1-649C-46E9-95AA-4D007C830BB0}"/>
              </a:ext>
            </a:extLst>
          </p:cNvPr>
          <p:cNvSpPr txBox="1"/>
          <p:nvPr/>
        </p:nvSpPr>
        <p:spPr>
          <a:xfrm>
            <a:off x="3122964" y="4865540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Arial"/>
              </a:rPr>
              <a:t>Water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D5783F7D-9057-43DB-9F99-7D41FFC10082}"/>
              </a:ext>
            </a:extLst>
          </p:cNvPr>
          <p:cNvSpPr txBox="1"/>
          <p:nvPr/>
        </p:nvSpPr>
        <p:spPr>
          <a:xfrm>
            <a:off x="2652964" y="1615998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Arial"/>
              </a:rPr>
              <a:t>Water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42F7987E-069E-4302-A8C8-02B4650F4BB4}"/>
              </a:ext>
            </a:extLst>
          </p:cNvPr>
          <p:cNvSpPr txBox="1"/>
          <p:nvPr/>
        </p:nvSpPr>
        <p:spPr>
          <a:xfrm>
            <a:off x="2254831" y="5053797"/>
            <a:ext cx="1690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err="1">
                <a:solidFill>
                  <a:prstClr val="black"/>
                </a:solidFill>
                <a:latin typeface="Arial"/>
              </a:rPr>
              <a:t>Crinoidal</a:t>
            </a:r>
            <a:endParaRPr lang="en-US" sz="700" b="1" dirty="0">
              <a:solidFill>
                <a:prstClr val="black"/>
              </a:solidFill>
              <a:latin typeface="Arial"/>
            </a:endParaRPr>
          </a:p>
          <a:p>
            <a:pPr algn="ctr"/>
            <a:r>
              <a:rPr lang="en-US" sz="700" b="1" dirty="0" err="1">
                <a:solidFill>
                  <a:prstClr val="black"/>
                </a:solidFill>
                <a:latin typeface="Arial"/>
              </a:rPr>
              <a:t>Wackestones</a:t>
            </a:r>
            <a:r>
              <a:rPr lang="en-US" sz="700" b="1" dirty="0">
                <a:solidFill>
                  <a:prstClr val="black"/>
                </a:solidFill>
                <a:latin typeface="Arial"/>
              </a:rPr>
              <a:t> to </a:t>
            </a:r>
            <a:r>
              <a:rPr lang="en-US" sz="700" b="1" dirty="0" err="1">
                <a:solidFill>
                  <a:prstClr val="black"/>
                </a:solidFill>
                <a:latin typeface="Arial"/>
              </a:rPr>
              <a:t>Packstones</a:t>
            </a:r>
            <a:endParaRPr lang="en-US" sz="7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64F53051-BA94-42A3-B02B-BBE5EEAD7722}"/>
              </a:ext>
            </a:extLst>
          </p:cNvPr>
          <p:cNvSpPr txBox="1"/>
          <p:nvPr/>
        </p:nvSpPr>
        <p:spPr>
          <a:xfrm rot="21540000">
            <a:off x="6674328" y="4898156"/>
            <a:ext cx="26723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err="1">
                <a:solidFill>
                  <a:prstClr val="black"/>
                </a:solidFill>
                <a:latin typeface="Arial"/>
              </a:rPr>
              <a:t>Shallowing</a:t>
            </a:r>
            <a:r>
              <a:rPr lang="en-US" sz="700" b="1" dirty="0">
                <a:solidFill>
                  <a:prstClr val="black"/>
                </a:solidFill>
                <a:latin typeface="Arial"/>
              </a:rPr>
              <a:t> Upward Cycles -- </a:t>
            </a:r>
            <a:r>
              <a:rPr lang="en-US" sz="700" b="1" dirty="0" err="1">
                <a:solidFill>
                  <a:prstClr val="black"/>
                </a:solidFill>
                <a:latin typeface="Arial"/>
              </a:rPr>
              <a:t>Grainstones</a:t>
            </a:r>
            <a:r>
              <a:rPr lang="en-US" sz="700" b="1" dirty="0">
                <a:solidFill>
                  <a:prstClr val="black"/>
                </a:solidFill>
                <a:latin typeface="Arial"/>
              </a:rPr>
              <a:t> to </a:t>
            </a:r>
            <a:r>
              <a:rPr lang="en-US" sz="700" b="1" dirty="0" err="1">
                <a:solidFill>
                  <a:prstClr val="black"/>
                </a:solidFill>
                <a:latin typeface="Arial"/>
              </a:rPr>
              <a:t>Wackestones</a:t>
            </a:r>
            <a:endParaRPr lang="en-US" sz="7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15C5460B-4857-4D9B-94A8-214001E5D28F}"/>
              </a:ext>
            </a:extLst>
          </p:cNvPr>
          <p:cNvSpPr txBox="1"/>
          <p:nvPr/>
        </p:nvSpPr>
        <p:spPr>
          <a:xfrm rot="120000">
            <a:off x="557469" y="4905180"/>
            <a:ext cx="15195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err="1">
                <a:solidFill>
                  <a:prstClr val="black"/>
                </a:solidFill>
                <a:latin typeface="Arial"/>
              </a:rPr>
              <a:t>Shallowing</a:t>
            </a:r>
            <a:r>
              <a:rPr lang="en-US" sz="700" b="1" dirty="0">
                <a:solidFill>
                  <a:prstClr val="black"/>
                </a:solidFill>
                <a:latin typeface="Arial"/>
              </a:rPr>
              <a:t> Upward Cycles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D5402E19-0E05-43AD-991A-8EEB26141A67}"/>
              </a:ext>
            </a:extLst>
          </p:cNvPr>
          <p:cNvSpPr txBox="1"/>
          <p:nvPr/>
        </p:nvSpPr>
        <p:spPr>
          <a:xfrm>
            <a:off x="571243" y="4601731"/>
            <a:ext cx="1519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dirty="0" err="1">
                <a:solidFill>
                  <a:prstClr val="black"/>
                </a:solidFill>
                <a:latin typeface="Arial"/>
              </a:rPr>
              <a:t>Grainstones</a:t>
            </a:r>
            <a:r>
              <a:rPr lang="en-US" sz="700" b="1" dirty="0">
                <a:solidFill>
                  <a:prstClr val="black"/>
                </a:solidFill>
                <a:latin typeface="Arial"/>
              </a:rPr>
              <a:t> &amp; </a:t>
            </a:r>
            <a:r>
              <a:rPr lang="en-US" sz="700" b="1" dirty="0" err="1">
                <a:solidFill>
                  <a:prstClr val="black"/>
                </a:solidFill>
                <a:latin typeface="Arial"/>
              </a:rPr>
              <a:t>Boundstones</a:t>
            </a:r>
            <a:r>
              <a:rPr lang="en-US" sz="7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700" b="1" dirty="0" err="1">
                <a:solidFill>
                  <a:prstClr val="black"/>
                </a:solidFill>
                <a:latin typeface="Arial"/>
              </a:rPr>
              <a:t>Wackestones</a:t>
            </a:r>
            <a:endParaRPr lang="en-US" sz="700" b="1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66" name="Straight Arrow Connector 265">
            <a:extLst>
              <a:ext uri="{FF2B5EF4-FFF2-40B4-BE49-F238E27FC236}">
                <a16:creationId xmlns:a16="http://schemas.microsoft.com/office/drawing/2014/main" id="{DA69899A-D73B-41F6-9758-8938B03A8DB8}"/>
              </a:ext>
            </a:extLst>
          </p:cNvPr>
          <p:cNvCxnSpPr/>
          <p:nvPr/>
        </p:nvCxnSpPr>
        <p:spPr>
          <a:xfrm flipH="1">
            <a:off x="920888" y="4783761"/>
            <a:ext cx="96302" cy="163512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267" name="Rectangle 3">
            <a:extLst>
              <a:ext uri="{FF2B5EF4-FFF2-40B4-BE49-F238E27FC236}">
                <a16:creationId xmlns:a16="http://schemas.microsoft.com/office/drawing/2014/main" id="{3EBD985D-3819-4FA3-BC81-2B18896399BE}"/>
              </a:ext>
            </a:extLst>
          </p:cNvPr>
          <p:cNvSpPr txBox="1">
            <a:spLocks noChangeArrowheads="1"/>
          </p:cNvSpPr>
          <p:nvPr/>
        </p:nvSpPr>
        <p:spPr>
          <a:xfrm>
            <a:off x="1369354" y="254149"/>
            <a:ext cx="8666327" cy="439255"/>
          </a:xfrm>
          <a:prstGeom prst="rect">
            <a:avLst/>
          </a:prstGeom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prstClr val="black"/>
                </a:solidFill>
                <a:latin typeface="Arial"/>
              </a:rPr>
              <a:t>Drowning of shelves in Permian Basin during mid-late Strawn time</a:t>
            </a:r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id="{F1CE17D8-DB85-40EC-8BCB-EB38539774B8}"/>
              </a:ext>
            </a:extLst>
          </p:cNvPr>
          <p:cNvSpPr txBox="1"/>
          <p:nvPr/>
        </p:nvSpPr>
        <p:spPr>
          <a:xfrm>
            <a:off x="2831966" y="3037361"/>
            <a:ext cx="640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  <a:latin typeface="Arial"/>
              </a:rPr>
              <a:t>Sea level rises.   </a:t>
            </a:r>
            <a:r>
              <a:rPr lang="en-US" sz="1200" b="1" u="sng" dirty="0">
                <a:solidFill>
                  <a:srgbClr val="3333FF"/>
                </a:solidFill>
                <a:latin typeface="Arial"/>
              </a:rPr>
              <a:t>Carbonate deposition limited to bathymetrically higher areas</a:t>
            </a:r>
            <a:r>
              <a:rPr lang="en-US" sz="1200" b="1" dirty="0">
                <a:solidFill>
                  <a:srgbClr val="3333FF"/>
                </a:solidFill>
                <a:latin typeface="Arial"/>
              </a:rPr>
              <a:t>.  Basin receives condensed shale. </a:t>
            </a:r>
          </a:p>
        </p:txBody>
      </p:sp>
      <p:sp>
        <p:nvSpPr>
          <p:cNvPr id="271" name="TextBox 270">
            <a:extLst>
              <a:ext uri="{FF2B5EF4-FFF2-40B4-BE49-F238E27FC236}">
                <a16:creationId xmlns:a16="http://schemas.microsoft.com/office/drawing/2014/main" id="{F57B5AF9-ADA0-4F2F-B7D4-1D6E1168B9D1}"/>
              </a:ext>
            </a:extLst>
          </p:cNvPr>
          <p:cNvSpPr txBox="1"/>
          <p:nvPr/>
        </p:nvSpPr>
        <p:spPr>
          <a:xfrm>
            <a:off x="7811759" y="1343148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/>
              </a:rPr>
              <a:t>Eastern Shelf or Atoll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5B914AB6-504F-4731-AA56-2B2B7E6EEFDF}"/>
              </a:ext>
            </a:extLst>
          </p:cNvPr>
          <p:cNvSpPr txBox="1"/>
          <p:nvPr/>
        </p:nvSpPr>
        <p:spPr>
          <a:xfrm>
            <a:off x="7818602" y="4514850"/>
            <a:ext cx="14847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/>
              </a:rPr>
              <a:t>Eastern Shelf or Atoll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D99EFAB-D926-4472-BCED-2E69F5462391}"/>
              </a:ext>
            </a:extLst>
          </p:cNvPr>
          <p:cNvSpPr txBox="1"/>
          <p:nvPr/>
        </p:nvSpPr>
        <p:spPr>
          <a:xfrm>
            <a:off x="4023072" y="4497229"/>
            <a:ext cx="1051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/>
              </a:rPr>
              <a:t>Midland Basin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F09D5BFC-5345-484F-BE79-A378CA52605E}"/>
              </a:ext>
            </a:extLst>
          </p:cNvPr>
          <p:cNvSpPr txBox="1"/>
          <p:nvPr/>
        </p:nvSpPr>
        <p:spPr>
          <a:xfrm>
            <a:off x="587731" y="4478620"/>
            <a:ext cx="1563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/>
              </a:rPr>
              <a:t>Central Basin Platform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0A6DF150-8776-49F1-BC81-A8DAB13FEF41}"/>
              </a:ext>
            </a:extLst>
          </p:cNvPr>
          <p:cNvSpPr txBox="1"/>
          <p:nvPr/>
        </p:nvSpPr>
        <p:spPr>
          <a:xfrm>
            <a:off x="4023071" y="1343025"/>
            <a:ext cx="10518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/>
              </a:rPr>
              <a:t>Midland Basin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C727C819-50AD-476E-8564-53BAB801F5CA}"/>
              </a:ext>
            </a:extLst>
          </p:cNvPr>
          <p:cNvSpPr txBox="1"/>
          <p:nvPr/>
        </p:nvSpPr>
        <p:spPr>
          <a:xfrm>
            <a:off x="587730" y="1343025"/>
            <a:ext cx="1563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rgbClr val="FF0000"/>
                </a:solidFill>
                <a:latin typeface="Arial"/>
              </a:rPr>
              <a:t>Central Basin Platform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57E20BC0-2253-4BFF-8B4A-3238101CB9E3}"/>
              </a:ext>
            </a:extLst>
          </p:cNvPr>
          <p:cNvSpPr txBox="1"/>
          <p:nvPr/>
        </p:nvSpPr>
        <p:spPr>
          <a:xfrm>
            <a:off x="384331" y="901772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/>
              </a:rPr>
              <a:t>SW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03A9A797-16C8-4354-BE38-5BB01908AEDD}"/>
              </a:ext>
            </a:extLst>
          </p:cNvPr>
          <p:cNvSpPr txBox="1"/>
          <p:nvPr/>
        </p:nvSpPr>
        <p:spPr>
          <a:xfrm>
            <a:off x="9139700" y="9222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Arial"/>
              </a:rPr>
              <a:t>NE</a:t>
            </a: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A81920D7-E318-4612-BEC5-9E65E7419554}"/>
              </a:ext>
            </a:extLst>
          </p:cNvPr>
          <p:cNvSpPr/>
          <p:nvPr/>
        </p:nvSpPr>
        <p:spPr>
          <a:xfrm>
            <a:off x="625578" y="1256121"/>
            <a:ext cx="8666328" cy="2392688"/>
          </a:xfrm>
          <a:prstGeom prst="rect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A1000-8368-4E4D-B16C-F74AF13D7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9829" r="50019" b="69033"/>
          <a:stretch/>
        </p:blipFill>
        <p:spPr>
          <a:xfrm rot="5460000">
            <a:off x="8330776" y="2619285"/>
            <a:ext cx="5048671" cy="2013590"/>
          </a:xfrm>
          <a:prstGeom prst="rect">
            <a:avLst/>
          </a:prstGeom>
        </p:spPr>
      </p:pic>
      <p:sp>
        <p:nvSpPr>
          <p:cNvPr id="343" name="TextBox 342">
            <a:extLst>
              <a:ext uri="{FF2B5EF4-FFF2-40B4-BE49-F238E27FC236}">
                <a16:creationId xmlns:a16="http://schemas.microsoft.com/office/drawing/2014/main" id="{51692D31-F100-4D2D-AE8F-E2CA93BD4AD9}"/>
              </a:ext>
            </a:extLst>
          </p:cNvPr>
          <p:cNvSpPr txBox="1"/>
          <p:nvPr/>
        </p:nvSpPr>
        <p:spPr>
          <a:xfrm>
            <a:off x="3135939" y="5894594"/>
            <a:ext cx="6401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3333FF"/>
                </a:solidFill>
                <a:latin typeface="Arial"/>
              </a:rPr>
              <a:t>Sea level </a:t>
            </a:r>
            <a:r>
              <a:rPr lang="en-US" sz="1200" b="1" dirty="0" err="1">
                <a:solidFill>
                  <a:srgbClr val="3333FF"/>
                </a:solidFill>
                <a:latin typeface="Arial"/>
              </a:rPr>
              <a:t>lowstand</a:t>
            </a:r>
            <a:r>
              <a:rPr lang="en-US" sz="1200" b="1" dirty="0">
                <a:solidFill>
                  <a:srgbClr val="3333FF"/>
                </a:solidFill>
                <a:latin typeface="Arial"/>
              </a:rPr>
              <a:t>.   Shallow-water carbonate deposition extends across entire</a:t>
            </a:r>
          </a:p>
          <a:p>
            <a:r>
              <a:rPr lang="en-US" sz="1200" b="1" dirty="0">
                <a:solidFill>
                  <a:srgbClr val="3333FF"/>
                </a:solidFill>
                <a:latin typeface="Arial"/>
              </a:rPr>
              <a:t>                                    Permian Basin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CE2D68-F872-4463-9ED8-F85417A15AE2}"/>
              </a:ext>
            </a:extLst>
          </p:cNvPr>
          <p:cNvSpPr/>
          <p:nvPr/>
        </p:nvSpPr>
        <p:spPr>
          <a:xfrm>
            <a:off x="11665506" y="4644927"/>
            <a:ext cx="397866" cy="3693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7EE0D3-9855-4B51-BDF5-4EEB67DF7697}"/>
              </a:ext>
            </a:extLst>
          </p:cNvPr>
          <p:cNvSpPr txBox="1"/>
          <p:nvPr/>
        </p:nvSpPr>
        <p:spPr>
          <a:xfrm>
            <a:off x="11717016" y="463873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344" name="Oval 343">
            <a:extLst>
              <a:ext uri="{FF2B5EF4-FFF2-40B4-BE49-F238E27FC236}">
                <a16:creationId xmlns:a16="http://schemas.microsoft.com/office/drawing/2014/main" id="{F733B920-9C6E-4B2C-B019-54BCEA9FD183}"/>
              </a:ext>
            </a:extLst>
          </p:cNvPr>
          <p:cNvSpPr/>
          <p:nvPr/>
        </p:nvSpPr>
        <p:spPr>
          <a:xfrm>
            <a:off x="8316777" y="5357507"/>
            <a:ext cx="397866" cy="3693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7F19AC4D-0A80-4135-B020-08C00CEFB58F}"/>
              </a:ext>
            </a:extLst>
          </p:cNvPr>
          <p:cNvSpPr txBox="1"/>
          <p:nvPr/>
        </p:nvSpPr>
        <p:spPr>
          <a:xfrm>
            <a:off x="8368287" y="535131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sp>
        <p:nvSpPr>
          <p:cNvPr id="346" name="Oval 345">
            <a:extLst>
              <a:ext uri="{FF2B5EF4-FFF2-40B4-BE49-F238E27FC236}">
                <a16:creationId xmlns:a16="http://schemas.microsoft.com/office/drawing/2014/main" id="{B5B6DABD-9EB1-4301-8950-63AE00964DDF}"/>
              </a:ext>
            </a:extLst>
          </p:cNvPr>
          <p:cNvSpPr/>
          <p:nvPr/>
        </p:nvSpPr>
        <p:spPr>
          <a:xfrm>
            <a:off x="8220876" y="2530458"/>
            <a:ext cx="397866" cy="3693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738A774-1BE7-435E-9C61-4CBB0CAEA883}"/>
              </a:ext>
            </a:extLst>
          </p:cNvPr>
          <p:cNvSpPr txBox="1"/>
          <p:nvPr/>
        </p:nvSpPr>
        <p:spPr>
          <a:xfrm>
            <a:off x="8272386" y="252426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  <p:sp>
        <p:nvSpPr>
          <p:cNvPr id="348" name="Oval 347">
            <a:extLst>
              <a:ext uri="{FF2B5EF4-FFF2-40B4-BE49-F238E27FC236}">
                <a16:creationId xmlns:a16="http://schemas.microsoft.com/office/drawing/2014/main" id="{9940CA21-D314-4522-910A-94A5E672AEDE}"/>
              </a:ext>
            </a:extLst>
          </p:cNvPr>
          <p:cNvSpPr/>
          <p:nvPr/>
        </p:nvSpPr>
        <p:spPr>
          <a:xfrm>
            <a:off x="11567335" y="2904656"/>
            <a:ext cx="397866" cy="36933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7E68FE79-783C-4D85-A10C-40DE7517AE56}"/>
              </a:ext>
            </a:extLst>
          </p:cNvPr>
          <p:cNvSpPr txBox="1"/>
          <p:nvPr/>
        </p:nvSpPr>
        <p:spPr>
          <a:xfrm>
            <a:off x="11618845" y="289846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2070928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FFC768-2900-4CEB-BA33-F9FD69CD86A9}"/>
              </a:ext>
            </a:extLst>
          </p:cNvPr>
          <p:cNvGrpSpPr>
            <a:grpSpLocks noChangeAspect="1"/>
          </p:cNvGrpSpPr>
          <p:nvPr/>
        </p:nvGrpSpPr>
        <p:grpSpPr>
          <a:xfrm>
            <a:off x="738912" y="403625"/>
            <a:ext cx="7054687" cy="5431203"/>
            <a:chOff x="2057400" y="1260602"/>
            <a:chExt cx="5004011" cy="3852447"/>
          </a:xfrm>
        </p:grpSpPr>
        <p:sp>
          <p:nvSpPr>
            <p:cNvPr id="3" name="Freeform 60">
              <a:extLst>
                <a:ext uri="{FF2B5EF4-FFF2-40B4-BE49-F238E27FC236}">
                  <a16:creationId xmlns:a16="http://schemas.microsoft.com/office/drawing/2014/main" id="{9A1661BB-EC63-4568-8A90-BFB2070B3F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27222" y="1948355"/>
              <a:ext cx="623755" cy="2384363"/>
            </a:xfrm>
            <a:custGeom>
              <a:avLst/>
              <a:gdLst>
                <a:gd name="connsiteX0" fmla="*/ 4057 w 625052"/>
                <a:gd name="connsiteY0" fmla="*/ 171445 h 2495901"/>
                <a:gd name="connsiteX1" fmla="*/ 83818 w 625052"/>
                <a:gd name="connsiteY1" fmla="*/ 174293 h 2495901"/>
                <a:gd name="connsiteX2" fmla="*/ 80969 w 625052"/>
                <a:gd name="connsiteY2" fmla="*/ 484790 h 2495901"/>
                <a:gd name="connsiteX3" fmla="*/ 135093 w 625052"/>
                <a:gd name="connsiteY3" fmla="*/ 484790 h 2495901"/>
                <a:gd name="connsiteX4" fmla="*/ 137941 w 625052"/>
                <a:gd name="connsiteY4" fmla="*/ 547460 h 2495901"/>
                <a:gd name="connsiteX5" fmla="*/ 180670 w 625052"/>
                <a:gd name="connsiteY5" fmla="*/ 544611 h 2495901"/>
                <a:gd name="connsiteX6" fmla="*/ 180670 w 625052"/>
                <a:gd name="connsiteY6" fmla="*/ 607280 h 2495901"/>
                <a:gd name="connsiteX7" fmla="*/ 260431 w 625052"/>
                <a:gd name="connsiteY7" fmla="*/ 607280 h 2495901"/>
                <a:gd name="connsiteX8" fmla="*/ 268977 w 625052"/>
                <a:gd name="connsiteY8" fmla="*/ 667101 h 2495901"/>
                <a:gd name="connsiteX9" fmla="*/ 516805 w 625052"/>
                <a:gd name="connsiteY9" fmla="*/ 669949 h 2495901"/>
                <a:gd name="connsiteX10" fmla="*/ 525351 w 625052"/>
                <a:gd name="connsiteY10" fmla="*/ 712678 h 2495901"/>
                <a:gd name="connsiteX11" fmla="*/ 625052 w 625052"/>
                <a:gd name="connsiteY11" fmla="*/ 712678 h 2495901"/>
                <a:gd name="connsiteX12" fmla="*/ 625052 w 625052"/>
                <a:gd name="connsiteY12" fmla="*/ 798136 h 2495901"/>
                <a:gd name="connsiteX13" fmla="*/ 522502 w 625052"/>
                <a:gd name="connsiteY13" fmla="*/ 798136 h 2495901"/>
                <a:gd name="connsiteX14" fmla="*/ 522502 w 625052"/>
                <a:gd name="connsiteY14" fmla="*/ 866503 h 2495901"/>
                <a:gd name="connsiteX15" fmla="*/ 454136 w 625052"/>
                <a:gd name="connsiteY15" fmla="*/ 866503 h 2495901"/>
                <a:gd name="connsiteX16" fmla="*/ 445590 w 625052"/>
                <a:gd name="connsiteY16" fmla="*/ 1006084 h 2495901"/>
                <a:gd name="connsiteX17" fmla="*/ 397164 w 625052"/>
                <a:gd name="connsiteY17" fmla="*/ 1006084 h 2495901"/>
                <a:gd name="connsiteX18" fmla="*/ 394315 w 625052"/>
                <a:gd name="connsiteY18" fmla="*/ 1105785 h 2495901"/>
                <a:gd name="connsiteX19" fmla="*/ 260431 w 625052"/>
                <a:gd name="connsiteY19" fmla="*/ 1102936 h 2495901"/>
                <a:gd name="connsiteX20" fmla="*/ 257582 w 625052"/>
                <a:gd name="connsiteY20" fmla="*/ 1308035 h 2495901"/>
                <a:gd name="connsiteX21" fmla="*/ 214853 w 625052"/>
                <a:gd name="connsiteY21" fmla="*/ 1308035 h 2495901"/>
                <a:gd name="connsiteX22" fmla="*/ 214853 w 625052"/>
                <a:gd name="connsiteY22" fmla="*/ 1407736 h 2495901"/>
                <a:gd name="connsiteX23" fmla="*/ 519653 w 625052"/>
                <a:gd name="connsiteY23" fmla="*/ 1407736 h 2495901"/>
                <a:gd name="connsiteX24" fmla="*/ 519653 w 625052"/>
                <a:gd name="connsiteY24" fmla="*/ 1815086 h 2495901"/>
                <a:gd name="connsiteX25" fmla="*/ 474076 w 625052"/>
                <a:gd name="connsiteY25" fmla="*/ 1815086 h 2495901"/>
                <a:gd name="connsiteX26" fmla="*/ 474076 w 625052"/>
                <a:gd name="connsiteY26" fmla="*/ 1957516 h 2495901"/>
                <a:gd name="connsiteX27" fmla="*/ 223399 w 625052"/>
                <a:gd name="connsiteY27" fmla="*/ 1957516 h 2495901"/>
                <a:gd name="connsiteX28" fmla="*/ 223399 w 625052"/>
                <a:gd name="connsiteY28" fmla="*/ 2105643 h 2495901"/>
                <a:gd name="connsiteX29" fmla="*/ 118001 w 625052"/>
                <a:gd name="connsiteY29" fmla="*/ 2105643 h 2495901"/>
                <a:gd name="connsiteX30" fmla="*/ 118001 w 625052"/>
                <a:gd name="connsiteY30" fmla="*/ 2495901 h 2495901"/>
                <a:gd name="connsiteX31" fmla="*/ 9754 w 625052"/>
                <a:gd name="connsiteY31" fmla="*/ 2495901 h 2495901"/>
                <a:gd name="connsiteX32" fmla="*/ 4057 w 625052"/>
                <a:gd name="connsiteY32" fmla="*/ 171445 h 2495901"/>
                <a:gd name="connsiteX0" fmla="*/ 18929 w 639924"/>
                <a:gd name="connsiteY0" fmla="*/ 1 h 2324457"/>
                <a:gd name="connsiteX1" fmla="*/ 98690 w 639924"/>
                <a:gd name="connsiteY1" fmla="*/ 2849 h 2324457"/>
                <a:gd name="connsiteX2" fmla="*/ 95841 w 639924"/>
                <a:gd name="connsiteY2" fmla="*/ 313346 h 2324457"/>
                <a:gd name="connsiteX3" fmla="*/ 149965 w 639924"/>
                <a:gd name="connsiteY3" fmla="*/ 313346 h 2324457"/>
                <a:gd name="connsiteX4" fmla="*/ 152813 w 639924"/>
                <a:gd name="connsiteY4" fmla="*/ 376016 h 2324457"/>
                <a:gd name="connsiteX5" fmla="*/ 195542 w 639924"/>
                <a:gd name="connsiteY5" fmla="*/ 373167 h 2324457"/>
                <a:gd name="connsiteX6" fmla="*/ 195542 w 639924"/>
                <a:gd name="connsiteY6" fmla="*/ 435836 h 2324457"/>
                <a:gd name="connsiteX7" fmla="*/ 275303 w 639924"/>
                <a:gd name="connsiteY7" fmla="*/ 435836 h 2324457"/>
                <a:gd name="connsiteX8" fmla="*/ 283849 w 639924"/>
                <a:gd name="connsiteY8" fmla="*/ 495657 h 2324457"/>
                <a:gd name="connsiteX9" fmla="*/ 531677 w 639924"/>
                <a:gd name="connsiteY9" fmla="*/ 498505 h 2324457"/>
                <a:gd name="connsiteX10" fmla="*/ 540223 w 639924"/>
                <a:gd name="connsiteY10" fmla="*/ 541234 h 2324457"/>
                <a:gd name="connsiteX11" fmla="*/ 639924 w 639924"/>
                <a:gd name="connsiteY11" fmla="*/ 541234 h 2324457"/>
                <a:gd name="connsiteX12" fmla="*/ 639924 w 639924"/>
                <a:gd name="connsiteY12" fmla="*/ 626692 h 2324457"/>
                <a:gd name="connsiteX13" fmla="*/ 537374 w 639924"/>
                <a:gd name="connsiteY13" fmla="*/ 626692 h 2324457"/>
                <a:gd name="connsiteX14" fmla="*/ 537374 w 639924"/>
                <a:gd name="connsiteY14" fmla="*/ 695059 h 2324457"/>
                <a:gd name="connsiteX15" fmla="*/ 469008 w 639924"/>
                <a:gd name="connsiteY15" fmla="*/ 695059 h 2324457"/>
                <a:gd name="connsiteX16" fmla="*/ 460462 w 639924"/>
                <a:gd name="connsiteY16" fmla="*/ 834640 h 2324457"/>
                <a:gd name="connsiteX17" fmla="*/ 412036 w 639924"/>
                <a:gd name="connsiteY17" fmla="*/ 834640 h 2324457"/>
                <a:gd name="connsiteX18" fmla="*/ 409187 w 639924"/>
                <a:gd name="connsiteY18" fmla="*/ 934341 h 2324457"/>
                <a:gd name="connsiteX19" fmla="*/ 275303 w 639924"/>
                <a:gd name="connsiteY19" fmla="*/ 931492 h 2324457"/>
                <a:gd name="connsiteX20" fmla="*/ 272454 w 639924"/>
                <a:gd name="connsiteY20" fmla="*/ 1136591 h 2324457"/>
                <a:gd name="connsiteX21" fmla="*/ 229725 w 639924"/>
                <a:gd name="connsiteY21" fmla="*/ 1136591 h 2324457"/>
                <a:gd name="connsiteX22" fmla="*/ 229725 w 639924"/>
                <a:gd name="connsiteY22" fmla="*/ 1236292 h 2324457"/>
                <a:gd name="connsiteX23" fmla="*/ 534525 w 639924"/>
                <a:gd name="connsiteY23" fmla="*/ 1236292 h 2324457"/>
                <a:gd name="connsiteX24" fmla="*/ 534525 w 639924"/>
                <a:gd name="connsiteY24" fmla="*/ 1643642 h 2324457"/>
                <a:gd name="connsiteX25" fmla="*/ 488948 w 639924"/>
                <a:gd name="connsiteY25" fmla="*/ 1643642 h 2324457"/>
                <a:gd name="connsiteX26" fmla="*/ 488948 w 639924"/>
                <a:gd name="connsiteY26" fmla="*/ 1786072 h 2324457"/>
                <a:gd name="connsiteX27" fmla="*/ 238271 w 639924"/>
                <a:gd name="connsiteY27" fmla="*/ 1786072 h 2324457"/>
                <a:gd name="connsiteX28" fmla="*/ 238271 w 639924"/>
                <a:gd name="connsiteY28" fmla="*/ 1934199 h 2324457"/>
                <a:gd name="connsiteX29" fmla="*/ 132873 w 639924"/>
                <a:gd name="connsiteY29" fmla="*/ 1934199 h 2324457"/>
                <a:gd name="connsiteX30" fmla="*/ 132873 w 639924"/>
                <a:gd name="connsiteY30" fmla="*/ 2324457 h 2324457"/>
                <a:gd name="connsiteX31" fmla="*/ 24626 w 639924"/>
                <a:gd name="connsiteY31" fmla="*/ 2324457 h 2324457"/>
                <a:gd name="connsiteX32" fmla="*/ 18929 w 639924"/>
                <a:gd name="connsiteY32" fmla="*/ 1 h 2324457"/>
                <a:gd name="connsiteX0" fmla="*/ 2893 w 623888"/>
                <a:gd name="connsiteY0" fmla="*/ 1 h 2324457"/>
                <a:gd name="connsiteX1" fmla="*/ 82654 w 623888"/>
                <a:gd name="connsiteY1" fmla="*/ 2849 h 2324457"/>
                <a:gd name="connsiteX2" fmla="*/ 79805 w 623888"/>
                <a:gd name="connsiteY2" fmla="*/ 313346 h 2324457"/>
                <a:gd name="connsiteX3" fmla="*/ 133929 w 623888"/>
                <a:gd name="connsiteY3" fmla="*/ 313346 h 2324457"/>
                <a:gd name="connsiteX4" fmla="*/ 136777 w 623888"/>
                <a:gd name="connsiteY4" fmla="*/ 376016 h 2324457"/>
                <a:gd name="connsiteX5" fmla="*/ 179506 w 623888"/>
                <a:gd name="connsiteY5" fmla="*/ 373167 h 2324457"/>
                <a:gd name="connsiteX6" fmla="*/ 179506 w 623888"/>
                <a:gd name="connsiteY6" fmla="*/ 435836 h 2324457"/>
                <a:gd name="connsiteX7" fmla="*/ 259267 w 623888"/>
                <a:gd name="connsiteY7" fmla="*/ 435836 h 2324457"/>
                <a:gd name="connsiteX8" fmla="*/ 267813 w 623888"/>
                <a:gd name="connsiteY8" fmla="*/ 495657 h 2324457"/>
                <a:gd name="connsiteX9" fmla="*/ 515641 w 623888"/>
                <a:gd name="connsiteY9" fmla="*/ 498505 h 2324457"/>
                <a:gd name="connsiteX10" fmla="*/ 524187 w 623888"/>
                <a:gd name="connsiteY10" fmla="*/ 541234 h 2324457"/>
                <a:gd name="connsiteX11" fmla="*/ 623888 w 623888"/>
                <a:gd name="connsiteY11" fmla="*/ 541234 h 2324457"/>
                <a:gd name="connsiteX12" fmla="*/ 623888 w 623888"/>
                <a:gd name="connsiteY12" fmla="*/ 626692 h 2324457"/>
                <a:gd name="connsiteX13" fmla="*/ 521338 w 623888"/>
                <a:gd name="connsiteY13" fmla="*/ 626692 h 2324457"/>
                <a:gd name="connsiteX14" fmla="*/ 521338 w 623888"/>
                <a:gd name="connsiteY14" fmla="*/ 695059 h 2324457"/>
                <a:gd name="connsiteX15" fmla="*/ 452972 w 623888"/>
                <a:gd name="connsiteY15" fmla="*/ 695059 h 2324457"/>
                <a:gd name="connsiteX16" fmla="*/ 444426 w 623888"/>
                <a:gd name="connsiteY16" fmla="*/ 834640 h 2324457"/>
                <a:gd name="connsiteX17" fmla="*/ 396000 w 623888"/>
                <a:gd name="connsiteY17" fmla="*/ 834640 h 2324457"/>
                <a:gd name="connsiteX18" fmla="*/ 393151 w 623888"/>
                <a:gd name="connsiteY18" fmla="*/ 934341 h 2324457"/>
                <a:gd name="connsiteX19" fmla="*/ 259267 w 623888"/>
                <a:gd name="connsiteY19" fmla="*/ 931492 h 2324457"/>
                <a:gd name="connsiteX20" fmla="*/ 256418 w 623888"/>
                <a:gd name="connsiteY20" fmla="*/ 1136591 h 2324457"/>
                <a:gd name="connsiteX21" fmla="*/ 213689 w 623888"/>
                <a:gd name="connsiteY21" fmla="*/ 1136591 h 2324457"/>
                <a:gd name="connsiteX22" fmla="*/ 213689 w 623888"/>
                <a:gd name="connsiteY22" fmla="*/ 1236292 h 2324457"/>
                <a:gd name="connsiteX23" fmla="*/ 518489 w 623888"/>
                <a:gd name="connsiteY23" fmla="*/ 1236292 h 2324457"/>
                <a:gd name="connsiteX24" fmla="*/ 518489 w 623888"/>
                <a:gd name="connsiteY24" fmla="*/ 1643642 h 2324457"/>
                <a:gd name="connsiteX25" fmla="*/ 472912 w 623888"/>
                <a:gd name="connsiteY25" fmla="*/ 1643642 h 2324457"/>
                <a:gd name="connsiteX26" fmla="*/ 472912 w 623888"/>
                <a:gd name="connsiteY26" fmla="*/ 1786072 h 2324457"/>
                <a:gd name="connsiteX27" fmla="*/ 222235 w 623888"/>
                <a:gd name="connsiteY27" fmla="*/ 1786072 h 2324457"/>
                <a:gd name="connsiteX28" fmla="*/ 222235 w 623888"/>
                <a:gd name="connsiteY28" fmla="*/ 1934199 h 2324457"/>
                <a:gd name="connsiteX29" fmla="*/ 116837 w 623888"/>
                <a:gd name="connsiteY29" fmla="*/ 1934199 h 2324457"/>
                <a:gd name="connsiteX30" fmla="*/ 116837 w 623888"/>
                <a:gd name="connsiteY30" fmla="*/ 2324457 h 2324457"/>
                <a:gd name="connsiteX31" fmla="*/ 8590 w 623888"/>
                <a:gd name="connsiteY31" fmla="*/ 2324457 h 2324457"/>
                <a:gd name="connsiteX32" fmla="*/ 2893 w 623888"/>
                <a:gd name="connsiteY32" fmla="*/ 1 h 2324457"/>
                <a:gd name="connsiteX0" fmla="*/ 2893 w 623888"/>
                <a:gd name="connsiteY0" fmla="*/ 1 h 2324457"/>
                <a:gd name="connsiteX1" fmla="*/ 82654 w 623888"/>
                <a:gd name="connsiteY1" fmla="*/ 2849 h 2324457"/>
                <a:gd name="connsiteX2" fmla="*/ 79805 w 623888"/>
                <a:gd name="connsiteY2" fmla="*/ 313346 h 2324457"/>
                <a:gd name="connsiteX3" fmla="*/ 133929 w 623888"/>
                <a:gd name="connsiteY3" fmla="*/ 313346 h 2324457"/>
                <a:gd name="connsiteX4" fmla="*/ 136777 w 623888"/>
                <a:gd name="connsiteY4" fmla="*/ 376016 h 2324457"/>
                <a:gd name="connsiteX5" fmla="*/ 179506 w 623888"/>
                <a:gd name="connsiteY5" fmla="*/ 373167 h 2324457"/>
                <a:gd name="connsiteX6" fmla="*/ 179506 w 623888"/>
                <a:gd name="connsiteY6" fmla="*/ 435836 h 2324457"/>
                <a:gd name="connsiteX7" fmla="*/ 259267 w 623888"/>
                <a:gd name="connsiteY7" fmla="*/ 435836 h 2324457"/>
                <a:gd name="connsiteX8" fmla="*/ 259268 w 623888"/>
                <a:gd name="connsiteY8" fmla="*/ 492809 h 2324457"/>
                <a:gd name="connsiteX9" fmla="*/ 515641 w 623888"/>
                <a:gd name="connsiteY9" fmla="*/ 498505 h 2324457"/>
                <a:gd name="connsiteX10" fmla="*/ 524187 w 623888"/>
                <a:gd name="connsiteY10" fmla="*/ 541234 h 2324457"/>
                <a:gd name="connsiteX11" fmla="*/ 623888 w 623888"/>
                <a:gd name="connsiteY11" fmla="*/ 541234 h 2324457"/>
                <a:gd name="connsiteX12" fmla="*/ 623888 w 623888"/>
                <a:gd name="connsiteY12" fmla="*/ 626692 h 2324457"/>
                <a:gd name="connsiteX13" fmla="*/ 521338 w 623888"/>
                <a:gd name="connsiteY13" fmla="*/ 626692 h 2324457"/>
                <a:gd name="connsiteX14" fmla="*/ 521338 w 623888"/>
                <a:gd name="connsiteY14" fmla="*/ 695059 h 2324457"/>
                <a:gd name="connsiteX15" fmla="*/ 452972 w 623888"/>
                <a:gd name="connsiteY15" fmla="*/ 695059 h 2324457"/>
                <a:gd name="connsiteX16" fmla="*/ 444426 w 623888"/>
                <a:gd name="connsiteY16" fmla="*/ 834640 h 2324457"/>
                <a:gd name="connsiteX17" fmla="*/ 396000 w 623888"/>
                <a:gd name="connsiteY17" fmla="*/ 834640 h 2324457"/>
                <a:gd name="connsiteX18" fmla="*/ 393151 w 623888"/>
                <a:gd name="connsiteY18" fmla="*/ 934341 h 2324457"/>
                <a:gd name="connsiteX19" fmla="*/ 259267 w 623888"/>
                <a:gd name="connsiteY19" fmla="*/ 931492 h 2324457"/>
                <a:gd name="connsiteX20" fmla="*/ 256418 w 623888"/>
                <a:gd name="connsiteY20" fmla="*/ 1136591 h 2324457"/>
                <a:gd name="connsiteX21" fmla="*/ 213689 w 623888"/>
                <a:gd name="connsiteY21" fmla="*/ 1136591 h 2324457"/>
                <a:gd name="connsiteX22" fmla="*/ 213689 w 623888"/>
                <a:gd name="connsiteY22" fmla="*/ 1236292 h 2324457"/>
                <a:gd name="connsiteX23" fmla="*/ 518489 w 623888"/>
                <a:gd name="connsiteY23" fmla="*/ 1236292 h 2324457"/>
                <a:gd name="connsiteX24" fmla="*/ 518489 w 623888"/>
                <a:gd name="connsiteY24" fmla="*/ 1643642 h 2324457"/>
                <a:gd name="connsiteX25" fmla="*/ 472912 w 623888"/>
                <a:gd name="connsiteY25" fmla="*/ 1643642 h 2324457"/>
                <a:gd name="connsiteX26" fmla="*/ 472912 w 623888"/>
                <a:gd name="connsiteY26" fmla="*/ 1786072 h 2324457"/>
                <a:gd name="connsiteX27" fmla="*/ 222235 w 623888"/>
                <a:gd name="connsiteY27" fmla="*/ 1786072 h 2324457"/>
                <a:gd name="connsiteX28" fmla="*/ 222235 w 623888"/>
                <a:gd name="connsiteY28" fmla="*/ 1934199 h 2324457"/>
                <a:gd name="connsiteX29" fmla="*/ 116837 w 623888"/>
                <a:gd name="connsiteY29" fmla="*/ 1934199 h 2324457"/>
                <a:gd name="connsiteX30" fmla="*/ 116837 w 623888"/>
                <a:gd name="connsiteY30" fmla="*/ 2324457 h 2324457"/>
                <a:gd name="connsiteX31" fmla="*/ 8590 w 623888"/>
                <a:gd name="connsiteY31" fmla="*/ 2324457 h 2324457"/>
                <a:gd name="connsiteX32" fmla="*/ 2893 w 623888"/>
                <a:gd name="connsiteY32" fmla="*/ 1 h 2324457"/>
                <a:gd name="connsiteX0" fmla="*/ 3295 w 621441"/>
                <a:gd name="connsiteY0" fmla="*/ 2988 h 2321746"/>
                <a:gd name="connsiteX1" fmla="*/ 80207 w 621441"/>
                <a:gd name="connsiteY1" fmla="*/ 138 h 2321746"/>
                <a:gd name="connsiteX2" fmla="*/ 77358 w 621441"/>
                <a:gd name="connsiteY2" fmla="*/ 310635 h 2321746"/>
                <a:gd name="connsiteX3" fmla="*/ 131482 w 621441"/>
                <a:gd name="connsiteY3" fmla="*/ 310635 h 2321746"/>
                <a:gd name="connsiteX4" fmla="*/ 134330 w 621441"/>
                <a:gd name="connsiteY4" fmla="*/ 373305 h 2321746"/>
                <a:gd name="connsiteX5" fmla="*/ 177059 w 621441"/>
                <a:gd name="connsiteY5" fmla="*/ 370456 h 2321746"/>
                <a:gd name="connsiteX6" fmla="*/ 177059 w 621441"/>
                <a:gd name="connsiteY6" fmla="*/ 433125 h 2321746"/>
                <a:gd name="connsiteX7" fmla="*/ 256820 w 621441"/>
                <a:gd name="connsiteY7" fmla="*/ 433125 h 2321746"/>
                <a:gd name="connsiteX8" fmla="*/ 256821 w 621441"/>
                <a:gd name="connsiteY8" fmla="*/ 490098 h 2321746"/>
                <a:gd name="connsiteX9" fmla="*/ 513194 w 621441"/>
                <a:gd name="connsiteY9" fmla="*/ 495794 h 2321746"/>
                <a:gd name="connsiteX10" fmla="*/ 521740 w 621441"/>
                <a:gd name="connsiteY10" fmla="*/ 538523 h 2321746"/>
                <a:gd name="connsiteX11" fmla="*/ 621441 w 621441"/>
                <a:gd name="connsiteY11" fmla="*/ 538523 h 2321746"/>
                <a:gd name="connsiteX12" fmla="*/ 621441 w 621441"/>
                <a:gd name="connsiteY12" fmla="*/ 623981 h 2321746"/>
                <a:gd name="connsiteX13" fmla="*/ 518891 w 621441"/>
                <a:gd name="connsiteY13" fmla="*/ 623981 h 2321746"/>
                <a:gd name="connsiteX14" fmla="*/ 518891 w 621441"/>
                <a:gd name="connsiteY14" fmla="*/ 692348 h 2321746"/>
                <a:gd name="connsiteX15" fmla="*/ 450525 w 621441"/>
                <a:gd name="connsiteY15" fmla="*/ 692348 h 2321746"/>
                <a:gd name="connsiteX16" fmla="*/ 441979 w 621441"/>
                <a:gd name="connsiteY16" fmla="*/ 831929 h 2321746"/>
                <a:gd name="connsiteX17" fmla="*/ 393553 w 621441"/>
                <a:gd name="connsiteY17" fmla="*/ 831929 h 2321746"/>
                <a:gd name="connsiteX18" fmla="*/ 390704 w 621441"/>
                <a:gd name="connsiteY18" fmla="*/ 931630 h 2321746"/>
                <a:gd name="connsiteX19" fmla="*/ 256820 w 621441"/>
                <a:gd name="connsiteY19" fmla="*/ 928781 h 2321746"/>
                <a:gd name="connsiteX20" fmla="*/ 253971 w 621441"/>
                <a:gd name="connsiteY20" fmla="*/ 1133880 h 2321746"/>
                <a:gd name="connsiteX21" fmla="*/ 211242 w 621441"/>
                <a:gd name="connsiteY21" fmla="*/ 1133880 h 2321746"/>
                <a:gd name="connsiteX22" fmla="*/ 211242 w 621441"/>
                <a:gd name="connsiteY22" fmla="*/ 1233581 h 2321746"/>
                <a:gd name="connsiteX23" fmla="*/ 516042 w 621441"/>
                <a:gd name="connsiteY23" fmla="*/ 1233581 h 2321746"/>
                <a:gd name="connsiteX24" fmla="*/ 516042 w 621441"/>
                <a:gd name="connsiteY24" fmla="*/ 1640931 h 2321746"/>
                <a:gd name="connsiteX25" fmla="*/ 470465 w 621441"/>
                <a:gd name="connsiteY25" fmla="*/ 1640931 h 2321746"/>
                <a:gd name="connsiteX26" fmla="*/ 470465 w 621441"/>
                <a:gd name="connsiteY26" fmla="*/ 1783361 h 2321746"/>
                <a:gd name="connsiteX27" fmla="*/ 219788 w 621441"/>
                <a:gd name="connsiteY27" fmla="*/ 1783361 h 2321746"/>
                <a:gd name="connsiteX28" fmla="*/ 219788 w 621441"/>
                <a:gd name="connsiteY28" fmla="*/ 1931488 h 2321746"/>
                <a:gd name="connsiteX29" fmla="*/ 114390 w 621441"/>
                <a:gd name="connsiteY29" fmla="*/ 1931488 h 2321746"/>
                <a:gd name="connsiteX30" fmla="*/ 114390 w 621441"/>
                <a:gd name="connsiteY30" fmla="*/ 2321746 h 2321746"/>
                <a:gd name="connsiteX31" fmla="*/ 6143 w 621441"/>
                <a:gd name="connsiteY31" fmla="*/ 2321746 h 2321746"/>
                <a:gd name="connsiteX32" fmla="*/ 3295 w 621441"/>
                <a:gd name="connsiteY32" fmla="*/ 2988 h 2321746"/>
                <a:gd name="connsiteX0" fmla="*/ 4514 w 622660"/>
                <a:gd name="connsiteY0" fmla="*/ 170082 h 2488840"/>
                <a:gd name="connsiteX1" fmla="*/ 81426 w 622660"/>
                <a:gd name="connsiteY1" fmla="*/ 175777 h 2488840"/>
                <a:gd name="connsiteX2" fmla="*/ 78577 w 622660"/>
                <a:gd name="connsiteY2" fmla="*/ 477729 h 2488840"/>
                <a:gd name="connsiteX3" fmla="*/ 132701 w 622660"/>
                <a:gd name="connsiteY3" fmla="*/ 477729 h 2488840"/>
                <a:gd name="connsiteX4" fmla="*/ 135549 w 622660"/>
                <a:gd name="connsiteY4" fmla="*/ 540399 h 2488840"/>
                <a:gd name="connsiteX5" fmla="*/ 178278 w 622660"/>
                <a:gd name="connsiteY5" fmla="*/ 537550 h 2488840"/>
                <a:gd name="connsiteX6" fmla="*/ 178278 w 622660"/>
                <a:gd name="connsiteY6" fmla="*/ 600219 h 2488840"/>
                <a:gd name="connsiteX7" fmla="*/ 258039 w 622660"/>
                <a:gd name="connsiteY7" fmla="*/ 600219 h 2488840"/>
                <a:gd name="connsiteX8" fmla="*/ 258040 w 622660"/>
                <a:gd name="connsiteY8" fmla="*/ 657192 h 2488840"/>
                <a:gd name="connsiteX9" fmla="*/ 514413 w 622660"/>
                <a:gd name="connsiteY9" fmla="*/ 662888 h 2488840"/>
                <a:gd name="connsiteX10" fmla="*/ 522959 w 622660"/>
                <a:gd name="connsiteY10" fmla="*/ 705617 h 2488840"/>
                <a:gd name="connsiteX11" fmla="*/ 622660 w 622660"/>
                <a:gd name="connsiteY11" fmla="*/ 705617 h 2488840"/>
                <a:gd name="connsiteX12" fmla="*/ 622660 w 622660"/>
                <a:gd name="connsiteY12" fmla="*/ 791075 h 2488840"/>
                <a:gd name="connsiteX13" fmla="*/ 520110 w 622660"/>
                <a:gd name="connsiteY13" fmla="*/ 791075 h 2488840"/>
                <a:gd name="connsiteX14" fmla="*/ 520110 w 622660"/>
                <a:gd name="connsiteY14" fmla="*/ 859442 h 2488840"/>
                <a:gd name="connsiteX15" fmla="*/ 451744 w 622660"/>
                <a:gd name="connsiteY15" fmla="*/ 859442 h 2488840"/>
                <a:gd name="connsiteX16" fmla="*/ 443198 w 622660"/>
                <a:gd name="connsiteY16" fmla="*/ 999023 h 2488840"/>
                <a:gd name="connsiteX17" fmla="*/ 394772 w 622660"/>
                <a:gd name="connsiteY17" fmla="*/ 999023 h 2488840"/>
                <a:gd name="connsiteX18" fmla="*/ 391923 w 622660"/>
                <a:gd name="connsiteY18" fmla="*/ 1098724 h 2488840"/>
                <a:gd name="connsiteX19" fmla="*/ 258039 w 622660"/>
                <a:gd name="connsiteY19" fmla="*/ 1095875 h 2488840"/>
                <a:gd name="connsiteX20" fmla="*/ 255190 w 622660"/>
                <a:gd name="connsiteY20" fmla="*/ 1300974 h 2488840"/>
                <a:gd name="connsiteX21" fmla="*/ 212461 w 622660"/>
                <a:gd name="connsiteY21" fmla="*/ 1300974 h 2488840"/>
                <a:gd name="connsiteX22" fmla="*/ 212461 w 622660"/>
                <a:gd name="connsiteY22" fmla="*/ 1400675 h 2488840"/>
                <a:gd name="connsiteX23" fmla="*/ 517261 w 622660"/>
                <a:gd name="connsiteY23" fmla="*/ 1400675 h 2488840"/>
                <a:gd name="connsiteX24" fmla="*/ 517261 w 622660"/>
                <a:gd name="connsiteY24" fmla="*/ 1808025 h 2488840"/>
                <a:gd name="connsiteX25" fmla="*/ 471684 w 622660"/>
                <a:gd name="connsiteY25" fmla="*/ 1808025 h 2488840"/>
                <a:gd name="connsiteX26" fmla="*/ 471684 w 622660"/>
                <a:gd name="connsiteY26" fmla="*/ 1950455 h 2488840"/>
                <a:gd name="connsiteX27" fmla="*/ 221007 w 622660"/>
                <a:gd name="connsiteY27" fmla="*/ 1950455 h 2488840"/>
                <a:gd name="connsiteX28" fmla="*/ 221007 w 622660"/>
                <a:gd name="connsiteY28" fmla="*/ 2098582 h 2488840"/>
                <a:gd name="connsiteX29" fmla="*/ 115609 w 622660"/>
                <a:gd name="connsiteY29" fmla="*/ 2098582 h 2488840"/>
                <a:gd name="connsiteX30" fmla="*/ 115609 w 622660"/>
                <a:gd name="connsiteY30" fmla="*/ 2488840 h 2488840"/>
                <a:gd name="connsiteX31" fmla="*/ 7362 w 622660"/>
                <a:gd name="connsiteY31" fmla="*/ 2488840 h 2488840"/>
                <a:gd name="connsiteX32" fmla="*/ 4514 w 622660"/>
                <a:gd name="connsiteY32" fmla="*/ 170082 h 2488840"/>
                <a:gd name="connsiteX0" fmla="*/ 108 w 618254"/>
                <a:gd name="connsiteY0" fmla="*/ 28 h 2318786"/>
                <a:gd name="connsiteX1" fmla="*/ 77020 w 618254"/>
                <a:gd name="connsiteY1" fmla="*/ 5723 h 2318786"/>
                <a:gd name="connsiteX2" fmla="*/ 74171 w 618254"/>
                <a:gd name="connsiteY2" fmla="*/ 307675 h 2318786"/>
                <a:gd name="connsiteX3" fmla="*/ 128295 w 618254"/>
                <a:gd name="connsiteY3" fmla="*/ 307675 h 2318786"/>
                <a:gd name="connsiteX4" fmla="*/ 131143 w 618254"/>
                <a:gd name="connsiteY4" fmla="*/ 370345 h 2318786"/>
                <a:gd name="connsiteX5" fmla="*/ 173872 w 618254"/>
                <a:gd name="connsiteY5" fmla="*/ 367496 h 2318786"/>
                <a:gd name="connsiteX6" fmla="*/ 173872 w 618254"/>
                <a:gd name="connsiteY6" fmla="*/ 430165 h 2318786"/>
                <a:gd name="connsiteX7" fmla="*/ 253633 w 618254"/>
                <a:gd name="connsiteY7" fmla="*/ 430165 h 2318786"/>
                <a:gd name="connsiteX8" fmla="*/ 253634 w 618254"/>
                <a:gd name="connsiteY8" fmla="*/ 487138 h 2318786"/>
                <a:gd name="connsiteX9" fmla="*/ 510007 w 618254"/>
                <a:gd name="connsiteY9" fmla="*/ 492834 h 2318786"/>
                <a:gd name="connsiteX10" fmla="*/ 518553 w 618254"/>
                <a:gd name="connsiteY10" fmla="*/ 535563 h 2318786"/>
                <a:gd name="connsiteX11" fmla="*/ 618254 w 618254"/>
                <a:gd name="connsiteY11" fmla="*/ 535563 h 2318786"/>
                <a:gd name="connsiteX12" fmla="*/ 618254 w 618254"/>
                <a:gd name="connsiteY12" fmla="*/ 621021 h 2318786"/>
                <a:gd name="connsiteX13" fmla="*/ 515704 w 618254"/>
                <a:gd name="connsiteY13" fmla="*/ 621021 h 2318786"/>
                <a:gd name="connsiteX14" fmla="*/ 515704 w 618254"/>
                <a:gd name="connsiteY14" fmla="*/ 689388 h 2318786"/>
                <a:gd name="connsiteX15" fmla="*/ 447338 w 618254"/>
                <a:gd name="connsiteY15" fmla="*/ 689388 h 2318786"/>
                <a:gd name="connsiteX16" fmla="*/ 438792 w 618254"/>
                <a:gd name="connsiteY16" fmla="*/ 828969 h 2318786"/>
                <a:gd name="connsiteX17" fmla="*/ 390366 w 618254"/>
                <a:gd name="connsiteY17" fmla="*/ 828969 h 2318786"/>
                <a:gd name="connsiteX18" fmla="*/ 387517 w 618254"/>
                <a:gd name="connsiteY18" fmla="*/ 928670 h 2318786"/>
                <a:gd name="connsiteX19" fmla="*/ 253633 w 618254"/>
                <a:gd name="connsiteY19" fmla="*/ 925821 h 2318786"/>
                <a:gd name="connsiteX20" fmla="*/ 250784 w 618254"/>
                <a:gd name="connsiteY20" fmla="*/ 1130920 h 2318786"/>
                <a:gd name="connsiteX21" fmla="*/ 208055 w 618254"/>
                <a:gd name="connsiteY21" fmla="*/ 1130920 h 2318786"/>
                <a:gd name="connsiteX22" fmla="*/ 208055 w 618254"/>
                <a:gd name="connsiteY22" fmla="*/ 1230621 h 2318786"/>
                <a:gd name="connsiteX23" fmla="*/ 512855 w 618254"/>
                <a:gd name="connsiteY23" fmla="*/ 1230621 h 2318786"/>
                <a:gd name="connsiteX24" fmla="*/ 512855 w 618254"/>
                <a:gd name="connsiteY24" fmla="*/ 1637971 h 2318786"/>
                <a:gd name="connsiteX25" fmla="*/ 467278 w 618254"/>
                <a:gd name="connsiteY25" fmla="*/ 1637971 h 2318786"/>
                <a:gd name="connsiteX26" fmla="*/ 467278 w 618254"/>
                <a:gd name="connsiteY26" fmla="*/ 1780401 h 2318786"/>
                <a:gd name="connsiteX27" fmla="*/ 216601 w 618254"/>
                <a:gd name="connsiteY27" fmla="*/ 1780401 h 2318786"/>
                <a:gd name="connsiteX28" fmla="*/ 216601 w 618254"/>
                <a:gd name="connsiteY28" fmla="*/ 1928528 h 2318786"/>
                <a:gd name="connsiteX29" fmla="*/ 111203 w 618254"/>
                <a:gd name="connsiteY29" fmla="*/ 1928528 h 2318786"/>
                <a:gd name="connsiteX30" fmla="*/ 111203 w 618254"/>
                <a:gd name="connsiteY30" fmla="*/ 2318786 h 2318786"/>
                <a:gd name="connsiteX31" fmla="*/ 2956 w 618254"/>
                <a:gd name="connsiteY31" fmla="*/ 2318786 h 2318786"/>
                <a:gd name="connsiteX32" fmla="*/ 108 w 618254"/>
                <a:gd name="connsiteY32" fmla="*/ 28 h 2318786"/>
                <a:gd name="connsiteX0" fmla="*/ 74064 w 615298"/>
                <a:gd name="connsiteY0" fmla="*/ 0 h 2313063"/>
                <a:gd name="connsiteX1" fmla="*/ 71215 w 615298"/>
                <a:gd name="connsiteY1" fmla="*/ 301952 h 2313063"/>
                <a:gd name="connsiteX2" fmla="*/ 125339 w 615298"/>
                <a:gd name="connsiteY2" fmla="*/ 301952 h 2313063"/>
                <a:gd name="connsiteX3" fmla="*/ 128187 w 615298"/>
                <a:gd name="connsiteY3" fmla="*/ 364622 h 2313063"/>
                <a:gd name="connsiteX4" fmla="*/ 170916 w 615298"/>
                <a:gd name="connsiteY4" fmla="*/ 361773 h 2313063"/>
                <a:gd name="connsiteX5" fmla="*/ 170916 w 615298"/>
                <a:gd name="connsiteY5" fmla="*/ 424442 h 2313063"/>
                <a:gd name="connsiteX6" fmla="*/ 250677 w 615298"/>
                <a:gd name="connsiteY6" fmla="*/ 424442 h 2313063"/>
                <a:gd name="connsiteX7" fmla="*/ 250678 w 615298"/>
                <a:gd name="connsiteY7" fmla="*/ 481415 h 2313063"/>
                <a:gd name="connsiteX8" fmla="*/ 507051 w 615298"/>
                <a:gd name="connsiteY8" fmla="*/ 487111 h 2313063"/>
                <a:gd name="connsiteX9" fmla="*/ 515597 w 615298"/>
                <a:gd name="connsiteY9" fmla="*/ 529840 h 2313063"/>
                <a:gd name="connsiteX10" fmla="*/ 615298 w 615298"/>
                <a:gd name="connsiteY10" fmla="*/ 529840 h 2313063"/>
                <a:gd name="connsiteX11" fmla="*/ 615298 w 615298"/>
                <a:gd name="connsiteY11" fmla="*/ 615298 h 2313063"/>
                <a:gd name="connsiteX12" fmla="*/ 512748 w 615298"/>
                <a:gd name="connsiteY12" fmla="*/ 615298 h 2313063"/>
                <a:gd name="connsiteX13" fmla="*/ 512748 w 615298"/>
                <a:gd name="connsiteY13" fmla="*/ 683665 h 2313063"/>
                <a:gd name="connsiteX14" fmla="*/ 444382 w 615298"/>
                <a:gd name="connsiteY14" fmla="*/ 683665 h 2313063"/>
                <a:gd name="connsiteX15" fmla="*/ 435836 w 615298"/>
                <a:gd name="connsiteY15" fmla="*/ 823246 h 2313063"/>
                <a:gd name="connsiteX16" fmla="*/ 387410 w 615298"/>
                <a:gd name="connsiteY16" fmla="*/ 823246 h 2313063"/>
                <a:gd name="connsiteX17" fmla="*/ 384561 w 615298"/>
                <a:gd name="connsiteY17" fmla="*/ 922947 h 2313063"/>
                <a:gd name="connsiteX18" fmla="*/ 250677 w 615298"/>
                <a:gd name="connsiteY18" fmla="*/ 920098 h 2313063"/>
                <a:gd name="connsiteX19" fmla="*/ 247828 w 615298"/>
                <a:gd name="connsiteY19" fmla="*/ 1125197 h 2313063"/>
                <a:gd name="connsiteX20" fmla="*/ 205099 w 615298"/>
                <a:gd name="connsiteY20" fmla="*/ 1125197 h 2313063"/>
                <a:gd name="connsiteX21" fmla="*/ 205099 w 615298"/>
                <a:gd name="connsiteY21" fmla="*/ 1224898 h 2313063"/>
                <a:gd name="connsiteX22" fmla="*/ 509899 w 615298"/>
                <a:gd name="connsiteY22" fmla="*/ 1224898 h 2313063"/>
                <a:gd name="connsiteX23" fmla="*/ 509899 w 615298"/>
                <a:gd name="connsiteY23" fmla="*/ 1632248 h 2313063"/>
                <a:gd name="connsiteX24" fmla="*/ 464322 w 615298"/>
                <a:gd name="connsiteY24" fmla="*/ 1632248 h 2313063"/>
                <a:gd name="connsiteX25" fmla="*/ 464322 w 615298"/>
                <a:gd name="connsiteY25" fmla="*/ 1774678 h 2313063"/>
                <a:gd name="connsiteX26" fmla="*/ 213645 w 615298"/>
                <a:gd name="connsiteY26" fmla="*/ 1774678 h 2313063"/>
                <a:gd name="connsiteX27" fmla="*/ 213645 w 615298"/>
                <a:gd name="connsiteY27" fmla="*/ 1922805 h 2313063"/>
                <a:gd name="connsiteX28" fmla="*/ 108247 w 615298"/>
                <a:gd name="connsiteY28" fmla="*/ 1922805 h 2313063"/>
                <a:gd name="connsiteX29" fmla="*/ 108247 w 615298"/>
                <a:gd name="connsiteY29" fmla="*/ 2313063 h 2313063"/>
                <a:gd name="connsiteX30" fmla="*/ 0 w 615298"/>
                <a:gd name="connsiteY30" fmla="*/ 2313063 h 2313063"/>
                <a:gd name="connsiteX31" fmla="*/ 88592 w 615298"/>
                <a:gd name="connsiteY31" fmla="*/ 92978 h 2313063"/>
                <a:gd name="connsiteX0" fmla="*/ 111807 w 653041"/>
                <a:gd name="connsiteY0" fmla="*/ 188169 h 2501232"/>
                <a:gd name="connsiteX1" fmla="*/ 108958 w 653041"/>
                <a:gd name="connsiteY1" fmla="*/ 490121 h 2501232"/>
                <a:gd name="connsiteX2" fmla="*/ 163082 w 653041"/>
                <a:gd name="connsiteY2" fmla="*/ 490121 h 2501232"/>
                <a:gd name="connsiteX3" fmla="*/ 165930 w 653041"/>
                <a:gd name="connsiteY3" fmla="*/ 552791 h 2501232"/>
                <a:gd name="connsiteX4" fmla="*/ 208659 w 653041"/>
                <a:gd name="connsiteY4" fmla="*/ 549942 h 2501232"/>
                <a:gd name="connsiteX5" fmla="*/ 208659 w 653041"/>
                <a:gd name="connsiteY5" fmla="*/ 612611 h 2501232"/>
                <a:gd name="connsiteX6" fmla="*/ 288420 w 653041"/>
                <a:gd name="connsiteY6" fmla="*/ 612611 h 2501232"/>
                <a:gd name="connsiteX7" fmla="*/ 288421 w 653041"/>
                <a:gd name="connsiteY7" fmla="*/ 669584 h 2501232"/>
                <a:gd name="connsiteX8" fmla="*/ 544794 w 653041"/>
                <a:gd name="connsiteY8" fmla="*/ 675280 h 2501232"/>
                <a:gd name="connsiteX9" fmla="*/ 553340 w 653041"/>
                <a:gd name="connsiteY9" fmla="*/ 718009 h 2501232"/>
                <a:gd name="connsiteX10" fmla="*/ 653041 w 653041"/>
                <a:gd name="connsiteY10" fmla="*/ 718009 h 2501232"/>
                <a:gd name="connsiteX11" fmla="*/ 653041 w 653041"/>
                <a:gd name="connsiteY11" fmla="*/ 803467 h 2501232"/>
                <a:gd name="connsiteX12" fmla="*/ 550491 w 653041"/>
                <a:gd name="connsiteY12" fmla="*/ 803467 h 2501232"/>
                <a:gd name="connsiteX13" fmla="*/ 550491 w 653041"/>
                <a:gd name="connsiteY13" fmla="*/ 871834 h 2501232"/>
                <a:gd name="connsiteX14" fmla="*/ 482125 w 653041"/>
                <a:gd name="connsiteY14" fmla="*/ 871834 h 2501232"/>
                <a:gd name="connsiteX15" fmla="*/ 473579 w 653041"/>
                <a:gd name="connsiteY15" fmla="*/ 1011415 h 2501232"/>
                <a:gd name="connsiteX16" fmla="*/ 425153 w 653041"/>
                <a:gd name="connsiteY16" fmla="*/ 1011415 h 2501232"/>
                <a:gd name="connsiteX17" fmla="*/ 422304 w 653041"/>
                <a:gd name="connsiteY17" fmla="*/ 1111116 h 2501232"/>
                <a:gd name="connsiteX18" fmla="*/ 288420 w 653041"/>
                <a:gd name="connsiteY18" fmla="*/ 1108267 h 2501232"/>
                <a:gd name="connsiteX19" fmla="*/ 285571 w 653041"/>
                <a:gd name="connsiteY19" fmla="*/ 1313366 h 2501232"/>
                <a:gd name="connsiteX20" fmla="*/ 242842 w 653041"/>
                <a:gd name="connsiteY20" fmla="*/ 1313366 h 2501232"/>
                <a:gd name="connsiteX21" fmla="*/ 242842 w 653041"/>
                <a:gd name="connsiteY21" fmla="*/ 1413067 h 2501232"/>
                <a:gd name="connsiteX22" fmla="*/ 547642 w 653041"/>
                <a:gd name="connsiteY22" fmla="*/ 1413067 h 2501232"/>
                <a:gd name="connsiteX23" fmla="*/ 547642 w 653041"/>
                <a:gd name="connsiteY23" fmla="*/ 1820417 h 2501232"/>
                <a:gd name="connsiteX24" fmla="*/ 502065 w 653041"/>
                <a:gd name="connsiteY24" fmla="*/ 1820417 h 2501232"/>
                <a:gd name="connsiteX25" fmla="*/ 502065 w 653041"/>
                <a:gd name="connsiteY25" fmla="*/ 1962847 h 2501232"/>
                <a:gd name="connsiteX26" fmla="*/ 251388 w 653041"/>
                <a:gd name="connsiteY26" fmla="*/ 1962847 h 2501232"/>
                <a:gd name="connsiteX27" fmla="*/ 251388 w 653041"/>
                <a:gd name="connsiteY27" fmla="*/ 2110974 h 2501232"/>
                <a:gd name="connsiteX28" fmla="*/ 145990 w 653041"/>
                <a:gd name="connsiteY28" fmla="*/ 2110974 h 2501232"/>
                <a:gd name="connsiteX29" fmla="*/ 145990 w 653041"/>
                <a:gd name="connsiteY29" fmla="*/ 2501232 h 2501232"/>
                <a:gd name="connsiteX30" fmla="*/ 37743 w 653041"/>
                <a:gd name="connsiteY30" fmla="*/ 2501232 h 2501232"/>
                <a:gd name="connsiteX31" fmla="*/ 41668 w 653041"/>
                <a:gd name="connsiteY31" fmla="*/ 4444 h 2501232"/>
                <a:gd name="connsiteX0" fmla="*/ 111807 w 653041"/>
                <a:gd name="connsiteY0" fmla="*/ 5441 h 2501232"/>
                <a:gd name="connsiteX1" fmla="*/ 108958 w 653041"/>
                <a:gd name="connsiteY1" fmla="*/ 490121 h 2501232"/>
                <a:gd name="connsiteX2" fmla="*/ 163082 w 653041"/>
                <a:gd name="connsiteY2" fmla="*/ 490121 h 2501232"/>
                <a:gd name="connsiteX3" fmla="*/ 165930 w 653041"/>
                <a:gd name="connsiteY3" fmla="*/ 552791 h 2501232"/>
                <a:gd name="connsiteX4" fmla="*/ 208659 w 653041"/>
                <a:gd name="connsiteY4" fmla="*/ 549942 h 2501232"/>
                <a:gd name="connsiteX5" fmla="*/ 208659 w 653041"/>
                <a:gd name="connsiteY5" fmla="*/ 612611 h 2501232"/>
                <a:gd name="connsiteX6" fmla="*/ 288420 w 653041"/>
                <a:gd name="connsiteY6" fmla="*/ 612611 h 2501232"/>
                <a:gd name="connsiteX7" fmla="*/ 288421 w 653041"/>
                <a:gd name="connsiteY7" fmla="*/ 669584 h 2501232"/>
                <a:gd name="connsiteX8" fmla="*/ 544794 w 653041"/>
                <a:gd name="connsiteY8" fmla="*/ 675280 h 2501232"/>
                <a:gd name="connsiteX9" fmla="*/ 553340 w 653041"/>
                <a:gd name="connsiteY9" fmla="*/ 718009 h 2501232"/>
                <a:gd name="connsiteX10" fmla="*/ 653041 w 653041"/>
                <a:gd name="connsiteY10" fmla="*/ 718009 h 2501232"/>
                <a:gd name="connsiteX11" fmla="*/ 653041 w 653041"/>
                <a:gd name="connsiteY11" fmla="*/ 803467 h 2501232"/>
                <a:gd name="connsiteX12" fmla="*/ 550491 w 653041"/>
                <a:gd name="connsiteY12" fmla="*/ 803467 h 2501232"/>
                <a:gd name="connsiteX13" fmla="*/ 550491 w 653041"/>
                <a:gd name="connsiteY13" fmla="*/ 871834 h 2501232"/>
                <a:gd name="connsiteX14" fmla="*/ 482125 w 653041"/>
                <a:gd name="connsiteY14" fmla="*/ 871834 h 2501232"/>
                <a:gd name="connsiteX15" fmla="*/ 473579 w 653041"/>
                <a:gd name="connsiteY15" fmla="*/ 1011415 h 2501232"/>
                <a:gd name="connsiteX16" fmla="*/ 425153 w 653041"/>
                <a:gd name="connsiteY16" fmla="*/ 1011415 h 2501232"/>
                <a:gd name="connsiteX17" fmla="*/ 422304 w 653041"/>
                <a:gd name="connsiteY17" fmla="*/ 1111116 h 2501232"/>
                <a:gd name="connsiteX18" fmla="*/ 288420 w 653041"/>
                <a:gd name="connsiteY18" fmla="*/ 1108267 h 2501232"/>
                <a:gd name="connsiteX19" fmla="*/ 285571 w 653041"/>
                <a:gd name="connsiteY19" fmla="*/ 1313366 h 2501232"/>
                <a:gd name="connsiteX20" fmla="*/ 242842 w 653041"/>
                <a:gd name="connsiteY20" fmla="*/ 1313366 h 2501232"/>
                <a:gd name="connsiteX21" fmla="*/ 242842 w 653041"/>
                <a:gd name="connsiteY21" fmla="*/ 1413067 h 2501232"/>
                <a:gd name="connsiteX22" fmla="*/ 547642 w 653041"/>
                <a:gd name="connsiteY22" fmla="*/ 1413067 h 2501232"/>
                <a:gd name="connsiteX23" fmla="*/ 547642 w 653041"/>
                <a:gd name="connsiteY23" fmla="*/ 1820417 h 2501232"/>
                <a:gd name="connsiteX24" fmla="*/ 502065 w 653041"/>
                <a:gd name="connsiteY24" fmla="*/ 1820417 h 2501232"/>
                <a:gd name="connsiteX25" fmla="*/ 502065 w 653041"/>
                <a:gd name="connsiteY25" fmla="*/ 1962847 h 2501232"/>
                <a:gd name="connsiteX26" fmla="*/ 251388 w 653041"/>
                <a:gd name="connsiteY26" fmla="*/ 1962847 h 2501232"/>
                <a:gd name="connsiteX27" fmla="*/ 251388 w 653041"/>
                <a:gd name="connsiteY27" fmla="*/ 2110974 h 2501232"/>
                <a:gd name="connsiteX28" fmla="*/ 145990 w 653041"/>
                <a:gd name="connsiteY28" fmla="*/ 2110974 h 2501232"/>
                <a:gd name="connsiteX29" fmla="*/ 145990 w 653041"/>
                <a:gd name="connsiteY29" fmla="*/ 2501232 h 2501232"/>
                <a:gd name="connsiteX30" fmla="*/ 37743 w 653041"/>
                <a:gd name="connsiteY30" fmla="*/ 2501232 h 2501232"/>
                <a:gd name="connsiteX31" fmla="*/ 41668 w 653041"/>
                <a:gd name="connsiteY31" fmla="*/ 4444 h 2501232"/>
                <a:gd name="connsiteX0" fmla="*/ 85585 w 626819"/>
                <a:gd name="connsiteY0" fmla="*/ 77190 h 2572981"/>
                <a:gd name="connsiteX1" fmla="*/ 82736 w 626819"/>
                <a:gd name="connsiteY1" fmla="*/ 561870 h 2572981"/>
                <a:gd name="connsiteX2" fmla="*/ 136860 w 626819"/>
                <a:gd name="connsiteY2" fmla="*/ 561870 h 2572981"/>
                <a:gd name="connsiteX3" fmla="*/ 139708 w 626819"/>
                <a:gd name="connsiteY3" fmla="*/ 624540 h 2572981"/>
                <a:gd name="connsiteX4" fmla="*/ 182437 w 626819"/>
                <a:gd name="connsiteY4" fmla="*/ 621691 h 2572981"/>
                <a:gd name="connsiteX5" fmla="*/ 182437 w 626819"/>
                <a:gd name="connsiteY5" fmla="*/ 684360 h 2572981"/>
                <a:gd name="connsiteX6" fmla="*/ 262198 w 626819"/>
                <a:gd name="connsiteY6" fmla="*/ 684360 h 2572981"/>
                <a:gd name="connsiteX7" fmla="*/ 262199 w 626819"/>
                <a:gd name="connsiteY7" fmla="*/ 741333 h 2572981"/>
                <a:gd name="connsiteX8" fmla="*/ 518572 w 626819"/>
                <a:gd name="connsiteY8" fmla="*/ 747029 h 2572981"/>
                <a:gd name="connsiteX9" fmla="*/ 527118 w 626819"/>
                <a:gd name="connsiteY9" fmla="*/ 789758 h 2572981"/>
                <a:gd name="connsiteX10" fmla="*/ 626819 w 626819"/>
                <a:gd name="connsiteY10" fmla="*/ 789758 h 2572981"/>
                <a:gd name="connsiteX11" fmla="*/ 626819 w 626819"/>
                <a:gd name="connsiteY11" fmla="*/ 875216 h 2572981"/>
                <a:gd name="connsiteX12" fmla="*/ 524269 w 626819"/>
                <a:gd name="connsiteY12" fmla="*/ 875216 h 2572981"/>
                <a:gd name="connsiteX13" fmla="*/ 524269 w 626819"/>
                <a:gd name="connsiteY13" fmla="*/ 943583 h 2572981"/>
                <a:gd name="connsiteX14" fmla="*/ 455903 w 626819"/>
                <a:gd name="connsiteY14" fmla="*/ 943583 h 2572981"/>
                <a:gd name="connsiteX15" fmla="*/ 447357 w 626819"/>
                <a:gd name="connsiteY15" fmla="*/ 1083164 h 2572981"/>
                <a:gd name="connsiteX16" fmla="*/ 398931 w 626819"/>
                <a:gd name="connsiteY16" fmla="*/ 1083164 h 2572981"/>
                <a:gd name="connsiteX17" fmla="*/ 396082 w 626819"/>
                <a:gd name="connsiteY17" fmla="*/ 1182865 h 2572981"/>
                <a:gd name="connsiteX18" fmla="*/ 262198 w 626819"/>
                <a:gd name="connsiteY18" fmla="*/ 1180016 h 2572981"/>
                <a:gd name="connsiteX19" fmla="*/ 259349 w 626819"/>
                <a:gd name="connsiteY19" fmla="*/ 1385115 h 2572981"/>
                <a:gd name="connsiteX20" fmla="*/ 216620 w 626819"/>
                <a:gd name="connsiteY20" fmla="*/ 1385115 h 2572981"/>
                <a:gd name="connsiteX21" fmla="*/ 216620 w 626819"/>
                <a:gd name="connsiteY21" fmla="*/ 1484816 h 2572981"/>
                <a:gd name="connsiteX22" fmla="*/ 521420 w 626819"/>
                <a:gd name="connsiteY22" fmla="*/ 1484816 h 2572981"/>
                <a:gd name="connsiteX23" fmla="*/ 521420 w 626819"/>
                <a:gd name="connsiteY23" fmla="*/ 1892166 h 2572981"/>
                <a:gd name="connsiteX24" fmla="*/ 475843 w 626819"/>
                <a:gd name="connsiteY24" fmla="*/ 1892166 h 2572981"/>
                <a:gd name="connsiteX25" fmla="*/ 475843 w 626819"/>
                <a:gd name="connsiteY25" fmla="*/ 2034596 h 2572981"/>
                <a:gd name="connsiteX26" fmla="*/ 225166 w 626819"/>
                <a:gd name="connsiteY26" fmla="*/ 2034596 h 2572981"/>
                <a:gd name="connsiteX27" fmla="*/ 225166 w 626819"/>
                <a:gd name="connsiteY27" fmla="*/ 2182723 h 2572981"/>
                <a:gd name="connsiteX28" fmla="*/ 119768 w 626819"/>
                <a:gd name="connsiteY28" fmla="*/ 2182723 h 2572981"/>
                <a:gd name="connsiteX29" fmla="*/ 119768 w 626819"/>
                <a:gd name="connsiteY29" fmla="*/ 2572981 h 2572981"/>
                <a:gd name="connsiteX30" fmla="*/ 11521 w 626819"/>
                <a:gd name="connsiteY30" fmla="*/ 2572981 h 2572981"/>
                <a:gd name="connsiteX31" fmla="*/ 9137 w 626819"/>
                <a:gd name="connsiteY31" fmla="*/ 228613 h 2572981"/>
                <a:gd name="connsiteX32" fmla="*/ 15446 w 626819"/>
                <a:gd name="connsiteY32" fmla="*/ 76193 h 2572981"/>
                <a:gd name="connsiteX0" fmla="*/ 82521 w 623755"/>
                <a:gd name="connsiteY0" fmla="*/ 77190 h 2572981"/>
                <a:gd name="connsiteX1" fmla="*/ 79672 w 623755"/>
                <a:gd name="connsiteY1" fmla="*/ 561870 h 2572981"/>
                <a:gd name="connsiteX2" fmla="*/ 133796 w 623755"/>
                <a:gd name="connsiteY2" fmla="*/ 561870 h 2572981"/>
                <a:gd name="connsiteX3" fmla="*/ 136644 w 623755"/>
                <a:gd name="connsiteY3" fmla="*/ 624540 h 2572981"/>
                <a:gd name="connsiteX4" fmla="*/ 179373 w 623755"/>
                <a:gd name="connsiteY4" fmla="*/ 621691 h 2572981"/>
                <a:gd name="connsiteX5" fmla="*/ 179373 w 623755"/>
                <a:gd name="connsiteY5" fmla="*/ 684360 h 2572981"/>
                <a:gd name="connsiteX6" fmla="*/ 259134 w 623755"/>
                <a:gd name="connsiteY6" fmla="*/ 684360 h 2572981"/>
                <a:gd name="connsiteX7" fmla="*/ 259135 w 623755"/>
                <a:gd name="connsiteY7" fmla="*/ 741333 h 2572981"/>
                <a:gd name="connsiteX8" fmla="*/ 515508 w 623755"/>
                <a:gd name="connsiteY8" fmla="*/ 747029 h 2572981"/>
                <a:gd name="connsiteX9" fmla="*/ 524054 w 623755"/>
                <a:gd name="connsiteY9" fmla="*/ 789758 h 2572981"/>
                <a:gd name="connsiteX10" fmla="*/ 623755 w 623755"/>
                <a:gd name="connsiteY10" fmla="*/ 789758 h 2572981"/>
                <a:gd name="connsiteX11" fmla="*/ 623755 w 623755"/>
                <a:gd name="connsiteY11" fmla="*/ 875216 h 2572981"/>
                <a:gd name="connsiteX12" fmla="*/ 521205 w 623755"/>
                <a:gd name="connsiteY12" fmla="*/ 875216 h 2572981"/>
                <a:gd name="connsiteX13" fmla="*/ 521205 w 623755"/>
                <a:gd name="connsiteY13" fmla="*/ 943583 h 2572981"/>
                <a:gd name="connsiteX14" fmla="*/ 452839 w 623755"/>
                <a:gd name="connsiteY14" fmla="*/ 943583 h 2572981"/>
                <a:gd name="connsiteX15" fmla="*/ 444293 w 623755"/>
                <a:gd name="connsiteY15" fmla="*/ 1083164 h 2572981"/>
                <a:gd name="connsiteX16" fmla="*/ 395867 w 623755"/>
                <a:gd name="connsiteY16" fmla="*/ 1083164 h 2572981"/>
                <a:gd name="connsiteX17" fmla="*/ 393018 w 623755"/>
                <a:gd name="connsiteY17" fmla="*/ 1182865 h 2572981"/>
                <a:gd name="connsiteX18" fmla="*/ 259134 w 623755"/>
                <a:gd name="connsiteY18" fmla="*/ 1180016 h 2572981"/>
                <a:gd name="connsiteX19" fmla="*/ 256285 w 623755"/>
                <a:gd name="connsiteY19" fmla="*/ 1385115 h 2572981"/>
                <a:gd name="connsiteX20" fmla="*/ 213556 w 623755"/>
                <a:gd name="connsiteY20" fmla="*/ 1385115 h 2572981"/>
                <a:gd name="connsiteX21" fmla="*/ 213556 w 623755"/>
                <a:gd name="connsiteY21" fmla="*/ 1484816 h 2572981"/>
                <a:gd name="connsiteX22" fmla="*/ 518356 w 623755"/>
                <a:gd name="connsiteY22" fmla="*/ 1484816 h 2572981"/>
                <a:gd name="connsiteX23" fmla="*/ 518356 w 623755"/>
                <a:gd name="connsiteY23" fmla="*/ 1892166 h 2572981"/>
                <a:gd name="connsiteX24" fmla="*/ 472779 w 623755"/>
                <a:gd name="connsiteY24" fmla="*/ 1892166 h 2572981"/>
                <a:gd name="connsiteX25" fmla="*/ 472779 w 623755"/>
                <a:gd name="connsiteY25" fmla="*/ 2034596 h 2572981"/>
                <a:gd name="connsiteX26" fmla="*/ 222102 w 623755"/>
                <a:gd name="connsiteY26" fmla="*/ 2034596 h 2572981"/>
                <a:gd name="connsiteX27" fmla="*/ 222102 w 623755"/>
                <a:gd name="connsiteY27" fmla="*/ 2182723 h 2572981"/>
                <a:gd name="connsiteX28" fmla="*/ 116704 w 623755"/>
                <a:gd name="connsiteY28" fmla="*/ 2182723 h 2572981"/>
                <a:gd name="connsiteX29" fmla="*/ 116704 w 623755"/>
                <a:gd name="connsiteY29" fmla="*/ 2572981 h 2572981"/>
                <a:gd name="connsiteX30" fmla="*/ 8457 w 623755"/>
                <a:gd name="connsiteY30" fmla="*/ 2572981 h 2572981"/>
                <a:gd name="connsiteX31" fmla="*/ 8492 w 623755"/>
                <a:gd name="connsiteY31" fmla="*/ 930813 h 2572981"/>
                <a:gd name="connsiteX32" fmla="*/ 6073 w 623755"/>
                <a:gd name="connsiteY32" fmla="*/ 228613 h 2572981"/>
                <a:gd name="connsiteX33" fmla="*/ 12382 w 623755"/>
                <a:gd name="connsiteY33" fmla="*/ 76193 h 25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3755" h="2572981">
                  <a:moveTo>
                    <a:pt x="82521" y="77190"/>
                  </a:moveTo>
                  <a:cubicBezTo>
                    <a:pt x="81571" y="180689"/>
                    <a:pt x="80622" y="458371"/>
                    <a:pt x="79672" y="561870"/>
                  </a:cubicBezTo>
                  <a:lnTo>
                    <a:pt x="133796" y="561870"/>
                  </a:lnTo>
                  <a:lnTo>
                    <a:pt x="136644" y="624540"/>
                  </a:lnTo>
                  <a:lnTo>
                    <a:pt x="179373" y="621691"/>
                  </a:lnTo>
                  <a:lnTo>
                    <a:pt x="179373" y="684360"/>
                  </a:lnTo>
                  <a:lnTo>
                    <a:pt x="259134" y="684360"/>
                  </a:lnTo>
                  <a:cubicBezTo>
                    <a:pt x="259134" y="703351"/>
                    <a:pt x="259135" y="722342"/>
                    <a:pt x="259135" y="741333"/>
                  </a:cubicBezTo>
                  <a:lnTo>
                    <a:pt x="515508" y="747029"/>
                  </a:lnTo>
                  <a:lnTo>
                    <a:pt x="524054" y="789758"/>
                  </a:lnTo>
                  <a:lnTo>
                    <a:pt x="623755" y="789758"/>
                  </a:lnTo>
                  <a:lnTo>
                    <a:pt x="623755" y="875216"/>
                  </a:lnTo>
                  <a:lnTo>
                    <a:pt x="521205" y="875216"/>
                  </a:lnTo>
                  <a:lnTo>
                    <a:pt x="521205" y="943583"/>
                  </a:lnTo>
                  <a:lnTo>
                    <a:pt x="452839" y="943583"/>
                  </a:lnTo>
                  <a:lnTo>
                    <a:pt x="444293" y="1083164"/>
                  </a:lnTo>
                  <a:lnTo>
                    <a:pt x="395867" y="1083164"/>
                  </a:lnTo>
                  <a:cubicBezTo>
                    <a:pt x="394917" y="1116398"/>
                    <a:pt x="393968" y="1149631"/>
                    <a:pt x="393018" y="1182865"/>
                  </a:cubicBezTo>
                  <a:lnTo>
                    <a:pt x="259134" y="1180016"/>
                  </a:lnTo>
                  <a:cubicBezTo>
                    <a:pt x="258184" y="1248382"/>
                    <a:pt x="257235" y="1316749"/>
                    <a:pt x="256285" y="1385115"/>
                  </a:cubicBezTo>
                  <a:lnTo>
                    <a:pt x="213556" y="1385115"/>
                  </a:lnTo>
                  <a:lnTo>
                    <a:pt x="213556" y="1484816"/>
                  </a:lnTo>
                  <a:lnTo>
                    <a:pt x="518356" y="1484816"/>
                  </a:lnTo>
                  <a:lnTo>
                    <a:pt x="518356" y="1892166"/>
                  </a:lnTo>
                  <a:lnTo>
                    <a:pt x="472779" y="1892166"/>
                  </a:lnTo>
                  <a:lnTo>
                    <a:pt x="472779" y="2034596"/>
                  </a:lnTo>
                  <a:lnTo>
                    <a:pt x="222102" y="2034596"/>
                  </a:lnTo>
                  <a:lnTo>
                    <a:pt x="222102" y="2182723"/>
                  </a:lnTo>
                  <a:lnTo>
                    <a:pt x="116704" y="2182723"/>
                  </a:lnTo>
                  <a:lnTo>
                    <a:pt x="116704" y="2572981"/>
                  </a:lnTo>
                  <a:lnTo>
                    <a:pt x="8457" y="2572981"/>
                  </a:lnTo>
                  <a:cubicBezTo>
                    <a:pt x="-10788" y="2298851"/>
                    <a:pt x="8889" y="1321541"/>
                    <a:pt x="8492" y="930813"/>
                  </a:cubicBezTo>
                  <a:cubicBezTo>
                    <a:pt x="8095" y="540085"/>
                    <a:pt x="4215" y="370615"/>
                    <a:pt x="6073" y="228613"/>
                  </a:cubicBezTo>
                  <a:cubicBezTo>
                    <a:pt x="6727" y="-187518"/>
                    <a:pt x="5686" y="95505"/>
                    <a:pt x="12382" y="76193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5D8935-2DF1-425B-9CA3-A02C8A170EC2}"/>
                </a:ext>
              </a:extLst>
            </p:cNvPr>
            <p:cNvSpPr txBox="1"/>
            <p:nvPr/>
          </p:nvSpPr>
          <p:spPr>
            <a:xfrm rot="16200000">
              <a:off x="1662914" y="3925818"/>
              <a:ext cx="1124757" cy="240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Carboniferous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37A6D79-C6B6-445C-B41A-A23FA5F264E1}"/>
                </a:ext>
              </a:extLst>
            </p:cNvPr>
            <p:cNvCxnSpPr/>
            <p:nvPr/>
          </p:nvCxnSpPr>
          <p:spPr>
            <a:xfrm>
              <a:off x="2066966" y="2962218"/>
              <a:ext cx="140171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EEFB3D0-CC4A-40E1-BB42-92C36D279F1B}"/>
                </a:ext>
              </a:extLst>
            </p:cNvPr>
            <p:cNvSpPr txBox="1"/>
            <p:nvPr/>
          </p:nvSpPr>
          <p:spPr>
            <a:xfrm rot="16200000">
              <a:off x="1872696" y="2258503"/>
              <a:ext cx="705191" cy="240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Permian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73E1DA1-2841-4120-9999-B3634A668EDB}"/>
                </a:ext>
              </a:extLst>
            </p:cNvPr>
            <p:cNvCxnSpPr/>
            <p:nvPr/>
          </p:nvCxnSpPr>
          <p:spPr>
            <a:xfrm>
              <a:off x="2378145" y="1801423"/>
              <a:ext cx="0" cy="33016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21F277-EEC3-47E1-B9AB-6F845DA89679}"/>
                </a:ext>
              </a:extLst>
            </p:cNvPr>
            <p:cNvSpPr txBox="1"/>
            <p:nvPr/>
          </p:nvSpPr>
          <p:spPr>
            <a:xfrm rot="16200000">
              <a:off x="2120021" y="4445675"/>
              <a:ext cx="785921" cy="185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Mississippian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8559DBF-1B10-478F-8BD1-C282E770F8A8}"/>
                </a:ext>
              </a:extLst>
            </p:cNvPr>
            <p:cNvCxnSpPr/>
            <p:nvPr/>
          </p:nvCxnSpPr>
          <p:spPr>
            <a:xfrm>
              <a:off x="2380325" y="3974261"/>
              <a:ext cx="2734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6C329F5-A359-444A-AC7D-E4F47A82DD27}"/>
                </a:ext>
              </a:extLst>
            </p:cNvPr>
            <p:cNvCxnSpPr/>
            <p:nvPr/>
          </p:nvCxnSpPr>
          <p:spPr>
            <a:xfrm>
              <a:off x="2656625" y="1801423"/>
              <a:ext cx="0" cy="33016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A1F8B3-5474-4978-9A48-CE7FABCE6A8B}"/>
                </a:ext>
              </a:extLst>
            </p:cNvPr>
            <p:cNvSpPr txBox="1"/>
            <p:nvPr/>
          </p:nvSpPr>
          <p:spPr>
            <a:xfrm rot="16200000">
              <a:off x="2098751" y="3367423"/>
              <a:ext cx="832539" cy="185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Pennsylvanian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03BD17E-4554-4D80-95DC-E9BC2682A325}"/>
                </a:ext>
              </a:extLst>
            </p:cNvPr>
            <p:cNvSpPr txBox="1"/>
            <p:nvPr/>
          </p:nvSpPr>
          <p:spPr>
            <a:xfrm rot="16200000">
              <a:off x="2329170" y="2482932"/>
              <a:ext cx="375450" cy="185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86C0DC-F03E-4129-ADAA-33887DBEEF8C}"/>
                </a:ext>
              </a:extLst>
            </p:cNvPr>
            <p:cNvCxnSpPr/>
            <p:nvPr/>
          </p:nvCxnSpPr>
          <p:spPr>
            <a:xfrm>
              <a:off x="2382176" y="2183917"/>
              <a:ext cx="27345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2DDC775-AC94-401A-9C5D-DB05D176C219}"/>
                </a:ext>
              </a:extLst>
            </p:cNvPr>
            <p:cNvSpPr txBox="1"/>
            <p:nvPr/>
          </p:nvSpPr>
          <p:spPr>
            <a:xfrm rot="16200000">
              <a:off x="2353000" y="1908942"/>
              <a:ext cx="336791" cy="185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Late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77AEC8B-ABD0-4FA0-9CC4-C81441CEDC09}"/>
                </a:ext>
              </a:extLst>
            </p:cNvPr>
            <p:cNvCxnSpPr/>
            <p:nvPr/>
          </p:nvCxnSpPr>
          <p:spPr>
            <a:xfrm>
              <a:off x="2653399" y="4875842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536309-420B-4847-87E2-4F81C7D95F4B}"/>
                </a:ext>
              </a:extLst>
            </p:cNvPr>
            <p:cNvCxnSpPr/>
            <p:nvPr/>
          </p:nvCxnSpPr>
          <p:spPr>
            <a:xfrm>
              <a:off x="2650927" y="4333185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0D5FBF-5E30-4D2B-A638-45BA44B877DB}"/>
                </a:ext>
              </a:extLst>
            </p:cNvPr>
            <p:cNvCxnSpPr/>
            <p:nvPr/>
          </p:nvCxnSpPr>
          <p:spPr>
            <a:xfrm>
              <a:off x="2651304" y="3799075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B749AB8-3F23-46BA-BABB-F2F4C649562B}"/>
                </a:ext>
              </a:extLst>
            </p:cNvPr>
            <p:cNvCxnSpPr/>
            <p:nvPr/>
          </p:nvCxnSpPr>
          <p:spPr>
            <a:xfrm>
              <a:off x="2649304" y="2605890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2D71A85-77CC-4120-8455-F8F6F3F7C659}"/>
                </a:ext>
              </a:extLst>
            </p:cNvPr>
            <p:cNvCxnSpPr/>
            <p:nvPr/>
          </p:nvCxnSpPr>
          <p:spPr>
            <a:xfrm>
              <a:off x="2662228" y="2344419"/>
              <a:ext cx="80539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7C485F1-758B-458A-9938-6260BF019ACC}"/>
                </a:ext>
              </a:extLst>
            </p:cNvPr>
            <p:cNvCxnSpPr/>
            <p:nvPr/>
          </p:nvCxnSpPr>
          <p:spPr>
            <a:xfrm>
              <a:off x="2662910" y="2181425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B6A828-CC82-43C2-AD36-CBBE5579D416}"/>
                </a:ext>
              </a:extLst>
            </p:cNvPr>
            <p:cNvCxnSpPr/>
            <p:nvPr/>
          </p:nvCxnSpPr>
          <p:spPr>
            <a:xfrm>
              <a:off x="2656038" y="2020262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AA7A6A-BF84-4D68-9E51-92A6854532A4}"/>
                </a:ext>
              </a:extLst>
            </p:cNvPr>
            <p:cNvSpPr txBox="1"/>
            <p:nvPr/>
          </p:nvSpPr>
          <p:spPr>
            <a:xfrm>
              <a:off x="2716561" y="4887212"/>
              <a:ext cx="671080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Tournaisian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B52B50-D4DA-4994-9561-4A30DD543D2B}"/>
                </a:ext>
              </a:extLst>
            </p:cNvPr>
            <p:cNvSpPr txBox="1"/>
            <p:nvPr/>
          </p:nvSpPr>
          <p:spPr>
            <a:xfrm>
              <a:off x="2858981" y="4525160"/>
              <a:ext cx="439124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Visean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BABE08-E3B9-448C-BDA8-8C1C11E41B4E}"/>
                </a:ext>
              </a:extLst>
            </p:cNvPr>
            <p:cNvSpPr txBox="1"/>
            <p:nvPr/>
          </p:nvSpPr>
          <p:spPr>
            <a:xfrm>
              <a:off x="2767823" y="3953380"/>
              <a:ext cx="572157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Namurian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FE1AB5-9DAA-4A03-A2A0-99C74F316C23}"/>
                </a:ext>
              </a:extLst>
            </p:cNvPr>
            <p:cNvSpPr txBox="1"/>
            <p:nvPr/>
          </p:nvSpPr>
          <p:spPr>
            <a:xfrm>
              <a:off x="2831676" y="3391047"/>
              <a:ext cx="464139" cy="229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West-</a:t>
              </a:r>
            </a:p>
            <a:p>
              <a:pPr algn="ctr">
                <a:lnSpc>
                  <a:spcPts val="900"/>
                </a:lnSpc>
              </a:pPr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phalian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E9B265-C810-4918-A3F0-ABA8BE1EC93A}"/>
                </a:ext>
              </a:extLst>
            </p:cNvPr>
            <p:cNvSpPr txBox="1"/>
            <p:nvPr/>
          </p:nvSpPr>
          <p:spPr>
            <a:xfrm>
              <a:off x="2739253" y="3010270"/>
              <a:ext cx="644928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Stephanian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0A4886-68E9-441E-BB07-7F42090B1D40}"/>
                </a:ext>
              </a:extLst>
            </p:cNvPr>
            <p:cNvSpPr txBox="1"/>
            <p:nvPr/>
          </p:nvSpPr>
          <p:spPr>
            <a:xfrm>
              <a:off x="2799517" y="2806846"/>
              <a:ext cx="524402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Asselian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1C44908-2CA7-4F4D-975D-9732A5A9301F}"/>
                </a:ext>
              </a:extLst>
            </p:cNvPr>
            <p:cNvCxnSpPr/>
            <p:nvPr/>
          </p:nvCxnSpPr>
          <p:spPr>
            <a:xfrm>
              <a:off x="2650645" y="2840990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0E9503-D930-4EFD-BA54-FB69C66550AA}"/>
                </a:ext>
              </a:extLst>
            </p:cNvPr>
            <p:cNvSpPr txBox="1"/>
            <p:nvPr/>
          </p:nvSpPr>
          <p:spPr>
            <a:xfrm>
              <a:off x="2756298" y="2631349"/>
              <a:ext cx="615365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Sakmarian</a:t>
              </a:r>
              <a:endParaRPr lang="en-US" sz="105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B14517D-520F-4631-9974-25F6A47CB77B}"/>
                </a:ext>
              </a:extLst>
            </p:cNvPr>
            <p:cNvSpPr txBox="1"/>
            <p:nvPr/>
          </p:nvSpPr>
          <p:spPr>
            <a:xfrm>
              <a:off x="2784393" y="2379700"/>
              <a:ext cx="574431" cy="174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Artinskian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3210B3-2460-43DE-8E4B-73FF0574105A}"/>
                </a:ext>
              </a:extLst>
            </p:cNvPr>
            <p:cNvSpPr txBox="1"/>
            <p:nvPr/>
          </p:nvSpPr>
          <p:spPr>
            <a:xfrm>
              <a:off x="2769569" y="2168355"/>
              <a:ext cx="585802" cy="174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Kungurian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4DA393-4AEA-4016-979A-4C1EFE634A17}"/>
                </a:ext>
              </a:extLst>
            </p:cNvPr>
            <p:cNvSpPr txBox="1"/>
            <p:nvPr/>
          </p:nvSpPr>
          <p:spPr>
            <a:xfrm>
              <a:off x="2795830" y="2016229"/>
              <a:ext cx="503935" cy="174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Kazinian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DBBEDB1-60D8-4852-96B6-05880CB8F833}"/>
                </a:ext>
              </a:extLst>
            </p:cNvPr>
            <p:cNvSpPr txBox="1"/>
            <p:nvPr/>
          </p:nvSpPr>
          <p:spPr>
            <a:xfrm>
              <a:off x="2798128" y="1831285"/>
              <a:ext cx="518717" cy="174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Tartarian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B43FCA5-7A6F-4101-B9DC-2F3B6BC6D46B}"/>
                </a:ext>
              </a:extLst>
            </p:cNvPr>
            <p:cNvCxnSpPr/>
            <p:nvPr/>
          </p:nvCxnSpPr>
          <p:spPr>
            <a:xfrm>
              <a:off x="3462944" y="1791973"/>
              <a:ext cx="0" cy="33124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FC6BC60-5B31-45B0-AFFF-56DDA09D2672}"/>
                </a:ext>
              </a:extLst>
            </p:cNvPr>
            <p:cNvCxnSpPr/>
            <p:nvPr/>
          </p:nvCxnSpPr>
          <p:spPr>
            <a:xfrm>
              <a:off x="4626836" y="1801700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0A8CED8-D8FE-42D5-9091-E724A6494109}"/>
                </a:ext>
              </a:extLst>
            </p:cNvPr>
            <p:cNvCxnSpPr/>
            <p:nvPr/>
          </p:nvCxnSpPr>
          <p:spPr>
            <a:xfrm>
              <a:off x="4804873" y="1797389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C5FE620-47AB-4DBB-B2A2-9473F49CD31B}"/>
                </a:ext>
              </a:extLst>
            </p:cNvPr>
            <p:cNvCxnSpPr/>
            <p:nvPr/>
          </p:nvCxnSpPr>
          <p:spPr>
            <a:xfrm>
              <a:off x="4988608" y="1793078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304F4A4-67F6-4FF6-993C-EC82AAB0F45A}"/>
                </a:ext>
              </a:extLst>
            </p:cNvPr>
            <p:cNvCxnSpPr/>
            <p:nvPr/>
          </p:nvCxnSpPr>
          <p:spPr>
            <a:xfrm>
              <a:off x="5172343" y="1794465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5B719AB-86C4-42D2-8CD3-BA451AD4223B}"/>
                </a:ext>
              </a:extLst>
            </p:cNvPr>
            <p:cNvSpPr txBox="1"/>
            <p:nvPr/>
          </p:nvSpPr>
          <p:spPr>
            <a:xfrm>
              <a:off x="4551453" y="1660281"/>
              <a:ext cx="171920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3D5F9BE-53D4-4F2C-AF44-0F7BF7AFAE37}"/>
                </a:ext>
              </a:extLst>
            </p:cNvPr>
            <p:cNvSpPr txBox="1"/>
            <p:nvPr/>
          </p:nvSpPr>
          <p:spPr>
            <a:xfrm>
              <a:off x="4741520" y="1657510"/>
              <a:ext cx="171920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123F05-D004-4FEF-824D-8E0624A29A9F}"/>
                </a:ext>
              </a:extLst>
            </p:cNvPr>
            <p:cNvSpPr txBox="1"/>
            <p:nvPr/>
          </p:nvSpPr>
          <p:spPr>
            <a:xfrm>
              <a:off x="4880037" y="1657817"/>
              <a:ext cx="212853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42121-D08B-4252-A036-61F47A68F728}"/>
                </a:ext>
              </a:extLst>
            </p:cNvPr>
            <p:cNvSpPr txBox="1"/>
            <p:nvPr/>
          </p:nvSpPr>
          <p:spPr>
            <a:xfrm>
              <a:off x="5058976" y="1660516"/>
              <a:ext cx="212853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F02A00-AAE9-4661-B545-83F96B1AA807}"/>
                </a:ext>
              </a:extLst>
            </p:cNvPr>
            <p:cNvSpPr txBox="1"/>
            <p:nvPr/>
          </p:nvSpPr>
          <p:spPr>
            <a:xfrm>
              <a:off x="4589379" y="1332814"/>
              <a:ext cx="682450" cy="327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Glacial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FBE747E-BBF4-4056-9E3A-537C00E7F220}"/>
                </a:ext>
              </a:extLst>
            </p:cNvPr>
            <p:cNvCxnSpPr/>
            <p:nvPr/>
          </p:nvCxnSpPr>
          <p:spPr>
            <a:xfrm>
              <a:off x="4530656" y="1791973"/>
              <a:ext cx="0" cy="331245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38A4DC7-C47E-4EAB-BDD5-ACB8B5727D86}"/>
                </a:ext>
              </a:extLst>
            </p:cNvPr>
            <p:cNvCxnSpPr/>
            <p:nvPr/>
          </p:nvCxnSpPr>
          <p:spPr>
            <a:xfrm flipV="1">
              <a:off x="3453458" y="3973992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35F56E4-FF13-4BC1-A356-432ADDD0C7FD}"/>
                </a:ext>
              </a:extLst>
            </p:cNvPr>
            <p:cNvCxnSpPr/>
            <p:nvPr/>
          </p:nvCxnSpPr>
          <p:spPr>
            <a:xfrm flipV="1">
              <a:off x="3461860" y="2959992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CE1809C-F55E-4543-87C7-73CC54BED6FC}"/>
                </a:ext>
              </a:extLst>
            </p:cNvPr>
            <p:cNvCxnSpPr/>
            <p:nvPr/>
          </p:nvCxnSpPr>
          <p:spPr>
            <a:xfrm>
              <a:off x="3462604" y="3251338"/>
              <a:ext cx="693634" cy="14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4DBCF8B-18DA-48D2-968B-175D1D81415B}"/>
                </a:ext>
              </a:extLst>
            </p:cNvPr>
            <p:cNvCxnSpPr/>
            <p:nvPr/>
          </p:nvCxnSpPr>
          <p:spPr>
            <a:xfrm flipV="1">
              <a:off x="3458466" y="3144522"/>
              <a:ext cx="693634" cy="30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D0B26EE-097E-4328-AEFE-D9EBC3B3EB66}"/>
                </a:ext>
              </a:extLst>
            </p:cNvPr>
            <p:cNvCxnSpPr/>
            <p:nvPr/>
          </p:nvCxnSpPr>
          <p:spPr>
            <a:xfrm flipV="1">
              <a:off x="3462944" y="3718709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F7CC3E2-94A9-48A4-A0F5-CBEB5B7F1043}"/>
                </a:ext>
              </a:extLst>
            </p:cNvPr>
            <p:cNvCxnSpPr/>
            <p:nvPr/>
          </p:nvCxnSpPr>
          <p:spPr>
            <a:xfrm flipV="1">
              <a:off x="3460351" y="3505661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FFA1099-9633-4E71-AE53-62D30B5A1533}"/>
                </a:ext>
              </a:extLst>
            </p:cNvPr>
            <p:cNvSpPr txBox="1"/>
            <p:nvPr/>
          </p:nvSpPr>
          <p:spPr>
            <a:xfrm>
              <a:off x="3636849" y="2970845"/>
              <a:ext cx="377724" cy="174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Cisco</a:t>
              </a:r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648A279-752F-4AD4-8DB4-765BAD3C5883}"/>
                </a:ext>
              </a:extLst>
            </p:cNvPr>
            <p:cNvCxnSpPr/>
            <p:nvPr/>
          </p:nvCxnSpPr>
          <p:spPr>
            <a:xfrm flipH="1">
              <a:off x="4154107" y="2952750"/>
              <a:ext cx="2133" cy="4896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8140E18-EEDD-444F-B174-4D1FBF9899CB}"/>
                </a:ext>
              </a:extLst>
            </p:cNvPr>
            <p:cNvCxnSpPr/>
            <p:nvPr/>
          </p:nvCxnSpPr>
          <p:spPr>
            <a:xfrm flipV="1">
              <a:off x="4149030" y="3430488"/>
              <a:ext cx="379308" cy="305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1EA9219-5765-4003-BE89-AA4DC9190219}"/>
                </a:ext>
              </a:extLst>
            </p:cNvPr>
            <p:cNvSpPr txBox="1"/>
            <p:nvPr/>
          </p:nvSpPr>
          <p:spPr>
            <a:xfrm>
              <a:off x="3622977" y="3117270"/>
              <a:ext cx="431166" cy="163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Canyon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5D3E733-81A5-490F-AE70-570CE42885B5}"/>
                </a:ext>
              </a:extLst>
            </p:cNvPr>
            <p:cNvSpPr txBox="1"/>
            <p:nvPr/>
          </p:nvSpPr>
          <p:spPr>
            <a:xfrm>
              <a:off x="3601032" y="3278978"/>
              <a:ext cx="449358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Strawn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39E32F1-A04E-43B0-B32E-30044CC68BF2}"/>
                </a:ext>
              </a:extLst>
            </p:cNvPr>
            <p:cNvSpPr txBox="1"/>
            <p:nvPr/>
          </p:nvSpPr>
          <p:spPr>
            <a:xfrm>
              <a:off x="3804147" y="3506415"/>
              <a:ext cx="397054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Atoka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ED32AB1-A2DB-4278-9F7E-B9023DD4995B}"/>
                </a:ext>
              </a:extLst>
            </p:cNvPr>
            <p:cNvSpPr txBox="1"/>
            <p:nvPr/>
          </p:nvSpPr>
          <p:spPr>
            <a:xfrm>
              <a:off x="3763475" y="3744701"/>
              <a:ext cx="475509" cy="180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Morrow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406D987-A759-4931-B178-915552A05CAB}"/>
                </a:ext>
              </a:extLst>
            </p:cNvPr>
            <p:cNvSpPr txBox="1"/>
            <p:nvPr/>
          </p:nvSpPr>
          <p:spPr>
            <a:xfrm rot="16200000">
              <a:off x="4110648" y="3075059"/>
              <a:ext cx="478920" cy="2401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Wolfcamp</a:t>
              </a:r>
              <a:endParaRPr lang="en-US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40FAA5E8-895B-4AB4-AF61-656B1FF8C938}"/>
                </a:ext>
              </a:extLst>
            </p:cNvPr>
            <p:cNvCxnSpPr/>
            <p:nvPr/>
          </p:nvCxnSpPr>
          <p:spPr>
            <a:xfrm flipV="1">
              <a:off x="3456330" y="4412919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F48A8FC-55E3-4163-85EE-9166B4275F83}"/>
                </a:ext>
              </a:extLst>
            </p:cNvPr>
            <p:cNvSpPr txBox="1"/>
            <p:nvPr/>
          </p:nvSpPr>
          <p:spPr>
            <a:xfrm>
              <a:off x="3565968" y="4045889"/>
              <a:ext cx="867787" cy="294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Upper Miss Lm /</a:t>
              </a:r>
            </a:p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Barnett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F68F728-D355-48F2-AC37-68A8FCE5F094}"/>
                </a:ext>
              </a:extLst>
            </p:cNvPr>
            <p:cNvSpPr txBox="1"/>
            <p:nvPr/>
          </p:nvSpPr>
          <p:spPr>
            <a:xfrm>
              <a:off x="3686418" y="4564933"/>
              <a:ext cx="650613" cy="294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Lower Miss</a:t>
              </a:r>
            </a:p>
            <a:p>
              <a:pPr algn="ctr"/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Lime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8FA8924-25B7-47C3-9A24-3E520089E22F}"/>
                </a:ext>
              </a:extLst>
            </p:cNvPr>
            <p:cNvCxnSpPr/>
            <p:nvPr/>
          </p:nvCxnSpPr>
          <p:spPr>
            <a:xfrm flipV="1">
              <a:off x="3462331" y="2747205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3CE68BE-9B4D-4B66-836C-D201D6065FB8}"/>
                </a:ext>
              </a:extLst>
            </p:cNvPr>
            <p:cNvCxnSpPr/>
            <p:nvPr/>
          </p:nvCxnSpPr>
          <p:spPr>
            <a:xfrm flipV="1">
              <a:off x="3463228" y="2841793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5D07AB8-912D-4FB7-B93C-6E64AF90821E}"/>
                </a:ext>
              </a:extLst>
            </p:cNvPr>
            <p:cNvCxnSpPr/>
            <p:nvPr/>
          </p:nvCxnSpPr>
          <p:spPr>
            <a:xfrm flipV="1">
              <a:off x="3464673" y="2606571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36BCE77-E702-4A99-9AF8-E4872285DC94}"/>
                </a:ext>
              </a:extLst>
            </p:cNvPr>
            <p:cNvSpPr txBox="1"/>
            <p:nvPr/>
          </p:nvSpPr>
          <p:spPr>
            <a:xfrm>
              <a:off x="3709572" y="2825227"/>
              <a:ext cx="592624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Wolfcamp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C2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467263-6F39-422D-849A-A44ED93D03AD}"/>
                </a:ext>
              </a:extLst>
            </p:cNvPr>
            <p:cNvSpPr txBox="1"/>
            <p:nvPr/>
          </p:nvSpPr>
          <p:spPr>
            <a:xfrm>
              <a:off x="3706124" y="2713697"/>
              <a:ext cx="592624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Wolfcamp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C1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6409606-0326-4214-A857-6C91125BCD07}"/>
                </a:ext>
              </a:extLst>
            </p:cNvPr>
            <p:cNvSpPr txBox="1"/>
            <p:nvPr/>
          </p:nvSpPr>
          <p:spPr>
            <a:xfrm>
              <a:off x="3710775" y="2601661"/>
              <a:ext cx="551691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Wolfcamp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BDE14DE-BC48-4AB0-877D-B8D93D24CA5B}"/>
                </a:ext>
              </a:extLst>
            </p:cNvPr>
            <p:cNvSpPr txBox="1"/>
            <p:nvPr/>
          </p:nvSpPr>
          <p:spPr>
            <a:xfrm>
              <a:off x="3763607" y="2508887"/>
              <a:ext cx="445946" cy="130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Wolfcamp</a:t>
              </a:r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 A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858BE61-7D38-4A5C-AAC7-A0D432C1F60A}"/>
                </a:ext>
              </a:extLst>
            </p:cNvPr>
            <p:cNvCxnSpPr/>
            <p:nvPr/>
          </p:nvCxnSpPr>
          <p:spPr>
            <a:xfrm flipV="1">
              <a:off x="3462944" y="2549984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FE19E058-D563-42B6-AD07-30D2074BFEB6}"/>
                </a:ext>
              </a:extLst>
            </p:cNvPr>
            <p:cNvCxnSpPr/>
            <p:nvPr/>
          </p:nvCxnSpPr>
          <p:spPr>
            <a:xfrm flipV="1">
              <a:off x="3453457" y="2247317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364A07F-5640-4537-B05E-6D0E7DDB9AC8}"/>
                </a:ext>
              </a:extLst>
            </p:cNvPr>
            <p:cNvSpPr txBox="1"/>
            <p:nvPr/>
          </p:nvSpPr>
          <p:spPr>
            <a:xfrm>
              <a:off x="3622977" y="2330022"/>
              <a:ext cx="748399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Spraberry</a:t>
              </a:r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 &amp; Dean</a:t>
              </a:r>
            </a:p>
          </p:txBody>
        </p: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5324BE24-B3A4-4852-A48D-9B2F7E43F367}"/>
                </a:ext>
              </a:extLst>
            </p:cNvPr>
            <p:cNvGrpSpPr/>
            <p:nvPr/>
          </p:nvGrpSpPr>
          <p:grpSpPr>
            <a:xfrm>
              <a:off x="5286966" y="2948290"/>
              <a:ext cx="1298827" cy="2157110"/>
              <a:chOff x="4002516" y="2948290"/>
              <a:chExt cx="1298827" cy="2157110"/>
            </a:xfrm>
          </p:grpSpPr>
          <p:pic>
            <p:nvPicPr>
              <p:cNvPr id="110" name="Picture 16">
                <a:extLst>
                  <a:ext uri="{FF2B5EF4-FFF2-40B4-BE49-F238E27FC236}">
                    <a16:creationId xmlns:a16="http://schemas.microsoft.com/office/drawing/2014/main" id="{3C6D383B-3BC3-41B2-B386-ABDDB65D2F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34" t="20155" r="7813"/>
              <a:stretch/>
            </p:blipFill>
            <p:spPr bwMode="auto">
              <a:xfrm>
                <a:off x="4021898" y="3959283"/>
                <a:ext cx="1279445" cy="1146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1" name="Picture 2">
                <a:extLst>
                  <a:ext uri="{FF2B5EF4-FFF2-40B4-BE49-F238E27FC236}">
                    <a16:creationId xmlns:a16="http://schemas.microsoft.com/office/drawing/2014/main" id="{78F41A34-BF57-47B2-BD80-D1947CE043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58" t="28339" r="6885" b="679"/>
              <a:stretch/>
            </p:blipFill>
            <p:spPr bwMode="auto">
              <a:xfrm>
                <a:off x="4002516" y="2948290"/>
                <a:ext cx="1298827" cy="102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3" name="Freeform 84">
              <a:extLst>
                <a:ext uri="{FF2B5EF4-FFF2-40B4-BE49-F238E27FC236}">
                  <a16:creationId xmlns:a16="http://schemas.microsoft.com/office/drawing/2014/main" id="{967FA96A-2E3A-4D92-8C80-9010E40BED53}"/>
                </a:ext>
              </a:extLst>
            </p:cNvPr>
            <p:cNvSpPr/>
            <p:nvPr/>
          </p:nvSpPr>
          <p:spPr>
            <a:xfrm>
              <a:off x="5325231" y="2962490"/>
              <a:ext cx="1067581" cy="2130842"/>
            </a:xfrm>
            <a:custGeom>
              <a:avLst/>
              <a:gdLst>
                <a:gd name="connsiteX0" fmla="*/ 206877 w 1009563"/>
                <a:gd name="connsiteY0" fmla="*/ 2130842 h 2130842"/>
                <a:gd name="connsiteX1" fmla="*/ 74476 w 1009563"/>
                <a:gd name="connsiteY1" fmla="*/ 2097742 h 2130842"/>
                <a:gd name="connsiteX2" fmla="*/ 62063 w 1009563"/>
                <a:gd name="connsiteY2" fmla="*/ 2077054 h 2130842"/>
                <a:gd name="connsiteX3" fmla="*/ 37238 w 1009563"/>
                <a:gd name="connsiteY3" fmla="*/ 2060504 h 2130842"/>
                <a:gd name="connsiteX4" fmla="*/ 28962 w 1009563"/>
                <a:gd name="connsiteY4" fmla="*/ 2039816 h 2130842"/>
                <a:gd name="connsiteX5" fmla="*/ 0 w 1009563"/>
                <a:gd name="connsiteY5" fmla="*/ 2002578 h 2130842"/>
                <a:gd name="connsiteX6" fmla="*/ 4137 w 1009563"/>
                <a:gd name="connsiteY6" fmla="*/ 1961202 h 2130842"/>
                <a:gd name="connsiteX7" fmla="*/ 45513 w 1009563"/>
                <a:gd name="connsiteY7" fmla="*/ 1923964 h 2130842"/>
                <a:gd name="connsiteX8" fmla="*/ 111714 w 1009563"/>
                <a:gd name="connsiteY8" fmla="*/ 1820525 h 2130842"/>
                <a:gd name="connsiteX9" fmla="*/ 157227 w 1009563"/>
                <a:gd name="connsiteY9" fmla="*/ 1775012 h 2130842"/>
                <a:gd name="connsiteX10" fmla="*/ 194465 w 1009563"/>
                <a:gd name="connsiteY10" fmla="*/ 1770875 h 2130842"/>
                <a:gd name="connsiteX11" fmla="*/ 256528 w 1009563"/>
                <a:gd name="connsiteY11" fmla="*/ 1737774 h 2130842"/>
                <a:gd name="connsiteX12" fmla="*/ 256528 w 1009563"/>
                <a:gd name="connsiteY12" fmla="*/ 1737774 h 2130842"/>
                <a:gd name="connsiteX13" fmla="*/ 157227 w 1009563"/>
                <a:gd name="connsiteY13" fmla="*/ 1683986 h 2130842"/>
                <a:gd name="connsiteX14" fmla="*/ 107576 w 1009563"/>
                <a:gd name="connsiteY14" fmla="*/ 1663298 h 2130842"/>
                <a:gd name="connsiteX15" fmla="*/ 107576 w 1009563"/>
                <a:gd name="connsiteY15" fmla="*/ 1663298 h 2130842"/>
                <a:gd name="connsiteX16" fmla="*/ 211015 w 1009563"/>
                <a:gd name="connsiteY16" fmla="*/ 1617785 h 2130842"/>
                <a:gd name="connsiteX17" fmla="*/ 277216 w 1009563"/>
                <a:gd name="connsiteY17" fmla="*/ 1584685 h 2130842"/>
                <a:gd name="connsiteX18" fmla="*/ 157227 w 1009563"/>
                <a:gd name="connsiteY18" fmla="*/ 1522621 h 2130842"/>
                <a:gd name="connsiteX19" fmla="*/ 140676 w 1009563"/>
                <a:gd name="connsiteY19" fmla="*/ 1410907 h 2130842"/>
                <a:gd name="connsiteX20" fmla="*/ 161364 w 1009563"/>
                <a:gd name="connsiteY20" fmla="*/ 1386082 h 2130842"/>
                <a:gd name="connsiteX21" fmla="*/ 198602 w 1009563"/>
                <a:gd name="connsiteY21" fmla="*/ 1369532 h 2130842"/>
                <a:gd name="connsiteX22" fmla="*/ 302041 w 1009563"/>
                <a:gd name="connsiteY22" fmla="*/ 1369532 h 2130842"/>
                <a:gd name="connsiteX23" fmla="*/ 364105 w 1009563"/>
                <a:gd name="connsiteY23" fmla="*/ 1352981 h 2130842"/>
                <a:gd name="connsiteX24" fmla="*/ 355829 w 1009563"/>
                <a:gd name="connsiteY24" fmla="*/ 1315743 h 2130842"/>
                <a:gd name="connsiteX25" fmla="*/ 293766 w 1009563"/>
                <a:gd name="connsiteY25" fmla="*/ 1286781 h 2130842"/>
                <a:gd name="connsiteX26" fmla="*/ 260666 w 1009563"/>
                <a:gd name="connsiteY26" fmla="*/ 1270230 h 2130842"/>
                <a:gd name="connsiteX27" fmla="*/ 140676 w 1009563"/>
                <a:gd name="connsiteY27" fmla="*/ 1212305 h 2130842"/>
                <a:gd name="connsiteX28" fmla="*/ 107576 w 1009563"/>
                <a:gd name="connsiteY28" fmla="*/ 1137829 h 2130842"/>
                <a:gd name="connsiteX29" fmla="*/ 198602 w 1009563"/>
                <a:gd name="connsiteY29" fmla="*/ 1129553 h 2130842"/>
                <a:gd name="connsiteX30" fmla="*/ 227565 w 1009563"/>
                <a:gd name="connsiteY30" fmla="*/ 1075765 h 2130842"/>
                <a:gd name="connsiteX31" fmla="*/ 322729 w 1009563"/>
                <a:gd name="connsiteY31" fmla="*/ 1030252 h 2130842"/>
                <a:gd name="connsiteX32" fmla="*/ 628908 w 1009563"/>
                <a:gd name="connsiteY32" fmla="*/ 1021977 h 2130842"/>
                <a:gd name="connsiteX33" fmla="*/ 1005426 w 1009563"/>
                <a:gd name="connsiteY33" fmla="*/ 1013702 h 2130842"/>
                <a:gd name="connsiteX34" fmla="*/ 1009563 w 1009563"/>
                <a:gd name="connsiteY34" fmla="*/ 964051 h 2130842"/>
                <a:gd name="connsiteX35" fmla="*/ 976463 w 1009563"/>
                <a:gd name="connsiteY35" fmla="*/ 939226 h 2130842"/>
                <a:gd name="connsiteX36" fmla="*/ 964050 w 1009563"/>
                <a:gd name="connsiteY36" fmla="*/ 935088 h 2130842"/>
                <a:gd name="connsiteX37" fmla="*/ 893712 w 1009563"/>
                <a:gd name="connsiteY37" fmla="*/ 893713 h 2130842"/>
                <a:gd name="connsiteX38" fmla="*/ 719934 w 1009563"/>
                <a:gd name="connsiteY38" fmla="*/ 881300 h 2130842"/>
                <a:gd name="connsiteX39" fmla="*/ 761310 w 1009563"/>
                <a:gd name="connsiteY39" fmla="*/ 831649 h 2130842"/>
                <a:gd name="connsiteX40" fmla="*/ 819236 w 1009563"/>
                <a:gd name="connsiteY40" fmla="*/ 786136 h 2130842"/>
                <a:gd name="connsiteX41" fmla="*/ 864749 w 1009563"/>
                <a:gd name="connsiteY41" fmla="*/ 719935 h 2130842"/>
                <a:gd name="connsiteX42" fmla="*/ 819236 w 1009563"/>
                <a:gd name="connsiteY42" fmla="*/ 657872 h 2130842"/>
                <a:gd name="connsiteX43" fmla="*/ 786135 w 1009563"/>
                <a:gd name="connsiteY43" fmla="*/ 637184 h 2130842"/>
                <a:gd name="connsiteX44" fmla="*/ 612358 w 1009563"/>
                <a:gd name="connsiteY44" fmla="*/ 575121 h 2130842"/>
                <a:gd name="connsiteX45" fmla="*/ 434443 w 1009563"/>
                <a:gd name="connsiteY45" fmla="*/ 550296 h 2130842"/>
                <a:gd name="connsiteX46" fmla="*/ 388930 w 1009563"/>
                <a:gd name="connsiteY46" fmla="*/ 542020 h 2130842"/>
                <a:gd name="connsiteX47" fmla="*/ 376517 w 1009563"/>
                <a:gd name="connsiteY47" fmla="*/ 537883 h 2130842"/>
                <a:gd name="connsiteX48" fmla="*/ 277216 w 1009563"/>
                <a:gd name="connsiteY48" fmla="*/ 525470 h 2130842"/>
                <a:gd name="connsiteX49" fmla="*/ 194465 w 1009563"/>
                <a:gd name="connsiteY49" fmla="*/ 459269 h 2130842"/>
                <a:gd name="connsiteX50" fmla="*/ 128264 w 1009563"/>
                <a:gd name="connsiteY50" fmla="*/ 376518 h 2130842"/>
                <a:gd name="connsiteX51" fmla="*/ 53788 w 1009563"/>
                <a:gd name="connsiteY51" fmla="*/ 289629 h 2130842"/>
                <a:gd name="connsiteX52" fmla="*/ 16550 w 1009563"/>
                <a:gd name="connsiteY52" fmla="*/ 244116 h 2130842"/>
                <a:gd name="connsiteX53" fmla="*/ 16550 w 1009563"/>
                <a:gd name="connsiteY53" fmla="*/ 169640 h 2130842"/>
                <a:gd name="connsiteX54" fmla="*/ 78613 w 1009563"/>
                <a:gd name="connsiteY54" fmla="*/ 136540 h 2130842"/>
                <a:gd name="connsiteX55" fmla="*/ 198602 w 1009563"/>
                <a:gd name="connsiteY55" fmla="*/ 62064 h 2130842"/>
                <a:gd name="connsiteX56" fmla="*/ 322729 w 1009563"/>
                <a:gd name="connsiteY56" fmla="*/ 66201 h 2130842"/>
                <a:gd name="connsiteX57" fmla="*/ 438581 w 1009563"/>
                <a:gd name="connsiteY57" fmla="*/ 53789 h 2130842"/>
                <a:gd name="connsiteX58" fmla="*/ 467543 w 1009563"/>
                <a:gd name="connsiteY58" fmla="*/ 33101 h 2130842"/>
                <a:gd name="connsiteX59" fmla="*/ 393067 w 1009563"/>
                <a:gd name="connsiteY59" fmla="*/ 0 h 2130842"/>
                <a:gd name="connsiteX0" fmla="*/ 206877 w 1009563"/>
                <a:gd name="connsiteY0" fmla="*/ 2130842 h 2130842"/>
                <a:gd name="connsiteX1" fmla="*/ 74476 w 1009563"/>
                <a:gd name="connsiteY1" fmla="*/ 2097742 h 2130842"/>
                <a:gd name="connsiteX2" fmla="*/ 62063 w 1009563"/>
                <a:gd name="connsiteY2" fmla="*/ 2077054 h 2130842"/>
                <a:gd name="connsiteX3" fmla="*/ 89626 w 1009563"/>
                <a:gd name="connsiteY3" fmla="*/ 2065267 h 2130842"/>
                <a:gd name="connsiteX4" fmla="*/ 28962 w 1009563"/>
                <a:gd name="connsiteY4" fmla="*/ 2039816 h 2130842"/>
                <a:gd name="connsiteX5" fmla="*/ 0 w 1009563"/>
                <a:gd name="connsiteY5" fmla="*/ 2002578 h 2130842"/>
                <a:gd name="connsiteX6" fmla="*/ 4137 w 1009563"/>
                <a:gd name="connsiteY6" fmla="*/ 1961202 h 2130842"/>
                <a:gd name="connsiteX7" fmla="*/ 45513 w 1009563"/>
                <a:gd name="connsiteY7" fmla="*/ 1923964 h 2130842"/>
                <a:gd name="connsiteX8" fmla="*/ 111714 w 1009563"/>
                <a:gd name="connsiteY8" fmla="*/ 1820525 h 2130842"/>
                <a:gd name="connsiteX9" fmla="*/ 157227 w 1009563"/>
                <a:gd name="connsiteY9" fmla="*/ 1775012 h 2130842"/>
                <a:gd name="connsiteX10" fmla="*/ 194465 w 1009563"/>
                <a:gd name="connsiteY10" fmla="*/ 1770875 h 2130842"/>
                <a:gd name="connsiteX11" fmla="*/ 256528 w 1009563"/>
                <a:gd name="connsiteY11" fmla="*/ 1737774 h 2130842"/>
                <a:gd name="connsiteX12" fmla="*/ 256528 w 1009563"/>
                <a:gd name="connsiteY12" fmla="*/ 1737774 h 2130842"/>
                <a:gd name="connsiteX13" fmla="*/ 157227 w 1009563"/>
                <a:gd name="connsiteY13" fmla="*/ 1683986 h 2130842"/>
                <a:gd name="connsiteX14" fmla="*/ 107576 w 1009563"/>
                <a:gd name="connsiteY14" fmla="*/ 1663298 h 2130842"/>
                <a:gd name="connsiteX15" fmla="*/ 107576 w 1009563"/>
                <a:gd name="connsiteY15" fmla="*/ 1663298 h 2130842"/>
                <a:gd name="connsiteX16" fmla="*/ 211015 w 1009563"/>
                <a:gd name="connsiteY16" fmla="*/ 1617785 h 2130842"/>
                <a:gd name="connsiteX17" fmla="*/ 277216 w 1009563"/>
                <a:gd name="connsiteY17" fmla="*/ 1584685 h 2130842"/>
                <a:gd name="connsiteX18" fmla="*/ 157227 w 1009563"/>
                <a:gd name="connsiteY18" fmla="*/ 1522621 h 2130842"/>
                <a:gd name="connsiteX19" fmla="*/ 140676 w 1009563"/>
                <a:gd name="connsiteY19" fmla="*/ 1410907 h 2130842"/>
                <a:gd name="connsiteX20" fmla="*/ 161364 w 1009563"/>
                <a:gd name="connsiteY20" fmla="*/ 1386082 h 2130842"/>
                <a:gd name="connsiteX21" fmla="*/ 198602 w 1009563"/>
                <a:gd name="connsiteY21" fmla="*/ 1369532 h 2130842"/>
                <a:gd name="connsiteX22" fmla="*/ 302041 w 1009563"/>
                <a:gd name="connsiteY22" fmla="*/ 1369532 h 2130842"/>
                <a:gd name="connsiteX23" fmla="*/ 364105 w 1009563"/>
                <a:gd name="connsiteY23" fmla="*/ 1352981 h 2130842"/>
                <a:gd name="connsiteX24" fmla="*/ 355829 w 1009563"/>
                <a:gd name="connsiteY24" fmla="*/ 1315743 h 2130842"/>
                <a:gd name="connsiteX25" fmla="*/ 293766 w 1009563"/>
                <a:gd name="connsiteY25" fmla="*/ 1286781 h 2130842"/>
                <a:gd name="connsiteX26" fmla="*/ 260666 w 1009563"/>
                <a:gd name="connsiteY26" fmla="*/ 1270230 h 2130842"/>
                <a:gd name="connsiteX27" fmla="*/ 140676 w 1009563"/>
                <a:gd name="connsiteY27" fmla="*/ 1212305 h 2130842"/>
                <a:gd name="connsiteX28" fmla="*/ 107576 w 1009563"/>
                <a:gd name="connsiteY28" fmla="*/ 1137829 h 2130842"/>
                <a:gd name="connsiteX29" fmla="*/ 198602 w 1009563"/>
                <a:gd name="connsiteY29" fmla="*/ 1129553 h 2130842"/>
                <a:gd name="connsiteX30" fmla="*/ 227565 w 1009563"/>
                <a:gd name="connsiteY30" fmla="*/ 1075765 h 2130842"/>
                <a:gd name="connsiteX31" fmla="*/ 322729 w 1009563"/>
                <a:gd name="connsiteY31" fmla="*/ 1030252 h 2130842"/>
                <a:gd name="connsiteX32" fmla="*/ 628908 w 1009563"/>
                <a:gd name="connsiteY32" fmla="*/ 1021977 h 2130842"/>
                <a:gd name="connsiteX33" fmla="*/ 1005426 w 1009563"/>
                <a:gd name="connsiteY33" fmla="*/ 1013702 h 2130842"/>
                <a:gd name="connsiteX34" fmla="*/ 1009563 w 1009563"/>
                <a:gd name="connsiteY34" fmla="*/ 964051 h 2130842"/>
                <a:gd name="connsiteX35" fmla="*/ 976463 w 1009563"/>
                <a:gd name="connsiteY35" fmla="*/ 939226 h 2130842"/>
                <a:gd name="connsiteX36" fmla="*/ 964050 w 1009563"/>
                <a:gd name="connsiteY36" fmla="*/ 935088 h 2130842"/>
                <a:gd name="connsiteX37" fmla="*/ 893712 w 1009563"/>
                <a:gd name="connsiteY37" fmla="*/ 893713 h 2130842"/>
                <a:gd name="connsiteX38" fmla="*/ 719934 w 1009563"/>
                <a:gd name="connsiteY38" fmla="*/ 881300 h 2130842"/>
                <a:gd name="connsiteX39" fmla="*/ 761310 w 1009563"/>
                <a:gd name="connsiteY39" fmla="*/ 831649 h 2130842"/>
                <a:gd name="connsiteX40" fmla="*/ 819236 w 1009563"/>
                <a:gd name="connsiteY40" fmla="*/ 786136 h 2130842"/>
                <a:gd name="connsiteX41" fmla="*/ 864749 w 1009563"/>
                <a:gd name="connsiteY41" fmla="*/ 719935 h 2130842"/>
                <a:gd name="connsiteX42" fmla="*/ 819236 w 1009563"/>
                <a:gd name="connsiteY42" fmla="*/ 657872 h 2130842"/>
                <a:gd name="connsiteX43" fmla="*/ 786135 w 1009563"/>
                <a:gd name="connsiteY43" fmla="*/ 637184 h 2130842"/>
                <a:gd name="connsiteX44" fmla="*/ 612358 w 1009563"/>
                <a:gd name="connsiteY44" fmla="*/ 575121 h 2130842"/>
                <a:gd name="connsiteX45" fmla="*/ 434443 w 1009563"/>
                <a:gd name="connsiteY45" fmla="*/ 550296 h 2130842"/>
                <a:gd name="connsiteX46" fmla="*/ 388930 w 1009563"/>
                <a:gd name="connsiteY46" fmla="*/ 542020 h 2130842"/>
                <a:gd name="connsiteX47" fmla="*/ 376517 w 1009563"/>
                <a:gd name="connsiteY47" fmla="*/ 537883 h 2130842"/>
                <a:gd name="connsiteX48" fmla="*/ 277216 w 1009563"/>
                <a:gd name="connsiteY48" fmla="*/ 525470 h 2130842"/>
                <a:gd name="connsiteX49" fmla="*/ 194465 w 1009563"/>
                <a:gd name="connsiteY49" fmla="*/ 459269 h 2130842"/>
                <a:gd name="connsiteX50" fmla="*/ 128264 w 1009563"/>
                <a:gd name="connsiteY50" fmla="*/ 376518 h 2130842"/>
                <a:gd name="connsiteX51" fmla="*/ 53788 w 1009563"/>
                <a:gd name="connsiteY51" fmla="*/ 289629 h 2130842"/>
                <a:gd name="connsiteX52" fmla="*/ 16550 w 1009563"/>
                <a:gd name="connsiteY52" fmla="*/ 244116 h 2130842"/>
                <a:gd name="connsiteX53" fmla="*/ 16550 w 1009563"/>
                <a:gd name="connsiteY53" fmla="*/ 169640 h 2130842"/>
                <a:gd name="connsiteX54" fmla="*/ 78613 w 1009563"/>
                <a:gd name="connsiteY54" fmla="*/ 136540 h 2130842"/>
                <a:gd name="connsiteX55" fmla="*/ 198602 w 1009563"/>
                <a:gd name="connsiteY55" fmla="*/ 62064 h 2130842"/>
                <a:gd name="connsiteX56" fmla="*/ 322729 w 1009563"/>
                <a:gd name="connsiteY56" fmla="*/ 66201 h 2130842"/>
                <a:gd name="connsiteX57" fmla="*/ 438581 w 1009563"/>
                <a:gd name="connsiteY57" fmla="*/ 53789 h 2130842"/>
                <a:gd name="connsiteX58" fmla="*/ 467543 w 1009563"/>
                <a:gd name="connsiteY58" fmla="*/ 33101 h 2130842"/>
                <a:gd name="connsiteX59" fmla="*/ 393067 w 1009563"/>
                <a:gd name="connsiteY59" fmla="*/ 0 h 2130842"/>
                <a:gd name="connsiteX0" fmla="*/ 206877 w 1009563"/>
                <a:gd name="connsiteY0" fmla="*/ 2130842 h 2130842"/>
                <a:gd name="connsiteX1" fmla="*/ 74476 w 1009563"/>
                <a:gd name="connsiteY1" fmla="*/ 2097742 h 2130842"/>
                <a:gd name="connsiteX2" fmla="*/ 62063 w 1009563"/>
                <a:gd name="connsiteY2" fmla="*/ 2077054 h 2130842"/>
                <a:gd name="connsiteX3" fmla="*/ 89626 w 1009563"/>
                <a:gd name="connsiteY3" fmla="*/ 2065267 h 2130842"/>
                <a:gd name="connsiteX4" fmla="*/ 105162 w 1009563"/>
                <a:gd name="connsiteY4" fmla="*/ 2049341 h 2130842"/>
                <a:gd name="connsiteX5" fmla="*/ 0 w 1009563"/>
                <a:gd name="connsiteY5" fmla="*/ 2002578 h 2130842"/>
                <a:gd name="connsiteX6" fmla="*/ 4137 w 1009563"/>
                <a:gd name="connsiteY6" fmla="*/ 1961202 h 2130842"/>
                <a:gd name="connsiteX7" fmla="*/ 45513 w 1009563"/>
                <a:gd name="connsiteY7" fmla="*/ 1923964 h 2130842"/>
                <a:gd name="connsiteX8" fmla="*/ 111714 w 1009563"/>
                <a:gd name="connsiteY8" fmla="*/ 1820525 h 2130842"/>
                <a:gd name="connsiteX9" fmla="*/ 157227 w 1009563"/>
                <a:gd name="connsiteY9" fmla="*/ 1775012 h 2130842"/>
                <a:gd name="connsiteX10" fmla="*/ 194465 w 1009563"/>
                <a:gd name="connsiteY10" fmla="*/ 1770875 h 2130842"/>
                <a:gd name="connsiteX11" fmla="*/ 256528 w 1009563"/>
                <a:gd name="connsiteY11" fmla="*/ 1737774 h 2130842"/>
                <a:gd name="connsiteX12" fmla="*/ 256528 w 1009563"/>
                <a:gd name="connsiteY12" fmla="*/ 1737774 h 2130842"/>
                <a:gd name="connsiteX13" fmla="*/ 157227 w 1009563"/>
                <a:gd name="connsiteY13" fmla="*/ 1683986 h 2130842"/>
                <a:gd name="connsiteX14" fmla="*/ 107576 w 1009563"/>
                <a:gd name="connsiteY14" fmla="*/ 1663298 h 2130842"/>
                <a:gd name="connsiteX15" fmla="*/ 107576 w 1009563"/>
                <a:gd name="connsiteY15" fmla="*/ 1663298 h 2130842"/>
                <a:gd name="connsiteX16" fmla="*/ 211015 w 1009563"/>
                <a:gd name="connsiteY16" fmla="*/ 1617785 h 2130842"/>
                <a:gd name="connsiteX17" fmla="*/ 277216 w 1009563"/>
                <a:gd name="connsiteY17" fmla="*/ 1584685 h 2130842"/>
                <a:gd name="connsiteX18" fmla="*/ 157227 w 1009563"/>
                <a:gd name="connsiteY18" fmla="*/ 1522621 h 2130842"/>
                <a:gd name="connsiteX19" fmla="*/ 140676 w 1009563"/>
                <a:gd name="connsiteY19" fmla="*/ 1410907 h 2130842"/>
                <a:gd name="connsiteX20" fmla="*/ 161364 w 1009563"/>
                <a:gd name="connsiteY20" fmla="*/ 1386082 h 2130842"/>
                <a:gd name="connsiteX21" fmla="*/ 198602 w 1009563"/>
                <a:gd name="connsiteY21" fmla="*/ 1369532 h 2130842"/>
                <a:gd name="connsiteX22" fmla="*/ 302041 w 1009563"/>
                <a:gd name="connsiteY22" fmla="*/ 1369532 h 2130842"/>
                <a:gd name="connsiteX23" fmla="*/ 364105 w 1009563"/>
                <a:gd name="connsiteY23" fmla="*/ 1352981 h 2130842"/>
                <a:gd name="connsiteX24" fmla="*/ 355829 w 1009563"/>
                <a:gd name="connsiteY24" fmla="*/ 1315743 h 2130842"/>
                <a:gd name="connsiteX25" fmla="*/ 293766 w 1009563"/>
                <a:gd name="connsiteY25" fmla="*/ 1286781 h 2130842"/>
                <a:gd name="connsiteX26" fmla="*/ 260666 w 1009563"/>
                <a:gd name="connsiteY26" fmla="*/ 1270230 h 2130842"/>
                <a:gd name="connsiteX27" fmla="*/ 140676 w 1009563"/>
                <a:gd name="connsiteY27" fmla="*/ 1212305 h 2130842"/>
                <a:gd name="connsiteX28" fmla="*/ 107576 w 1009563"/>
                <a:gd name="connsiteY28" fmla="*/ 1137829 h 2130842"/>
                <a:gd name="connsiteX29" fmla="*/ 198602 w 1009563"/>
                <a:gd name="connsiteY29" fmla="*/ 1129553 h 2130842"/>
                <a:gd name="connsiteX30" fmla="*/ 227565 w 1009563"/>
                <a:gd name="connsiteY30" fmla="*/ 1075765 h 2130842"/>
                <a:gd name="connsiteX31" fmla="*/ 322729 w 1009563"/>
                <a:gd name="connsiteY31" fmla="*/ 1030252 h 2130842"/>
                <a:gd name="connsiteX32" fmla="*/ 628908 w 1009563"/>
                <a:gd name="connsiteY32" fmla="*/ 1021977 h 2130842"/>
                <a:gd name="connsiteX33" fmla="*/ 1005426 w 1009563"/>
                <a:gd name="connsiteY33" fmla="*/ 1013702 h 2130842"/>
                <a:gd name="connsiteX34" fmla="*/ 1009563 w 1009563"/>
                <a:gd name="connsiteY34" fmla="*/ 964051 h 2130842"/>
                <a:gd name="connsiteX35" fmla="*/ 976463 w 1009563"/>
                <a:gd name="connsiteY35" fmla="*/ 939226 h 2130842"/>
                <a:gd name="connsiteX36" fmla="*/ 964050 w 1009563"/>
                <a:gd name="connsiteY36" fmla="*/ 935088 h 2130842"/>
                <a:gd name="connsiteX37" fmla="*/ 893712 w 1009563"/>
                <a:gd name="connsiteY37" fmla="*/ 893713 h 2130842"/>
                <a:gd name="connsiteX38" fmla="*/ 719934 w 1009563"/>
                <a:gd name="connsiteY38" fmla="*/ 881300 h 2130842"/>
                <a:gd name="connsiteX39" fmla="*/ 761310 w 1009563"/>
                <a:gd name="connsiteY39" fmla="*/ 831649 h 2130842"/>
                <a:gd name="connsiteX40" fmla="*/ 819236 w 1009563"/>
                <a:gd name="connsiteY40" fmla="*/ 786136 h 2130842"/>
                <a:gd name="connsiteX41" fmla="*/ 864749 w 1009563"/>
                <a:gd name="connsiteY41" fmla="*/ 719935 h 2130842"/>
                <a:gd name="connsiteX42" fmla="*/ 819236 w 1009563"/>
                <a:gd name="connsiteY42" fmla="*/ 657872 h 2130842"/>
                <a:gd name="connsiteX43" fmla="*/ 786135 w 1009563"/>
                <a:gd name="connsiteY43" fmla="*/ 637184 h 2130842"/>
                <a:gd name="connsiteX44" fmla="*/ 612358 w 1009563"/>
                <a:gd name="connsiteY44" fmla="*/ 575121 h 2130842"/>
                <a:gd name="connsiteX45" fmla="*/ 434443 w 1009563"/>
                <a:gd name="connsiteY45" fmla="*/ 550296 h 2130842"/>
                <a:gd name="connsiteX46" fmla="*/ 388930 w 1009563"/>
                <a:gd name="connsiteY46" fmla="*/ 542020 h 2130842"/>
                <a:gd name="connsiteX47" fmla="*/ 376517 w 1009563"/>
                <a:gd name="connsiteY47" fmla="*/ 537883 h 2130842"/>
                <a:gd name="connsiteX48" fmla="*/ 277216 w 1009563"/>
                <a:gd name="connsiteY48" fmla="*/ 525470 h 2130842"/>
                <a:gd name="connsiteX49" fmla="*/ 194465 w 1009563"/>
                <a:gd name="connsiteY49" fmla="*/ 459269 h 2130842"/>
                <a:gd name="connsiteX50" fmla="*/ 128264 w 1009563"/>
                <a:gd name="connsiteY50" fmla="*/ 376518 h 2130842"/>
                <a:gd name="connsiteX51" fmla="*/ 53788 w 1009563"/>
                <a:gd name="connsiteY51" fmla="*/ 289629 h 2130842"/>
                <a:gd name="connsiteX52" fmla="*/ 16550 w 1009563"/>
                <a:gd name="connsiteY52" fmla="*/ 244116 h 2130842"/>
                <a:gd name="connsiteX53" fmla="*/ 16550 w 1009563"/>
                <a:gd name="connsiteY53" fmla="*/ 169640 h 2130842"/>
                <a:gd name="connsiteX54" fmla="*/ 78613 w 1009563"/>
                <a:gd name="connsiteY54" fmla="*/ 136540 h 2130842"/>
                <a:gd name="connsiteX55" fmla="*/ 198602 w 1009563"/>
                <a:gd name="connsiteY55" fmla="*/ 62064 h 2130842"/>
                <a:gd name="connsiteX56" fmla="*/ 322729 w 1009563"/>
                <a:gd name="connsiteY56" fmla="*/ 66201 h 2130842"/>
                <a:gd name="connsiteX57" fmla="*/ 438581 w 1009563"/>
                <a:gd name="connsiteY57" fmla="*/ 53789 h 2130842"/>
                <a:gd name="connsiteX58" fmla="*/ 467543 w 1009563"/>
                <a:gd name="connsiteY58" fmla="*/ 33101 h 2130842"/>
                <a:gd name="connsiteX59" fmla="*/ 393067 w 1009563"/>
                <a:gd name="connsiteY59" fmla="*/ 0 h 2130842"/>
                <a:gd name="connsiteX0" fmla="*/ 202740 w 1005426"/>
                <a:gd name="connsiteY0" fmla="*/ 2130842 h 2130842"/>
                <a:gd name="connsiteX1" fmla="*/ 70339 w 1005426"/>
                <a:gd name="connsiteY1" fmla="*/ 2097742 h 2130842"/>
                <a:gd name="connsiteX2" fmla="*/ 57926 w 1005426"/>
                <a:gd name="connsiteY2" fmla="*/ 2077054 h 2130842"/>
                <a:gd name="connsiteX3" fmla="*/ 85489 w 1005426"/>
                <a:gd name="connsiteY3" fmla="*/ 2065267 h 2130842"/>
                <a:gd name="connsiteX4" fmla="*/ 101025 w 1005426"/>
                <a:gd name="connsiteY4" fmla="*/ 2049341 h 2130842"/>
                <a:gd name="connsiteX5" fmla="*/ 14913 w 1005426"/>
                <a:gd name="connsiteY5" fmla="*/ 2019246 h 2130842"/>
                <a:gd name="connsiteX6" fmla="*/ 0 w 1005426"/>
                <a:gd name="connsiteY6" fmla="*/ 1961202 h 2130842"/>
                <a:gd name="connsiteX7" fmla="*/ 41376 w 1005426"/>
                <a:gd name="connsiteY7" fmla="*/ 1923964 h 2130842"/>
                <a:gd name="connsiteX8" fmla="*/ 107577 w 1005426"/>
                <a:gd name="connsiteY8" fmla="*/ 1820525 h 2130842"/>
                <a:gd name="connsiteX9" fmla="*/ 153090 w 1005426"/>
                <a:gd name="connsiteY9" fmla="*/ 1775012 h 2130842"/>
                <a:gd name="connsiteX10" fmla="*/ 190328 w 1005426"/>
                <a:gd name="connsiteY10" fmla="*/ 1770875 h 2130842"/>
                <a:gd name="connsiteX11" fmla="*/ 252391 w 1005426"/>
                <a:gd name="connsiteY11" fmla="*/ 1737774 h 2130842"/>
                <a:gd name="connsiteX12" fmla="*/ 252391 w 1005426"/>
                <a:gd name="connsiteY12" fmla="*/ 1737774 h 2130842"/>
                <a:gd name="connsiteX13" fmla="*/ 153090 w 1005426"/>
                <a:gd name="connsiteY13" fmla="*/ 1683986 h 2130842"/>
                <a:gd name="connsiteX14" fmla="*/ 103439 w 1005426"/>
                <a:gd name="connsiteY14" fmla="*/ 1663298 h 2130842"/>
                <a:gd name="connsiteX15" fmla="*/ 103439 w 1005426"/>
                <a:gd name="connsiteY15" fmla="*/ 1663298 h 2130842"/>
                <a:gd name="connsiteX16" fmla="*/ 206878 w 1005426"/>
                <a:gd name="connsiteY16" fmla="*/ 1617785 h 2130842"/>
                <a:gd name="connsiteX17" fmla="*/ 273079 w 1005426"/>
                <a:gd name="connsiteY17" fmla="*/ 1584685 h 2130842"/>
                <a:gd name="connsiteX18" fmla="*/ 153090 w 1005426"/>
                <a:gd name="connsiteY18" fmla="*/ 1522621 h 2130842"/>
                <a:gd name="connsiteX19" fmla="*/ 136539 w 1005426"/>
                <a:gd name="connsiteY19" fmla="*/ 1410907 h 2130842"/>
                <a:gd name="connsiteX20" fmla="*/ 157227 w 1005426"/>
                <a:gd name="connsiteY20" fmla="*/ 1386082 h 2130842"/>
                <a:gd name="connsiteX21" fmla="*/ 194465 w 1005426"/>
                <a:gd name="connsiteY21" fmla="*/ 1369532 h 2130842"/>
                <a:gd name="connsiteX22" fmla="*/ 297904 w 1005426"/>
                <a:gd name="connsiteY22" fmla="*/ 1369532 h 2130842"/>
                <a:gd name="connsiteX23" fmla="*/ 359968 w 1005426"/>
                <a:gd name="connsiteY23" fmla="*/ 1352981 h 2130842"/>
                <a:gd name="connsiteX24" fmla="*/ 351692 w 1005426"/>
                <a:gd name="connsiteY24" fmla="*/ 1315743 h 2130842"/>
                <a:gd name="connsiteX25" fmla="*/ 289629 w 1005426"/>
                <a:gd name="connsiteY25" fmla="*/ 1286781 h 2130842"/>
                <a:gd name="connsiteX26" fmla="*/ 256529 w 1005426"/>
                <a:gd name="connsiteY26" fmla="*/ 1270230 h 2130842"/>
                <a:gd name="connsiteX27" fmla="*/ 136539 w 1005426"/>
                <a:gd name="connsiteY27" fmla="*/ 1212305 h 2130842"/>
                <a:gd name="connsiteX28" fmla="*/ 103439 w 1005426"/>
                <a:gd name="connsiteY28" fmla="*/ 1137829 h 2130842"/>
                <a:gd name="connsiteX29" fmla="*/ 194465 w 1005426"/>
                <a:gd name="connsiteY29" fmla="*/ 1129553 h 2130842"/>
                <a:gd name="connsiteX30" fmla="*/ 223428 w 1005426"/>
                <a:gd name="connsiteY30" fmla="*/ 1075765 h 2130842"/>
                <a:gd name="connsiteX31" fmla="*/ 318592 w 1005426"/>
                <a:gd name="connsiteY31" fmla="*/ 1030252 h 2130842"/>
                <a:gd name="connsiteX32" fmla="*/ 624771 w 1005426"/>
                <a:gd name="connsiteY32" fmla="*/ 1021977 h 2130842"/>
                <a:gd name="connsiteX33" fmla="*/ 1001289 w 1005426"/>
                <a:gd name="connsiteY33" fmla="*/ 1013702 h 2130842"/>
                <a:gd name="connsiteX34" fmla="*/ 1005426 w 1005426"/>
                <a:gd name="connsiteY34" fmla="*/ 964051 h 2130842"/>
                <a:gd name="connsiteX35" fmla="*/ 972326 w 1005426"/>
                <a:gd name="connsiteY35" fmla="*/ 939226 h 2130842"/>
                <a:gd name="connsiteX36" fmla="*/ 959913 w 1005426"/>
                <a:gd name="connsiteY36" fmla="*/ 935088 h 2130842"/>
                <a:gd name="connsiteX37" fmla="*/ 889575 w 1005426"/>
                <a:gd name="connsiteY37" fmla="*/ 893713 h 2130842"/>
                <a:gd name="connsiteX38" fmla="*/ 715797 w 1005426"/>
                <a:gd name="connsiteY38" fmla="*/ 881300 h 2130842"/>
                <a:gd name="connsiteX39" fmla="*/ 757173 w 1005426"/>
                <a:gd name="connsiteY39" fmla="*/ 831649 h 2130842"/>
                <a:gd name="connsiteX40" fmla="*/ 815099 w 1005426"/>
                <a:gd name="connsiteY40" fmla="*/ 786136 h 2130842"/>
                <a:gd name="connsiteX41" fmla="*/ 860612 w 1005426"/>
                <a:gd name="connsiteY41" fmla="*/ 719935 h 2130842"/>
                <a:gd name="connsiteX42" fmla="*/ 815099 w 1005426"/>
                <a:gd name="connsiteY42" fmla="*/ 657872 h 2130842"/>
                <a:gd name="connsiteX43" fmla="*/ 781998 w 1005426"/>
                <a:gd name="connsiteY43" fmla="*/ 637184 h 2130842"/>
                <a:gd name="connsiteX44" fmla="*/ 608221 w 1005426"/>
                <a:gd name="connsiteY44" fmla="*/ 575121 h 2130842"/>
                <a:gd name="connsiteX45" fmla="*/ 430306 w 1005426"/>
                <a:gd name="connsiteY45" fmla="*/ 550296 h 2130842"/>
                <a:gd name="connsiteX46" fmla="*/ 384793 w 1005426"/>
                <a:gd name="connsiteY46" fmla="*/ 542020 h 2130842"/>
                <a:gd name="connsiteX47" fmla="*/ 372380 w 1005426"/>
                <a:gd name="connsiteY47" fmla="*/ 537883 h 2130842"/>
                <a:gd name="connsiteX48" fmla="*/ 273079 w 1005426"/>
                <a:gd name="connsiteY48" fmla="*/ 525470 h 2130842"/>
                <a:gd name="connsiteX49" fmla="*/ 190328 w 1005426"/>
                <a:gd name="connsiteY49" fmla="*/ 459269 h 2130842"/>
                <a:gd name="connsiteX50" fmla="*/ 124127 w 1005426"/>
                <a:gd name="connsiteY50" fmla="*/ 376518 h 2130842"/>
                <a:gd name="connsiteX51" fmla="*/ 49651 w 1005426"/>
                <a:gd name="connsiteY51" fmla="*/ 289629 h 2130842"/>
                <a:gd name="connsiteX52" fmla="*/ 12413 w 1005426"/>
                <a:gd name="connsiteY52" fmla="*/ 244116 h 2130842"/>
                <a:gd name="connsiteX53" fmla="*/ 12413 w 1005426"/>
                <a:gd name="connsiteY53" fmla="*/ 169640 h 2130842"/>
                <a:gd name="connsiteX54" fmla="*/ 74476 w 1005426"/>
                <a:gd name="connsiteY54" fmla="*/ 136540 h 2130842"/>
                <a:gd name="connsiteX55" fmla="*/ 194465 w 1005426"/>
                <a:gd name="connsiteY55" fmla="*/ 62064 h 2130842"/>
                <a:gd name="connsiteX56" fmla="*/ 318592 w 1005426"/>
                <a:gd name="connsiteY56" fmla="*/ 66201 h 2130842"/>
                <a:gd name="connsiteX57" fmla="*/ 434444 w 1005426"/>
                <a:gd name="connsiteY57" fmla="*/ 53789 h 2130842"/>
                <a:gd name="connsiteX58" fmla="*/ 463406 w 1005426"/>
                <a:gd name="connsiteY58" fmla="*/ 33101 h 2130842"/>
                <a:gd name="connsiteX59" fmla="*/ 388930 w 1005426"/>
                <a:gd name="connsiteY59" fmla="*/ 0 h 2130842"/>
                <a:gd name="connsiteX0" fmla="*/ 206218 w 1008904"/>
                <a:gd name="connsiteY0" fmla="*/ 2130842 h 2130842"/>
                <a:gd name="connsiteX1" fmla="*/ 73817 w 1008904"/>
                <a:gd name="connsiteY1" fmla="*/ 2097742 h 2130842"/>
                <a:gd name="connsiteX2" fmla="*/ 61404 w 1008904"/>
                <a:gd name="connsiteY2" fmla="*/ 2077054 h 2130842"/>
                <a:gd name="connsiteX3" fmla="*/ 88967 w 1008904"/>
                <a:gd name="connsiteY3" fmla="*/ 2065267 h 2130842"/>
                <a:gd name="connsiteX4" fmla="*/ 104503 w 1008904"/>
                <a:gd name="connsiteY4" fmla="*/ 2049341 h 2130842"/>
                <a:gd name="connsiteX5" fmla="*/ 18391 w 1008904"/>
                <a:gd name="connsiteY5" fmla="*/ 2019246 h 2130842"/>
                <a:gd name="connsiteX6" fmla="*/ 3478 w 1008904"/>
                <a:gd name="connsiteY6" fmla="*/ 1961202 h 2130842"/>
                <a:gd name="connsiteX7" fmla="*/ 44854 w 1008904"/>
                <a:gd name="connsiteY7" fmla="*/ 1923964 h 2130842"/>
                <a:gd name="connsiteX8" fmla="*/ 111055 w 1008904"/>
                <a:gd name="connsiteY8" fmla="*/ 1820525 h 2130842"/>
                <a:gd name="connsiteX9" fmla="*/ 156568 w 1008904"/>
                <a:gd name="connsiteY9" fmla="*/ 1775012 h 2130842"/>
                <a:gd name="connsiteX10" fmla="*/ 193806 w 1008904"/>
                <a:gd name="connsiteY10" fmla="*/ 1770875 h 2130842"/>
                <a:gd name="connsiteX11" fmla="*/ 255869 w 1008904"/>
                <a:gd name="connsiteY11" fmla="*/ 1737774 h 2130842"/>
                <a:gd name="connsiteX12" fmla="*/ 255869 w 1008904"/>
                <a:gd name="connsiteY12" fmla="*/ 1737774 h 2130842"/>
                <a:gd name="connsiteX13" fmla="*/ 156568 w 1008904"/>
                <a:gd name="connsiteY13" fmla="*/ 1683986 h 2130842"/>
                <a:gd name="connsiteX14" fmla="*/ 106917 w 1008904"/>
                <a:gd name="connsiteY14" fmla="*/ 1663298 h 2130842"/>
                <a:gd name="connsiteX15" fmla="*/ 106917 w 1008904"/>
                <a:gd name="connsiteY15" fmla="*/ 1663298 h 2130842"/>
                <a:gd name="connsiteX16" fmla="*/ 210356 w 1008904"/>
                <a:gd name="connsiteY16" fmla="*/ 1617785 h 2130842"/>
                <a:gd name="connsiteX17" fmla="*/ 276557 w 1008904"/>
                <a:gd name="connsiteY17" fmla="*/ 1584685 h 2130842"/>
                <a:gd name="connsiteX18" fmla="*/ 156568 w 1008904"/>
                <a:gd name="connsiteY18" fmla="*/ 1522621 h 2130842"/>
                <a:gd name="connsiteX19" fmla="*/ 140017 w 1008904"/>
                <a:gd name="connsiteY19" fmla="*/ 1410907 h 2130842"/>
                <a:gd name="connsiteX20" fmla="*/ 160705 w 1008904"/>
                <a:gd name="connsiteY20" fmla="*/ 1386082 h 2130842"/>
                <a:gd name="connsiteX21" fmla="*/ 197943 w 1008904"/>
                <a:gd name="connsiteY21" fmla="*/ 1369532 h 2130842"/>
                <a:gd name="connsiteX22" fmla="*/ 301382 w 1008904"/>
                <a:gd name="connsiteY22" fmla="*/ 1369532 h 2130842"/>
                <a:gd name="connsiteX23" fmla="*/ 363446 w 1008904"/>
                <a:gd name="connsiteY23" fmla="*/ 1352981 h 2130842"/>
                <a:gd name="connsiteX24" fmla="*/ 355170 w 1008904"/>
                <a:gd name="connsiteY24" fmla="*/ 1315743 h 2130842"/>
                <a:gd name="connsiteX25" fmla="*/ 293107 w 1008904"/>
                <a:gd name="connsiteY25" fmla="*/ 1286781 h 2130842"/>
                <a:gd name="connsiteX26" fmla="*/ 260007 w 1008904"/>
                <a:gd name="connsiteY26" fmla="*/ 1270230 h 2130842"/>
                <a:gd name="connsiteX27" fmla="*/ 140017 w 1008904"/>
                <a:gd name="connsiteY27" fmla="*/ 1212305 h 2130842"/>
                <a:gd name="connsiteX28" fmla="*/ 106917 w 1008904"/>
                <a:gd name="connsiteY28" fmla="*/ 1137829 h 2130842"/>
                <a:gd name="connsiteX29" fmla="*/ 197943 w 1008904"/>
                <a:gd name="connsiteY29" fmla="*/ 1129553 h 2130842"/>
                <a:gd name="connsiteX30" fmla="*/ 226906 w 1008904"/>
                <a:gd name="connsiteY30" fmla="*/ 1075765 h 2130842"/>
                <a:gd name="connsiteX31" fmla="*/ 322070 w 1008904"/>
                <a:gd name="connsiteY31" fmla="*/ 1030252 h 2130842"/>
                <a:gd name="connsiteX32" fmla="*/ 628249 w 1008904"/>
                <a:gd name="connsiteY32" fmla="*/ 1021977 h 2130842"/>
                <a:gd name="connsiteX33" fmla="*/ 1004767 w 1008904"/>
                <a:gd name="connsiteY33" fmla="*/ 1013702 h 2130842"/>
                <a:gd name="connsiteX34" fmla="*/ 1008904 w 1008904"/>
                <a:gd name="connsiteY34" fmla="*/ 964051 h 2130842"/>
                <a:gd name="connsiteX35" fmla="*/ 975804 w 1008904"/>
                <a:gd name="connsiteY35" fmla="*/ 939226 h 2130842"/>
                <a:gd name="connsiteX36" fmla="*/ 963391 w 1008904"/>
                <a:gd name="connsiteY36" fmla="*/ 935088 h 2130842"/>
                <a:gd name="connsiteX37" fmla="*/ 893053 w 1008904"/>
                <a:gd name="connsiteY37" fmla="*/ 893713 h 2130842"/>
                <a:gd name="connsiteX38" fmla="*/ 719275 w 1008904"/>
                <a:gd name="connsiteY38" fmla="*/ 881300 h 2130842"/>
                <a:gd name="connsiteX39" fmla="*/ 760651 w 1008904"/>
                <a:gd name="connsiteY39" fmla="*/ 831649 h 2130842"/>
                <a:gd name="connsiteX40" fmla="*/ 818577 w 1008904"/>
                <a:gd name="connsiteY40" fmla="*/ 786136 h 2130842"/>
                <a:gd name="connsiteX41" fmla="*/ 864090 w 1008904"/>
                <a:gd name="connsiteY41" fmla="*/ 719935 h 2130842"/>
                <a:gd name="connsiteX42" fmla="*/ 818577 w 1008904"/>
                <a:gd name="connsiteY42" fmla="*/ 657872 h 2130842"/>
                <a:gd name="connsiteX43" fmla="*/ 785476 w 1008904"/>
                <a:gd name="connsiteY43" fmla="*/ 637184 h 2130842"/>
                <a:gd name="connsiteX44" fmla="*/ 611699 w 1008904"/>
                <a:gd name="connsiteY44" fmla="*/ 575121 h 2130842"/>
                <a:gd name="connsiteX45" fmla="*/ 433784 w 1008904"/>
                <a:gd name="connsiteY45" fmla="*/ 550296 h 2130842"/>
                <a:gd name="connsiteX46" fmla="*/ 388271 w 1008904"/>
                <a:gd name="connsiteY46" fmla="*/ 542020 h 2130842"/>
                <a:gd name="connsiteX47" fmla="*/ 375858 w 1008904"/>
                <a:gd name="connsiteY47" fmla="*/ 537883 h 2130842"/>
                <a:gd name="connsiteX48" fmla="*/ 276557 w 1008904"/>
                <a:gd name="connsiteY48" fmla="*/ 525470 h 2130842"/>
                <a:gd name="connsiteX49" fmla="*/ 193806 w 1008904"/>
                <a:gd name="connsiteY49" fmla="*/ 459269 h 2130842"/>
                <a:gd name="connsiteX50" fmla="*/ 127605 w 1008904"/>
                <a:gd name="connsiteY50" fmla="*/ 376518 h 2130842"/>
                <a:gd name="connsiteX51" fmla="*/ 53129 w 1008904"/>
                <a:gd name="connsiteY51" fmla="*/ 289629 h 2130842"/>
                <a:gd name="connsiteX52" fmla="*/ 15891 w 1008904"/>
                <a:gd name="connsiteY52" fmla="*/ 244116 h 2130842"/>
                <a:gd name="connsiteX53" fmla="*/ 15891 w 1008904"/>
                <a:gd name="connsiteY53" fmla="*/ 169640 h 2130842"/>
                <a:gd name="connsiteX54" fmla="*/ 77954 w 1008904"/>
                <a:gd name="connsiteY54" fmla="*/ 136540 h 2130842"/>
                <a:gd name="connsiteX55" fmla="*/ 197943 w 1008904"/>
                <a:gd name="connsiteY55" fmla="*/ 62064 h 2130842"/>
                <a:gd name="connsiteX56" fmla="*/ 322070 w 1008904"/>
                <a:gd name="connsiteY56" fmla="*/ 66201 h 2130842"/>
                <a:gd name="connsiteX57" fmla="*/ 437922 w 1008904"/>
                <a:gd name="connsiteY57" fmla="*/ 53789 h 2130842"/>
                <a:gd name="connsiteX58" fmla="*/ 466884 w 1008904"/>
                <a:gd name="connsiteY58" fmla="*/ 33101 h 2130842"/>
                <a:gd name="connsiteX59" fmla="*/ 392408 w 1008904"/>
                <a:gd name="connsiteY59" fmla="*/ 0 h 2130842"/>
                <a:gd name="connsiteX0" fmla="*/ 222120 w 1024806"/>
                <a:gd name="connsiteY0" fmla="*/ 2130842 h 2130842"/>
                <a:gd name="connsiteX1" fmla="*/ 89719 w 1024806"/>
                <a:gd name="connsiteY1" fmla="*/ 2097742 h 2130842"/>
                <a:gd name="connsiteX2" fmla="*/ 77306 w 1024806"/>
                <a:gd name="connsiteY2" fmla="*/ 2077054 h 2130842"/>
                <a:gd name="connsiteX3" fmla="*/ 104869 w 1024806"/>
                <a:gd name="connsiteY3" fmla="*/ 2065267 h 2130842"/>
                <a:gd name="connsiteX4" fmla="*/ 120405 w 1024806"/>
                <a:gd name="connsiteY4" fmla="*/ 2049341 h 2130842"/>
                <a:gd name="connsiteX5" fmla="*/ 34293 w 1024806"/>
                <a:gd name="connsiteY5" fmla="*/ 2019246 h 2130842"/>
                <a:gd name="connsiteX6" fmla="*/ 286 w 1024806"/>
                <a:gd name="connsiteY6" fmla="*/ 1997654 h 2130842"/>
                <a:gd name="connsiteX7" fmla="*/ 19380 w 1024806"/>
                <a:gd name="connsiteY7" fmla="*/ 1961202 h 2130842"/>
                <a:gd name="connsiteX8" fmla="*/ 60756 w 1024806"/>
                <a:gd name="connsiteY8" fmla="*/ 1923964 h 2130842"/>
                <a:gd name="connsiteX9" fmla="*/ 126957 w 1024806"/>
                <a:gd name="connsiteY9" fmla="*/ 1820525 h 2130842"/>
                <a:gd name="connsiteX10" fmla="*/ 172470 w 1024806"/>
                <a:gd name="connsiteY10" fmla="*/ 1775012 h 2130842"/>
                <a:gd name="connsiteX11" fmla="*/ 209708 w 1024806"/>
                <a:gd name="connsiteY11" fmla="*/ 1770875 h 2130842"/>
                <a:gd name="connsiteX12" fmla="*/ 271771 w 1024806"/>
                <a:gd name="connsiteY12" fmla="*/ 1737774 h 2130842"/>
                <a:gd name="connsiteX13" fmla="*/ 271771 w 1024806"/>
                <a:gd name="connsiteY13" fmla="*/ 1737774 h 2130842"/>
                <a:gd name="connsiteX14" fmla="*/ 172470 w 1024806"/>
                <a:gd name="connsiteY14" fmla="*/ 1683986 h 2130842"/>
                <a:gd name="connsiteX15" fmla="*/ 122819 w 1024806"/>
                <a:gd name="connsiteY15" fmla="*/ 1663298 h 2130842"/>
                <a:gd name="connsiteX16" fmla="*/ 122819 w 1024806"/>
                <a:gd name="connsiteY16" fmla="*/ 1663298 h 2130842"/>
                <a:gd name="connsiteX17" fmla="*/ 226258 w 1024806"/>
                <a:gd name="connsiteY17" fmla="*/ 1617785 h 2130842"/>
                <a:gd name="connsiteX18" fmla="*/ 292459 w 1024806"/>
                <a:gd name="connsiteY18" fmla="*/ 1584685 h 2130842"/>
                <a:gd name="connsiteX19" fmla="*/ 172470 w 1024806"/>
                <a:gd name="connsiteY19" fmla="*/ 1522621 h 2130842"/>
                <a:gd name="connsiteX20" fmla="*/ 155919 w 1024806"/>
                <a:gd name="connsiteY20" fmla="*/ 1410907 h 2130842"/>
                <a:gd name="connsiteX21" fmla="*/ 176607 w 1024806"/>
                <a:gd name="connsiteY21" fmla="*/ 1386082 h 2130842"/>
                <a:gd name="connsiteX22" fmla="*/ 213845 w 1024806"/>
                <a:gd name="connsiteY22" fmla="*/ 1369532 h 2130842"/>
                <a:gd name="connsiteX23" fmla="*/ 317284 w 1024806"/>
                <a:gd name="connsiteY23" fmla="*/ 1369532 h 2130842"/>
                <a:gd name="connsiteX24" fmla="*/ 379348 w 1024806"/>
                <a:gd name="connsiteY24" fmla="*/ 1352981 h 2130842"/>
                <a:gd name="connsiteX25" fmla="*/ 371072 w 1024806"/>
                <a:gd name="connsiteY25" fmla="*/ 1315743 h 2130842"/>
                <a:gd name="connsiteX26" fmla="*/ 309009 w 1024806"/>
                <a:gd name="connsiteY26" fmla="*/ 1286781 h 2130842"/>
                <a:gd name="connsiteX27" fmla="*/ 275909 w 1024806"/>
                <a:gd name="connsiteY27" fmla="*/ 1270230 h 2130842"/>
                <a:gd name="connsiteX28" fmla="*/ 155919 w 1024806"/>
                <a:gd name="connsiteY28" fmla="*/ 1212305 h 2130842"/>
                <a:gd name="connsiteX29" fmla="*/ 122819 w 1024806"/>
                <a:gd name="connsiteY29" fmla="*/ 1137829 h 2130842"/>
                <a:gd name="connsiteX30" fmla="*/ 213845 w 1024806"/>
                <a:gd name="connsiteY30" fmla="*/ 1129553 h 2130842"/>
                <a:gd name="connsiteX31" fmla="*/ 242808 w 1024806"/>
                <a:gd name="connsiteY31" fmla="*/ 1075765 h 2130842"/>
                <a:gd name="connsiteX32" fmla="*/ 337972 w 1024806"/>
                <a:gd name="connsiteY32" fmla="*/ 1030252 h 2130842"/>
                <a:gd name="connsiteX33" fmla="*/ 644151 w 1024806"/>
                <a:gd name="connsiteY33" fmla="*/ 1021977 h 2130842"/>
                <a:gd name="connsiteX34" fmla="*/ 1020669 w 1024806"/>
                <a:gd name="connsiteY34" fmla="*/ 1013702 h 2130842"/>
                <a:gd name="connsiteX35" fmla="*/ 1024806 w 1024806"/>
                <a:gd name="connsiteY35" fmla="*/ 964051 h 2130842"/>
                <a:gd name="connsiteX36" fmla="*/ 991706 w 1024806"/>
                <a:gd name="connsiteY36" fmla="*/ 939226 h 2130842"/>
                <a:gd name="connsiteX37" fmla="*/ 979293 w 1024806"/>
                <a:gd name="connsiteY37" fmla="*/ 935088 h 2130842"/>
                <a:gd name="connsiteX38" fmla="*/ 908955 w 1024806"/>
                <a:gd name="connsiteY38" fmla="*/ 893713 h 2130842"/>
                <a:gd name="connsiteX39" fmla="*/ 735177 w 1024806"/>
                <a:gd name="connsiteY39" fmla="*/ 881300 h 2130842"/>
                <a:gd name="connsiteX40" fmla="*/ 776553 w 1024806"/>
                <a:gd name="connsiteY40" fmla="*/ 831649 h 2130842"/>
                <a:gd name="connsiteX41" fmla="*/ 834479 w 1024806"/>
                <a:gd name="connsiteY41" fmla="*/ 786136 h 2130842"/>
                <a:gd name="connsiteX42" fmla="*/ 879992 w 1024806"/>
                <a:gd name="connsiteY42" fmla="*/ 719935 h 2130842"/>
                <a:gd name="connsiteX43" fmla="*/ 834479 w 1024806"/>
                <a:gd name="connsiteY43" fmla="*/ 657872 h 2130842"/>
                <a:gd name="connsiteX44" fmla="*/ 801378 w 1024806"/>
                <a:gd name="connsiteY44" fmla="*/ 637184 h 2130842"/>
                <a:gd name="connsiteX45" fmla="*/ 627601 w 1024806"/>
                <a:gd name="connsiteY45" fmla="*/ 575121 h 2130842"/>
                <a:gd name="connsiteX46" fmla="*/ 449686 w 1024806"/>
                <a:gd name="connsiteY46" fmla="*/ 550296 h 2130842"/>
                <a:gd name="connsiteX47" fmla="*/ 404173 w 1024806"/>
                <a:gd name="connsiteY47" fmla="*/ 542020 h 2130842"/>
                <a:gd name="connsiteX48" fmla="*/ 391760 w 1024806"/>
                <a:gd name="connsiteY48" fmla="*/ 537883 h 2130842"/>
                <a:gd name="connsiteX49" fmla="*/ 292459 w 1024806"/>
                <a:gd name="connsiteY49" fmla="*/ 525470 h 2130842"/>
                <a:gd name="connsiteX50" fmla="*/ 209708 w 1024806"/>
                <a:gd name="connsiteY50" fmla="*/ 459269 h 2130842"/>
                <a:gd name="connsiteX51" fmla="*/ 143507 w 1024806"/>
                <a:gd name="connsiteY51" fmla="*/ 376518 h 2130842"/>
                <a:gd name="connsiteX52" fmla="*/ 69031 w 1024806"/>
                <a:gd name="connsiteY52" fmla="*/ 289629 h 2130842"/>
                <a:gd name="connsiteX53" fmla="*/ 31793 w 1024806"/>
                <a:gd name="connsiteY53" fmla="*/ 244116 h 2130842"/>
                <a:gd name="connsiteX54" fmla="*/ 31793 w 1024806"/>
                <a:gd name="connsiteY54" fmla="*/ 169640 h 2130842"/>
                <a:gd name="connsiteX55" fmla="*/ 93856 w 1024806"/>
                <a:gd name="connsiteY55" fmla="*/ 136540 h 2130842"/>
                <a:gd name="connsiteX56" fmla="*/ 213845 w 1024806"/>
                <a:gd name="connsiteY56" fmla="*/ 62064 h 2130842"/>
                <a:gd name="connsiteX57" fmla="*/ 337972 w 1024806"/>
                <a:gd name="connsiteY57" fmla="*/ 66201 h 2130842"/>
                <a:gd name="connsiteX58" fmla="*/ 453824 w 1024806"/>
                <a:gd name="connsiteY58" fmla="*/ 53789 h 2130842"/>
                <a:gd name="connsiteX59" fmla="*/ 482786 w 1024806"/>
                <a:gd name="connsiteY59" fmla="*/ 33101 h 2130842"/>
                <a:gd name="connsiteX60" fmla="*/ 408310 w 1024806"/>
                <a:gd name="connsiteY6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134014 w 1031863"/>
                <a:gd name="connsiteY9" fmla="*/ 1820525 h 2130842"/>
                <a:gd name="connsiteX10" fmla="*/ 179527 w 1031863"/>
                <a:gd name="connsiteY10" fmla="*/ 1775012 h 2130842"/>
                <a:gd name="connsiteX11" fmla="*/ 216765 w 1031863"/>
                <a:gd name="connsiteY11" fmla="*/ 1770875 h 2130842"/>
                <a:gd name="connsiteX12" fmla="*/ 278828 w 1031863"/>
                <a:gd name="connsiteY12" fmla="*/ 1737774 h 2130842"/>
                <a:gd name="connsiteX13" fmla="*/ 278828 w 1031863"/>
                <a:gd name="connsiteY13" fmla="*/ 1737774 h 2130842"/>
                <a:gd name="connsiteX14" fmla="*/ 179527 w 1031863"/>
                <a:gd name="connsiteY14" fmla="*/ 1683986 h 2130842"/>
                <a:gd name="connsiteX15" fmla="*/ 129876 w 1031863"/>
                <a:gd name="connsiteY15" fmla="*/ 1663298 h 2130842"/>
                <a:gd name="connsiteX16" fmla="*/ 129876 w 1031863"/>
                <a:gd name="connsiteY16" fmla="*/ 1663298 h 2130842"/>
                <a:gd name="connsiteX17" fmla="*/ 233315 w 1031863"/>
                <a:gd name="connsiteY17" fmla="*/ 1617785 h 2130842"/>
                <a:gd name="connsiteX18" fmla="*/ 299516 w 1031863"/>
                <a:gd name="connsiteY18" fmla="*/ 1584685 h 2130842"/>
                <a:gd name="connsiteX19" fmla="*/ 179527 w 1031863"/>
                <a:gd name="connsiteY19" fmla="*/ 1522621 h 2130842"/>
                <a:gd name="connsiteX20" fmla="*/ 162976 w 1031863"/>
                <a:gd name="connsiteY20" fmla="*/ 1410907 h 2130842"/>
                <a:gd name="connsiteX21" fmla="*/ 183664 w 1031863"/>
                <a:gd name="connsiteY21" fmla="*/ 1386082 h 2130842"/>
                <a:gd name="connsiteX22" fmla="*/ 220902 w 1031863"/>
                <a:gd name="connsiteY22" fmla="*/ 1369532 h 2130842"/>
                <a:gd name="connsiteX23" fmla="*/ 324341 w 1031863"/>
                <a:gd name="connsiteY23" fmla="*/ 1369532 h 2130842"/>
                <a:gd name="connsiteX24" fmla="*/ 386405 w 1031863"/>
                <a:gd name="connsiteY24" fmla="*/ 1352981 h 2130842"/>
                <a:gd name="connsiteX25" fmla="*/ 378129 w 1031863"/>
                <a:gd name="connsiteY25" fmla="*/ 1315743 h 2130842"/>
                <a:gd name="connsiteX26" fmla="*/ 316066 w 1031863"/>
                <a:gd name="connsiteY26" fmla="*/ 1286781 h 2130842"/>
                <a:gd name="connsiteX27" fmla="*/ 282966 w 1031863"/>
                <a:gd name="connsiteY27" fmla="*/ 1270230 h 2130842"/>
                <a:gd name="connsiteX28" fmla="*/ 162976 w 1031863"/>
                <a:gd name="connsiteY28" fmla="*/ 1212305 h 2130842"/>
                <a:gd name="connsiteX29" fmla="*/ 129876 w 1031863"/>
                <a:gd name="connsiteY29" fmla="*/ 1137829 h 2130842"/>
                <a:gd name="connsiteX30" fmla="*/ 220902 w 1031863"/>
                <a:gd name="connsiteY30" fmla="*/ 1129553 h 2130842"/>
                <a:gd name="connsiteX31" fmla="*/ 249865 w 1031863"/>
                <a:gd name="connsiteY31" fmla="*/ 1075765 h 2130842"/>
                <a:gd name="connsiteX32" fmla="*/ 345029 w 1031863"/>
                <a:gd name="connsiteY32" fmla="*/ 1030252 h 2130842"/>
                <a:gd name="connsiteX33" fmla="*/ 651208 w 1031863"/>
                <a:gd name="connsiteY33" fmla="*/ 1021977 h 2130842"/>
                <a:gd name="connsiteX34" fmla="*/ 1027726 w 1031863"/>
                <a:gd name="connsiteY34" fmla="*/ 1013702 h 2130842"/>
                <a:gd name="connsiteX35" fmla="*/ 1031863 w 1031863"/>
                <a:gd name="connsiteY35" fmla="*/ 964051 h 2130842"/>
                <a:gd name="connsiteX36" fmla="*/ 998763 w 1031863"/>
                <a:gd name="connsiteY36" fmla="*/ 939226 h 2130842"/>
                <a:gd name="connsiteX37" fmla="*/ 986350 w 1031863"/>
                <a:gd name="connsiteY37" fmla="*/ 935088 h 2130842"/>
                <a:gd name="connsiteX38" fmla="*/ 916012 w 1031863"/>
                <a:gd name="connsiteY38" fmla="*/ 893713 h 2130842"/>
                <a:gd name="connsiteX39" fmla="*/ 742234 w 1031863"/>
                <a:gd name="connsiteY39" fmla="*/ 881300 h 2130842"/>
                <a:gd name="connsiteX40" fmla="*/ 783610 w 1031863"/>
                <a:gd name="connsiteY40" fmla="*/ 831649 h 2130842"/>
                <a:gd name="connsiteX41" fmla="*/ 841536 w 1031863"/>
                <a:gd name="connsiteY41" fmla="*/ 786136 h 2130842"/>
                <a:gd name="connsiteX42" fmla="*/ 887049 w 1031863"/>
                <a:gd name="connsiteY42" fmla="*/ 719935 h 2130842"/>
                <a:gd name="connsiteX43" fmla="*/ 841536 w 1031863"/>
                <a:gd name="connsiteY43" fmla="*/ 657872 h 2130842"/>
                <a:gd name="connsiteX44" fmla="*/ 808435 w 1031863"/>
                <a:gd name="connsiteY44" fmla="*/ 637184 h 2130842"/>
                <a:gd name="connsiteX45" fmla="*/ 634658 w 1031863"/>
                <a:gd name="connsiteY45" fmla="*/ 575121 h 2130842"/>
                <a:gd name="connsiteX46" fmla="*/ 456743 w 1031863"/>
                <a:gd name="connsiteY46" fmla="*/ 550296 h 2130842"/>
                <a:gd name="connsiteX47" fmla="*/ 411230 w 1031863"/>
                <a:gd name="connsiteY47" fmla="*/ 542020 h 2130842"/>
                <a:gd name="connsiteX48" fmla="*/ 398817 w 1031863"/>
                <a:gd name="connsiteY48" fmla="*/ 537883 h 2130842"/>
                <a:gd name="connsiteX49" fmla="*/ 299516 w 1031863"/>
                <a:gd name="connsiteY49" fmla="*/ 525470 h 2130842"/>
                <a:gd name="connsiteX50" fmla="*/ 216765 w 1031863"/>
                <a:gd name="connsiteY50" fmla="*/ 459269 h 2130842"/>
                <a:gd name="connsiteX51" fmla="*/ 150564 w 1031863"/>
                <a:gd name="connsiteY51" fmla="*/ 376518 h 2130842"/>
                <a:gd name="connsiteX52" fmla="*/ 76088 w 1031863"/>
                <a:gd name="connsiteY52" fmla="*/ 289629 h 2130842"/>
                <a:gd name="connsiteX53" fmla="*/ 38850 w 1031863"/>
                <a:gd name="connsiteY53" fmla="*/ 244116 h 2130842"/>
                <a:gd name="connsiteX54" fmla="*/ 38850 w 1031863"/>
                <a:gd name="connsiteY54" fmla="*/ 169640 h 2130842"/>
                <a:gd name="connsiteX55" fmla="*/ 100913 w 1031863"/>
                <a:gd name="connsiteY55" fmla="*/ 136540 h 2130842"/>
                <a:gd name="connsiteX56" fmla="*/ 220902 w 1031863"/>
                <a:gd name="connsiteY56" fmla="*/ 62064 h 2130842"/>
                <a:gd name="connsiteX57" fmla="*/ 345029 w 1031863"/>
                <a:gd name="connsiteY57" fmla="*/ 66201 h 2130842"/>
                <a:gd name="connsiteX58" fmla="*/ 460881 w 1031863"/>
                <a:gd name="connsiteY58" fmla="*/ 53789 h 2130842"/>
                <a:gd name="connsiteX59" fmla="*/ 489843 w 1031863"/>
                <a:gd name="connsiteY59" fmla="*/ 33101 h 2130842"/>
                <a:gd name="connsiteX60" fmla="*/ 415367 w 1031863"/>
                <a:gd name="connsiteY6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34014 w 1031863"/>
                <a:gd name="connsiteY10" fmla="*/ 1820525 h 2130842"/>
                <a:gd name="connsiteX11" fmla="*/ 179527 w 1031863"/>
                <a:gd name="connsiteY11" fmla="*/ 1775012 h 2130842"/>
                <a:gd name="connsiteX12" fmla="*/ 216765 w 1031863"/>
                <a:gd name="connsiteY12" fmla="*/ 1770875 h 2130842"/>
                <a:gd name="connsiteX13" fmla="*/ 278828 w 1031863"/>
                <a:gd name="connsiteY13" fmla="*/ 1737774 h 2130842"/>
                <a:gd name="connsiteX14" fmla="*/ 278828 w 1031863"/>
                <a:gd name="connsiteY14" fmla="*/ 1737774 h 2130842"/>
                <a:gd name="connsiteX15" fmla="*/ 179527 w 1031863"/>
                <a:gd name="connsiteY15" fmla="*/ 1683986 h 2130842"/>
                <a:gd name="connsiteX16" fmla="*/ 129876 w 1031863"/>
                <a:gd name="connsiteY16" fmla="*/ 1663298 h 2130842"/>
                <a:gd name="connsiteX17" fmla="*/ 129876 w 1031863"/>
                <a:gd name="connsiteY17" fmla="*/ 1663298 h 2130842"/>
                <a:gd name="connsiteX18" fmla="*/ 233315 w 1031863"/>
                <a:gd name="connsiteY18" fmla="*/ 1617785 h 2130842"/>
                <a:gd name="connsiteX19" fmla="*/ 299516 w 1031863"/>
                <a:gd name="connsiteY19" fmla="*/ 1584685 h 2130842"/>
                <a:gd name="connsiteX20" fmla="*/ 179527 w 1031863"/>
                <a:gd name="connsiteY20" fmla="*/ 1522621 h 2130842"/>
                <a:gd name="connsiteX21" fmla="*/ 162976 w 1031863"/>
                <a:gd name="connsiteY21" fmla="*/ 1410907 h 2130842"/>
                <a:gd name="connsiteX22" fmla="*/ 183664 w 1031863"/>
                <a:gd name="connsiteY22" fmla="*/ 1386082 h 2130842"/>
                <a:gd name="connsiteX23" fmla="*/ 220902 w 1031863"/>
                <a:gd name="connsiteY23" fmla="*/ 1369532 h 2130842"/>
                <a:gd name="connsiteX24" fmla="*/ 324341 w 1031863"/>
                <a:gd name="connsiteY24" fmla="*/ 1369532 h 2130842"/>
                <a:gd name="connsiteX25" fmla="*/ 386405 w 1031863"/>
                <a:gd name="connsiteY25" fmla="*/ 1352981 h 2130842"/>
                <a:gd name="connsiteX26" fmla="*/ 378129 w 1031863"/>
                <a:gd name="connsiteY26" fmla="*/ 1315743 h 2130842"/>
                <a:gd name="connsiteX27" fmla="*/ 316066 w 1031863"/>
                <a:gd name="connsiteY27" fmla="*/ 1286781 h 2130842"/>
                <a:gd name="connsiteX28" fmla="*/ 282966 w 1031863"/>
                <a:gd name="connsiteY28" fmla="*/ 1270230 h 2130842"/>
                <a:gd name="connsiteX29" fmla="*/ 162976 w 1031863"/>
                <a:gd name="connsiteY29" fmla="*/ 1212305 h 2130842"/>
                <a:gd name="connsiteX30" fmla="*/ 129876 w 1031863"/>
                <a:gd name="connsiteY30" fmla="*/ 1137829 h 2130842"/>
                <a:gd name="connsiteX31" fmla="*/ 220902 w 1031863"/>
                <a:gd name="connsiteY31" fmla="*/ 1129553 h 2130842"/>
                <a:gd name="connsiteX32" fmla="*/ 249865 w 1031863"/>
                <a:gd name="connsiteY32" fmla="*/ 1075765 h 2130842"/>
                <a:gd name="connsiteX33" fmla="*/ 345029 w 1031863"/>
                <a:gd name="connsiteY33" fmla="*/ 1030252 h 2130842"/>
                <a:gd name="connsiteX34" fmla="*/ 651208 w 1031863"/>
                <a:gd name="connsiteY34" fmla="*/ 1021977 h 2130842"/>
                <a:gd name="connsiteX35" fmla="*/ 1027726 w 1031863"/>
                <a:gd name="connsiteY35" fmla="*/ 1013702 h 2130842"/>
                <a:gd name="connsiteX36" fmla="*/ 1031863 w 1031863"/>
                <a:gd name="connsiteY36" fmla="*/ 964051 h 2130842"/>
                <a:gd name="connsiteX37" fmla="*/ 998763 w 1031863"/>
                <a:gd name="connsiteY37" fmla="*/ 939226 h 2130842"/>
                <a:gd name="connsiteX38" fmla="*/ 986350 w 1031863"/>
                <a:gd name="connsiteY38" fmla="*/ 935088 h 2130842"/>
                <a:gd name="connsiteX39" fmla="*/ 916012 w 1031863"/>
                <a:gd name="connsiteY39" fmla="*/ 893713 h 2130842"/>
                <a:gd name="connsiteX40" fmla="*/ 742234 w 1031863"/>
                <a:gd name="connsiteY40" fmla="*/ 881300 h 2130842"/>
                <a:gd name="connsiteX41" fmla="*/ 783610 w 1031863"/>
                <a:gd name="connsiteY41" fmla="*/ 831649 h 2130842"/>
                <a:gd name="connsiteX42" fmla="*/ 841536 w 1031863"/>
                <a:gd name="connsiteY42" fmla="*/ 786136 h 2130842"/>
                <a:gd name="connsiteX43" fmla="*/ 887049 w 1031863"/>
                <a:gd name="connsiteY43" fmla="*/ 719935 h 2130842"/>
                <a:gd name="connsiteX44" fmla="*/ 841536 w 1031863"/>
                <a:gd name="connsiteY44" fmla="*/ 657872 h 2130842"/>
                <a:gd name="connsiteX45" fmla="*/ 808435 w 1031863"/>
                <a:gd name="connsiteY45" fmla="*/ 637184 h 2130842"/>
                <a:gd name="connsiteX46" fmla="*/ 634658 w 1031863"/>
                <a:gd name="connsiteY46" fmla="*/ 575121 h 2130842"/>
                <a:gd name="connsiteX47" fmla="*/ 456743 w 1031863"/>
                <a:gd name="connsiteY47" fmla="*/ 550296 h 2130842"/>
                <a:gd name="connsiteX48" fmla="*/ 411230 w 1031863"/>
                <a:gd name="connsiteY48" fmla="*/ 542020 h 2130842"/>
                <a:gd name="connsiteX49" fmla="*/ 398817 w 1031863"/>
                <a:gd name="connsiteY49" fmla="*/ 537883 h 2130842"/>
                <a:gd name="connsiteX50" fmla="*/ 299516 w 1031863"/>
                <a:gd name="connsiteY50" fmla="*/ 525470 h 2130842"/>
                <a:gd name="connsiteX51" fmla="*/ 216765 w 1031863"/>
                <a:gd name="connsiteY51" fmla="*/ 459269 h 2130842"/>
                <a:gd name="connsiteX52" fmla="*/ 150564 w 1031863"/>
                <a:gd name="connsiteY52" fmla="*/ 376518 h 2130842"/>
                <a:gd name="connsiteX53" fmla="*/ 76088 w 1031863"/>
                <a:gd name="connsiteY53" fmla="*/ 289629 h 2130842"/>
                <a:gd name="connsiteX54" fmla="*/ 38850 w 1031863"/>
                <a:gd name="connsiteY54" fmla="*/ 244116 h 2130842"/>
                <a:gd name="connsiteX55" fmla="*/ 38850 w 1031863"/>
                <a:gd name="connsiteY55" fmla="*/ 169640 h 2130842"/>
                <a:gd name="connsiteX56" fmla="*/ 100913 w 1031863"/>
                <a:gd name="connsiteY56" fmla="*/ 136540 h 2130842"/>
                <a:gd name="connsiteX57" fmla="*/ 220902 w 1031863"/>
                <a:gd name="connsiteY57" fmla="*/ 62064 h 2130842"/>
                <a:gd name="connsiteX58" fmla="*/ 345029 w 1031863"/>
                <a:gd name="connsiteY58" fmla="*/ 66201 h 2130842"/>
                <a:gd name="connsiteX59" fmla="*/ 460881 w 1031863"/>
                <a:gd name="connsiteY59" fmla="*/ 53789 h 2130842"/>
                <a:gd name="connsiteX60" fmla="*/ 489843 w 1031863"/>
                <a:gd name="connsiteY60" fmla="*/ 33101 h 2130842"/>
                <a:gd name="connsiteX61" fmla="*/ 415367 w 1031863"/>
                <a:gd name="connsiteY61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34014 w 1031863"/>
                <a:gd name="connsiteY11" fmla="*/ 1820525 h 2130842"/>
                <a:gd name="connsiteX12" fmla="*/ 179527 w 1031863"/>
                <a:gd name="connsiteY12" fmla="*/ 1775012 h 2130842"/>
                <a:gd name="connsiteX13" fmla="*/ 216765 w 1031863"/>
                <a:gd name="connsiteY13" fmla="*/ 1770875 h 2130842"/>
                <a:gd name="connsiteX14" fmla="*/ 278828 w 1031863"/>
                <a:gd name="connsiteY14" fmla="*/ 1737774 h 2130842"/>
                <a:gd name="connsiteX15" fmla="*/ 278828 w 1031863"/>
                <a:gd name="connsiteY15" fmla="*/ 1737774 h 2130842"/>
                <a:gd name="connsiteX16" fmla="*/ 179527 w 1031863"/>
                <a:gd name="connsiteY16" fmla="*/ 1683986 h 2130842"/>
                <a:gd name="connsiteX17" fmla="*/ 129876 w 1031863"/>
                <a:gd name="connsiteY17" fmla="*/ 1663298 h 2130842"/>
                <a:gd name="connsiteX18" fmla="*/ 129876 w 1031863"/>
                <a:gd name="connsiteY18" fmla="*/ 1663298 h 2130842"/>
                <a:gd name="connsiteX19" fmla="*/ 233315 w 1031863"/>
                <a:gd name="connsiteY19" fmla="*/ 1617785 h 2130842"/>
                <a:gd name="connsiteX20" fmla="*/ 299516 w 1031863"/>
                <a:gd name="connsiteY20" fmla="*/ 1584685 h 2130842"/>
                <a:gd name="connsiteX21" fmla="*/ 179527 w 1031863"/>
                <a:gd name="connsiteY21" fmla="*/ 1522621 h 2130842"/>
                <a:gd name="connsiteX22" fmla="*/ 162976 w 1031863"/>
                <a:gd name="connsiteY22" fmla="*/ 1410907 h 2130842"/>
                <a:gd name="connsiteX23" fmla="*/ 183664 w 1031863"/>
                <a:gd name="connsiteY23" fmla="*/ 1386082 h 2130842"/>
                <a:gd name="connsiteX24" fmla="*/ 220902 w 1031863"/>
                <a:gd name="connsiteY24" fmla="*/ 1369532 h 2130842"/>
                <a:gd name="connsiteX25" fmla="*/ 324341 w 1031863"/>
                <a:gd name="connsiteY25" fmla="*/ 1369532 h 2130842"/>
                <a:gd name="connsiteX26" fmla="*/ 386405 w 1031863"/>
                <a:gd name="connsiteY26" fmla="*/ 1352981 h 2130842"/>
                <a:gd name="connsiteX27" fmla="*/ 378129 w 1031863"/>
                <a:gd name="connsiteY27" fmla="*/ 1315743 h 2130842"/>
                <a:gd name="connsiteX28" fmla="*/ 316066 w 1031863"/>
                <a:gd name="connsiteY28" fmla="*/ 1286781 h 2130842"/>
                <a:gd name="connsiteX29" fmla="*/ 282966 w 1031863"/>
                <a:gd name="connsiteY29" fmla="*/ 1270230 h 2130842"/>
                <a:gd name="connsiteX30" fmla="*/ 162976 w 1031863"/>
                <a:gd name="connsiteY30" fmla="*/ 1212305 h 2130842"/>
                <a:gd name="connsiteX31" fmla="*/ 129876 w 1031863"/>
                <a:gd name="connsiteY31" fmla="*/ 1137829 h 2130842"/>
                <a:gd name="connsiteX32" fmla="*/ 220902 w 1031863"/>
                <a:gd name="connsiteY32" fmla="*/ 1129553 h 2130842"/>
                <a:gd name="connsiteX33" fmla="*/ 249865 w 1031863"/>
                <a:gd name="connsiteY33" fmla="*/ 1075765 h 2130842"/>
                <a:gd name="connsiteX34" fmla="*/ 345029 w 1031863"/>
                <a:gd name="connsiteY34" fmla="*/ 1030252 h 2130842"/>
                <a:gd name="connsiteX35" fmla="*/ 651208 w 1031863"/>
                <a:gd name="connsiteY35" fmla="*/ 1021977 h 2130842"/>
                <a:gd name="connsiteX36" fmla="*/ 1027726 w 1031863"/>
                <a:gd name="connsiteY36" fmla="*/ 1013702 h 2130842"/>
                <a:gd name="connsiteX37" fmla="*/ 1031863 w 1031863"/>
                <a:gd name="connsiteY37" fmla="*/ 964051 h 2130842"/>
                <a:gd name="connsiteX38" fmla="*/ 998763 w 1031863"/>
                <a:gd name="connsiteY38" fmla="*/ 939226 h 2130842"/>
                <a:gd name="connsiteX39" fmla="*/ 986350 w 1031863"/>
                <a:gd name="connsiteY39" fmla="*/ 935088 h 2130842"/>
                <a:gd name="connsiteX40" fmla="*/ 916012 w 1031863"/>
                <a:gd name="connsiteY40" fmla="*/ 893713 h 2130842"/>
                <a:gd name="connsiteX41" fmla="*/ 742234 w 1031863"/>
                <a:gd name="connsiteY41" fmla="*/ 881300 h 2130842"/>
                <a:gd name="connsiteX42" fmla="*/ 783610 w 1031863"/>
                <a:gd name="connsiteY42" fmla="*/ 831649 h 2130842"/>
                <a:gd name="connsiteX43" fmla="*/ 841536 w 1031863"/>
                <a:gd name="connsiteY43" fmla="*/ 786136 h 2130842"/>
                <a:gd name="connsiteX44" fmla="*/ 887049 w 1031863"/>
                <a:gd name="connsiteY44" fmla="*/ 719935 h 2130842"/>
                <a:gd name="connsiteX45" fmla="*/ 841536 w 1031863"/>
                <a:gd name="connsiteY45" fmla="*/ 657872 h 2130842"/>
                <a:gd name="connsiteX46" fmla="*/ 808435 w 1031863"/>
                <a:gd name="connsiteY46" fmla="*/ 637184 h 2130842"/>
                <a:gd name="connsiteX47" fmla="*/ 634658 w 1031863"/>
                <a:gd name="connsiteY47" fmla="*/ 575121 h 2130842"/>
                <a:gd name="connsiteX48" fmla="*/ 456743 w 1031863"/>
                <a:gd name="connsiteY48" fmla="*/ 550296 h 2130842"/>
                <a:gd name="connsiteX49" fmla="*/ 411230 w 1031863"/>
                <a:gd name="connsiteY49" fmla="*/ 542020 h 2130842"/>
                <a:gd name="connsiteX50" fmla="*/ 398817 w 1031863"/>
                <a:gd name="connsiteY50" fmla="*/ 537883 h 2130842"/>
                <a:gd name="connsiteX51" fmla="*/ 299516 w 1031863"/>
                <a:gd name="connsiteY51" fmla="*/ 525470 h 2130842"/>
                <a:gd name="connsiteX52" fmla="*/ 216765 w 1031863"/>
                <a:gd name="connsiteY52" fmla="*/ 459269 h 2130842"/>
                <a:gd name="connsiteX53" fmla="*/ 150564 w 1031863"/>
                <a:gd name="connsiteY53" fmla="*/ 376518 h 2130842"/>
                <a:gd name="connsiteX54" fmla="*/ 76088 w 1031863"/>
                <a:gd name="connsiteY54" fmla="*/ 289629 h 2130842"/>
                <a:gd name="connsiteX55" fmla="*/ 38850 w 1031863"/>
                <a:gd name="connsiteY55" fmla="*/ 244116 h 2130842"/>
                <a:gd name="connsiteX56" fmla="*/ 38850 w 1031863"/>
                <a:gd name="connsiteY56" fmla="*/ 169640 h 2130842"/>
                <a:gd name="connsiteX57" fmla="*/ 100913 w 1031863"/>
                <a:gd name="connsiteY57" fmla="*/ 136540 h 2130842"/>
                <a:gd name="connsiteX58" fmla="*/ 220902 w 1031863"/>
                <a:gd name="connsiteY58" fmla="*/ 62064 h 2130842"/>
                <a:gd name="connsiteX59" fmla="*/ 345029 w 1031863"/>
                <a:gd name="connsiteY59" fmla="*/ 66201 h 2130842"/>
                <a:gd name="connsiteX60" fmla="*/ 460881 w 1031863"/>
                <a:gd name="connsiteY60" fmla="*/ 53789 h 2130842"/>
                <a:gd name="connsiteX61" fmla="*/ 489843 w 1031863"/>
                <a:gd name="connsiteY61" fmla="*/ 33101 h 2130842"/>
                <a:gd name="connsiteX62" fmla="*/ 415367 w 1031863"/>
                <a:gd name="connsiteY6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79527 w 1031863"/>
                <a:gd name="connsiteY12" fmla="*/ 1775012 h 2130842"/>
                <a:gd name="connsiteX13" fmla="*/ 216765 w 1031863"/>
                <a:gd name="connsiteY13" fmla="*/ 1770875 h 2130842"/>
                <a:gd name="connsiteX14" fmla="*/ 278828 w 1031863"/>
                <a:gd name="connsiteY14" fmla="*/ 1737774 h 2130842"/>
                <a:gd name="connsiteX15" fmla="*/ 278828 w 1031863"/>
                <a:gd name="connsiteY15" fmla="*/ 1737774 h 2130842"/>
                <a:gd name="connsiteX16" fmla="*/ 179527 w 1031863"/>
                <a:gd name="connsiteY16" fmla="*/ 1683986 h 2130842"/>
                <a:gd name="connsiteX17" fmla="*/ 129876 w 1031863"/>
                <a:gd name="connsiteY17" fmla="*/ 1663298 h 2130842"/>
                <a:gd name="connsiteX18" fmla="*/ 129876 w 1031863"/>
                <a:gd name="connsiteY18" fmla="*/ 1663298 h 2130842"/>
                <a:gd name="connsiteX19" fmla="*/ 233315 w 1031863"/>
                <a:gd name="connsiteY19" fmla="*/ 1617785 h 2130842"/>
                <a:gd name="connsiteX20" fmla="*/ 299516 w 1031863"/>
                <a:gd name="connsiteY20" fmla="*/ 1584685 h 2130842"/>
                <a:gd name="connsiteX21" fmla="*/ 179527 w 1031863"/>
                <a:gd name="connsiteY21" fmla="*/ 1522621 h 2130842"/>
                <a:gd name="connsiteX22" fmla="*/ 162976 w 1031863"/>
                <a:gd name="connsiteY22" fmla="*/ 1410907 h 2130842"/>
                <a:gd name="connsiteX23" fmla="*/ 183664 w 1031863"/>
                <a:gd name="connsiteY23" fmla="*/ 1386082 h 2130842"/>
                <a:gd name="connsiteX24" fmla="*/ 220902 w 1031863"/>
                <a:gd name="connsiteY24" fmla="*/ 1369532 h 2130842"/>
                <a:gd name="connsiteX25" fmla="*/ 324341 w 1031863"/>
                <a:gd name="connsiteY25" fmla="*/ 1369532 h 2130842"/>
                <a:gd name="connsiteX26" fmla="*/ 386405 w 1031863"/>
                <a:gd name="connsiteY26" fmla="*/ 1352981 h 2130842"/>
                <a:gd name="connsiteX27" fmla="*/ 378129 w 1031863"/>
                <a:gd name="connsiteY27" fmla="*/ 1315743 h 2130842"/>
                <a:gd name="connsiteX28" fmla="*/ 316066 w 1031863"/>
                <a:gd name="connsiteY28" fmla="*/ 1286781 h 2130842"/>
                <a:gd name="connsiteX29" fmla="*/ 282966 w 1031863"/>
                <a:gd name="connsiteY29" fmla="*/ 1270230 h 2130842"/>
                <a:gd name="connsiteX30" fmla="*/ 162976 w 1031863"/>
                <a:gd name="connsiteY30" fmla="*/ 1212305 h 2130842"/>
                <a:gd name="connsiteX31" fmla="*/ 129876 w 1031863"/>
                <a:gd name="connsiteY31" fmla="*/ 1137829 h 2130842"/>
                <a:gd name="connsiteX32" fmla="*/ 220902 w 1031863"/>
                <a:gd name="connsiteY32" fmla="*/ 1129553 h 2130842"/>
                <a:gd name="connsiteX33" fmla="*/ 249865 w 1031863"/>
                <a:gd name="connsiteY33" fmla="*/ 1075765 h 2130842"/>
                <a:gd name="connsiteX34" fmla="*/ 345029 w 1031863"/>
                <a:gd name="connsiteY34" fmla="*/ 1030252 h 2130842"/>
                <a:gd name="connsiteX35" fmla="*/ 651208 w 1031863"/>
                <a:gd name="connsiteY35" fmla="*/ 1021977 h 2130842"/>
                <a:gd name="connsiteX36" fmla="*/ 1027726 w 1031863"/>
                <a:gd name="connsiteY36" fmla="*/ 1013702 h 2130842"/>
                <a:gd name="connsiteX37" fmla="*/ 1031863 w 1031863"/>
                <a:gd name="connsiteY37" fmla="*/ 964051 h 2130842"/>
                <a:gd name="connsiteX38" fmla="*/ 998763 w 1031863"/>
                <a:gd name="connsiteY38" fmla="*/ 939226 h 2130842"/>
                <a:gd name="connsiteX39" fmla="*/ 986350 w 1031863"/>
                <a:gd name="connsiteY39" fmla="*/ 935088 h 2130842"/>
                <a:gd name="connsiteX40" fmla="*/ 916012 w 1031863"/>
                <a:gd name="connsiteY40" fmla="*/ 893713 h 2130842"/>
                <a:gd name="connsiteX41" fmla="*/ 742234 w 1031863"/>
                <a:gd name="connsiteY41" fmla="*/ 881300 h 2130842"/>
                <a:gd name="connsiteX42" fmla="*/ 783610 w 1031863"/>
                <a:gd name="connsiteY42" fmla="*/ 831649 h 2130842"/>
                <a:gd name="connsiteX43" fmla="*/ 841536 w 1031863"/>
                <a:gd name="connsiteY43" fmla="*/ 786136 h 2130842"/>
                <a:gd name="connsiteX44" fmla="*/ 887049 w 1031863"/>
                <a:gd name="connsiteY44" fmla="*/ 719935 h 2130842"/>
                <a:gd name="connsiteX45" fmla="*/ 841536 w 1031863"/>
                <a:gd name="connsiteY45" fmla="*/ 657872 h 2130842"/>
                <a:gd name="connsiteX46" fmla="*/ 808435 w 1031863"/>
                <a:gd name="connsiteY46" fmla="*/ 637184 h 2130842"/>
                <a:gd name="connsiteX47" fmla="*/ 634658 w 1031863"/>
                <a:gd name="connsiteY47" fmla="*/ 575121 h 2130842"/>
                <a:gd name="connsiteX48" fmla="*/ 456743 w 1031863"/>
                <a:gd name="connsiteY48" fmla="*/ 550296 h 2130842"/>
                <a:gd name="connsiteX49" fmla="*/ 411230 w 1031863"/>
                <a:gd name="connsiteY49" fmla="*/ 542020 h 2130842"/>
                <a:gd name="connsiteX50" fmla="*/ 398817 w 1031863"/>
                <a:gd name="connsiteY50" fmla="*/ 537883 h 2130842"/>
                <a:gd name="connsiteX51" fmla="*/ 299516 w 1031863"/>
                <a:gd name="connsiteY51" fmla="*/ 525470 h 2130842"/>
                <a:gd name="connsiteX52" fmla="*/ 216765 w 1031863"/>
                <a:gd name="connsiteY52" fmla="*/ 459269 h 2130842"/>
                <a:gd name="connsiteX53" fmla="*/ 150564 w 1031863"/>
                <a:gd name="connsiteY53" fmla="*/ 376518 h 2130842"/>
                <a:gd name="connsiteX54" fmla="*/ 76088 w 1031863"/>
                <a:gd name="connsiteY54" fmla="*/ 289629 h 2130842"/>
                <a:gd name="connsiteX55" fmla="*/ 38850 w 1031863"/>
                <a:gd name="connsiteY55" fmla="*/ 244116 h 2130842"/>
                <a:gd name="connsiteX56" fmla="*/ 38850 w 1031863"/>
                <a:gd name="connsiteY56" fmla="*/ 169640 h 2130842"/>
                <a:gd name="connsiteX57" fmla="*/ 100913 w 1031863"/>
                <a:gd name="connsiteY57" fmla="*/ 136540 h 2130842"/>
                <a:gd name="connsiteX58" fmla="*/ 220902 w 1031863"/>
                <a:gd name="connsiteY58" fmla="*/ 62064 h 2130842"/>
                <a:gd name="connsiteX59" fmla="*/ 345029 w 1031863"/>
                <a:gd name="connsiteY59" fmla="*/ 66201 h 2130842"/>
                <a:gd name="connsiteX60" fmla="*/ 460881 w 1031863"/>
                <a:gd name="connsiteY60" fmla="*/ 53789 h 2130842"/>
                <a:gd name="connsiteX61" fmla="*/ 489843 w 1031863"/>
                <a:gd name="connsiteY61" fmla="*/ 33101 h 2130842"/>
                <a:gd name="connsiteX62" fmla="*/ 415367 w 1031863"/>
                <a:gd name="connsiteY6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79527 w 1031863"/>
                <a:gd name="connsiteY12" fmla="*/ 1775012 h 2130842"/>
                <a:gd name="connsiteX13" fmla="*/ 216765 w 1031863"/>
                <a:gd name="connsiteY13" fmla="*/ 1770875 h 2130842"/>
                <a:gd name="connsiteX14" fmla="*/ 278828 w 1031863"/>
                <a:gd name="connsiteY14" fmla="*/ 1737774 h 2130842"/>
                <a:gd name="connsiteX15" fmla="*/ 278828 w 1031863"/>
                <a:gd name="connsiteY15" fmla="*/ 1737774 h 2130842"/>
                <a:gd name="connsiteX16" fmla="*/ 179527 w 1031863"/>
                <a:gd name="connsiteY16" fmla="*/ 1683986 h 2130842"/>
                <a:gd name="connsiteX17" fmla="*/ 129876 w 1031863"/>
                <a:gd name="connsiteY17" fmla="*/ 1663298 h 2130842"/>
                <a:gd name="connsiteX18" fmla="*/ 129876 w 1031863"/>
                <a:gd name="connsiteY18" fmla="*/ 1663298 h 2130842"/>
                <a:gd name="connsiteX19" fmla="*/ 233315 w 1031863"/>
                <a:gd name="connsiteY19" fmla="*/ 1617785 h 2130842"/>
                <a:gd name="connsiteX20" fmla="*/ 299516 w 1031863"/>
                <a:gd name="connsiteY20" fmla="*/ 1584685 h 2130842"/>
                <a:gd name="connsiteX21" fmla="*/ 179527 w 1031863"/>
                <a:gd name="connsiteY21" fmla="*/ 1522621 h 2130842"/>
                <a:gd name="connsiteX22" fmla="*/ 162976 w 1031863"/>
                <a:gd name="connsiteY22" fmla="*/ 1410907 h 2130842"/>
                <a:gd name="connsiteX23" fmla="*/ 183664 w 1031863"/>
                <a:gd name="connsiteY23" fmla="*/ 1386082 h 2130842"/>
                <a:gd name="connsiteX24" fmla="*/ 220902 w 1031863"/>
                <a:gd name="connsiteY24" fmla="*/ 1369532 h 2130842"/>
                <a:gd name="connsiteX25" fmla="*/ 324341 w 1031863"/>
                <a:gd name="connsiteY25" fmla="*/ 1369532 h 2130842"/>
                <a:gd name="connsiteX26" fmla="*/ 386405 w 1031863"/>
                <a:gd name="connsiteY26" fmla="*/ 1352981 h 2130842"/>
                <a:gd name="connsiteX27" fmla="*/ 378129 w 1031863"/>
                <a:gd name="connsiteY27" fmla="*/ 1315743 h 2130842"/>
                <a:gd name="connsiteX28" fmla="*/ 316066 w 1031863"/>
                <a:gd name="connsiteY28" fmla="*/ 1286781 h 2130842"/>
                <a:gd name="connsiteX29" fmla="*/ 282966 w 1031863"/>
                <a:gd name="connsiteY29" fmla="*/ 1270230 h 2130842"/>
                <a:gd name="connsiteX30" fmla="*/ 162976 w 1031863"/>
                <a:gd name="connsiteY30" fmla="*/ 1212305 h 2130842"/>
                <a:gd name="connsiteX31" fmla="*/ 129876 w 1031863"/>
                <a:gd name="connsiteY31" fmla="*/ 1137829 h 2130842"/>
                <a:gd name="connsiteX32" fmla="*/ 220902 w 1031863"/>
                <a:gd name="connsiteY32" fmla="*/ 1129553 h 2130842"/>
                <a:gd name="connsiteX33" fmla="*/ 249865 w 1031863"/>
                <a:gd name="connsiteY33" fmla="*/ 1075765 h 2130842"/>
                <a:gd name="connsiteX34" fmla="*/ 345029 w 1031863"/>
                <a:gd name="connsiteY34" fmla="*/ 1030252 h 2130842"/>
                <a:gd name="connsiteX35" fmla="*/ 651208 w 1031863"/>
                <a:gd name="connsiteY35" fmla="*/ 1021977 h 2130842"/>
                <a:gd name="connsiteX36" fmla="*/ 1027726 w 1031863"/>
                <a:gd name="connsiteY36" fmla="*/ 1013702 h 2130842"/>
                <a:gd name="connsiteX37" fmla="*/ 1031863 w 1031863"/>
                <a:gd name="connsiteY37" fmla="*/ 964051 h 2130842"/>
                <a:gd name="connsiteX38" fmla="*/ 998763 w 1031863"/>
                <a:gd name="connsiteY38" fmla="*/ 939226 h 2130842"/>
                <a:gd name="connsiteX39" fmla="*/ 986350 w 1031863"/>
                <a:gd name="connsiteY39" fmla="*/ 935088 h 2130842"/>
                <a:gd name="connsiteX40" fmla="*/ 916012 w 1031863"/>
                <a:gd name="connsiteY40" fmla="*/ 893713 h 2130842"/>
                <a:gd name="connsiteX41" fmla="*/ 742234 w 1031863"/>
                <a:gd name="connsiteY41" fmla="*/ 881300 h 2130842"/>
                <a:gd name="connsiteX42" fmla="*/ 783610 w 1031863"/>
                <a:gd name="connsiteY42" fmla="*/ 831649 h 2130842"/>
                <a:gd name="connsiteX43" fmla="*/ 841536 w 1031863"/>
                <a:gd name="connsiteY43" fmla="*/ 786136 h 2130842"/>
                <a:gd name="connsiteX44" fmla="*/ 887049 w 1031863"/>
                <a:gd name="connsiteY44" fmla="*/ 719935 h 2130842"/>
                <a:gd name="connsiteX45" fmla="*/ 841536 w 1031863"/>
                <a:gd name="connsiteY45" fmla="*/ 657872 h 2130842"/>
                <a:gd name="connsiteX46" fmla="*/ 808435 w 1031863"/>
                <a:gd name="connsiteY46" fmla="*/ 637184 h 2130842"/>
                <a:gd name="connsiteX47" fmla="*/ 634658 w 1031863"/>
                <a:gd name="connsiteY47" fmla="*/ 575121 h 2130842"/>
                <a:gd name="connsiteX48" fmla="*/ 456743 w 1031863"/>
                <a:gd name="connsiteY48" fmla="*/ 550296 h 2130842"/>
                <a:gd name="connsiteX49" fmla="*/ 411230 w 1031863"/>
                <a:gd name="connsiteY49" fmla="*/ 542020 h 2130842"/>
                <a:gd name="connsiteX50" fmla="*/ 398817 w 1031863"/>
                <a:gd name="connsiteY50" fmla="*/ 537883 h 2130842"/>
                <a:gd name="connsiteX51" fmla="*/ 299516 w 1031863"/>
                <a:gd name="connsiteY51" fmla="*/ 525470 h 2130842"/>
                <a:gd name="connsiteX52" fmla="*/ 216765 w 1031863"/>
                <a:gd name="connsiteY52" fmla="*/ 459269 h 2130842"/>
                <a:gd name="connsiteX53" fmla="*/ 150564 w 1031863"/>
                <a:gd name="connsiteY53" fmla="*/ 376518 h 2130842"/>
                <a:gd name="connsiteX54" fmla="*/ 76088 w 1031863"/>
                <a:gd name="connsiteY54" fmla="*/ 289629 h 2130842"/>
                <a:gd name="connsiteX55" fmla="*/ 38850 w 1031863"/>
                <a:gd name="connsiteY55" fmla="*/ 244116 h 2130842"/>
                <a:gd name="connsiteX56" fmla="*/ 38850 w 1031863"/>
                <a:gd name="connsiteY56" fmla="*/ 169640 h 2130842"/>
                <a:gd name="connsiteX57" fmla="*/ 100913 w 1031863"/>
                <a:gd name="connsiteY57" fmla="*/ 136540 h 2130842"/>
                <a:gd name="connsiteX58" fmla="*/ 220902 w 1031863"/>
                <a:gd name="connsiteY58" fmla="*/ 62064 h 2130842"/>
                <a:gd name="connsiteX59" fmla="*/ 345029 w 1031863"/>
                <a:gd name="connsiteY59" fmla="*/ 66201 h 2130842"/>
                <a:gd name="connsiteX60" fmla="*/ 460881 w 1031863"/>
                <a:gd name="connsiteY60" fmla="*/ 53789 h 2130842"/>
                <a:gd name="connsiteX61" fmla="*/ 489843 w 1031863"/>
                <a:gd name="connsiteY61" fmla="*/ 33101 h 2130842"/>
                <a:gd name="connsiteX62" fmla="*/ 415367 w 1031863"/>
                <a:gd name="connsiteY6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9527 w 1031863"/>
                <a:gd name="connsiteY13" fmla="*/ 1775012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78828 w 1031863"/>
                <a:gd name="connsiteY16" fmla="*/ 1737774 h 2130842"/>
                <a:gd name="connsiteX17" fmla="*/ 179527 w 1031863"/>
                <a:gd name="connsiteY17" fmla="*/ 1683986 h 2130842"/>
                <a:gd name="connsiteX18" fmla="*/ 129876 w 1031863"/>
                <a:gd name="connsiteY18" fmla="*/ 1663298 h 2130842"/>
                <a:gd name="connsiteX19" fmla="*/ 129876 w 1031863"/>
                <a:gd name="connsiteY19" fmla="*/ 1663298 h 2130842"/>
                <a:gd name="connsiteX20" fmla="*/ 233315 w 1031863"/>
                <a:gd name="connsiteY20" fmla="*/ 1617785 h 2130842"/>
                <a:gd name="connsiteX21" fmla="*/ 299516 w 1031863"/>
                <a:gd name="connsiteY21" fmla="*/ 1584685 h 2130842"/>
                <a:gd name="connsiteX22" fmla="*/ 179527 w 1031863"/>
                <a:gd name="connsiteY22" fmla="*/ 1522621 h 2130842"/>
                <a:gd name="connsiteX23" fmla="*/ 162976 w 1031863"/>
                <a:gd name="connsiteY23" fmla="*/ 1410907 h 2130842"/>
                <a:gd name="connsiteX24" fmla="*/ 183664 w 1031863"/>
                <a:gd name="connsiteY24" fmla="*/ 1386082 h 2130842"/>
                <a:gd name="connsiteX25" fmla="*/ 220902 w 1031863"/>
                <a:gd name="connsiteY25" fmla="*/ 1369532 h 2130842"/>
                <a:gd name="connsiteX26" fmla="*/ 324341 w 1031863"/>
                <a:gd name="connsiteY26" fmla="*/ 1369532 h 2130842"/>
                <a:gd name="connsiteX27" fmla="*/ 386405 w 1031863"/>
                <a:gd name="connsiteY27" fmla="*/ 1352981 h 2130842"/>
                <a:gd name="connsiteX28" fmla="*/ 378129 w 1031863"/>
                <a:gd name="connsiteY28" fmla="*/ 1315743 h 2130842"/>
                <a:gd name="connsiteX29" fmla="*/ 316066 w 1031863"/>
                <a:gd name="connsiteY29" fmla="*/ 1286781 h 2130842"/>
                <a:gd name="connsiteX30" fmla="*/ 282966 w 1031863"/>
                <a:gd name="connsiteY30" fmla="*/ 1270230 h 2130842"/>
                <a:gd name="connsiteX31" fmla="*/ 162976 w 1031863"/>
                <a:gd name="connsiteY31" fmla="*/ 1212305 h 2130842"/>
                <a:gd name="connsiteX32" fmla="*/ 129876 w 1031863"/>
                <a:gd name="connsiteY32" fmla="*/ 1137829 h 2130842"/>
                <a:gd name="connsiteX33" fmla="*/ 220902 w 1031863"/>
                <a:gd name="connsiteY33" fmla="*/ 1129553 h 2130842"/>
                <a:gd name="connsiteX34" fmla="*/ 249865 w 1031863"/>
                <a:gd name="connsiteY34" fmla="*/ 1075765 h 2130842"/>
                <a:gd name="connsiteX35" fmla="*/ 345029 w 1031863"/>
                <a:gd name="connsiteY35" fmla="*/ 1030252 h 2130842"/>
                <a:gd name="connsiteX36" fmla="*/ 651208 w 1031863"/>
                <a:gd name="connsiteY36" fmla="*/ 1021977 h 2130842"/>
                <a:gd name="connsiteX37" fmla="*/ 1027726 w 1031863"/>
                <a:gd name="connsiteY37" fmla="*/ 1013702 h 2130842"/>
                <a:gd name="connsiteX38" fmla="*/ 1031863 w 1031863"/>
                <a:gd name="connsiteY38" fmla="*/ 964051 h 2130842"/>
                <a:gd name="connsiteX39" fmla="*/ 998763 w 1031863"/>
                <a:gd name="connsiteY39" fmla="*/ 939226 h 2130842"/>
                <a:gd name="connsiteX40" fmla="*/ 986350 w 1031863"/>
                <a:gd name="connsiteY40" fmla="*/ 935088 h 2130842"/>
                <a:gd name="connsiteX41" fmla="*/ 916012 w 1031863"/>
                <a:gd name="connsiteY41" fmla="*/ 893713 h 2130842"/>
                <a:gd name="connsiteX42" fmla="*/ 742234 w 1031863"/>
                <a:gd name="connsiteY42" fmla="*/ 881300 h 2130842"/>
                <a:gd name="connsiteX43" fmla="*/ 783610 w 1031863"/>
                <a:gd name="connsiteY43" fmla="*/ 831649 h 2130842"/>
                <a:gd name="connsiteX44" fmla="*/ 841536 w 1031863"/>
                <a:gd name="connsiteY44" fmla="*/ 786136 h 2130842"/>
                <a:gd name="connsiteX45" fmla="*/ 887049 w 1031863"/>
                <a:gd name="connsiteY45" fmla="*/ 719935 h 2130842"/>
                <a:gd name="connsiteX46" fmla="*/ 841536 w 1031863"/>
                <a:gd name="connsiteY46" fmla="*/ 657872 h 2130842"/>
                <a:gd name="connsiteX47" fmla="*/ 808435 w 1031863"/>
                <a:gd name="connsiteY47" fmla="*/ 637184 h 2130842"/>
                <a:gd name="connsiteX48" fmla="*/ 634658 w 1031863"/>
                <a:gd name="connsiteY48" fmla="*/ 575121 h 2130842"/>
                <a:gd name="connsiteX49" fmla="*/ 456743 w 1031863"/>
                <a:gd name="connsiteY49" fmla="*/ 550296 h 2130842"/>
                <a:gd name="connsiteX50" fmla="*/ 411230 w 1031863"/>
                <a:gd name="connsiteY50" fmla="*/ 542020 h 2130842"/>
                <a:gd name="connsiteX51" fmla="*/ 398817 w 1031863"/>
                <a:gd name="connsiteY51" fmla="*/ 537883 h 2130842"/>
                <a:gd name="connsiteX52" fmla="*/ 299516 w 1031863"/>
                <a:gd name="connsiteY52" fmla="*/ 525470 h 2130842"/>
                <a:gd name="connsiteX53" fmla="*/ 216765 w 1031863"/>
                <a:gd name="connsiteY53" fmla="*/ 459269 h 2130842"/>
                <a:gd name="connsiteX54" fmla="*/ 150564 w 1031863"/>
                <a:gd name="connsiteY54" fmla="*/ 376518 h 2130842"/>
                <a:gd name="connsiteX55" fmla="*/ 76088 w 1031863"/>
                <a:gd name="connsiteY55" fmla="*/ 289629 h 2130842"/>
                <a:gd name="connsiteX56" fmla="*/ 38850 w 1031863"/>
                <a:gd name="connsiteY56" fmla="*/ 244116 h 2130842"/>
                <a:gd name="connsiteX57" fmla="*/ 38850 w 1031863"/>
                <a:gd name="connsiteY57" fmla="*/ 169640 h 2130842"/>
                <a:gd name="connsiteX58" fmla="*/ 100913 w 1031863"/>
                <a:gd name="connsiteY58" fmla="*/ 136540 h 2130842"/>
                <a:gd name="connsiteX59" fmla="*/ 220902 w 1031863"/>
                <a:gd name="connsiteY59" fmla="*/ 62064 h 2130842"/>
                <a:gd name="connsiteX60" fmla="*/ 345029 w 1031863"/>
                <a:gd name="connsiteY60" fmla="*/ 66201 h 2130842"/>
                <a:gd name="connsiteX61" fmla="*/ 460881 w 1031863"/>
                <a:gd name="connsiteY61" fmla="*/ 53789 h 2130842"/>
                <a:gd name="connsiteX62" fmla="*/ 489843 w 1031863"/>
                <a:gd name="connsiteY62" fmla="*/ 33101 h 2130842"/>
                <a:gd name="connsiteX63" fmla="*/ 415367 w 1031863"/>
                <a:gd name="connsiteY6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78828 w 1031863"/>
                <a:gd name="connsiteY16" fmla="*/ 1737774 h 2130842"/>
                <a:gd name="connsiteX17" fmla="*/ 179527 w 1031863"/>
                <a:gd name="connsiteY17" fmla="*/ 1683986 h 2130842"/>
                <a:gd name="connsiteX18" fmla="*/ 129876 w 1031863"/>
                <a:gd name="connsiteY18" fmla="*/ 1663298 h 2130842"/>
                <a:gd name="connsiteX19" fmla="*/ 129876 w 1031863"/>
                <a:gd name="connsiteY19" fmla="*/ 1663298 h 2130842"/>
                <a:gd name="connsiteX20" fmla="*/ 233315 w 1031863"/>
                <a:gd name="connsiteY20" fmla="*/ 1617785 h 2130842"/>
                <a:gd name="connsiteX21" fmla="*/ 299516 w 1031863"/>
                <a:gd name="connsiteY21" fmla="*/ 1584685 h 2130842"/>
                <a:gd name="connsiteX22" fmla="*/ 179527 w 1031863"/>
                <a:gd name="connsiteY22" fmla="*/ 1522621 h 2130842"/>
                <a:gd name="connsiteX23" fmla="*/ 162976 w 1031863"/>
                <a:gd name="connsiteY23" fmla="*/ 1410907 h 2130842"/>
                <a:gd name="connsiteX24" fmla="*/ 183664 w 1031863"/>
                <a:gd name="connsiteY24" fmla="*/ 1386082 h 2130842"/>
                <a:gd name="connsiteX25" fmla="*/ 220902 w 1031863"/>
                <a:gd name="connsiteY25" fmla="*/ 1369532 h 2130842"/>
                <a:gd name="connsiteX26" fmla="*/ 324341 w 1031863"/>
                <a:gd name="connsiteY26" fmla="*/ 1369532 h 2130842"/>
                <a:gd name="connsiteX27" fmla="*/ 386405 w 1031863"/>
                <a:gd name="connsiteY27" fmla="*/ 1352981 h 2130842"/>
                <a:gd name="connsiteX28" fmla="*/ 378129 w 1031863"/>
                <a:gd name="connsiteY28" fmla="*/ 1315743 h 2130842"/>
                <a:gd name="connsiteX29" fmla="*/ 316066 w 1031863"/>
                <a:gd name="connsiteY29" fmla="*/ 1286781 h 2130842"/>
                <a:gd name="connsiteX30" fmla="*/ 282966 w 1031863"/>
                <a:gd name="connsiteY30" fmla="*/ 1270230 h 2130842"/>
                <a:gd name="connsiteX31" fmla="*/ 162976 w 1031863"/>
                <a:gd name="connsiteY31" fmla="*/ 1212305 h 2130842"/>
                <a:gd name="connsiteX32" fmla="*/ 129876 w 1031863"/>
                <a:gd name="connsiteY32" fmla="*/ 1137829 h 2130842"/>
                <a:gd name="connsiteX33" fmla="*/ 220902 w 1031863"/>
                <a:gd name="connsiteY33" fmla="*/ 1129553 h 2130842"/>
                <a:gd name="connsiteX34" fmla="*/ 249865 w 1031863"/>
                <a:gd name="connsiteY34" fmla="*/ 1075765 h 2130842"/>
                <a:gd name="connsiteX35" fmla="*/ 345029 w 1031863"/>
                <a:gd name="connsiteY35" fmla="*/ 1030252 h 2130842"/>
                <a:gd name="connsiteX36" fmla="*/ 651208 w 1031863"/>
                <a:gd name="connsiteY36" fmla="*/ 1021977 h 2130842"/>
                <a:gd name="connsiteX37" fmla="*/ 1027726 w 1031863"/>
                <a:gd name="connsiteY37" fmla="*/ 1013702 h 2130842"/>
                <a:gd name="connsiteX38" fmla="*/ 1031863 w 1031863"/>
                <a:gd name="connsiteY38" fmla="*/ 964051 h 2130842"/>
                <a:gd name="connsiteX39" fmla="*/ 998763 w 1031863"/>
                <a:gd name="connsiteY39" fmla="*/ 939226 h 2130842"/>
                <a:gd name="connsiteX40" fmla="*/ 986350 w 1031863"/>
                <a:gd name="connsiteY40" fmla="*/ 935088 h 2130842"/>
                <a:gd name="connsiteX41" fmla="*/ 916012 w 1031863"/>
                <a:gd name="connsiteY41" fmla="*/ 893713 h 2130842"/>
                <a:gd name="connsiteX42" fmla="*/ 742234 w 1031863"/>
                <a:gd name="connsiteY42" fmla="*/ 881300 h 2130842"/>
                <a:gd name="connsiteX43" fmla="*/ 783610 w 1031863"/>
                <a:gd name="connsiteY43" fmla="*/ 831649 h 2130842"/>
                <a:gd name="connsiteX44" fmla="*/ 841536 w 1031863"/>
                <a:gd name="connsiteY44" fmla="*/ 786136 h 2130842"/>
                <a:gd name="connsiteX45" fmla="*/ 887049 w 1031863"/>
                <a:gd name="connsiteY45" fmla="*/ 719935 h 2130842"/>
                <a:gd name="connsiteX46" fmla="*/ 841536 w 1031863"/>
                <a:gd name="connsiteY46" fmla="*/ 657872 h 2130842"/>
                <a:gd name="connsiteX47" fmla="*/ 808435 w 1031863"/>
                <a:gd name="connsiteY47" fmla="*/ 637184 h 2130842"/>
                <a:gd name="connsiteX48" fmla="*/ 634658 w 1031863"/>
                <a:gd name="connsiteY48" fmla="*/ 575121 h 2130842"/>
                <a:gd name="connsiteX49" fmla="*/ 456743 w 1031863"/>
                <a:gd name="connsiteY49" fmla="*/ 550296 h 2130842"/>
                <a:gd name="connsiteX50" fmla="*/ 411230 w 1031863"/>
                <a:gd name="connsiteY50" fmla="*/ 542020 h 2130842"/>
                <a:gd name="connsiteX51" fmla="*/ 398817 w 1031863"/>
                <a:gd name="connsiteY51" fmla="*/ 537883 h 2130842"/>
                <a:gd name="connsiteX52" fmla="*/ 299516 w 1031863"/>
                <a:gd name="connsiteY52" fmla="*/ 525470 h 2130842"/>
                <a:gd name="connsiteX53" fmla="*/ 216765 w 1031863"/>
                <a:gd name="connsiteY53" fmla="*/ 459269 h 2130842"/>
                <a:gd name="connsiteX54" fmla="*/ 150564 w 1031863"/>
                <a:gd name="connsiteY54" fmla="*/ 376518 h 2130842"/>
                <a:gd name="connsiteX55" fmla="*/ 76088 w 1031863"/>
                <a:gd name="connsiteY55" fmla="*/ 289629 h 2130842"/>
                <a:gd name="connsiteX56" fmla="*/ 38850 w 1031863"/>
                <a:gd name="connsiteY56" fmla="*/ 244116 h 2130842"/>
                <a:gd name="connsiteX57" fmla="*/ 38850 w 1031863"/>
                <a:gd name="connsiteY57" fmla="*/ 169640 h 2130842"/>
                <a:gd name="connsiteX58" fmla="*/ 100913 w 1031863"/>
                <a:gd name="connsiteY58" fmla="*/ 136540 h 2130842"/>
                <a:gd name="connsiteX59" fmla="*/ 220902 w 1031863"/>
                <a:gd name="connsiteY59" fmla="*/ 62064 h 2130842"/>
                <a:gd name="connsiteX60" fmla="*/ 345029 w 1031863"/>
                <a:gd name="connsiteY60" fmla="*/ 66201 h 2130842"/>
                <a:gd name="connsiteX61" fmla="*/ 460881 w 1031863"/>
                <a:gd name="connsiteY61" fmla="*/ 53789 h 2130842"/>
                <a:gd name="connsiteX62" fmla="*/ 489843 w 1031863"/>
                <a:gd name="connsiteY62" fmla="*/ 33101 h 2130842"/>
                <a:gd name="connsiteX63" fmla="*/ 415367 w 1031863"/>
                <a:gd name="connsiteY6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3115 w 1031863"/>
                <a:gd name="connsiteY16" fmla="*/ 1733011 h 2130842"/>
                <a:gd name="connsiteX17" fmla="*/ 179527 w 1031863"/>
                <a:gd name="connsiteY17" fmla="*/ 1683986 h 2130842"/>
                <a:gd name="connsiteX18" fmla="*/ 129876 w 1031863"/>
                <a:gd name="connsiteY18" fmla="*/ 1663298 h 2130842"/>
                <a:gd name="connsiteX19" fmla="*/ 129876 w 1031863"/>
                <a:gd name="connsiteY19" fmla="*/ 1663298 h 2130842"/>
                <a:gd name="connsiteX20" fmla="*/ 233315 w 1031863"/>
                <a:gd name="connsiteY20" fmla="*/ 1617785 h 2130842"/>
                <a:gd name="connsiteX21" fmla="*/ 299516 w 1031863"/>
                <a:gd name="connsiteY21" fmla="*/ 1584685 h 2130842"/>
                <a:gd name="connsiteX22" fmla="*/ 179527 w 1031863"/>
                <a:gd name="connsiteY22" fmla="*/ 1522621 h 2130842"/>
                <a:gd name="connsiteX23" fmla="*/ 162976 w 1031863"/>
                <a:gd name="connsiteY23" fmla="*/ 1410907 h 2130842"/>
                <a:gd name="connsiteX24" fmla="*/ 183664 w 1031863"/>
                <a:gd name="connsiteY24" fmla="*/ 1386082 h 2130842"/>
                <a:gd name="connsiteX25" fmla="*/ 220902 w 1031863"/>
                <a:gd name="connsiteY25" fmla="*/ 1369532 h 2130842"/>
                <a:gd name="connsiteX26" fmla="*/ 324341 w 1031863"/>
                <a:gd name="connsiteY26" fmla="*/ 1369532 h 2130842"/>
                <a:gd name="connsiteX27" fmla="*/ 386405 w 1031863"/>
                <a:gd name="connsiteY27" fmla="*/ 1352981 h 2130842"/>
                <a:gd name="connsiteX28" fmla="*/ 378129 w 1031863"/>
                <a:gd name="connsiteY28" fmla="*/ 1315743 h 2130842"/>
                <a:gd name="connsiteX29" fmla="*/ 316066 w 1031863"/>
                <a:gd name="connsiteY29" fmla="*/ 1286781 h 2130842"/>
                <a:gd name="connsiteX30" fmla="*/ 282966 w 1031863"/>
                <a:gd name="connsiteY30" fmla="*/ 1270230 h 2130842"/>
                <a:gd name="connsiteX31" fmla="*/ 162976 w 1031863"/>
                <a:gd name="connsiteY31" fmla="*/ 1212305 h 2130842"/>
                <a:gd name="connsiteX32" fmla="*/ 129876 w 1031863"/>
                <a:gd name="connsiteY32" fmla="*/ 1137829 h 2130842"/>
                <a:gd name="connsiteX33" fmla="*/ 220902 w 1031863"/>
                <a:gd name="connsiteY33" fmla="*/ 1129553 h 2130842"/>
                <a:gd name="connsiteX34" fmla="*/ 249865 w 1031863"/>
                <a:gd name="connsiteY34" fmla="*/ 1075765 h 2130842"/>
                <a:gd name="connsiteX35" fmla="*/ 345029 w 1031863"/>
                <a:gd name="connsiteY35" fmla="*/ 1030252 h 2130842"/>
                <a:gd name="connsiteX36" fmla="*/ 651208 w 1031863"/>
                <a:gd name="connsiteY36" fmla="*/ 1021977 h 2130842"/>
                <a:gd name="connsiteX37" fmla="*/ 1027726 w 1031863"/>
                <a:gd name="connsiteY37" fmla="*/ 1013702 h 2130842"/>
                <a:gd name="connsiteX38" fmla="*/ 1031863 w 1031863"/>
                <a:gd name="connsiteY38" fmla="*/ 964051 h 2130842"/>
                <a:gd name="connsiteX39" fmla="*/ 998763 w 1031863"/>
                <a:gd name="connsiteY39" fmla="*/ 939226 h 2130842"/>
                <a:gd name="connsiteX40" fmla="*/ 986350 w 1031863"/>
                <a:gd name="connsiteY40" fmla="*/ 935088 h 2130842"/>
                <a:gd name="connsiteX41" fmla="*/ 916012 w 1031863"/>
                <a:gd name="connsiteY41" fmla="*/ 893713 h 2130842"/>
                <a:gd name="connsiteX42" fmla="*/ 742234 w 1031863"/>
                <a:gd name="connsiteY42" fmla="*/ 881300 h 2130842"/>
                <a:gd name="connsiteX43" fmla="*/ 783610 w 1031863"/>
                <a:gd name="connsiteY43" fmla="*/ 831649 h 2130842"/>
                <a:gd name="connsiteX44" fmla="*/ 841536 w 1031863"/>
                <a:gd name="connsiteY44" fmla="*/ 786136 h 2130842"/>
                <a:gd name="connsiteX45" fmla="*/ 887049 w 1031863"/>
                <a:gd name="connsiteY45" fmla="*/ 719935 h 2130842"/>
                <a:gd name="connsiteX46" fmla="*/ 841536 w 1031863"/>
                <a:gd name="connsiteY46" fmla="*/ 657872 h 2130842"/>
                <a:gd name="connsiteX47" fmla="*/ 808435 w 1031863"/>
                <a:gd name="connsiteY47" fmla="*/ 637184 h 2130842"/>
                <a:gd name="connsiteX48" fmla="*/ 634658 w 1031863"/>
                <a:gd name="connsiteY48" fmla="*/ 575121 h 2130842"/>
                <a:gd name="connsiteX49" fmla="*/ 456743 w 1031863"/>
                <a:gd name="connsiteY49" fmla="*/ 550296 h 2130842"/>
                <a:gd name="connsiteX50" fmla="*/ 411230 w 1031863"/>
                <a:gd name="connsiteY50" fmla="*/ 542020 h 2130842"/>
                <a:gd name="connsiteX51" fmla="*/ 398817 w 1031863"/>
                <a:gd name="connsiteY51" fmla="*/ 537883 h 2130842"/>
                <a:gd name="connsiteX52" fmla="*/ 299516 w 1031863"/>
                <a:gd name="connsiteY52" fmla="*/ 525470 h 2130842"/>
                <a:gd name="connsiteX53" fmla="*/ 216765 w 1031863"/>
                <a:gd name="connsiteY53" fmla="*/ 459269 h 2130842"/>
                <a:gd name="connsiteX54" fmla="*/ 150564 w 1031863"/>
                <a:gd name="connsiteY54" fmla="*/ 376518 h 2130842"/>
                <a:gd name="connsiteX55" fmla="*/ 76088 w 1031863"/>
                <a:gd name="connsiteY55" fmla="*/ 289629 h 2130842"/>
                <a:gd name="connsiteX56" fmla="*/ 38850 w 1031863"/>
                <a:gd name="connsiteY56" fmla="*/ 244116 h 2130842"/>
                <a:gd name="connsiteX57" fmla="*/ 38850 w 1031863"/>
                <a:gd name="connsiteY57" fmla="*/ 169640 h 2130842"/>
                <a:gd name="connsiteX58" fmla="*/ 100913 w 1031863"/>
                <a:gd name="connsiteY58" fmla="*/ 136540 h 2130842"/>
                <a:gd name="connsiteX59" fmla="*/ 220902 w 1031863"/>
                <a:gd name="connsiteY59" fmla="*/ 62064 h 2130842"/>
                <a:gd name="connsiteX60" fmla="*/ 345029 w 1031863"/>
                <a:gd name="connsiteY60" fmla="*/ 66201 h 2130842"/>
                <a:gd name="connsiteX61" fmla="*/ 460881 w 1031863"/>
                <a:gd name="connsiteY61" fmla="*/ 53789 h 2130842"/>
                <a:gd name="connsiteX62" fmla="*/ 489843 w 1031863"/>
                <a:gd name="connsiteY62" fmla="*/ 33101 h 2130842"/>
                <a:gd name="connsiteX63" fmla="*/ 415367 w 1031863"/>
                <a:gd name="connsiteY6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3115 w 1031863"/>
                <a:gd name="connsiteY16" fmla="*/ 1733011 h 2130842"/>
                <a:gd name="connsiteX17" fmla="*/ 274044 w 1031863"/>
                <a:gd name="connsiteY17" fmla="*/ 1709523 h 2130842"/>
                <a:gd name="connsiteX18" fmla="*/ 179527 w 1031863"/>
                <a:gd name="connsiteY18" fmla="*/ 1683986 h 2130842"/>
                <a:gd name="connsiteX19" fmla="*/ 129876 w 1031863"/>
                <a:gd name="connsiteY19" fmla="*/ 1663298 h 2130842"/>
                <a:gd name="connsiteX20" fmla="*/ 129876 w 1031863"/>
                <a:gd name="connsiteY20" fmla="*/ 1663298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79527 w 1031863"/>
                <a:gd name="connsiteY18" fmla="*/ 1683986 h 2130842"/>
                <a:gd name="connsiteX19" fmla="*/ 129876 w 1031863"/>
                <a:gd name="connsiteY19" fmla="*/ 1663298 h 2130842"/>
                <a:gd name="connsiteX20" fmla="*/ 129876 w 1031863"/>
                <a:gd name="connsiteY20" fmla="*/ 1663298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129876 w 1031863"/>
                <a:gd name="connsiteY19" fmla="*/ 1663298 h 2130842"/>
                <a:gd name="connsiteX20" fmla="*/ 129876 w 1031863"/>
                <a:gd name="connsiteY20" fmla="*/ 1663298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129876 w 1031863"/>
                <a:gd name="connsiteY19" fmla="*/ 1663298 h 2130842"/>
                <a:gd name="connsiteX20" fmla="*/ 96538 w 1031863"/>
                <a:gd name="connsiteY20" fmla="*/ 1641867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198577 w 1031863"/>
                <a:gd name="connsiteY23" fmla="*/ 1546433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2976 w 1031863"/>
                <a:gd name="connsiteY25" fmla="*/ 1410907 h 2130842"/>
                <a:gd name="connsiteX26" fmla="*/ 183664 w 1031863"/>
                <a:gd name="connsiteY26" fmla="*/ 1386082 h 2130842"/>
                <a:gd name="connsiteX27" fmla="*/ 220902 w 1031863"/>
                <a:gd name="connsiteY27" fmla="*/ 1369532 h 2130842"/>
                <a:gd name="connsiteX28" fmla="*/ 324341 w 1031863"/>
                <a:gd name="connsiteY28" fmla="*/ 1369532 h 2130842"/>
                <a:gd name="connsiteX29" fmla="*/ 386405 w 1031863"/>
                <a:gd name="connsiteY29" fmla="*/ 1352981 h 2130842"/>
                <a:gd name="connsiteX30" fmla="*/ 378129 w 1031863"/>
                <a:gd name="connsiteY30" fmla="*/ 1315743 h 2130842"/>
                <a:gd name="connsiteX31" fmla="*/ 316066 w 1031863"/>
                <a:gd name="connsiteY31" fmla="*/ 1286781 h 2130842"/>
                <a:gd name="connsiteX32" fmla="*/ 282966 w 1031863"/>
                <a:gd name="connsiteY32" fmla="*/ 1270230 h 2130842"/>
                <a:gd name="connsiteX33" fmla="*/ 162976 w 1031863"/>
                <a:gd name="connsiteY33" fmla="*/ 1212305 h 2130842"/>
                <a:gd name="connsiteX34" fmla="*/ 129876 w 1031863"/>
                <a:gd name="connsiteY34" fmla="*/ 1137829 h 2130842"/>
                <a:gd name="connsiteX35" fmla="*/ 220902 w 1031863"/>
                <a:gd name="connsiteY35" fmla="*/ 1129553 h 2130842"/>
                <a:gd name="connsiteX36" fmla="*/ 249865 w 1031863"/>
                <a:gd name="connsiteY36" fmla="*/ 1075765 h 2130842"/>
                <a:gd name="connsiteX37" fmla="*/ 345029 w 1031863"/>
                <a:gd name="connsiteY37" fmla="*/ 1030252 h 2130842"/>
                <a:gd name="connsiteX38" fmla="*/ 651208 w 1031863"/>
                <a:gd name="connsiteY38" fmla="*/ 1021977 h 2130842"/>
                <a:gd name="connsiteX39" fmla="*/ 1027726 w 1031863"/>
                <a:gd name="connsiteY39" fmla="*/ 1013702 h 2130842"/>
                <a:gd name="connsiteX40" fmla="*/ 1031863 w 1031863"/>
                <a:gd name="connsiteY40" fmla="*/ 964051 h 2130842"/>
                <a:gd name="connsiteX41" fmla="*/ 998763 w 1031863"/>
                <a:gd name="connsiteY41" fmla="*/ 939226 h 2130842"/>
                <a:gd name="connsiteX42" fmla="*/ 986350 w 1031863"/>
                <a:gd name="connsiteY42" fmla="*/ 935088 h 2130842"/>
                <a:gd name="connsiteX43" fmla="*/ 916012 w 1031863"/>
                <a:gd name="connsiteY43" fmla="*/ 893713 h 2130842"/>
                <a:gd name="connsiteX44" fmla="*/ 742234 w 1031863"/>
                <a:gd name="connsiteY44" fmla="*/ 881300 h 2130842"/>
                <a:gd name="connsiteX45" fmla="*/ 783610 w 1031863"/>
                <a:gd name="connsiteY45" fmla="*/ 831649 h 2130842"/>
                <a:gd name="connsiteX46" fmla="*/ 841536 w 1031863"/>
                <a:gd name="connsiteY46" fmla="*/ 786136 h 2130842"/>
                <a:gd name="connsiteX47" fmla="*/ 887049 w 1031863"/>
                <a:gd name="connsiteY47" fmla="*/ 719935 h 2130842"/>
                <a:gd name="connsiteX48" fmla="*/ 841536 w 1031863"/>
                <a:gd name="connsiteY48" fmla="*/ 657872 h 2130842"/>
                <a:gd name="connsiteX49" fmla="*/ 808435 w 1031863"/>
                <a:gd name="connsiteY49" fmla="*/ 637184 h 2130842"/>
                <a:gd name="connsiteX50" fmla="*/ 634658 w 1031863"/>
                <a:gd name="connsiteY50" fmla="*/ 575121 h 2130842"/>
                <a:gd name="connsiteX51" fmla="*/ 456743 w 1031863"/>
                <a:gd name="connsiteY51" fmla="*/ 550296 h 2130842"/>
                <a:gd name="connsiteX52" fmla="*/ 411230 w 1031863"/>
                <a:gd name="connsiteY52" fmla="*/ 542020 h 2130842"/>
                <a:gd name="connsiteX53" fmla="*/ 398817 w 1031863"/>
                <a:gd name="connsiteY53" fmla="*/ 537883 h 2130842"/>
                <a:gd name="connsiteX54" fmla="*/ 299516 w 1031863"/>
                <a:gd name="connsiteY54" fmla="*/ 525470 h 2130842"/>
                <a:gd name="connsiteX55" fmla="*/ 216765 w 1031863"/>
                <a:gd name="connsiteY55" fmla="*/ 459269 h 2130842"/>
                <a:gd name="connsiteX56" fmla="*/ 150564 w 1031863"/>
                <a:gd name="connsiteY56" fmla="*/ 376518 h 2130842"/>
                <a:gd name="connsiteX57" fmla="*/ 76088 w 1031863"/>
                <a:gd name="connsiteY57" fmla="*/ 289629 h 2130842"/>
                <a:gd name="connsiteX58" fmla="*/ 38850 w 1031863"/>
                <a:gd name="connsiteY58" fmla="*/ 244116 h 2130842"/>
                <a:gd name="connsiteX59" fmla="*/ 38850 w 1031863"/>
                <a:gd name="connsiteY59" fmla="*/ 169640 h 2130842"/>
                <a:gd name="connsiteX60" fmla="*/ 100913 w 1031863"/>
                <a:gd name="connsiteY60" fmla="*/ 136540 h 2130842"/>
                <a:gd name="connsiteX61" fmla="*/ 220902 w 1031863"/>
                <a:gd name="connsiteY61" fmla="*/ 62064 h 2130842"/>
                <a:gd name="connsiteX62" fmla="*/ 345029 w 1031863"/>
                <a:gd name="connsiteY62" fmla="*/ 66201 h 2130842"/>
                <a:gd name="connsiteX63" fmla="*/ 460881 w 1031863"/>
                <a:gd name="connsiteY63" fmla="*/ 53789 h 2130842"/>
                <a:gd name="connsiteX64" fmla="*/ 489843 w 1031863"/>
                <a:gd name="connsiteY64" fmla="*/ 33101 h 2130842"/>
                <a:gd name="connsiteX65" fmla="*/ 415367 w 1031863"/>
                <a:gd name="connsiteY6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59744 w 1031863"/>
                <a:gd name="connsiteY25" fmla="*/ 1509498 h 2130842"/>
                <a:gd name="connsiteX26" fmla="*/ 162976 w 1031863"/>
                <a:gd name="connsiteY26" fmla="*/ 1410907 h 2130842"/>
                <a:gd name="connsiteX27" fmla="*/ 183664 w 1031863"/>
                <a:gd name="connsiteY27" fmla="*/ 1386082 h 2130842"/>
                <a:gd name="connsiteX28" fmla="*/ 220902 w 1031863"/>
                <a:gd name="connsiteY28" fmla="*/ 1369532 h 2130842"/>
                <a:gd name="connsiteX29" fmla="*/ 324341 w 1031863"/>
                <a:gd name="connsiteY29" fmla="*/ 1369532 h 2130842"/>
                <a:gd name="connsiteX30" fmla="*/ 386405 w 1031863"/>
                <a:gd name="connsiteY30" fmla="*/ 1352981 h 2130842"/>
                <a:gd name="connsiteX31" fmla="*/ 378129 w 1031863"/>
                <a:gd name="connsiteY31" fmla="*/ 1315743 h 2130842"/>
                <a:gd name="connsiteX32" fmla="*/ 316066 w 1031863"/>
                <a:gd name="connsiteY32" fmla="*/ 1286781 h 2130842"/>
                <a:gd name="connsiteX33" fmla="*/ 282966 w 1031863"/>
                <a:gd name="connsiteY33" fmla="*/ 1270230 h 2130842"/>
                <a:gd name="connsiteX34" fmla="*/ 162976 w 1031863"/>
                <a:gd name="connsiteY34" fmla="*/ 1212305 h 2130842"/>
                <a:gd name="connsiteX35" fmla="*/ 129876 w 1031863"/>
                <a:gd name="connsiteY35" fmla="*/ 1137829 h 2130842"/>
                <a:gd name="connsiteX36" fmla="*/ 220902 w 1031863"/>
                <a:gd name="connsiteY36" fmla="*/ 1129553 h 2130842"/>
                <a:gd name="connsiteX37" fmla="*/ 249865 w 1031863"/>
                <a:gd name="connsiteY37" fmla="*/ 1075765 h 2130842"/>
                <a:gd name="connsiteX38" fmla="*/ 345029 w 1031863"/>
                <a:gd name="connsiteY38" fmla="*/ 1030252 h 2130842"/>
                <a:gd name="connsiteX39" fmla="*/ 651208 w 1031863"/>
                <a:gd name="connsiteY39" fmla="*/ 1021977 h 2130842"/>
                <a:gd name="connsiteX40" fmla="*/ 1027726 w 1031863"/>
                <a:gd name="connsiteY40" fmla="*/ 1013702 h 2130842"/>
                <a:gd name="connsiteX41" fmla="*/ 1031863 w 1031863"/>
                <a:gd name="connsiteY41" fmla="*/ 964051 h 2130842"/>
                <a:gd name="connsiteX42" fmla="*/ 998763 w 1031863"/>
                <a:gd name="connsiteY42" fmla="*/ 939226 h 2130842"/>
                <a:gd name="connsiteX43" fmla="*/ 986350 w 1031863"/>
                <a:gd name="connsiteY43" fmla="*/ 935088 h 2130842"/>
                <a:gd name="connsiteX44" fmla="*/ 916012 w 1031863"/>
                <a:gd name="connsiteY44" fmla="*/ 893713 h 2130842"/>
                <a:gd name="connsiteX45" fmla="*/ 742234 w 1031863"/>
                <a:gd name="connsiteY45" fmla="*/ 881300 h 2130842"/>
                <a:gd name="connsiteX46" fmla="*/ 783610 w 1031863"/>
                <a:gd name="connsiteY46" fmla="*/ 831649 h 2130842"/>
                <a:gd name="connsiteX47" fmla="*/ 841536 w 1031863"/>
                <a:gd name="connsiteY47" fmla="*/ 786136 h 2130842"/>
                <a:gd name="connsiteX48" fmla="*/ 887049 w 1031863"/>
                <a:gd name="connsiteY48" fmla="*/ 719935 h 2130842"/>
                <a:gd name="connsiteX49" fmla="*/ 841536 w 1031863"/>
                <a:gd name="connsiteY49" fmla="*/ 657872 h 2130842"/>
                <a:gd name="connsiteX50" fmla="*/ 808435 w 1031863"/>
                <a:gd name="connsiteY50" fmla="*/ 637184 h 2130842"/>
                <a:gd name="connsiteX51" fmla="*/ 634658 w 1031863"/>
                <a:gd name="connsiteY51" fmla="*/ 575121 h 2130842"/>
                <a:gd name="connsiteX52" fmla="*/ 456743 w 1031863"/>
                <a:gd name="connsiteY52" fmla="*/ 550296 h 2130842"/>
                <a:gd name="connsiteX53" fmla="*/ 411230 w 1031863"/>
                <a:gd name="connsiteY53" fmla="*/ 542020 h 2130842"/>
                <a:gd name="connsiteX54" fmla="*/ 398817 w 1031863"/>
                <a:gd name="connsiteY54" fmla="*/ 537883 h 2130842"/>
                <a:gd name="connsiteX55" fmla="*/ 299516 w 1031863"/>
                <a:gd name="connsiteY55" fmla="*/ 525470 h 2130842"/>
                <a:gd name="connsiteX56" fmla="*/ 216765 w 1031863"/>
                <a:gd name="connsiteY56" fmla="*/ 459269 h 2130842"/>
                <a:gd name="connsiteX57" fmla="*/ 150564 w 1031863"/>
                <a:gd name="connsiteY57" fmla="*/ 376518 h 2130842"/>
                <a:gd name="connsiteX58" fmla="*/ 76088 w 1031863"/>
                <a:gd name="connsiteY58" fmla="*/ 289629 h 2130842"/>
                <a:gd name="connsiteX59" fmla="*/ 38850 w 1031863"/>
                <a:gd name="connsiteY59" fmla="*/ 244116 h 2130842"/>
                <a:gd name="connsiteX60" fmla="*/ 38850 w 1031863"/>
                <a:gd name="connsiteY60" fmla="*/ 169640 h 2130842"/>
                <a:gd name="connsiteX61" fmla="*/ 100913 w 1031863"/>
                <a:gd name="connsiteY61" fmla="*/ 136540 h 2130842"/>
                <a:gd name="connsiteX62" fmla="*/ 220902 w 1031863"/>
                <a:gd name="connsiteY62" fmla="*/ 62064 h 2130842"/>
                <a:gd name="connsiteX63" fmla="*/ 345029 w 1031863"/>
                <a:gd name="connsiteY63" fmla="*/ 66201 h 2130842"/>
                <a:gd name="connsiteX64" fmla="*/ 460881 w 1031863"/>
                <a:gd name="connsiteY64" fmla="*/ 53789 h 2130842"/>
                <a:gd name="connsiteX65" fmla="*/ 489843 w 1031863"/>
                <a:gd name="connsiteY65" fmla="*/ 33101 h 2130842"/>
                <a:gd name="connsiteX66" fmla="*/ 415367 w 1031863"/>
                <a:gd name="connsiteY66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2976 w 1031863"/>
                <a:gd name="connsiteY27" fmla="*/ 1410907 h 2130842"/>
                <a:gd name="connsiteX28" fmla="*/ 183664 w 1031863"/>
                <a:gd name="connsiteY28" fmla="*/ 1386082 h 2130842"/>
                <a:gd name="connsiteX29" fmla="*/ 220902 w 1031863"/>
                <a:gd name="connsiteY29" fmla="*/ 1369532 h 2130842"/>
                <a:gd name="connsiteX30" fmla="*/ 324341 w 1031863"/>
                <a:gd name="connsiteY30" fmla="*/ 1369532 h 2130842"/>
                <a:gd name="connsiteX31" fmla="*/ 386405 w 1031863"/>
                <a:gd name="connsiteY31" fmla="*/ 1352981 h 2130842"/>
                <a:gd name="connsiteX32" fmla="*/ 378129 w 1031863"/>
                <a:gd name="connsiteY32" fmla="*/ 1315743 h 2130842"/>
                <a:gd name="connsiteX33" fmla="*/ 316066 w 1031863"/>
                <a:gd name="connsiteY33" fmla="*/ 1286781 h 2130842"/>
                <a:gd name="connsiteX34" fmla="*/ 282966 w 1031863"/>
                <a:gd name="connsiteY34" fmla="*/ 1270230 h 2130842"/>
                <a:gd name="connsiteX35" fmla="*/ 162976 w 1031863"/>
                <a:gd name="connsiteY35" fmla="*/ 1212305 h 2130842"/>
                <a:gd name="connsiteX36" fmla="*/ 129876 w 1031863"/>
                <a:gd name="connsiteY36" fmla="*/ 1137829 h 2130842"/>
                <a:gd name="connsiteX37" fmla="*/ 220902 w 1031863"/>
                <a:gd name="connsiteY37" fmla="*/ 1129553 h 2130842"/>
                <a:gd name="connsiteX38" fmla="*/ 249865 w 1031863"/>
                <a:gd name="connsiteY38" fmla="*/ 1075765 h 2130842"/>
                <a:gd name="connsiteX39" fmla="*/ 345029 w 1031863"/>
                <a:gd name="connsiteY39" fmla="*/ 1030252 h 2130842"/>
                <a:gd name="connsiteX40" fmla="*/ 651208 w 1031863"/>
                <a:gd name="connsiteY40" fmla="*/ 1021977 h 2130842"/>
                <a:gd name="connsiteX41" fmla="*/ 1027726 w 1031863"/>
                <a:gd name="connsiteY41" fmla="*/ 1013702 h 2130842"/>
                <a:gd name="connsiteX42" fmla="*/ 1031863 w 1031863"/>
                <a:gd name="connsiteY42" fmla="*/ 964051 h 2130842"/>
                <a:gd name="connsiteX43" fmla="*/ 998763 w 1031863"/>
                <a:gd name="connsiteY43" fmla="*/ 939226 h 2130842"/>
                <a:gd name="connsiteX44" fmla="*/ 986350 w 1031863"/>
                <a:gd name="connsiteY44" fmla="*/ 935088 h 2130842"/>
                <a:gd name="connsiteX45" fmla="*/ 916012 w 1031863"/>
                <a:gd name="connsiteY45" fmla="*/ 893713 h 2130842"/>
                <a:gd name="connsiteX46" fmla="*/ 742234 w 1031863"/>
                <a:gd name="connsiteY46" fmla="*/ 881300 h 2130842"/>
                <a:gd name="connsiteX47" fmla="*/ 783610 w 1031863"/>
                <a:gd name="connsiteY47" fmla="*/ 831649 h 2130842"/>
                <a:gd name="connsiteX48" fmla="*/ 841536 w 1031863"/>
                <a:gd name="connsiteY48" fmla="*/ 786136 h 2130842"/>
                <a:gd name="connsiteX49" fmla="*/ 887049 w 1031863"/>
                <a:gd name="connsiteY49" fmla="*/ 719935 h 2130842"/>
                <a:gd name="connsiteX50" fmla="*/ 841536 w 1031863"/>
                <a:gd name="connsiteY50" fmla="*/ 657872 h 2130842"/>
                <a:gd name="connsiteX51" fmla="*/ 808435 w 1031863"/>
                <a:gd name="connsiteY51" fmla="*/ 637184 h 2130842"/>
                <a:gd name="connsiteX52" fmla="*/ 634658 w 1031863"/>
                <a:gd name="connsiteY52" fmla="*/ 575121 h 2130842"/>
                <a:gd name="connsiteX53" fmla="*/ 456743 w 1031863"/>
                <a:gd name="connsiteY53" fmla="*/ 550296 h 2130842"/>
                <a:gd name="connsiteX54" fmla="*/ 411230 w 1031863"/>
                <a:gd name="connsiteY54" fmla="*/ 542020 h 2130842"/>
                <a:gd name="connsiteX55" fmla="*/ 398817 w 1031863"/>
                <a:gd name="connsiteY55" fmla="*/ 537883 h 2130842"/>
                <a:gd name="connsiteX56" fmla="*/ 299516 w 1031863"/>
                <a:gd name="connsiteY56" fmla="*/ 525470 h 2130842"/>
                <a:gd name="connsiteX57" fmla="*/ 216765 w 1031863"/>
                <a:gd name="connsiteY57" fmla="*/ 459269 h 2130842"/>
                <a:gd name="connsiteX58" fmla="*/ 150564 w 1031863"/>
                <a:gd name="connsiteY58" fmla="*/ 376518 h 2130842"/>
                <a:gd name="connsiteX59" fmla="*/ 76088 w 1031863"/>
                <a:gd name="connsiteY59" fmla="*/ 289629 h 2130842"/>
                <a:gd name="connsiteX60" fmla="*/ 38850 w 1031863"/>
                <a:gd name="connsiteY60" fmla="*/ 244116 h 2130842"/>
                <a:gd name="connsiteX61" fmla="*/ 38850 w 1031863"/>
                <a:gd name="connsiteY61" fmla="*/ 169640 h 2130842"/>
                <a:gd name="connsiteX62" fmla="*/ 100913 w 1031863"/>
                <a:gd name="connsiteY62" fmla="*/ 136540 h 2130842"/>
                <a:gd name="connsiteX63" fmla="*/ 220902 w 1031863"/>
                <a:gd name="connsiteY63" fmla="*/ 62064 h 2130842"/>
                <a:gd name="connsiteX64" fmla="*/ 345029 w 1031863"/>
                <a:gd name="connsiteY64" fmla="*/ 66201 h 2130842"/>
                <a:gd name="connsiteX65" fmla="*/ 460881 w 1031863"/>
                <a:gd name="connsiteY65" fmla="*/ 53789 h 2130842"/>
                <a:gd name="connsiteX66" fmla="*/ 489843 w 1031863"/>
                <a:gd name="connsiteY66" fmla="*/ 33101 h 2130842"/>
                <a:gd name="connsiteX67" fmla="*/ 415367 w 1031863"/>
                <a:gd name="connsiteY67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78794 w 1031863"/>
                <a:gd name="connsiteY27" fmla="*/ 1480923 h 2130842"/>
                <a:gd name="connsiteX28" fmla="*/ 162976 w 1031863"/>
                <a:gd name="connsiteY28" fmla="*/ 1410907 h 2130842"/>
                <a:gd name="connsiteX29" fmla="*/ 183664 w 1031863"/>
                <a:gd name="connsiteY29" fmla="*/ 1386082 h 2130842"/>
                <a:gd name="connsiteX30" fmla="*/ 220902 w 1031863"/>
                <a:gd name="connsiteY30" fmla="*/ 1369532 h 2130842"/>
                <a:gd name="connsiteX31" fmla="*/ 324341 w 1031863"/>
                <a:gd name="connsiteY31" fmla="*/ 1369532 h 2130842"/>
                <a:gd name="connsiteX32" fmla="*/ 386405 w 1031863"/>
                <a:gd name="connsiteY32" fmla="*/ 1352981 h 2130842"/>
                <a:gd name="connsiteX33" fmla="*/ 378129 w 1031863"/>
                <a:gd name="connsiteY33" fmla="*/ 1315743 h 2130842"/>
                <a:gd name="connsiteX34" fmla="*/ 316066 w 1031863"/>
                <a:gd name="connsiteY34" fmla="*/ 1286781 h 2130842"/>
                <a:gd name="connsiteX35" fmla="*/ 282966 w 1031863"/>
                <a:gd name="connsiteY35" fmla="*/ 1270230 h 2130842"/>
                <a:gd name="connsiteX36" fmla="*/ 162976 w 1031863"/>
                <a:gd name="connsiteY36" fmla="*/ 1212305 h 2130842"/>
                <a:gd name="connsiteX37" fmla="*/ 129876 w 1031863"/>
                <a:gd name="connsiteY37" fmla="*/ 1137829 h 2130842"/>
                <a:gd name="connsiteX38" fmla="*/ 220902 w 1031863"/>
                <a:gd name="connsiteY38" fmla="*/ 1129553 h 2130842"/>
                <a:gd name="connsiteX39" fmla="*/ 249865 w 1031863"/>
                <a:gd name="connsiteY39" fmla="*/ 1075765 h 2130842"/>
                <a:gd name="connsiteX40" fmla="*/ 345029 w 1031863"/>
                <a:gd name="connsiteY40" fmla="*/ 1030252 h 2130842"/>
                <a:gd name="connsiteX41" fmla="*/ 651208 w 1031863"/>
                <a:gd name="connsiteY41" fmla="*/ 1021977 h 2130842"/>
                <a:gd name="connsiteX42" fmla="*/ 1027726 w 1031863"/>
                <a:gd name="connsiteY42" fmla="*/ 1013702 h 2130842"/>
                <a:gd name="connsiteX43" fmla="*/ 1031863 w 1031863"/>
                <a:gd name="connsiteY43" fmla="*/ 964051 h 2130842"/>
                <a:gd name="connsiteX44" fmla="*/ 998763 w 1031863"/>
                <a:gd name="connsiteY44" fmla="*/ 939226 h 2130842"/>
                <a:gd name="connsiteX45" fmla="*/ 986350 w 1031863"/>
                <a:gd name="connsiteY45" fmla="*/ 935088 h 2130842"/>
                <a:gd name="connsiteX46" fmla="*/ 916012 w 1031863"/>
                <a:gd name="connsiteY46" fmla="*/ 893713 h 2130842"/>
                <a:gd name="connsiteX47" fmla="*/ 742234 w 1031863"/>
                <a:gd name="connsiteY47" fmla="*/ 881300 h 2130842"/>
                <a:gd name="connsiteX48" fmla="*/ 783610 w 1031863"/>
                <a:gd name="connsiteY48" fmla="*/ 831649 h 2130842"/>
                <a:gd name="connsiteX49" fmla="*/ 841536 w 1031863"/>
                <a:gd name="connsiteY49" fmla="*/ 786136 h 2130842"/>
                <a:gd name="connsiteX50" fmla="*/ 887049 w 1031863"/>
                <a:gd name="connsiteY50" fmla="*/ 719935 h 2130842"/>
                <a:gd name="connsiteX51" fmla="*/ 841536 w 1031863"/>
                <a:gd name="connsiteY51" fmla="*/ 657872 h 2130842"/>
                <a:gd name="connsiteX52" fmla="*/ 808435 w 1031863"/>
                <a:gd name="connsiteY52" fmla="*/ 637184 h 2130842"/>
                <a:gd name="connsiteX53" fmla="*/ 634658 w 1031863"/>
                <a:gd name="connsiteY53" fmla="*/ 575121 h 2130842"/>
                <a:gd name="connsiteX54" fmla="*/ 456743 w 1031863"/>
                <a:gd name="connsiteY54" fmla="*/ 550296 h 2130842"/>
                <a:gd name="connsiteX55" fmla="*/ 411230 w 1031863"/>
                <a:gd name="connsiteY55" fmla="*/ 542020 h 2130842"/>
                <a:gd name="connsiteX56" fmla="*/ 398817 w 1031863"/>
                <a:gd name="connsiteY56" fmla="*/ 537883 h 2130842"/>
                <a:gd name="connsiteX57" fmla="*/ 299516 w 1031863"/>
                <a:gd name="connsiteY57" fmla="*/ 525470 h 2130842"/>
                <a:gd name="connsiteX58" fmla="*/ 216765 w 1031863"/>
                <a:gd name="connsiteY58" fmla="*/ 459269 h 2130842"/>
                <a:gd name="connsiteX59" fmla="*/ 150564 w 1031863"/>
                <a:gd name="connsiteY59" fmla="*/ 376518 h 2130842"/>
                <a:gd name="connsiteX60" fmla="*/ 76088 w 1031863"/>
                <a:gd name="connsiteY60" fmla="*/ 289629 h 2130842"/>
                <a:gd name="connsiteX61" fmla="*/ 38850 w 1031863"/>
                <a:gd name="connsiteY61" fmla="*/ 244116 h 2130842"/>
                <a:gd name="connsiteX62" fmla="*/ 38850 w 1031863"/>
                <a:gd name="connsiteY62" fmla="*/ 169640 h 2130842"/>
                <a:gd name="connsiteX63" fmla="*/ 100913 w 1031863"/>
                <a:gd name="connsiteY63" fmla="*/ 136540 h 2130842"/>
                <a:gd name="connsiteX64" fmla="*/ 220902 w 1031863"/>
                <a:gd name="connsiteY64" fmla="*/ 62064 h 2130842"/>
                <a:gd name="connsiteX65" fmla="*/ 345029 w 1031863"/>
                <a:gd name="connsiteY65" fmla="*/ 66201 h 2130842"/>
                <a:gd name="connsiteX66" fmla="*/ 460881 w 1031863"/>
                <a:gd name="connsiteY66" fmla="*/ 53789 h 2130842"/>
                <a:gd name="connsiteX67" fmla="*/ 489843 w 1031863"/>
                <a:gd name="connsiteY67" fmla="*/ 33101 h 2130842"/>
                <a:gd name="connsiteX68" fmla="*/ 415367 w 1031863"/>
                <a:gd name="connsiteY68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78794 w 1031863"/>
                <a:gd name="connsiteY27" fmla="*/ 1480923 h 2130842"/>
                <a:gd name="connsiteX28" fmla="*/ 202607 w 1031863"/>
                <a:gd name="connsiteY28" fmla="*/ 1445204 h 2130842"/>
                <a:gd name="connsiteX29" fmla="*/ 162976 w 1031863"/>
                <a:gd name="connsiteY29" fmla="*/ 1410907 h 2130842"/>
                <a:gd name="connsiteX30" fmla="*/ 183664 w 1031863"/>
                <a:gd name="connsiteY30" fmla="*/ 138608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62976 w 1031863"/>
                <a:gd name="connsiteY29" fmla="*/ 1410907 h 2130842"/>
                <a:gd name="connsiteX30" fmla="*/ 183664 w 1031863"/>
                <a:gd name="connsiteY30" fmla="*/ 138608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3664 w 1031863"/>
                <a:gd name="connsiteY30" fmla="*/ 138608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11529 w 1031863"/>
                <a:gd name="connsiteY36" fmla="*/ 1258324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9876 w 1031863"/>
                <a:gd name="connsiteY39" fmla="*/ 1137829 h 2130842"/>
                <a:gd name="connsiteX40" fmla="*/ 220902 w 1031863"/>
                <a:gd name="connsiteY40" fmla="*/ 1129553 h 2130842"/>
                <a:gd name="connsiteX41" fmla="*/ 249865 w 1031863"/>
                <a:gd name="connsiteY41" fmla="*/ 1075765 h 2130842"/>
                <a:gd name="connsiteX42" fmla="*/ 345029 w 1031863"/>
                <a:gd name="connsiteY42" fmla="*/ 1030252 h 2130842"/>
                <a:gd name="connsiteX43" fmla="*/ 651208 w 1031863"/>
                <a:gd name="connsiteY43" fmla="*/ 1021977 h 2130842"/>
                <a:gd name="connsiteX44" fmla="*/ 1027726 w 1031863"/>
                <a:gd name="connsiteY44" fmla="*/ 1013702 h 2130842"/>
                <a:gd name="connsiteX45" fmla="*/ 1031863 w 1031863"/>
                <a:gd name="connsiteY45" fmla="*/ 964051 h 2130842"/>
                <a:gd name="connsiteX46" fmla="*/ 998763 w 1031863"/>
                <a:gd name="connsiteY46" fmla="*/ 939226 h 2130842"/>
                <a:gd name="connsiteX47" fmla="*/ 986350 w 1031863"/>
                <a:gd name="connsiteY47" fmla="*/ 935088 h 2130842"/>
                <a:gd name="connsiteX48" fmla="*/ 916012 w 1031863"/>
                <a:gd name="connsiteY48" fmla="*/ 893713 h 2130842"/>
                <a:gd name="connsiteX49" fmla="*/ 742234 w 1031863"/>
                <a:gd name="connsiteY49" fmla="*/ 881300 h 2130842"/>
                <a:gd name="connsiteX50" fmla="*/ 783610 w 1031863"/>
                <a:gd name="connsiteY50" fmla="*/ 831649 h 2130842"/>
                <a:gd name="connsiteX51" fmla="*/ 841536 w 1031863"/>
                <a:gd name="connsiteY51" fmla="*/ 786136 h 2130842"/>
                <a:gd name="connsiteX52" fmla="*/ 887049 w 1031863"/>
                <a:gd name="connsiteY52" fmla="*/ 719935 h 2130842"/>
                <a:gd name="connsiteX53" fmla="*/ 841536 w 1031863"/>
                <a:gd name="connsiteY53" fmla="*/ 657872 h 2130842"/>
                <a:gd name="connsiteX54" fmla="*/ 808435 w 1031863"/>
                <a:gd name="connsiteY54" fmla="*/ 637184 h 2130842"/>
                <a:gd name="connsiteX55" fmla="*/ 634658 w 1031863"/>
                <a:gd name="connsiteY55" fmla="*/ 575121 h 2130842"/>
                <a:gd name="connsiteX56" fmla="*/ 456743 w 1031863"/>
                <a:gd name="connsiteY56" fmla="*/ 550296 h 2130842"/>
                <a:gd name="connsiteX57" fmla="*/ 411230 w 1031863"/>
                <a:gd name="connsiteY57" fmla="*/ 542020 h 2130842"/>
                <a:gd name="connsiteX58" fmla="*/ 398817 w 1031863"/>
                <a:gd name="connsiteY58" fmla="*/ 537883 h 2130842"/>
                <a:gd name="connsiteX59" fmla="*/ 299516 w 1031863"/>
                <a:gd name="connsiteY59" fmla="*/ 525470 h 2130842"/>
                <a:gd name="connsiteX60" fmla="*/ 216765 w 1031863"/>
                <a:gd name="connsiteY60" fmla="*/ 459269 h 2130842"/>
                <a:gd name="connsiteX61" fmla="*/ 150564 w 1031863"/>
                <a:gd name="connsiteY61" fmla="*/ 376518 h 2130842"/>
                <a:gd name="connsiteX62" fmla="*/ 76088 w 1031863"/>
                <a:gd name="connsiteY62" fmla="*/ 289629 h 2130842"/>
                <a:gd name="connsiteX63" fmla="*/ 38850 w 1031863"/>
                <a:gd name="connsiteY63" fmla="*/ 244116 h 2130842"/>
                <a:gd name="connsiteX64" fmla="*/ 38850 w 1031863"/>
                <a:gd name="connsiteY64" fmla="*/ 169640 h 2130842"/>
                <a:gd name="connsiteX65" fmla="*/ 100913 w 1031863"/>
                <a:gd name="connsiteY65" fmla="*/ 136540 h 2130842"/>
                <a:gd name="connsiteX66" fmla="*/ 220902 w 1031863"/>
                <a:gd name="connsiteY66" fmla="*/ 62064 h 2130842"/>
                <a:gd name="connsiteX67" fmla="*/ 345029 w 1031863"/>
                <a:gd name="connsiteY67" fmla="*/ 66201 h 2130842"/>
                <a:gd name="connsiteX68" fmla="*/ 460881 w 1031863"/>
                <a:gd name="connsiteY68" fmla="*/ 53789 h 2130842"/>
                <a:gd name="connsiteX69" fmla="*/ 489843 w 1031863"/>
                <a:gd name="connsiteY69" fmla="*/ 33101 h 2130842"/>
                <a:gd name="connsiteX70" fmla="*/ 415367 w 1031863"/>
                <a:gd name="connsiteY7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220902 w 1031863"/>
                <a:gd name="connsiteY40" fmla="*/ 1129553 h 2130842"/>
                <a:gd name="connsiteX41" fmla="*/ 249865 w 1031863"/>
                <a:gd name="connsiteY41" fmla="*/ 1075765 h 2130842"/>
                <a:gd name="connsiteX42" fmla="*/ 345029 w 1031863"/>
                <a:gd name="connsiteY42" fmla="*/ 1030252 h 2130842"/>
                <a:gd name="connsiteX43" fmla="*/ 651208 w 1031863"/>
                <a:gd name="connsiteY43" fmla="*/ 1021977 h 2130842"/>
                <a:gd name="connsiteX44" fmla="*/ 1027726 w 1031863"/>
                <a:gd name="connsiteY44" fmla="*/ 1013702 h 2130842"/>
                <a:gd name="connsiteX45" fmla="*/ 1031863 w 1031863"/>
                <a:gd name="connsiteY45" fmla="*/ 964051 h 2130842"/>
                <a:gd name="connsiteX46" fmla="*/ 998763 w 1031863"/>
                <a:gd name="connsiteY46" fmla="*/ 939226 h 2130842"/>
                <a:gd name="connsiteX47" fmla="*/ 986350 w 1031863"/>
                <a:gd name="connsiteY47" fmla="*/ 935088 h 2130842"/>
                <a:gd name="connsiteX48" fmla="*/ 916012 w 1031863"/>
                <a:gd name="connsiteY48" fmla="*/ 893713 h 2130842"/>
                <a:gd name="connsiteX49" fmla="*/ 742234 w 1031863"/>
                <a:gd name="connsiteY49" fmla="*/ 881300 h 2130842"/>
                <a:gd name="connsiteX50" fmla="*/ 783610 w 1031863"/>
                <a:gd name="connsiteY50" fmla="*/ 831649 h 2130842"/>
                <a:gd name="connsiteX51" fmla="*/ 841536 w 1031863"/>
                <a:gd name="connsiteY51" fmla="*/ 786136 h 2130842"/>
                <a:gd name="connsiteX52" fmla="*/ 887049 w 1031863"/>
                <a:gd name="connsiteY52" fmla="*/ 719935 h 2130842"/>
                <a:gd name="connsiteX53" fmla="*/ 841536 w 1031863"/>
                <a:gd name="connsiteY53" fmla="*/ 657872 h 2130842"/>
                <a:gd name="connsiteX54" fmla="*/ 808435 w 1031863"/>
                <a:gd name="connsiteY54" fmla="*/ 637184 h 2130842"/>
                <a:gd name="connsiteX55" fmla="*/ 634658 w 1031863"/>
                <a:gd name="connsiteY55" fmla="*/ 575121 h 2130842"/>
                <a:gd name="connsiteX56" fmla="*/ 456743 w 1031863"/>
                <a:gd name="connsiteY56" fmla="*/ 550296 h 2130842"/>
                <a:gd name="connsiteX57" fmla="*/ 411230 w 1031863"/>
                <a:gd name="connsiteY57" fmla="*/ 542020 h 2130842"/>
                <a:gd name="connsiteX58" fmla="*/ 398817 w 1031863"/>
                <a:gd name="connsiteY58" fmla="*/ 537883 h 2130842"/>
                <a:gd name="connsiteX59" fmla="*/ 299516 w 1031863"/>
                <a:gd name="connsiteY59" fmla="*/ 525470 h 2130842"/>
                <a:gd name="connsiteX60" fmla="*/ 216765 w 1031863"/>
                <a:gd name="connsiteY60" fmla="*/ 459269 h 2130842"/>
                <a:gd name="connsiteX61" fmla="*/ 150564 w 1031863"/>
                <a:gd name="connsiteY61" fmla="*/ 376518 h 2130842"/>
                <a:gd name="connsiteX62" fmla="*/ 76088 w 1031863"/>
                <a:gd name="connsiteY62" fmla="*/ 289629 h 2130842"/>
                <a:gd name="connsiteX63" fmla="*/ 38850 w 1031863"/>
                <a:gd name="connsiteY63" fmla="*/ 244116 h 2130842"/>
                <a:gd name="connsiteX64" fmla="*/ 38850 w 1031863"/>
                <a:gd name="connsiteY64" fmla="*/ 169640 h 2130842"/>
                <a:gd name="connsiteX65" fmla="*/ 100913 w 1031863"/>
                <a:gd name="connsiteY65" fmla="*/ 136540 h 2130842"/>
                <a:gd name="connsiteX66" fmla="*/ 220902 w 1031863"/>
                <a:gd name="connsiteY66" fmla="*/ 62064 h 2130842"/>
                <a:gd name="connsiteX67" fmla="*/ 345029 w 1031863"/>
                <a:gd name="connsiteY67" fmla="*/ 66201 h 2130842"/>
                <a:gd name="connsiteX68" fmla="*/ 460881 w 1031863"/>
                <a:gd name="connsiteY68" fmla="*/ 53789 h 2130842"/>
                <a:gd name="connsiteX69" fmla="*/ 489843 w 1031863"/>
                <a:gd name="connsiteY69" fmla="*/ 33101 h 2130842"/>
                <a:gd name="connsiteX70" fmla="*/ 415367 w 1031863"/>
                <a:gd name="connsiteY7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20902 w 1031863"/>
                <a:gd name="connsiteY41" fmla="*/ 1129553 h 2130842"/>
                <a:gd name="connsiteX42" fmla="*/ 249865 w 1031863"/>
                <a:gd name="connsiteY42" fmla="*/ 1075765 h 2130842"/>
                <a:gd name="connsiteX43" fmla="*/ 345029 w 1031863"/>
                <a:gd name="connsiteY43" fmla="*/ 1030252 h 2130842"/>
                <a:gd name="connsiteX44" fmla="*/ 651208 w 1031863"/>
                <a:gd name="connsiteY44" fmla="*/ 1021977 h 2130842"/>
                <a:gd name="connsiteX45" fmla="*/ 1027726 w 1031863"/>
                <a:gd name="connsiteY45" fmla="*/ 1013702 h 2130842"/>
                <a:gd name="connsiteX46" fmla="*/ 1031863 w 1031863"/>
                <a:gd name="connsiteY46" fmla="*/ 964051 h 2130842"/>
                <a:gd name="connsiteX47" fmla="*/ 998763 w 1031863"/>
                <a:gd name="connsiteY47" fmla="*/ 939226 h 2130842"/>
                <a:gd name="connsiteX48" fmla="*/ 986350 w 1031863"/>
                <a:gd name="connsiteY48" fmla="*/ 935088 h 2130842"/>
                <a:gd name="connsiteX49" fmla="*/ 916012 w 1031863"/>
                <a:gd name="connsiteY49" fmla="*/ 893713 h 2130842"/>
                <a:gd name="connsiteX50" fmla="*/ 742234 w 1031863"/>
                <a:gd name="connsiteY50" fmla="*/ 881300 h 2130842"/>
                <a:gd name="connsiteX51" fmla="*/ 783610 w 1031863"/>
                <a:gd name="connsiteY51" fmla="*/ 831649 h 2130842"/>
                <a:gd name="connsiteX52" fmla="*/ 841536 w 1031863"/>
                <a:gd name="connsiteY52" fmla="*/ 786136 h 2130842"/>
                <a:gd name="connsiteX53" fmla="*/ 887049 w 1031863"/>
                <a:gd name="connsiteY53" fmla="*/ 719935 h 2130842"/>
                <a:gd name="connsiteX54" fmla="*/ 841536 w 1031863"/>
                <a:gd name="connsiteY54" fmla="*/ 657872 h 2130842"/>
                <a:gd name="connsiteX55" fmla="*/ 808435 w 1031863"/>
                <a:gd name="connsiteY55" fmla="*/ 637184 h 2130842"/>
                <a:gd name="connsiteX56" fmla="*/ 634658 w 1031863"/>
                <a:gd name="connsiteY56" fmla="*/ 575121 h 2130842"/>
                <a:gd name="connsiteX57" fmla="*/ 456743 w 1031863"/>
                <a:gd name="connsiteY57" fmla="*/ 550296 h 2130842"/>
                <a:gd name="connsiteX58" fmla="*/ 411230 w 1031863"/>
                <a:gd name="connsiteY58" fmla="*/ 542020 h 2130842"/>
                <a:gd name="connsiteX59" fmla="*/ 398817 w 1031863"/>
                <a:gd name="connsiteY59" fmla="*/ 537883 h 2130842"/>
                <a:gd name="connsiteX60" fmla="*/ 299516 w 1031863"/>
                <a:gd name="connsiteY60" fmla="*/ 525470 h 2130842"/>
                <a:gd name="connsiteX61" fmla="*/ 216765 w 1031863"/>
                <a:gd name="connsiteY61" fmla="*/ 459269 h 2130842"/>
                <a:gd name="connsiteX62" fmla="*/ 150564 w 1031863"/>
                <a:gd name="connsiteY62" fmla="*/ 376518 h 2130842"/>
                <a:gd name="connsiteX63" fmla="*/ 76088 w 1031863"/>
                <a:gd name="connsiteY63" fmla="*/ 289629 h 2130842"/>
                <a:gd name="connsiteX64" fmla="*/ 38850 w 1031863"/>
                <a:gd name="connsiteY64" fmla="*/ 244116 h 2130842"/>
                <a:gd name="connsiteX65" fmla="*/ 38850 w 1031863"/>
                <a:gd name="connsiteY65" fmla="*/ 169640 h 2130842"/>
                <a:gd name="connsiteX66" fmla="*/ 100913 w 1031863"/>
                <a:gd name="connsiteY66" fmla="*/ 136540 h 2130842"/>
                <a:gd name="connsiteX67" fmla="*/ 220902 w 1031863"/>
                <a:gd name="connsiteY67" fmla="*/ 62064 h 2130842"/>
                <a:gd name="connsiteX68" fmla="*/ 345029 w 1031863"/>
                <a:gd name="connsiteY68" fmla="*/ 66201 h 2130842"/>
                <a:gd name="connsiteX69" fmla="*/ 460881 w 1031863"/>
                <a:gd name="connsiteY69" fmla="*/ 53789 h 2130842"/>
                <a:gd name="connsiteX70" fmla="*/ 489843 w 1031863"/>
                <a:gd name="connsiteY70" fmla="*/ 33101 h 2130842"/>
                <a:gd name="connsiteX71" fmla="*/ 415367 w 1031863"/>
                <a:gd name="connsiteY71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49865 w 1031863"/>
                <a:gd name="connsiteY42" fmla="*/ 1075765 h 2130842"/>
                <a:gd name="connsiteX43" fmla="*/ 345029 w 1031863"/>
                <a:gd name="connsiteY43" fmla="*/ 1030252 h 2130842"/>
                <a:gd name="connsiteX44" fmla="*/ 651208 w 1031863"/>
                <a:gd name="connsiteY44" fmla="*/ 1021977 h 2130842"/>
                <a:gd name="connsiteX45" fmla="*/ 1027726 w 1031863"/>
                <a:gd name="connsiteY45" fmla="*/ 1013702 h 2130842"/>
                <a:gd name="connsiteX46" fmla="*/ 1031863 w 1031863"/>
                <a:gd name="connsiteY46" fmla="*/ 964051 h 2130842"/>
                <a:gd name="connsiteX47" fmla="*/ 998763 w 1031863"/>
                <a:gd name="connsiteY47" fmla="*/ 939226 h 2130842"/>
                <a:gd name="connsiteX48" fmla="*/ 986350 w 1031863"/>
                <a:gd name="connsiteY48" fmla="*/ 935088 h 2130842"/>
                <a:gd name="connsiteX49" fmla="*/ 916012 w 1031863"/>
                <a:gd name="connsiteY49" fmla="*/ 893713 h 2130842"/>
                <a:gd name="connsiteX50" fmla="*/ 742234 w 1031863"/>
                <a:gd name="connsiteY50" fmla="*/ 881300 h 2130842"/>
                <a:gd name="connsiteX51" fmla="*/ 783610 w 1031863"/>
                <a:gd name="connsiteY51" fmla="*/ 831649 h 2130842"/>
                <a:gd name="connsiteX52" fmla="*/ 841536 w 1031863"/>
                <a:gd name="connsiteY52" fmla="*/ 786136 h 2130842"/>
                <a:gd name="connsiteX53" fmla="*/ 887049 w 1031863"/>
                <a:gd name="connsiteY53" fmla="*/ 719935 h 2130842"/>
                <a:gd name="connsiteX54" fmla="*/ 841536 w 1031863"/>
                <a:gd name="connsiteY54" fmla="*/ 657872 h 2130842"/>
                <a:gd name="connsiteX55" fmla="*/ 808435 w 1031863"/>
                <a:gd name="connsiteY55" fmla="*/ 637184 h 2130842"/>
                <a:gd name="connsiteX56" fmla="*/ 634658 w 1031863"/>
                <a:gd name="connsiteY56" fmla="*/ 575121 h 2130842"/>
                <a:gd name="connsiteX57" fmla="*/ 456743 w 1031863"/>
                <a:gd name="connsiteY57" fmla="*/ 550296 h 2130842"/>
                <a:gd name="connsiteX58" fmla="*/ 411230 w 1031863"/>
                <a:gd name="connsiteY58" fmla="*/ 542020 h 2130842"/>
                <a:gd name="connsiteX59" fmla="*/ 398817 w 1031863"/>
                <a:gd name="connsiteY59" fmla="*/ 537883 h 2130842"/>
                <a:gd name="connsiteX60" fmla="*/ 299516 w 1031863"/>
                <a:gd name="connsiteY60" fmla="*/ 525470 h 2130842"/>
                <a:gd name="connsiteX61" fmla="*/ 216765 w 1031863"/>
                <a:gd name="connsiteY61" fmla="*/ 459269 h 2130842"/>
                <a:gd name="connsiteX62" fmla="*/ 150564 w 1031863"/>
                <a:gd name="connsiteY62" fmla="*/ 376518 h 2130842"/>
                <a:gd name="connsiteX63" fmla="*/ 76088 w 1031863"/>
                <a:gd name="connsiteY63" fmla="*/ 289629 h 2130842"/>
                <a:gd name="connsiteX64" fmla="*/ 38850 w 1031863"/>
                <a:gd name="connsiteY64" fmla="*/ 244116 h 2130842"/>
                <a:gd name="connsiteX65" fmla="*/ 38850 w 1031863"/>
                <a:gd name="connsiteY65" fmla="*/ 169640 h 2130842"/>
                <a:gd name="connsiteX66" fmla="*/ 100913 w 1031863"/>
                <a:gd name="connsiteY66" fmla="*/ 136540 h 2130842"/>
                <a:gd name="connsiteX67" fmla="*/ 220902 w 1031863"/>
                <a:gd name="connsiteY67" fmla="*/ 62064 h 2130842"/>
                <a:gd name="connsiteX68" fmla="*/ 345029 w 1031863"/>
                <a:gd name="connsiteY68" fmla="*/ 66201 h 2130842"/>
                <a:gd name="connsiteX69" fmla="*/ 460881 w 1031863"/>
                <a:gd name="connsiteY69" fmla="*/ 53789 h 2130842"/>
                <a:gd name="connsiteX70" fmla="*/ 489843 w 1031863"/>
                <a:gd name="connsiteY70" fmla="*/ 33101 h 2130842"/>
                <a:gd name="connsiteX71" fmla="*/ 415367 w 1031863"/>
                <a:gd name="connsiteY71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54994 w 1031863"/>
                <a:gd name="connsiteY42" fmla="*/ 1109448 h 2130842"/>
                <a:gd name="connsiteX43" fmla="*/ 249865 w 1031863"/>
                <a:gd name="connsiteY43" fmla="*/ 1075765 h 2130842"/>
                <a:gd name="connsiteX44" fmla="*/ 345029 w 1031863"/>
                <a:gd name="connsiteY44" fmla="*/ 1030252 h 2130842"/>
                <a:gd name="connsiteX45" fmla="*/ 651208 w 1031863"/>
                <a:gd name="connsiteY45" fmla="*/ 1021977 h 2130842"/>
                <a:gd name="connsiteX46" fmla="*/ 1027726 w 1031863"/>
                <a:gd name="connsiteY46" fmla="*/ 1013702 h 2130842"/>
                <a:gd name="connsiteX47" fmla="*/ 1031863 w 1031863"/>
                <a:gd name="connsiteY47" fmla="*/ 964051 h 2130842"/>
                <a:gd name="connsiteX48" fmla="*/ 998763 w 1031863"/>
                <a:gd name="connsiteY48" fmla="*/ 939226 h 2130842"/>
                <a:gd name="connsiteX49" fmla="*/ 986350 w 1031863"/>
                <a:gd name="connsiteY49" fmla="*/ 935088 h 2130842"/>
                <a:gd name="connsiteX50" fmla="*/ 916012 w 1031863"/>
                <a:gd name="connsiteY50" fmla="*/ 893713 h 2130842"/>
                <a:gd name="connsiteX51" fmla="*/ 742234 w 1031863"/>
                <a:gd name="connsiteY51" fmla="*/ 881300 h 2130842"/>
                <a:gd name="connsiteX52" fmla="*/ 783610 w 1031863"/>
                <a:gd name="connsiteY52" fmla="*/ 831649 h 2130842"/>
                <a:gd name="connsiteX53" fmla="*/ 841536 w 1031863"/>
                <a:gd name="connsiteY53" fmla="*/ 786136 h 2130842"/>
                <a:gd name="connsiteX54" fmla="*/ 887049 w 1031863"/>
                <a:gd name="connsiteY54" fmla="*/ 719935 h 2130842"/>
                <a:gd name="connsiteX55" fmla="*/ 841536 w 1031863"/>
                <a:gd name="connsiteY55" fmla="*/ 657872 h 2130842"/>
                <a:gd name="connsiteX56" fmla="*/ 808435 w 1031863"/>
                <a:gd name="connsiteY56" fmla="*/ 637184 h 2130842"/>
                <a:gd name="connsiteX57" fmla="*/ 634658 w 1031863"/>
                <a:gd name="connsiteY57" fmla="*/ 575121 h 2130842"/>
                <a:gd name="connsiteX58" fmla="*/ 456743 w 1031863"/>
                <a:gd name="connsiteY58" fmla="*/ 550296 h 2130842"/>
                <a:gd name="connsiteX59" fmla="*/ 411230 w 1031863"/>
                <a:gd name="connsiteY59" fmla="*/ 542020 h 2130842"/>
                <a:gd name="connsiteX60" fmla="*/ 398817 w 1031863"/>
                <a:gd name="connsiteY60" fmla="*/ 537883 h 2130842"/>
                <a:gd name="connsiteX61" fmla="*/ 299516 w 1031863"/>
                <a:gd name="connsiteY61" fmla="*/ 525470 h 2130842"/>
                <a:gd name="connsiteX62" fmla="*/ 216765 w 1031863"/>
                <a:gd name="connsiteY62" fmla="*/ 459269 h 2130842"/>
                <a:gd name="connsiteX63" fmla="*/ 150564 w 1031863"/>
                <a:gd name="connsiteY63" fmla="*/ 376518 h 2130842"/>
                <a:gd name="connsiteX64" fmla="*/ 76088 w 1031863"/>
                <a:gd name="connsiteY64" fmla="*/ 289629 h 2130842"/>
                <a:gd name="connsiteX65" fmla="*/ 38850 w 1031863"/>
                <a:gd name="connsiteY65" fmla="*/ 244116 h 2130842"/>
                <a:gd name="connsiteX66" fmla="*/ 38850 w 1031863"/>
                <a:gd name="connsiteY66" fmla="*/ 169640 h 2130842"/>
                <a:gd name="connsiteX67" fmla="*/ 100913 w 1031863"/>
                <a:gd name="connsiteY67" fmla="*/ 136540 h 2130842"/>
                <a:gd name="connsiteX68" fmla="*/ 220902 w 1031863"/>
                <a:gd name="connsiteY68" fmla="*/ 62064 h 2130842"/>
                <a:gd name="connsiteX69" fmla="*/ 345029 w 1031863"/>
                <a:gd name="connsiteY69" fmla="*/ 66201 h 2130842"/>
                <a:gd name="connsiteX70" fmla="*/ 460881 w 1031863"/>
                <a:gd name="connsiteY70" fmla="*/ 53789 h 2130842"/>
                <a:gd name="connsiteX71" fmla="*/ 489843 w 1031863"/>
                <a:gd name="connsiteY71" fmla="*/ 33101 h 2130842"/>
                <a:gd name="connsiteX72" fmla="*/ 415367 w 1031863"/>
                <a:gd name="connsiteY7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49865 w 1031863"/>
                <a:gd name="connsiteY43" fmla="*/ 1075765 h 2130842"/>
                <a:gd name="connsiteX44" fmla="*/ 345029 w 1031863"/>
                <a:gd name="connsiteY44" fmla="*/ 1030252 h 2130842"/>
                <a:gd name="connsiteX45" fmla="*/ 651208 w 1031863"/>
                <a:gd name="connsiteY45" fmla="*/ 1021977 h 2130842"/>
                <a:gd name="connsiteX46" fmla="*/ 1027726 w 1031863"/>
                <a:gd name="connsiteY46" fmla="*/ 1013702 h 2130842"/>
                <a:gd name="connsiteX47" fmla="*/ 1031863 w 1031863"/>
                <a:gd name="connsiteY47" fmla="*/ 964051 h 2130842"/>
                <a:gd name="connsiteX48" fmla="*/ 998763 w 1031863"/>
                <a:gd name="connsiteY48" fmla="*/ 939226 h 2130842"/>
                <a:gd name="connsiteX49" fmla="*/ 986350 w 1031863"/>
                <a:gd name="connsiteY49" fmla="*/ 935088 h 2130842"/>
                <a:gd name="connsiteX50" fmla="*/ 916012 w 1031863"/>
                <a:gd name="connsiteY50" fmla="*/ 893713 h 2130842"/>
                <a:gd name="connsiteX51" fmla="*/ 742234 w 1031863"/>
                <a:gd name="connsiteY51" fmla="*/ 881300 h 2130842"/>
                <a:gd name="connsiteX52" fmla="*/ 783610 w 1031863"/>
                <a:gd name="connsiteY52" fmla="*/ 831649 h 2130842"/>
                <a:gd name="connsiteX53" fmla="*/ 841536 w 1031863"/>
                <a:gd name="connsiteY53" fmla="*/ 786136 h 2130842"/>
                <a:gd name="connsiteX54" fmla="*/ 887049 w 1031863"/>
                <a:gd name="connsiteY54" fmla="*/ 719935 h 2130842"/>
                <a:gd name="connsiteX55" fmla="*/ 841536 w 1031863"/>
                <a:gd name="connsiteY55" fmla="*/ 657872 h 2130842"/>
                <a:gd name="connsiteX56" fmla="*/ 808435 w 1031863"/>
                <a:gd name="connsiteY56" fmla="*/ 637184 h 2130842"/>
                <a:gd name="connsiteX57" fmla="*/ 634658 w 1031863"/>
                <a:gd name="connsiteY57" fmla="*/ 575121 h 2130842"/>
                <a:gd name="connsiteX58" fmla="*/ 456743 w 1031863"/>
                <a:gd name="connsiteY58" fmla="*/ 550296 h 2130842"/>
                <a:gd name="connsiteX59" fmla="*/ 411230 w 1031863"/>
                <a:gd name="connsiteY59" fmla="*/ 542020 h 2130842"/>
                <a:gd name="connsiteX60" fmla="*/ 398817 w 1031863"/>
                <a:gd name="connsiteY60" fmla="*/ 537883 h 2130842"/>
                <a:gd name="connsiteX61" fmla="*/ 299516 w 1031863"/>
                <a:gd name="connsiteY61" fmla="*/ 525470 h 2130842"/>
                <a:gd name="connsiteX62" fmla="*/ 216765 w 1031863"/>
                <a:gd name="connsiteY62" fmla="*/ 459269 h 2130842"/>
                <a:gd name="connsiteX63" fmla="*/ 150564 w 1031863"/>
                <a:gd name="connsiteY63" fmla="*/ 376518 h 2130842"/>
                <a:gd name="connsiteX64" fmla="*/ 76088 w 1031863"/>
                <a:gd name="connsiteY64" fmla="*/ 289629 h 2130842"/>
                <a:gd name="connsiteX65" fmla="*/ 38850 w 1031863"/>
                <a:gd name="connsiteY65" fmla="*/ 244116 h 2130842"/>
                <a:gd name="connsiteX66" fmla="*/ 38850 w 1031863"/>
                <a:gd name="connsiteY66" fmla="*/ 169640 h 2130842"/>
                <a:gd name="connsiteX67" fmla="*/ 100913 w 1031863"/>
                <a:gd name="connsiteY67" fmla="*/ 136540 h 2130842"/>
                <a:gd name="connsiteX68" fmla="*/ 220902 w 1031863"/>
                <a:gd name="connsiteY68" fmla="*/ 62064 h 2130842"/>
                <a:gd name="connsiteX69" fmla="*/ 345029 w 1031863"/>
                <a:gd name="connsiteY69" fmla="*/ 66201 h 2130842"/>
                <a:gd name="connsiteX70" fmla="*/ 460881 w 1031863"/>
                <a:gd name="connsiteY70" fmla="*/ 53789 h 2130842"/>
                <a:gd name="connsiteX71" fmla="*/ 489843 w 1031863"/>
                <a:gd name="connsiteY71" fmla="*/ 33101 h 2130842"/>
                <a:gd name="connsiteX72" fmla="*/ 415367 w 1031863"/>
                <a:gd name="connsiteY7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33196 w 1031863"/>
                <a:gd name="connsiteY43" fmla="*/ 1056715 h 2130842"/>
                <a:gd name="connsiteX44" fmla="*/ 345029 w 1031863"/>
                <a:gd name="connsiteY44" fmla="*/ 1030252 h 2130842"/>
                <a:gd name="connsiteX45" fmla="*/ 651208 w 1031863"/>
                <a:gd name="connsiteY45" fmla="*/ 1021977 h 2130842"/>
                <a:gd name="connsiteX46" fmla="*/ 1027726 w 1031863"/>
                <a:gd name="connsiteY46" fmla="*/ 1013702 h 2130842"/>
                <a:gd name="connsiteX47" fmla="*/ 1031863 w 1031863"/>
                <a:gd name="connsiteY47" fmla="*/ 964051 h 2130842"/>
                <a:gd name="connsiteX48" fmla="*/ 998763 w 1031863"/>
                <a:gd name="connsiteY48" fmla="*/ 939226 h 2130842"/>
                <a:gd name="connsiteX49" fmla="*/ 986350 w 1031863"/>
                <a:gd name="connsiteY49" fmla="*/ 935088 h 2130842"/>
                <a:gd name="connsiteX50" fmla="*/ 916012 w 1031863"/>
                <a:gd name="connsiteY50" fmla="*/ 893713 h 2130842"/>
                <a:gd name="connsiteX51" fmla="*/ 742234 w 1031863"/>
                <a:gd name="connsiteY51" fmla="*/ 881300 h 2130842"/>
                <a:gd name="connsiteX52" fmla="*/ 783610 w 1031863"/>
                <a:gd name="connsiteY52" fmla="*/ 831649 h 2130842"/>
                <a:gd name="connsiteX53" fmla="*/ 841536 w 1031863"/>
                <a:gd name="connsiteY53" fmla="*/ 786136 h 2130842"/>
                <a:gd name="connsiteX54" fmla="*/ 887049 w 1031863"/>
                <a:gd name="connsiteY54" fmla="*/ 719935 h 2130842"/>
                <a:gd name="connsiteX55" fmla="*/ 841536 w 1031863"/>
                <a:gd name="connsiteY55" fmla="*/ 657872 h 2130842"/>
                <a:gd name="connsiteX56" fmla="*/ 808435 w 1031863"/>
                <a:gd name="connsiteY56" fmla="*/ 637184 h 2130842"/>
                <a:gd name="connsiteX57" fmla="*/ 634658 w 1031863"/>
                <a:gd name="connsiteY57" fmla="*/ 575121 h 2130842"/>
                <a:gd name="connsiteX58" fmla="*/ 456743 w 1031863"/>
                <a:gd name="connsiteY58" fmla="*/ 550296 h 2130842"/>
                <a:gd name="connsiteX59" fmla="*/ 411230 w 1031863"/>
                <a:gd name="connsiteY59" fmla="*/ 542020 h 2130842"/>
                <a:gd name="connsiteX60" fmla="*/ 398817 w 1031863"/>
                <a:gd name="connsiteY60" fmla="*/ 537883 h 2130842"/>
                <a:gd name="connsiteX61" fmla="*/ 299516 w 1031863"/>
                <a:gd name="connsiteY61" fmla="*/ 525470 h 2130842"/>
                <a:gd name="connsiteX62" fmla="*/ 216765 w 1031863"/>
                <a:gd name="connsiteY62" fmla="*/ 459269 h 2130842"/>
                <a:gd name="connsiteX63" fmla="*/ 150564 w 1031863"/>
                <a:gd name="connsiteY63" fmla="*/ 376518 h 2130842"/>
                <a:gd name="connsiteX64" fmla="*/ 76088 w 1031863"/>
                <a:gd name="connsiteY64" fmla="*/ 289629 h 2130842"/>
                <a:gd name="connsiteX65" fmla="*/ 38850 w 1031863"/>
                <a:gd name="connsiteY65" fmla="*/ 244116 h 2130842"/>
                <a:gd name="connsiteX66" fmla="*/ 38850 w 1031863"/>
                <a:gd name="connsiteY66" fmla="*/ 169640 h 2130842"/>
                <a:gd name="connsiteX67" fmla="*/ 100913 w 1031863"/>
                <a:gd name="connsiteY67" fmla="*/ 136540 h 2130842"/>
                <a:gd name="connsiteX68" fmla="*/ 220902 w 1031863"/>
                <a:gd name="connsiteY68" fmla="*/ 62064 h 2130842"/>
                <a:gd name="connsiteX69" fmla="*/ 345029 w 1031863"/>
                <a:gd name="connsiteY69" fmla="*/ 66201 h 2130842"/>
                <a:gd name="connsiteX70" fmla="*/ 460881 w 1031863"/>
                <a:gd name="connsiteY70" fmla="*/ 53789 h 2130842"/>
                <a:gd name="connsiteX71" fmla="*/ 489843 w 1031863"/>
                <a:gd name="connsiteY71" fmla="*/ 33101 h 2130842"/>
                <a:gd name="connsiteX72" fmla="*/ 415367 w 1031863"/>
                <a:gd name="connsiteY7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69282 w 1031863"/>
                <a:gd name="connsiteY43" fmla="*/ 1090398 h 2130842"/>
                <a:gd name="connsiteX44" fmla="*/ 233196 w 1031863"/>
                <a:gd name="connsiteY44" fmla="*/ 1056715 h 2130842"/>
                <a:gd name="connsiteX45" fmla="*/ 345029 w 1031863"/>
                <a:gd name="connsiteY45" fmla="*/ 1030252 h 2130842"/>
                <a:gd name="connsiteX46" fmla="*/ 651208 w 1031863"/>
                <a:gd name="connsiteY46" fmla="*/ 1021977 h 2130842"/>
                <a:gd name="connsiteX47" fmla="*/ 1027726 w 1031863"/>
                <a:gd name="connsiteY47" fmla="*/ 1013702 h 2130842"/>
                <a:gd name="connsiteX48" fmla="*/ 1031863 w 1031863"/>
                <a:gd name="connsiteY48" fmla="*/ 964051 h 2130842"/>
                <a:gd name="connsiteX49" fmla="*/ 998763 w 1031863"/>
                <a:gd name="connsiteY49" fmla="*/ 939226 h 2130842"/>
                <a:gd name="connsiteX50" fmla="*/ 986350 w 1031863"/>
                <a:gd name="connsiteY50" fmla="*/ 935088 h 2130842"/>
                <a:gd name="connsiteX51" fmla="*/ 916012 w 1031863"/>
                <a:gd name="connsiteY51" fmla="*/ 893713 h 2130842"/>
                <a:gd name="connsiteX52" fmla="*/ 742234 w 1031863"/>
                <a:gd name="connsiteY52" fmla="*/ 881300 h 2130842"/>
                <a:gd name="connsiteX53" fmla="*/ 783610 w 1031863"/>
                <a:gd name="connsiteY53" fmla="*/ 831649 h 2130842"/>
                <a:gd name="connsiteX54" fmla="*/ 841536 w 1031863"/>
                <a:gd name="connsiteY54" fmla="*/ 786136 h 2130842"/>
                <a:gd name="connsiteX55" fmla="*/ 887049 w 1031863"/>
                <a:gd name="connsiteY55" fmla="*/ 719935 h 2130842"/>
                <a:gd name="connsiteX56" fmla="*/ 841536 w 1031863"/>
                <a:gd name="connsiteY56" fmla="*/ 657872 h 2130842"/>
                <a:gd name="connsiteX57" fmla="*/ 808435 w 1031863"/>
                <a:gd name="connsiteY57" fmla="*/ 637184 h 2130842"/>
                <a:gd name="connsiteX58" fmla="*/ 634658 w 1031863"/>
                <a:gd name="connsiteY58" fmla="*/ 575121 h 2130842"/>
                <a:gd name="connsiteX59" fmla="*/ 456743 w 1031863"/>
                <a:gd name="connsiteY59" fmla="*/ 550296 h 2130842"/>
                <a:gd name="connsiteX60" fmla="*/ 411230 w 1031863"/>
                <a:gd name="connsiteY60" fmla="*/ 542020 h 2130842"/>
                <a:gd name="connsiteX61" fmla="*/ 398817 w 1031863"/>
                <a:gd name="connsiteY61" fmla="*/ 537883 h 2130842"/>
                <a:gd name="connsiteX62" fmla="*/ 299516 w 1031863"/>
                <a:gd name="connsiteY62" fmla="*/ 525470 h 2130842"/>
                <a:gd name="connsiteX63" fmla="*/ 216765 w 1031863"/>
                <a:gd name="connsiteY63" fmla="*/ 459269 h 2130842"/>
                <a:gd name="connsiteX64" fmla="*/ 150564 w 1031863"/>
                <a:gd name="connsiteY64" fmla="*/ 376518 h 2130842"/>
                <a:gd name="connsiteX65" fmla="*/ 76088 w 1031863"/>
                <a:gd name="connsiteY65" fmla="*/ 289629 h 2130842"/>
                <a:gd name="connsiteX66" fmla="*/ 38850 w 1031863"/>
                <a:gd name="connsiteY66" fmla="*/ 244116 h 2130842"/>
                <a:gd name="connsiteX67" fmla="*/ 38850 w 1031863"/>
                <a:gd name="connsiteY67" fmla="*/ 169640 h 2130842"/>
                <a:gd name="connsiteX68" fmla="*/ 100913 w 1031863"/>
                <a:gd name="connsiteY68" fmla="*/ 136540 h 2130842"/>
                <a:gd name="connsiteX69" fmla="*/ 220902 w 1031863"/>
                <a:gd name="connsiteY69" fmla="*/ 62064 h 2130842"/>
                <a:gd name="connsiteX70" fmla="*/ 345029 w 1031863"/>
                <a:gd name="connsiteY70" fmla="*/ 66201 h 2130842"/>
                <a:gd name="connsiteX71" fmla="*/ 460881 w 1031863"/>
                <a:gd name="connsiteY71" fmla="*/ 53789 h 2130842"/>
                <a:gd name="connsiteX72" fmla="*/ 489843 w 1031863"/>
                <a:gd name="connsiteY72" fmla="*/ 33101 h 2130842"/>
                <a:gd name="connsiteX73" fmla="*/ 415367 w 1031863"/>
                <a:gd name="connsiteY7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69282 w 1031863"/>
                <a:gd name="connsiteY43" fmla="*/ 1090398 h 2130842"/>
                <a:gd name="connsiteX44" fmla="*/ 233196 w 1031863"/>
                <a:gd name="connsiteY44" fmla="*/ 1056715 h 2130842"/>
                <a:gd name="connsiteX45" fmla="*/ 345029 w 1031863"/>
                <a:gd name="connsiteY45" fmla="*/ 1030252 h 2130842"/>
                <a:gd name="connsiteX46" fmla="*/ 651208 w 1031863"/>
                <a:gd name="connsiteY46" fmla="*/ 1021977 h 2130842"/>
                <a:gd name="connsiteX47" fmla="*/ 1027726 w 1031863"/>
                <a:gd name="connsiteY47" fmla="*/ 1013702 h 2130842"/>
                <a:gd name="connsiteX48" fmla="*/ 1031863 w 1031863"/>
                <a:gd name="connsiteY48" fmla="*/ 964051 h 2130842"/>
                <a:gd name="connsiteX49" fmla="*/ 998763 w 1031863"/>
                <a:gd name="connsiteY49" fmla="*/ 939226 h 2130842"/>
                <a:gd name="connsiteX50" fmla="*/ 986350 w 1031863"/>
                <a:gd name="connsiteY50" fmla="*/ 935088 h 2130842"/>
                <a:gd name="connsiteX51" fmla="*/ 916012 w 1031863"/>
                <a:gd name="connsiteY51" fmla="*/ 893713 h 2130842"/>
                <a:gd name="connsiteX52" fmla="*/ 742234 w 1031863"/>
                <a:gd name="connsiteY52" fmla="*/ 881300 h 2130842"/>
                <a:gd name="connsiteX53" fmla="*/ 783610 w 1031863"/>
                <a:gd name="connsiteY53" fmla="*/ 831649 h 2130842"/>
                <a:gd name="connsiteX54" fmla="*/ 841536 w 1031863"/>
                <a:gd name="connsiteY54" fmla="*/ 786136 h 2130842"/>
                <a:gd name="connsiteX55" fmla="*/ 887049 w 1031863"/>
                <a:gd name="connsiteY55" fmla="*/ 719935 h 2130842"/>
                <a:gd name="connsiteX56" fmla="*/ 841536 w 1031863"/>
                <a:gd name="connsiteY56" fmla="*/ 657872 h 2130842"/>
                <a:gd name="connsiteX57" fmla="*/ 808435 w 1031863"/>
                <a:gd name="connsiteY57" fmla="*/ 637184 h 2130842"/>
                <a:gd name="connsiteX58" fmla="*/ 634658 w 1031863"/>
                <a:gd name="connsiteY58" fmla="*/ 575121 h 2130842"/>
                <a:gd name="connsiteX59" fmla="*/ 456743 w 1031863"/>
                <a:gd name="connsiteY59" fmla="*/ 550296 h 2130842"/>
                <a:gd name="connsiteX60" fmla="*/ 411230 w 1031863"/>
                <a:gd name="connsiteY60" fmla="*/ 542020 h 2130842"/>
                <a:gd name="connsiteX61" fmla="*/ 398817 w 1031863"/>
                <a:gd name="connsiteY61" fmla="*/ 537883 h 2130842"/>
                <a:gd name="connsiteX62" fmla="*/ 299516 w 1031863"/>
                <a:gd name="connsiteY62" fmla="*/ 525470 h 2130842"/>
                <a:gd name="connsiteX63" fmla="*/ 216765 w 1031863"/>
                <a:gd name="connsiteY63" fmla="*/ 459269 h 2130842"/>
                <a:gd name="connsiteX64" fmla="*/ 150564 w 1031863"/>
                <a:gd name="connsiteY64" fmla="*/ 376518 h 2130842"/>
                <a:gd name="connsiteX65" fmla="*/ 76088 w 1031863"/>
                <a:gd name="connsiteY65" fmla="*/ 289629 h 2130842"/>
                <a:gd name="connsiteX66" fmla="*/ 38850 w 1031863"/>
                <a:gd name="connsiteY66" fmla="*/ 244116 h 2130842"/>
                <a:gd name="connsiteX67" fmla="*/ 38850 w 1031863"/>
                <a:gd name="connsiteY67" fmla="*/ 169640 h 2130842"/>
                <a:gd name="connsiteX68" fmla="*/ 100913 w 1031863"/>
                <a:gd name="connsiteY68" fmla="*/ 136540 h 2130842"/>
                <a:gd name="connsiteX69" fmla="*/ 220902 w 1031863"/>
                <a:gd name="connsiteY69" fmla="*/ 62064 h 2130842"/>
                <a:gd name="connsiteX70" fmla="*/ 345029 w 1031863"/>
                <a:gd name="connsiteY70" fmla="*/ 66201 h 2130842"/>
                <a:gd name="connsiteX71" fmla="*/ 460881 w 1031863"/>
                <a:gd name="connsiteY71" fmla="*/ 53789 h 2130842"/>
                <a:gd name="connsiteX72" fmla="*/ 489843 w 1031863"/>
                <a:gd name="connsiteY72" fmla="*/ 33101 h 2130842"/>
                <a:gd name="connsiteX73" fmla="*/ 415367 w 1031863"/>
                <a:gd name="connsiteY7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56715 h 2130842"/>
                <a:gd name="connsiteX46" fmla="*/ 345029 w 1031863"/>
                <a:gd name="connsiteY46" fmla="*/ 1030252 h 2130842"/>
                <a:gd name="connsiteX47" fmla="*/ 651208 w 1031863"/>
                <a:gd name="connsiteY47" fmla="*/ 1021977 h 2130842"/>
                <a:gd name="connsiteX48" fmla="*/ 1027726 w 1031863"/>
                <a:gd name="connsiteY48" fmla="*/ 1013702 h 2130842"/>
                <a:gd name="connsiteX49" fmla="*/ 1031863 w 1031863"/>
                <a:gd name="connsiteY49" fmla="*/ 964051 h 2130842"/>
                <a:gd name="connsiteX50" fmla="*/ 998763 w 1031863"/>
                <a:gd name="connsiteY50" fmla="*/ 939226 h 2130842"/>
                <a:gd name="connsiteX51" fmla="*/ 986350 w 1031863"/>
                <a:gd name="connsiteY51" fmla="*/ 935088 h 2130842"/>
                <a:gd name="connsiteX52" fmla="*/ 916012 w 1031863"/>
                <a:gd name="connsiteY52" fmla="*/ 893713 h 2130842"/>
                <a:gd name="connsiteX53" fmla="*/ 742234 w 1031863"/>
                <a:gd name="connsiteY53" fmla="*/ 881300 h 2130842"/>
                <a:gd name="connsiteX54" fmla="*/ 783610 w 1031863"/>
                <a:gd name="connsiteY54" fmla="*/ 831649 h 2130842"/>
                <a:gd name="connsiteX55" fmla="*/ 841536 w 1031863"/>
                <a:gd name="connsiteY55" fmla="*/ 786136 h 2130842"/>
                <a:gd name="connsiteX56" fmla="*/ 887049 w 1031863"/>
                <a:gd name="connsiteY56" fmla="*/ 719935 h 2130842"/>
                <a:gd name="connsiteX57" fmla="*/ 841536 w 1031863"/>
                <a:gd name="connsiteY57" fmla="*/ 657872 h 2130842"/>
                <a:gd name="connsiteX58" fmla="*/ 808435 w 1031863"/>
                <a:gd name="connsiteY58" fmla="*/ 637184 h 2130842"/>
                <a:gd name="connsiteX59" fmla="*/ 634658 w 1031863"/>
                <a:gd name="connsiteY59" fmla="*/ 575121 h 2130842"/>
                <a:gd name="connsiteX60" fmla="*/ 456743 w 1031863"/>
                <a:gd name="connsiteY60" fmla="*/ 550296 h 2130842"/>
                <a:gd name="connsiteX61" fmla="*/ 411230 w 1031863"/>
                <a:gd name="connsiteY61" fmla="*/ 542020 h 2130842"/>
                <a:gd name="connsiteX62" fmla="*/ 398817 w 1031863"/>
                <a:gd name="connsiteY62" fmla="*/ 537883 h 2130842"/>
                <a:gd name="connsiteX63" fmla="*/ 299516 w 1031863"/>
                <a:gd name="connsiteY63" fmla="*/ 525470 h 2130842"/>
                <a:gd name="connsiteX64" fmla="*/ 216765 w 1031863"/>
                <a:gd name="connsiteY64" fmla="*/ 459269 h 2130842"/>
                <a:gd name="connsiteX65" fmla="*/ 150564 w 1031863"/>
                <a:gd name="connsiteY65" fmla="*/ 376518 h 2130842"/>
                <a:gd name="connsiteX66" fmla="*/ 76088 w 1031863"/>
                <a:gd name="connsiteY66" fmla="*/ 289629 h 2130842"/>
                <a:gd name="connsiteX67" fmla="*/ 38850 w 1031863"/>
                <a:gd name="connsiteY67" fmla="*/ 244116 h 2130842"/>
                <a:gd name="connsiteX68" fmla="*/ 38850 w 1031863"/>
                <a:gd name="connsiteY68" fmla="*/ 169640 h 2130842"/>
                <a:gd name="connsiteX69" fmla="*/ 100913 w 1031863"/>
                <a:gd name="connsiteY69" fmla="*/ 136540 h 2130842"/>
                <a:gd name="connsiteX70" fmla="*/ 220902 w 1031863"/>
                <a:gd name="connsiteY70" fmla="*/ 62064 h 2130842"/>
                <a:gd name="connsiteX71" fmla="*/ 345029 w 1031863"/>
                <a:gd name="connsiteY71" fmla="*/ 66201 h 2130842"/>
                <a:gd name="connsiteX72" fmla="*/ 460881 w 1031863"/>
                <a:gd name="connsiteY72" fmla="*/ 53789 h 2130842"/>
                <a:gd name="connsiteX73" fmla="*/ 489843 w 1031863"/>
                <a:gd name="connsiteY73" fmla="*/ 33101 h 2130842"/>
                <a:gd name="connsiteX74" fmla="*/ 415367 w 1031863"/>
                <a:gd name="connsiteY7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56715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21977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16012 w 1031863"/>
                <a:gd name="connsiteY53" fmla="*/ 893713 h 2130842"/>
                <a:gd name="connsiteX54" fmla="*/ 742234 w 1031863"/>
                <a:gd name="connsiteY54" fmla="*/ 881300 h 2130842"/>
                <a:gd name="connsiteX55" fmla="*/ 783610 w 1031863"/>
                <a:gd name="connsiteY55" fmla="*/ 831649 h 2130842"/>
                <a:gd name="connsiteX56" fmla="*/ 841536 w 1031863"/>
                <a:gd name="connsiteY56" fmla="*/ 786136 h 2130842"/>
                <a:gd name="connsiteX57" fmla="*/ 887049 w 1031863"/>
                <a:gd name="connsiteY57" fmla="*/ 719935 h 2130842"/>
                <a:gd name="connsiteX58" fmla="*/ 841536 w 1031863"/>
                <a:gd name="connsiteY58" fmla="*/ 657872 h 2130842"/>
                <a:gd name="connsiteX59" fmla="*/ 808435 w 1031863"/>
                <a:gd name="connsiteY59" fmla="*/ 637184 h 2130842"/>
                <a:gd name="connsiteX60" fmla="*/ 634658 w 1031863"/>
                <a:gd name="connsiteY60" fmla="*/ 575121 h 2130842"/>
                <a:gd name="connsiteX61" fmla="*/ 456743 w 1031863"/>
                <a:gd name="connsiteY61" fmla="*/ 550296 h 2130842"/>
                <a:gd name="connsiteX62" fmla="*/ 411230 w 1031863"/>
                <a:gd name="connsiteY62" fmla="*/ 542020 h 2130842"/>
                <a:gd name="connsiteX63" fmla="*/ 398817 w 1031863"/>
                <a:gd name="connsiteY63" fmla="*/ 537883 h 2130842"/>
                <a:gd name="connsiteX64" fmla="*/ 299516 w 1031863"/>
                <a:gd name="connsiteY64" fmla="*/ 525470 h 2130842"/>
                <a:gd name="connsiteX65" fmla="*/ 216765 w 1031863"/>
                <a:gd name="connsiteY65" fmla="*/ 459269 h 2130842"/>
                <a:gd name="connsiteX66" fmla="*/ 150564 w 1031863"/>
                <a:gd name="connsiteY66" fmla="*/ 376518 h 2130842"/>
                <a:gd name="connsiteX67" fmla="*/ 76088 w 1031863"/>
                <a:gd name="connsiteY67" fmla="*/ 289629 h 2130842"/>
                <a:gd name="connsiteX68" fmla="*/ 38850 w 1031863"/>
                <a:gd name="connsiteY68" fmla="*/ 244116 h 2130842"/>
                <a:gd name="connsiteX69" fmla="*/ 38850 w 1031863"/>
                <a:gd name="connsiteY69" fmla="*/ 169640 h 2130842"/>
                <a:gd name="connsiteX70" fmla="*/ 100913 w 1031863"/>
                <a:gd name="connsiteY70" fmla="*/ 136540 h 2130842"/>
                <a:gd name="connsiteX71" fmla="*/ 220902 w 1031863"/>
                <a:gd name="connsiteY71" fmla="*/ 62064 h 2130842"/>
                <a:gd name="connsiteX72" fmla="*/ 345029 w 1031863"/>
                <a:gd name="connsiteY72" fmla="*/ 66201 h 2130842"/>
                <a:gd name="connsiteX73" fmla="*/ 460881 w 1031863"/>
                <a:gd name="connsiteY73" fmla="*/ 53789 h 2130842"/>
                <a:gd name="connsiteX74" fmla="*/ 489843 w 1031863"/>
                <a:gd name="connsiteY74" fmla="*/ 33101 h 2130842"/>
                <a:gd name="connsiteX75" fmla="*/ 415367 w 1031863"/>
                <a:gd name="connsiteY7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21977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16012 w 1031863"/>
                <a:gd name="connsiteY53" fmla="*/ 893713 h 2130842"/>
                <a:gd name="connsiteX54" fmla="*/ 742234 w 1031863"/>
                <a:gd name="connsiteY54" fmla="*/ 881300 h 2130842"/>
                <a:gd name="connsiteX55" fmla="*/ 783610 w 1031863"/>
                <a:gd name="connsiteY55" fmla="*/ 831649 h 2130842"/>
                <a:gd name="connsiteX56" fmla="*/ 841536 w 1031863"/>
                <a:gd name="connsiteY56" fmla="*/ 786136 h 2130842"/>
                <a:gd name="connsiteX57" fmla="*/ 887049 w 1031863"/>
                <a:gd name="connsiteY57" fmla="*/ 719935 h 2130842"/>
                <a:gd name="connsiteX58" fmla="*/ 841536 w 1031863"/>
                <a:gd name="connsiteY58" fmla="*/ 657872 h 2130842"/>
                <a:gd name="connsiteX59" fmla="*/ 808435 w 1031863"/>
                <a:gd name="connsiteY59" fmla="*/ 637184 h 2130842"/>
                <a:gd name="connsiteX60" fmla="*/ 634658 w 1031863"/>
                <a:gd name="connsiteY60" fmla="*/ 575121 h 2130842"/>
                <a:gd name="connsiteX61" fmla="*/ 456743 w 1031863"/>
                <a:gd name="connsiteY61" fmla="*/ 550296 h 2130842"/>
                <a:gd name="connsiteX62" fmla="*/ 411230 w 1031863"/>
                <a:gd name="connsiteY62" fmla="*/ 542020 h 2130842"/>
                <a:gd name="connsiteX63" fmla="*/ 398817 w 1031863"/>
                <a:gd name="connsiteY63" fmla="*/ 537883 h 2130842"/>
                <a:gd name="connsiteX64" fmla="*/ 299516 w 1031863"/>
                <a:gd name="connsiteY64" fmla="*/ 525470 h 2130842"/>
                <a:gd name="connsiteX65" fmla="*/ 216765 w 1031863"/>
                <a:gd name="connsiteY65" fmla="*/ 459269 h 2130842"/>
                <a:gd name="connsiteX66" fmla="*/ 150564 w 1031863"/>
                <a:gd name="connsiteY66" fmla="*/ 376518 h 2130842"/>
                <a:gd name="connsiteX67" fmla="*/ 76088 w 1031863"/>
                <a:gd name="connsiteY67" fmla="*/ 289629 h 2130842"/>
                <a:gd name="connsiteX68" fmla="*/ 38850 w 1031863"/>
                <a:gd name="connsiteY68" fmla="*/ 244116 h 2130842"/>
                <a:gd name="connsiteX69" fmla="*/ 38850 w 1031863"/>
                <a:gd name="connsiteY69" fmla="*/ 169640 h 2130842"/>
                <a:gd name="connsiteX70" fmla="*/ 100913 w 1031863"/>
                <a:gd name="connsiteY70" fmla="*/ 136540 h 2130842"/>
                <a:gd name="connsiteX71" fmla="*/ 220902 w 1031863"/>
                <a:gd name="connsiteY71" fmla="*/ 62064 h 2130842"/>
                <a:gd name="connsiteX72" fmla="*/ 345029 w 1031863"/>
                <a:gd name="connsiteY72" fmla="*/ 66201 h 2130842"/>
                <a:gd name="connsiteX73" fmla="*/ 460881 w 1031863"/>
                <a:gd name="connsiteY73" fmla="*/ 53789 h 2130842"/>
                <a:gd name="connsiteX74" fmla="*/ 489843 w 1031863"/>
                <a:gd name="connsiteY74" fmla="*/ 33101 h 2130842"/>
                <a:gd name="connsiteX75" fmla="*/ 415367 w 1031863"/>
                <a:gd name="connsiteY7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16012 w 1031863"/>
                <a:gd name="connsiteY53" fmla="*/ 893713 h 2130842"/>
                <a:gd name="connsiteX54" fmla="*/ 742234 w 1031863"/>
                <a:gd name="connsiteY54" fmla="*/ 881300 h 2130842"/>
                <a:gd name="connsiteX55" fmla="*/ 783610 w 1031863"/>
                <a:gd name="connsiteY55" fmla="*/ 831649 h 2130842"/>
                <a:gd name="connsiteX56" fmla="*/ 841536 w 1031863"/>
                <a:gd name="connsiteY56" fmla="*/ 786136 h 2130842"/>
                <a:gd name="connsiteX57" fmla="*/ 887049 w 1031863"/>
                <a:gd name="connsiteY57" fmla="*/ 719935 h 2130842"/>
                <a:gd name="connsiteX58" fmla="*/ 841536 w 1031863"/>
                <a:gd name="connsiteY58" fmla="*/ 657872 h 2130842"/>
                <a:gd name="connsiteX59" fmla="*/ 808435 w 1031863"/>
                <a:gd name="connsiteY59" fmla="*/ 637184 h 2130842"/>
                <a:gd name="connsiteX60" fmla="*/ 634658 w 1031863"/>
                <a:gd name="connsiteY60" fmla="*/ 575121 h 2130842"/>
                <a:gd name="connsiteX61" fmla="*/ 456743 w 1031863"/>
                <a:gd name="connsiteY61" fmla="*/ 550296 h 2130842"/>
                <a:gd name="connsiteX62" fmla="*/ 411230 w 1031863"/>
                <a:gd name="connsiteY62" fmla="*/ 542020 h 2130842"/>
                <a:gd name="connsiteX63" fmla="*/ 398817 w 1031863"/>
                <a:gd name="connsiteY63" fmla="*/ 537883 h 2130842"/>
                <a:gd name="connsiteX64" fmla="*/ 299516 w 1031863"/>
                <a:gd name="connsiteY64" fmla="*/ 525470 h 2130842"/>
                <a:gd name="connsiteX65" fmla="*/ 216765 w 1031863"/>
                <a:gd name="connsiteY65" fmla="*/ 459269 h 2130842"/>
                <a:gd name="connsiteX66" fmla="*/ 150564 w 1031863"/>
                <a:gd name="connsiteY66" fmla="*/ 376518 h 2130842"/>
                <a:gd name="connsiteX67" fmla="*/ 76088 w 1031863"/>
                <a:gd name="connsiteY67" fmla="*/ 289629 h 2130842"/>
                <a:gd name="connsiteX68" fmla="*/ 38850 w 1031863"/>
                <a:gd name="connsiteY68" fmla="*/ 244116 h 2130842"/>
                <a:gd name="connsiteX69" fmla="*/ 38850 w 1031863"/>
                <a:gd name="connsiteY69" fmla="*/ 169640 h 2130842"/>
                <a:gd name="connsiteX70" fmla="*/ 100913 w 1031863"/>
                <a:gd name="connsiteY70" fmla="*/ 136540 h 2130842"/>
                <a:gd name="connsiteX71" fmla="*/ 220902 w 1031863"/>
                <a:gd name="connsiteY71" fmla="*/ 62064 h 2130842"/>
                <a:gd name="connsiteX72" fmla="*/ 345029 w 1031863"/>
                <a:gd name="connsiteY72" fmla="*/ 66201 h 2130842"/>
                <a:gd name="connsiteX73" fmla="*/ 460881 w 1031863"/>
                <a:gd name="connsiteY73" fmla="*/ 53789 h 2130842"/>
                <a:gd name="connsiteX74" fmla="*/ 489843 w 1031863"/>
                <a:gd name="connsiteY74" fmla="*/ 33101 h 2130842"/>
                <a:gd name="connsiteX75" fmla="*/ 415367 w 1031863"/>
                <a:gd name="connsiteY7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52700 w 1031863"/>
                <a:gd name="connsiteY53" fmla="*/ 926091 h 2130842"/>
                <a:gd name="connsiteX54" fmla="*/ 916012 w 1031863"/>
                <a:gd name="connsiteY54" fmla="*/ 893713 h 2130842"/>
                <a:gd name="connsiteX55" fmla="*/ 742234 w 1031863"/>
                <a:gd name="connsiteY55" fmla="*/ 881300 h 2130842"/>
                <a:gd name="connsiteX56" fmla="*/ 783610 w 1031863"/>
                <a:gd name="connsiteY56" fmla="*/ 831649 h 2130842"/>
                <a:gd name="connsiteX57" fmla="*/ 841536 w 1031863"/>
                <a:gd name="connsiteY57" fmla="*/ 786136 h 2130842"/>
                <a:gd name="connsiteX58" fmla="*/ 887049 w 1031863"/>
                <a:gd name="connsiteY58" fmla="*/ 719935 h 2130842"/>
                <a:gd name="connsiteX59" fmla="*/ 841536 w 1031863"/>
                <a:gd name="connsiteY59" fmla="*/ 657872 h 2130842"/>
                <a:gd name="connsiteX60" fmla="*/ 808435 w 1031863"/>
                <a:gd name="connsiteY60" fmla="*/ 637184 h 2130842"/>
                <a:gd name="connsiteX61" fmla="*/ 634658 w 1031863"/>
                <a:gd name="connsiteY61" fmla="*/ 575121 h 2130842"/>
                <a:gd name="connsiteX62" fmla="*/ 456743 w 1031863"/>
                <a:gd name="connsiteY62" fmla="*/ 550296 h 2130842"/>
                <a:gd name="connsiteX63" fmla="*/ 411230 w 1031863"/>
                <a:gd name="connsiteY63" fmla="*/ 542020 h 2130842"/>
                <a:gd name="connsiteX64" fmla="*/ 398817 w 1031863"/>
                <a:gd name="connsiteY64" fmla="*/ 537883 h 2130842"/>
                <a:gd name="connsiteX65" fmla="*/ 299516 w 1031863"/>
                <a:gd name="connsiteY65" fmla="*/ 525470 h 2130842"/>
                <a:gd name="connsiteX66" fmla="*/ 216765 w 1031863"/>
                <a:gd name="connsiteY66" fmla="*/ 459269 h 2130842"/>
                <a:gd name="connsiteX67" fmla="*/ 150564 w 1031863"/>
                <a:gd name="connsiteY67" fmla="*/ 376518 h 2130842"/>
                <a:gd name="connsiteX68" fmla="*/ 76088 w 1031863"/>
                <a:gd name="connsiteY68" fmla="*/ 289629 h 2130842"/>
                <a:gd name="connsiteX69" fmla="*/ 38850 w 1031863"/>
                <a:gd name="connsiteY69" fmla="*/ 244116 h 2130842"/>
                <a:gd name="connsiteX70" fmla="*/ 38850 w 1031863"/>
                <a:gd name="connsiteY70" fmla="*/ 169640 h 2130842"/>
                <a:gd name="connsiteX71" fmla="*/ 100913 w 1031863"/>
                <a:gd name="connsiteY71" fmla="*/ 136540 h 2130842"/>
                <a:gd name="connsiteX72" fmla="*/ 220902 w 1031863"/>
                <a:gd name="connsiteY72" fmla="*/ 62064 h 2130842"/>
                <a:gd name="connsiteX73" fmla="*/ 345029 w 1031863"/>
                <a:gd name="connsiteY73" fmla="*/ 66201 h 2130842"/>
                <a:gd name="connsiteX74" fmla="*/ 460881 w 1031863"/>
                <a:gd name="connsiteY74" fmla="*/ 53789 h 2130842"/>
                <a:gd name="connsiteX75" fmla="*/ 489843 w 1031863"/>
                <a:gd name="connsiteY75" fmla="*/ 33101 h 2130842"/>
                <a:gd name="connsiteX76" fmla="*/ 415367 w 1031863"/>
                <a:gd name="connsiteY76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72062 w 1031863"/>
                <a:gd name="connsiteY52" fmla="*/ 937470 h 2130842"/>
                <a:gd name="connsiteX53" fmla="*/ 952700 w 1031863"/>
                <a:gd name="connsiteY53" fmla="*/ 926091 h 2130842"/>
                <a:gd name="connsiteX54" fmla="*/ 916012 w 1031863"/>
                <a:gd name="connsiteY54" fmla="*/ 893713 h 2130842"/>
                <a:gd name="connsiteX55" fmla="*/ 742234 w 1031863"/>
                <a:gd name="connsiteY55" fmla="*/ 881300 h 2130842"/>
                <a:gd name="connsiteX56" fmla="*/ 783610 w 1031863"/>
                <a:gd name="connsiteY56" fmla="*/ 831649 h 2130842"/>
                <a:gd name="connsiteX57" fmla="*/ 841536 w 1031863"/>
                <a:gd name="connsiteY57" fmla="*/ 786136 h 2130842"/>
                <a:gd name="connsiteX58" fmla="*/ 887049 w 1031863"/>
                <a:gd name="connsiteY58" fmla="*/ 719935 h 2130842"/>
                <a:gd name="connsiteX59" fmla="*/ 841536 w 1031863"/>
                <a:gd name="connsiteY59" fmla="*/ 657872 h 2130842"/>
                <a:gd name="connsiteX60" fmla="*/ 808435 w 1031863"/>
                <a:gd name="connsiteY60" fmla="*/ 637184 h 2130842"/>
                <a:gd name="connsiteX61" fmla="*/ 634658 w 1031863"/>
                <a:gd name="connsiteY61" fmla="*/ 575121 h 2130842"/>
                <a:gd name="connsiteX62" fmla="*/ 456743 w 1031863"/>
                <a:gd name="connsiteY62" fmla="*/ 550296 h 2130842"/>
                <a:gd name="connsiteX63" fmla="*/ 411230 w 1031863"/>
                <a:gd name="connsiteY63" fmla="*/ 542020 h 2130842"/>
                <a:gd name="connsiteX64" fmla="*/ 398817 w 1031863"/>
                <a:gd name="connsiteY64" fmla="*/ 537883 h 2130842"/>
                <a:gd name="connsiteX65" fmla="*/ 299516 w 1031863"/>
                <a:gd name="connsiteY65" fmla="*/ 525470 h 2130842"/>
                <a:gd name="connsiteX66" fmla="*/ 216765 w 1031863"/>
                <a:gd name="connsiteY66" fmla="*/ 459269 h 2130842"/>
                <a:gd name="connsiteX67" fmla="*/ 150564 w 1031863"/>
                <a:gd name="connsiteY67" fmla="*/ 376518 h 2130842"/>
                <a:gd name="connsiteX68" fmla="*/ 76088 w 1031863"/>
                <a:gd name="connsiteY68" fmla="*/ 289629 h 2130842"/>
                <a:gd name="connsiteX69" fmla="*/ 38850 w 1031863"/>
                <a:gd name="connsiteY69" fmla="*/ 244116 h 2130842"/>
                <a:gd name="connsiteX70" fmla="*/ 38850 w 1031863"/>
                <a:gd name="connsiteY70" fmla="*/ 169640 h 2130842"/>
                <a:gd name="connsiteX71" fmla="*/ 100913 w 1031863"/>
                <a:gd name="connsiteY71" fmla="*/ 136540 h 2130842"/>
                <a:gd name="connsiteX72" fmla="*/ 220902 w 1031863"/>
                <a:gd name="connsiteY72" fmla="*/ 62064 h 2130842"/>
                <a:gd name="connsiteX73" fmla="*/ 345029 w 1031863"/>
                <a:gd name="connsiteY73" fmla="*/ 66201 h 2130842"/>
                <a:gd name="connsiteX74" fmla="*/ 460881 w 1031863"/>
                <a:gd name="connsiteY74" fmla="*/ 53789 h 2130842"/>
                <a:gd name="connsiteX75" fmla="*/ 489843 w 1031863"/>
                <a:gd name="connsiteY75" fmla="*/ 33101 h 2130842"/>
                <a:gd name="connsiteX76" fmla="*/ 415367 w 1031863"/>
                <a:gd name="connsiteY76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1003526 w 1031863"/>
                <a:gd name="connsiteY51" fmla="*/ 955895 h 2130842"/>
                <a:gd name="connsiteX52" fmla="*/ 972062 w 1031863"/>
                <a:gd name="connsiteY52" fmla="*/ 937470 h 2130842"/>
                <a:gd name="connsiteX53" fmla="*/ 952700 w 1031863"/>
                <a:gd name="connsiteY53" fmla="*/ 926091 h 2130842"/>
                <a:gd name="connsiteX54" fmla="*/ 916012 w 1031863"/>
                <a:gd name="connsiteY54" fmla="*/ 893713 h 2130842"/>
                <a:gd name="connsiteX55" fmla="*/ 742234 w 1031863"/>
                <a:gd name="connsiteY55" fmla="*/ 881300 h 2130842"/>
                <a:gd name="connsiteX56" fmla="*/ 783610 w 1031863"/>
                <a:gd name="connsiteY56" fmla="*/ 831649 h 2130842"/>
                <a:gd name="connsiteX57" fmla="*/ 841536 w 1031863"/>
                <a:gd name="connsiteY57" fmla="*/ 786136 h 2130842"/>
                <a:gd name="connsiteX58" fmla="*/ 887049 w 1031863"/>
                <a:gd name="connsiteY58" fmla="*/ 719935 h 2130842"/>
                <a:gd name="connsiteX59" fmla="*/ 841536 w 1031863"/>
                <a:gd name="connsiteY59" fmla="*/ 657872 h 2130842"/>
                <a:gd name="connsiteX60" fmla="*/ 808435 w 1031863"/>
                <a:gd name="connsiteY60" fmla="*/ 637184 h 2130842"/>
                <a:gd name="connsiteX61" fmla="*/ 634658 w 1031863"/>
                <a:gd name="connsiteY61" fmla="*/ 575121 h 2130842"/>
                <a:gd name="connsiteX62" fmla="*/ 456743 w 1031863"/>
                <a:gd name="connsiteY62" fmla="*/ 550296 h 2130842"/>
                <a:gd name="connsiteX63" fmla="*/ 411230 w 1031863"/>
                <a:gd name="connsiteY63" fmla="*/ 542020 h 2130842"/>
                <a:gd name="connsiteX64" fmla="*/ 398817 w 1031863"/>
                <a:gd name="connsiteY64" fmla="*/ 537883 h 2130842"/>
                <a:gd name="connsiteX65" fmla="*/ 299516 w 1031863"/>
                <a:gd name="connsiteY65" fmla="*/ 525470 h 2130842"/>
                <a:gd name="connsiteX66" fmla="*/ 216765 w 1031863"/>
                <a:gd name="connsiteY66" fmla="*/ 459269 h 2130842"/>
                <a:gd name="connsiteX67" fmla="*/ 150564 w 1031863"/>
                <a:gd name="connsiteY67" fmla="*/ 376518 h 2130842"/>
                <a:gd name="connsiteX68" fmla="*/ 76088 w 1031863"/>
                <a:gd name="connsiteY68" fmla="*/ 289629 h 2130842"/>
                <a:gd name="connsiteX69" fmla="*/ 38850 w 1031863"/>
                <a:gd name="connsiteY69" fmla="*/ 244116 h 2130842"/>
                <a:gd name="connsiteX70" fmla="*/ 38850 w 1031863"/>
                <a:gd name="connsiteY70" fmla="*/ 169640 h 2130842"/>
                <a:gd name="connsiteX71" fmla="*/ 100913 w 1031863"/>
                <a:gd name="connsiteY71" fmla="*/ 136540 h 2130842"/>
                <a:gd name="connsiteX72" fmla="*/ 220902 w 1031863"/>
                <a:gd name="connsiteY72" fmla="*/ 62064 h 2130842"/>
                <a:gd name="connsiteX73" fmla="*/ 345029 w 1031863"/>
                <a:gd name="connsiteY73" fmla="*/ 66201 h 2130842"/>
                <a:gd name="connsiteX74" fmla="*/ 460881 w 1031863"/>
                <a:gd name="connsiteY74" fmla="*/ 53789 h 2130842"/>
                <a:gd name="connsiteX75" fmla="*/ 489843 w 1031863"/>
                <a:gd name="connsiteY75" fmla="*/ 33101 h 2130842"/>
                <a:gd name="connsiteX76" fmla="*/ 415367 w 1031863"/>
                <a:gd name="connsiteY76" fmla="*/ 0 h 2130842"/>
                <a:gd name="connsiteX0" fmla="*/ 229177 w 1069963"/>
                <a:gd name="connsiteY0" fmla="*/ 2130842 h 2130842"/>
                <a:gd name="connsiteX1" fmla="*/ 96776 w 1069963"/>
                <a:gd name="connsiteY1" fmla="*/ 2097742 h 2130842"/>
                <a:gd name="connsiteX2" fmla="*/ 84363 w 1069963"/>
                <a:gd name="connsiteY2" fmla="*/ 2077054 h 2130842"/>
                <a:gd name="connsiteX3" fmla="*/ 111926 w 1069963"/>
                <a:gd name="connsiteY3" fmla="*/ 2065267 h 2130842"/>
                <a:gd name="connsiteX4" fmla="*/ 127462 w 1069963"/>
                <a:gd name="connsiteY4" fmla="*/ 2049341 h 2130842"/>
                <a:gd name="connsiteX5" fmla="*/ 41350 w 1069963"/>
                <a:gd name="connsiteY5" fmla="*/ 2019246 h 2130842"/>
                <a:gd name="connsiteX6" fmla="*/ 199 w 1069963"/>
                <a:gd name="connsiteY6" fmla="*/ 1992891 h 2130842"/>
                <a:gd name="connsiteX7" fmla="*/ 26437 w 1069963"/>
                <a:gd name="connsiteY7" fmla="*/ 1961202 h 2130842"/>
                <a:gd name="connsiteX8" fmla="*/ 67813 w 1069963"/>
                <a:gd name="connsiteY8" fmla="*/ 1923964 h 2130842"/>
                <a:gd name="connsiteX9" fmla="*/ 71638 w 1069963"/>
                <a:gd name="connsiteY9" fmla="*/ 1895260 h 2130842"/>
                <a:gd name="connsiteX10" fmla="*/ 126407 w 1069963"/>
                <a:gd name="connsiteY10" fmla="*/ 1857160 h 2130842"/>
                <a:gd name="connsiteX11" fmla="*/ 141158 w 1069963"/>
                <a:gd name="connsiteY11" fmla="*/ 1849100 h 2130842"/>
                <a:gd name="connsiteX12" fmla="*/ 126407 w 1069963"/>
                <a:gd name="connsiteY12" fmla="*/ 1819060 h 2130842"/>
                <a:gd name="connsiteX13" fmla="*/ 177146 w 1069963"/>
                <a:gd name="connsiteY13" fmla="*/ 1784537 h 2130842"/>
                <a:gd name="connsiteX14" fmla="*/ 216765 w 1069963"/>
                <a:gd name="connsiteY14" fmla="*/ 1770875 h 2130842"/>
                <a:gd name="connsiteX15" fmla="*/ 278828 w 1069963"/>
                <a:gd name="connsiteY15" fmla="*/ 1737774 h 2130842"/>
                <a:gd name="connsiteX16" fmla="*/ 295496 w 1069963"/>
                <a:gd name="connsiteY16" fmla="*/ 1723486 h 2130842"/>
                <a:gd name="connsiteX17" fmla="*/ 274044 w 1069963"/>
                <a:gd name="connsiteY17" fmla="*/ 1709523 h 2130842"/>
                <a:gd name="connsiteX18" fmla="*/ 162859 w 1069963"/>
                <a:gd name="connsiteY18" fmla="*/ 1686367 h 2130842"/>
                <a:gd name="connsiteX19" fmla="*/ 96538 w 1069963"/>
                <a:gd name="connsiteY19" fmla="*/ 1679967 h 2130842"/>
                <a:gd name="connsiteX20" fmla="*/ 96538 w 1069963"/>
                <a:gd name="connsiteY20" fmla="*/ 1641867 h 2130842"/>
                <a:gd name="connsiteX21" fmla="*/ 199977 w 1069963"/>
                <a:gd name="connsiteY21" fmla="*/ 1610641 h 2130842"/>
                <a:gd name="connsiteX22" fmla="*/ 309041 w 1069963"/>
                <a:gd name="connsiteY22" fmla="*/ 1594210 h 2130842"/>
                <a:gd name="connsiteX23" fmla="*/ 305000 w 1069963"/>
                <a:gd name="connsiteY23" fmla="*/ 1578554 h 2130842"/>
                <a:gd name="connsiteX24" fmla="*/ 198577 w 1069963"/>
                <a:gd name="connsiteY24" fmla="*/ 1546433 h 2130842"/>
                <a:gd name="connsiteX25" fmla="*/ 166888 w 1069963"/>
                <a:gd name="connsiteY25" fmla="*/ 1530929 h 2130842"/>
                <a:gd name="connsiteX26" fmla="*/ 159744 w 1069963"/>
                <a:gd name="connsiteY26" fmla="*/ 1509498 h 2130842"/>
                <a:gd name="connsiteX27" fmla="*/ 166888 w 1069963"/>
                <a:gd name="connsiteY27" fmla="*/ 1478541 h 2130842"/>
                <a:gd name="connsiteX28" fmla="*/ 202607 w 1069963"/>
                <a:gd name="connsiteY28" fmla="*/ 1445204 h 2130842"/>
                <a:gd name="connsiteX29" fmla="*/ 172501 w 1069963"/>
                <a:gd name="connsiteY29" fmla="*/ 1399001 h 2130842"/>
                <a:gd name="connsiteX30" fmla="*/ 186045 w 1069963"/>
                <a:gd name="connsiteY30" fmla="*/ 1367032 h 2130842"/>
                <a:gd name="connsiteX31" fmla="*/ 235190 w 1069963"/>
                <a:gd name="connsiteY31" fmla="*/ 1348101 h 2130842"/>
                <a:gd name="connsiteX32" fmla="*/ 314816 w 1069963"/>
                <a:gd name="connsiteY32" fmla="*/ 1336194 h 2130842"/>
                <a:gd name="connsiteX33" fmla="*/ 405455 w 1069963"/>
                <a:gd name="connsiteY33" fmla="*/ 1338693 h 2130842"/>
                <a:gd name="connsiteX34" fmla="*/ 378129 w 1069963"/>
                <a:gd name="connsiteY34" fmla="*/ 1315743 h 2130842"/>
                <a:gd name="connsiteX35" fmla="*/ 308922 w 1069963"/>
                <a:gd name="connsiteY35" fmla="*/ 1291544 h 2130842"/>
                <a:gd name="connsiteX36" fmla="*/ 211529 w 1069963"/>
                <a:gd name="connsiteY36" fmla="*/ 1258324 h 2130842"/>
                <a:gd name="connsiteX37" fmla="*/ 153451 w 1069963"/>
                <a:gd name="connsiteY37" fmla="*/ 1221830 h 2130842"/>
                <a:gd name="connsiteX38" fmla="*/ 133550 w 1069963"/>
                <a:gd name="connsiteY38" fmla="*/ 1183266 h 2130842"/>
                <a:gd name="connsiteX39" fmla="*/ 125113 w 1069963"/>
                <a:gd name="connsiteY39" fmla="*/ 1156879 h 2130842"/>
                <a:gd name="connsiteX40" fmla="*/ 157363 w 1069963"/>
                <a:gd name="connsiteY40" fmla="*/ 1133260 h 2130842"/>
                <a:gd name="connsiteX41" fmla="*/ 204234 w 1069963"/>
                <a:gd name="connsiteY41" fmla="*/ 1120028 h 2130842"/>
                <a:gd name="connsiteX42" fmla="*/ 264519 w 1069963"/>
                <a:gd name="connsiteY42" fmla="*/ 1116591 h 2130842"/>
                <a:gd name="connsiteX43" fmla="*/ 288332 w 1069963"/>
                <a:gd name="connsiteY43" fmla="*/ 1109448 h 2130842"/>
                <a:gd name="connsiteX44" fmla="*/ 269282 w 1069963"/>
                <a:gd name="connsiteY44" fmla="*/ 1090398 h 2130842"/>
                <a:gd name="connsiteX45" fmla="*/ 233196 w 1069963"/>
                <a:gd name="connsiteY45" fmla="*/ 1063859 h 2130842"/>
                <a:gd name="connsiteX46" fmla="*/ 278807 w 1069963"/>
                <a:gd name="connsiteY46" fmla="*/ 1045154 h 2130842"/>
                <a:gd name="connsiteX47" fmla="*/ 345029 w 1069963"/>
                <a:gd name="connsiteY47" fmla="*/ 1030252 h 2130842"/>
                <a:gd name="connsiteX48" fmla="*/ 651208 w 1069963"/>
                <a:gd name="connsiteY48" fmla="*/ 1014833 h 2130842"/>
                <a:gd name="connsiteX49" fmla="*/ 1027726 w 1069963"/>
                <a:gd name="connsiteY49" fmla="*/ 1013702 h 2130842"/>
                <a:gd name="connsiteX50" fmla="*/ 1069963 w 1069963"/>
                <a:gd name="connsiteY50" fmla="*/ 992626 h 2130842"/>
                <a:gd name="connsiteX51" fmla="*/ 1003526 w 1069963"/>
                <a:gd name="connsiteY51" fmla="*/ 955895 h 2130842"/>
                <a:gd name="connsiteX52" fmla="*/ 972062 w 1069963"/>
                <a:gd name="connsiteY52" fmla="*/ 937470 h 2130842"/>
                <a:gd name="connsiteX53" fmla="*/ 952700 w 1069963"/>
                <a:gd name="connsiteY53" fmla="*/ 926091 h 2130842"/>
                <a:gd name="connsiteX54" fmla="*/ 916012 w 1069963"/>
                <a:gd name="connsiteY54" fmla="*/ 893713 h 2130842"/>
                <a:gd name="connsiteX55" fmla="*/ 742234 w 1069963"/>
                <a:gd name="connsiteY55" fmla="*/ 881300 h 2130842"/>
                <a:gd name="connsiteX56" fmla="*/ 783610 w 1069963"/>
                <a:gd name="connsiteY56" fmla="*/ 831649 h 2130842"/>
                <a:gd name="connsiteX57" fmla="*/ 841536 w 1069963"/>
                <a:gd name="connsiteY57" fmla="*/ 786136 h 2130842"/>
                <a:gd name="connsiteX58" fmla="*/ 887049 w 1069963"/>
                <a:gd name="connsiteY58" fmla="*/ 719935 h 2130842"/>
                <a:gd name="connsiteX59" fmla="*/ 841536 w 1069963"/>
                <a:gd name="connsiteY59" fmla="*/ 657872 h 2130842"/>
                <a:gd name="connsiteX60" fmla="*/ 808435 w 1069963"/>
                <a:gd name="connsiteY60" fmla="*/ 637184 h 2130842"/>
                <a:gd name="connsiteX61" fmla="*/ 634658 w 1069963"/>
                <a:gd name="connsiteY61" fmla="*/ 575121 h 2130842"/>
                <a:gd name="connsiteX62" fmla="*/ 456743 w 1069963"/>
                <a:gd name="connsiteY62" fmla="*/ 550296 h 2130842"/>
                <a:gd name="connsiteX63" fmla="*/ 411230 w 1069963"/>
                <a:gd name="connsiteY63" fmla="*/ 542020 h 2130842"/>
                <a:gd name="connsiteX64" fmla="*/ 398817 w 1069963"/>
                <a:gd name="connsiteY64" fmla="*/ 537883 h 2130842"/>
                <a:gd name="connsiteX65" fmla="*/ 299516 w 1069963"/>
                <a:gd name="connsiteY65" fmla="*/ 525470 h 2130842"/>
                <a:gd name="connsiteX66" fmla="*/ 216765 w 1069963"/>
                <a:gd name="connsiteY66" fmla="*/ 459269 h 2130842"/>
                <a:gd name="connsiteX67" fmla="*/ 150564 w 1069963"/>
                <a:gd name="connsiteY67" fmla="*/ 376518 h 2130842"/>
                <a:gd name="connsiteX68" fmla="*/ 76088 w 1069963"/>
                <a:gd name="connsiteY68" fmla="*/ 289629 h 2130842"/>
                <a:gd name="connsiteX69" fmla="*/ 38850 w 1069963"/>
                <a:gd name="connsiteY69" fmla="*/ 244116 h 2130842"/>
                <a:gd name="connsiteX70" fmla="*/ 38850 w 1069963"/>
                <a:gd name="connsiteY70" fmla="*/ 169640 h 2130842"/>
                <a:gd name="connsiteX71" fmla="*/ 100913 w 1069963"/>
                <a:gd name="connsiteY71" fmla="*/ 136540 h 2130842"/>
                <a:gd name="connsiteX72" fmla="*/ 220902 w 1069963"/>
                <a:gd name="connsiteY72" fmla="*/ 62064 h 2130842"/>
                <a:gd name="connsiteX73" fmla="*/ 345029 w 1069963"/>
                <a:gd name="connsiteY73" fmla="*/ 66201 h 2130842"/>
                <a:gd name="connsiteX74" fmla="*/ 460881 w 1069963"/>
                <a:gd name="connsiteY74" fmla="*/ 53789 h 2130842"/>
                <a:gd name="connsiteX75" fmla="*/ 489843 w 1069963"/>
                <a:gd name="connsiteY75" fmla="*/ 33101 h 2130842"/>
                <a:gd name="connsiteX76" fmla="*/ 415367 w 1069963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916012 w 1067581"/>
                <a:gd name="connsiteY54" fmla="*/ 893713 h 2130842"/>
                <a:gd name="connsiteX55" fmla="*/ 742234 w 1067581"/>
                <a:gd name="connsiteY55" fmla="*/ 881300 h 2130842"/>
                <a:gd name="connsiteX56" fmla="*/ 783610 w 1067581"/>
                <a:gd name="connsiteY56" fmla="*/ 831649 h 2130842"/>
                <a:gd name="connsiteX57" fmla="*/ 841536 w 1067581"/>
                <a:gd name="connsiteY57" fmla="*/ 786136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42234 w 1067581"/>
                <a:gd name="connsiteY55" fmla="*/ 881300 h 2130842"/>
                <a:gd name="connsiteX56" fmla="*/ 783610 w 1067581"/>
                <a:gd name="connsiteY56" fmla="*/ 831649 h 2130842"/>
                <a:gd name="connsiteX57" fmla="*/ 841536 w 1067581"/>
                <a:gd name="connsiteY57" fmla="*/ 786136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1536 w 1067581"/>
                <a:gd name="connsiteY57" fmla="*/ 786136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22486 w 1067581"/>
                <a:gd name="connsiteY57" fmla="*/ 795661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22486 w 1067581"/>
                <a:gd name="connsiteY57" fmla="*/ 795661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634658 w 1067581"/>
                <a:gd name="connsiteY63" fmla="*/ 575121 h 2130842"/>
                <a:gd name="connsiteX64" fmla="*/ 456743 w 1067581"/>
                <a:gd name="connsiteY64" fmla="*/ 550296 h 2130842"/>
                <a:gd name="connsiteX65" fmla="*/ 411230 w 1067581"/>
                <a:gd name="connsiteY65" fmla="*/ 542020 h 2130842"/>
                <a:gd name="connsiteX66" fmla="*/ 398817 w 1067581"/>
                <a:gd name="connsiteY66" fmla="*/ 537883 h 2130842"/>
                <a:gd name="connsiteX67" fmla="*/ 299516 w 1067581"/>
                <a:gd name="connsiteY67" fmla="*/ 525470 h 2130842"/>
                <a:gd name="connsiteX68" fmla="*/ 216765 w 1067581"/>
                <a:gd name="connsiteY68" fmla="*/ 459269 h 2130842"/>
                <a:gd name="connsiteX69" fmla="*/ 150564 w 1067581"/>
                <a:gd name="connsiteY69" fmla="*/ 376518 h 2130842"/>
                <a:gd name="connsiteX70" fmla="*/ 76088 w 1067581"/>
                <a:gd name="connsiteY70" fmla="*/ 289629 h 2130842"/>
                <a:gd name="connsiteX71" fmla="*/ 38850 w 1067581"/>
                <a:gd name="connsiteY71" fmla="*/ 244116 h 2130842"/>
                <a:gd name="connsiteX72" fmla="*/ 38850 w 1067581"/>
                <a:gd name="connsiteY72" fmla="*/ 169640 h 2130842"/>
                <a:gd name="connsiteX73" fmla="*/ 100913 w 1067581"/>
                <a:gd name="connsiteY73" fmla="*/ 136540 h 2130842"/>
                <a:gd name="connsiteX74" fmla="*/ 220902 w 1067581"/>
                <a:gd name="connsiteY74" fmla="*/ 62064 h 2130842"/>
                <a:gd name="connsiteX75" fmla="*/ 345029 w 1067581"/>
                <a:gd name="connsiteY75" fmla="*/ 66201 h 2130842"/>
                <a:gd name="connsiteX76" fmla="*/ 460881 w 1067581"/>
                <a:gd name="connsiteY76" fmla="*/ 53789 h 2130842"/>
                <a:gd name="connsiteX77" fmla="*/ 489843 w 1067581"/>
                <a:gd name="connsiteY77" fmla="*/ 33101 h 2130842"/>
                <a:gd name="connsiteX78" fmla="*/ 415367 w 1067581"/>
                <a:gd name="connsiteY7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634658 w 1067581"/>
                <a:gd name="connsiteY63" fmla="*/ 575121 h 2130842"/>
                <a:gd name="connsiteX64" fmla="*/ 456743 w 1067581"/>
                <a:gd name="connsiteY64" fmla="*/ 550296 h 2130842"/>
                <a:gd name="connsiteX65" fmla="*/ 411230 w 1067581"/>
                <a:gd name="connsiteY65" fmla="*/ 542020 h 2130842"/>
                <a:gd name="connsiteX66" fmla="*/ 344049 w 1067581"/>
                <a:gd name="connsiteY66" fmla="*/ 542645 h 2130842"/>
                <a:gd name="connsiteX67" fmla="*/ 299516 w 1067581"/>
                <a:gd name="connsiteY67" fmla="*/ 525470 h 2130842"/>
                <a:gd name="connsiteX68" fmla="*/ 216765 w 1067581"/>
                <a:gd name="connsiteY68" fmla="*/ 459269 h 2130842"/>
                <a:gd name="connsiteX69" fmla="*/ 150564 w 1067581"/>
                <a:gd name="connsiteY69" fmla="*/ 376518 h 2130842"/>
                <a:gd name="connsiteX70" fmla="*/ 76088 w 1067581"/>
                <a:gd name="connsiteY70" fmla="*/ 289629 h 2130842"/>
                <a:gd name="connsiteX71" fmla="*/ 38850 w 1067581"/>
                <a:gd name="connsiteY71" fmla="*/ 244116 h 2130842"/>
                <a:gd name="connsiteX72" fmla="*/ 38850 w 1067581"/>
                <a:gd name="connsiteY72" fmla="*/ 169640 h 2130842"/>
                <a:gd name="connsiteX73" fmla="*/ 100913 w 1067581"/>
                <a:gd name="connsiteY73" fmla="*/ 136540 h 2130842"/>
                <a:gd name="connsiteX74" fmla="*/ 220902 w 1067581"/>
                <a:gd name="connsiteY74" fmla="*/ 62064 h 2130842"/>
                <a:gd name="connsiteX75" fmla="*/ 345029 w 1067581"/>
                <a:gd name="connsiteY75" fmla="*/ 66201 h 2130842"/>
                <a:gd name="connsiteX76" fmla="*/ 460881 w 1067581"/>
                <a:gd name="connsiteY76" fmla="*/ 53789 h 2130842"/>
                <a:gd name="connsiteX77" fmla="*/ 489843 w 1067581"/>
                <a:gd name="connsiteY77" fmla="*/ 33101 h 2130842"/>
                <a:gd name="connsiteX78" fmla="*/ 415367 w 1067581"/>
                <a:gd name="connsiteY7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634658 w 1067581"/>
                <a:gd name="connsiteY63" fmla="*/ 575121 h 2130842"/>
                <a:gd name="connsiteX64" fmla="*/ 456743 w 1067581"/>
                <a:gd name="connsiteY64" fmla="*/ 550296 h 2130842"/>
                <a:gd name="connsiteX65" fmla="*/ 401705 w 1067581"/>
                <a:gd name="connsiteY65" fmla="*/ 551545 h 2130842"/>
                <a:gd name="connsiteX66" fmla="*/ 344049 w 1067581"/>
                <a:gd name="connsiteY66" fmla="*/ 542645 h 2130842"/>
                <a:gd name="connsiteX67" fmla="*/ 299516 w 1067581"/>
                <a:gd name="connsiteY67" fmla="*/ 525470 h 2130842"/>
                <a:gd name="connsiteX68" fmla="*/ 216765 w 1067581"/>
                <a:gd name="connsiteY68" fmla="*/ 459269 h 2130842"/>
                <a:gd name="connsiteX69" fmla="*/ 150564 w 1067581"/>
                <a:gd name="connsiteY69" fmla="*/ 376518 h 2130842"/>
                <a:gd name="connsiteX70" fmla="*/ 76088 w 1067581"/>
                <a:gd name="connsiteY70" fmla="*/ 289629 h 2130842"/>
                <a:gd name="connsiteX71" fmla="*/ 38850 w 1067581"/>
                <a:gd name="connsiteY71" fmla="*/ 244116 h 2130842"/>
                <a:gd name="connsiteX72" fmla="*/ 38850 w 1067581"/>
                <a:gd name="connsiteY72" fmla="*/ 169640 h 2130842"/>
                <a:gd name="connsiteX73" fmla="*/ 100913 w 1067581"/>
                <a:gd name="connsiteY73" fmla="*/ 136540 h 2130842"/>
                <a:gd name="connsiteX74" fmla="*/ 220902 w 1067581"/>
                <a:gd name="connsiteY74" fmla="*/ 62064 h 2130842"/>
                <a:gd name="connsiteX75" fmla="*/ 345029 w 1067581"/>
                <a:gd name="connsiteY75" fmla="*/ 66201 h 2130842"/>
                <a:gd name="connsiteX76" fmla="*/ 460881 w 1067581"/>
                <a:gd name="connsiteY76" fmla="*/ 53789 h 2130842"/>
                <a:gd name="connsiteX77" fmla="*/ 489843 w 1067581"/>
                <a:gd name="connsiteY77" fmla="*/ 33101 h 2130842"/>
                <a:gd name="connsiteX78" fmla="*/ 415367 w 1067581"/>
                <a:gd name="connsiteY7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299516 w 1067581"/>
                <a:gd name="connsiteY68" fmla="*/ 52547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808435 w 1067581"/>
                <a:gd name="connsiteY62" fmla="*/ 637184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299516 w 1067581"/>
                <a:gd name="connsiteY68" fmla="*/ 52547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299516 w 1067581"/>
                <a:gd name="connsiteY68" fmla="*/ 52547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192952 w 1067581"/>
                <a:gd name="connsiteY69" fmla="*/ 487844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92952 w 1067581"/>
                <a:gd name="connsiteY70" fmla="*/ 487844 h 2130842"/>
                <a:gd name="connsiteX71" fmla="*/ 150564 w 1067581"/>
                <a:gd name="connsiteY71" fmla="*/ 376518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50564 w 1067581"/>
                <a:gd name="connsiteY71" fmla="*/ 376518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21989 w 1067581"/>
                <a:gd name="connsiteY71" fmla="*/ 417000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21989 w 1067581"/>
                <a:gd name="connsiteY71" fmla="*/ 417000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202607 w 1067581"/>
                <a:gd name="connsiteY71" fmla="*/ 430791 h 2130842"/>
                <a:gd name="connsiteX72" fmla="*/ 121989 w 1067581"/>
                <a:gd name="connsiteY72" fmla="*/ 417000 h 2130842"/>
                <a:gd name="connsiteX73" fmla="*/ 76088 w 1067581"/>
                <a:gd name="connsiteY73" fmla="*/ 289629 h 2130842"/>
                <a:gd name="connsiteX74" fmla="*/ 38850 w 1067581"/>
                <a:gd name="connsiteY74" fmla="*/ 244116 h 2130842"/>
                <a:gd name="connsiteX75" fmla="*/ 38850 w 1067581"/>
                <a:gd name="connsiteY75" fmla="*/ 169640 h 2130842"/>
                <a:gd name="connsiteX76" fmla="*/ 100913 w 1067581"/>
                <a:gd name="connsiteY76" fmla="*/ 136540 h 2130842"/>
                <a:gd name="connsiteX77" fmla="*/ 220902 w 1067581"/>
                <a:gd name="connsiteY77" fmla="*/ 62064 h 2130842"/>
                <a:gd name="connsiteX78" fmla="*/ 345029 w 1067581"/>
                <a:gd name="connsiteY78" fmla="*/ 66201 h 2130842"/>
                <a:gd name="connsiteX79" fmla="*/ 460881 w 1067581"/>
                <a:gd name="connsiteY79" fmla="*/ 53789 h 2130842"/>
                <a:gd name="connsiteX80" fmla="*/ 489843 w 1067581"/>
                <a:gd name="connsiteY80" fmla="*/ 33101 h 2130842"/>
                <a:gd name="connsiteX81" fmla="*/ 415367 w 1067581"/>
                <a:gd name="connsiteY81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76088 w 1067581"/>
                <a:gd name="connsiteY74" fmla="*/ 289629 h 2130842"/>
                <a:gd name="connsiteX75" fmla="*/ 38850 w 1067581"/>
                <a:gd name="connsiteY75" fmla="*/ 244116 h 2130842"/>
                <a:gd name="connsiteX76" fmla="*/ 38850 w 1067581"/>
                <a:gd name="connsiteY76" fmla="*/ 169640 h 2130842"/>
                <a:gd name="connsiteX77" fmla="*/ 100913 w 1067581"/>
                <a:gd name="connsiteY77" fmla="*/ 136540 h 2130842"/>
                <a:gd name="connsiteX78" fmla="*/ 220902 w 1067581"/>
                <a:gd name="connsiteY78" fmla="*/ 62064 h 2130842"/>
                <a:gd name="connsiteX79" fmla="*/ 345029 w 1067581"/>
                <a:gd name="connsiteY79" fmla="*/ 66201 h 2130842"/>
                <a:gd name="connsiteX80" fmla="*/ 460881 w 1067581"/>
                <a:gd name="connsiteY80" fmla="*/ 53789 h 2130842"/>
                <a:gd name="connsiteX81" fmla="*/ 489843 w 1067581"/>
                <a:gd name="connsiteY81" fmla="*/ 33101 h 2130842"/>
                <a:gd name="connsiteX82" fmla="*/ 415367 w 1067581"/>
                <a:gd name="connsiteY82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76088 w 1067581"/>
                <a:gd name="connsiteY75" fmla="*/ 289629 h 2130842"/>
                <a:gd name="connsiteX76" fmla="*/ 38850 w 1067581"/>
                <a:gd name="connsiteY76" fmla="*/ 244116 h 2130842"/>
                <a:gd name="connsiteX77" fmla="*/ 38850 w 1067581"/>
                <a:gd name="connsiteY77" fmla="*/ 169640 h 2130842"/>
                <a:gd name="connsiteX78" fmla="*/ 100913 w 1067581"/>
                <a:gd name="connsiteY78" fmla="*/ 136540 h 2130842"/>
                <a:gd name="connsiteX79" fmla="*/ 220902 w 1067581"/>
                <a:gd name="connsiteY79" fmla="*/ 62064 h 2130842"/>
                <a:gd name="connsiteX80" fmla="*/ 345029 w 1067581"/>
                <a:gd name="connsiteY80" fmla="*/ 66201 h 2130842"/>
                <a:gd name="connsiteX81" fmla="*/ 460881 w 1067581"/>
                <a:gd name="connsiteY81" fmla="*/ 53789 h 2130842"/>
                <a:gd name="connsiteX82" fmla="*/ 489843 w 1067581"/>
                <a:gd name="connsiteY82" fmla="*/ 33101 h 2130842"/>
                <a:gd name="connsiteX83" fmla="*/ 415367 w 1067581"/>
                <a:gd name="connsiteY83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76088 w 1067581"/>
                <a:gd name="connsiteY75" fmla="*/ 289629 h 2130842"/>
                <a:gd name="connsiteX76" fmla="*/ 38850 w 1067581"/>
                <a:gd name="connsiteY76" fmla="*/ 244116 h 2130842"/>
                <a:gd name="connsiteX77" fmla="*/ 38850 w 1067581"/>
                <a:gd name="connsiteY77" fmla="*/ 169640 h 2130842"/>
                <a:gd name="connsiteX78" fmla="*/ 100913 w 1067581"/>
                <a:gd name="connsiteY78" fmla="*/ 136540 h 2130842"/>
                <a:gd name="connsiteX79" fmla="*/ 220902 w 1067581"/>
                <a:gd name="connsiteY79" fmla="*/ 62064 h 2130842"/>
                <a:gd name="connsiteX80" fmla="*/ 345029 w 1067581"/>
                <a:gd name="connsiteY80" fmla="*/ 66201 h 2130842"/>
                <a:gd name="connsiteX81" fmla="*/ 460881 w 1067581"/>
                <a:gd name="connsiteY81" fmla="*/ 53789 h 2130842"/>
                <a:gd name="connsiteX82" fmla="*/ 489843 w 1067581"/>
                <a:gd name="connsiteY82" fmla="*/ 33101 h 2130842"/>
                <a:gd name="connsiteX83" fmla="*/ 415367 w 1067581"/>
                <a:gd name="connsiteY83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21644 w 1067581"/>
                <a:gd name="connsiteY75" fmla="*/ 311729 h 2130842"/>
                <a:gd name="connsiteX76" fmla="*/ 76088 w 1067581"/>
                <a:gd name="connsiteY76" fmla="*/ 289629 h 2130842"/>
                <a:gd name="connsiteX77" fmla="*/ 38850 w 1067581"/>
                <a:gd name="connsiteY77" fmla="*/ 244116 h 2130842"/>
                <a:gd name="connsiteX78" fmla="*/ 38850 w 1067581"/>
                <a:gd name="connsiteY78" fmla="*/ 169640 h 2130842"/>
                <a:gd name="connsiteX79" fmla="*/ 100913 w 1067581"/>
                <a:gd name="connsiteY79" fmla="*/ 136540 h 2130842"/>
                <a:gd name="connsiteX80" fmla="*/ 220902 w 1067581"/>
                <a:gd name="connsiteY80" fmla="*/ 62064 h 2130842"/>
                <a:gd name="connsiteX81" fmla="*/ 345029 w 1067581"/>
                <a:gd name="connsiteY81" fmla="*/ 66201 h 2130842"/>
                <a:gd name="connsiteX82" fmla="*/ 460881 w 1067581"/>
                <a:gd name="connsiteY82" fmla="*/ 53789 h 2130842"/>
                <a:gd name="connsiteX83" fmla="*/ 489843 w 1067581"/>
                <a:gd name="connsiteY83" fmla="*/ 33101 h 2130842"/>
                <a:gd name="connsiteX84" fmla="*/ 415367 w 1067581"/>
                <a:gd name="connsiteY84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11729 h 2130842"/>
                <a:gd name="connsiteX77" fmla="*/ 76088 w 1067581"/>
                <a:gd name="connsiteY77" fmla="*/ 289629 h 2130842"/>
                <a:gd name="connsiteX78" fmla="*/ 38850 w 1067581"/>
                <a:gd name="connsiteY78" fmla="*/ 244116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76088 w 1067581"/>
                <a:gd name="connsiteY77" fmla="*/ 289629 h 2130842"/>
                <a:gd name="connsiteX78" fmla="*/ 38850 w 1067581"/>
                <a:gd name="connsiteY78" fmla="*/ 244116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38850 w 1067581"/>
                <a:gd name="connsiteY78" fmla="*/ 244116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5029 w 1067581"/>
                <a:gd name="connsiteY83" fmla="*/ 66201 h 2130842"/>
                <a:gd name="connsiteX84" fmla="*/ 460881 w 1067581"/>
                <a:gd name="connsiteY84" fmla="*/ 53789 h 2130842"/>
                <a:gd name="connsiteX85" fmla="*/ 489843 w 1067581"/>
                <a:gd name="connsiteY85" fmla="*/ 33101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2648 w 1067581"/>
                <a:gd name="connsiteY83" fmla="*/ 35245 h 2130842"/>
                <a:gd name="connsiteX84" fmla="*/ 460881 w 1067581"/>
                <a:gd name="connsiteY84" fmla="*/ 53789 h 2130842"/>
                <a:gd name="connsiteX85" fmla="*/ 489843 w 1067581"/>
                <a:gd name="connsiteY85" fmla="*/ 33101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2648 w 1067581"/>
                <a:gd name="connsiteY83" fmla="*/ 35245 h 2130842"/>
                <a:gd name="connsiteX84" fmla="*/ 460881 w 1067581"/>
                <a:gd name="connsiteY84" fmla="*/ 53789 h 2130842"/>
                <a:gd name="connsiteX85" fmla="*/ 456506 w 1067581"/>
                <a:gd name="connsiteY85" fmla="*/ 18813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2648 w 1067581"/>
                <a:gd name="connsiteY83" fmla="*/ 35245 h 2130842"/>
                <a:gd name="connsiteX84" fmla="*/ 420400 w 1067581"/>
                <a:gd name="connsiteY84" fmla="*/ 29976 h 2130842"/>
                <a:gd name="connsiteX85" fmla="*/ 456506 w 1067581"/>
                <a:gd name="connsiteY85" fmla="*/ 18813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19250 w 1067581"/>
                <a:gd name="connsiteY80" fmla="*/ 161710 h 2130842"/>
                <a:gd name="connsiteX81" fmla="*/ 46144 w 1067581"/>
                <a:gd name="connsiteY81" fmla="*/ 141302 h 2130842"/>
                <a:gd name="connsiteX82" fmla="*/ 168514 w 1067581"/>
                <a:gd name="connsiteY82" fmla="*/ 76351 h 2130842"/>
                <a:gd name="connsiteX83" fmla="*/ 181175 w 1067581"/>
                <a:gd name="connsiteY83" fmla="*/ 54554 h 2130842"/>
                <a:gd name="connsiteX84" fmla="*/ 342648 w 1067581"/>
                <a:gd name="connsiteY84" fmla="*/ 35245 h 2130842"/>
                <a:gd name="connsiteX85" fmla="*/ 420400 w 1067581"/>
                <a:gd name="connsiteY85" fmla="*/ 29976 h 2130842"/>
                <a:gd name="connsiteX86" fmla="*/ 456506 w 1067581"/>
                <a:gd name="connsiteY86" fmla="*/ 18813 h 2130842"/>
                <a:gd name="connsiteX87" fmla="*/ 415367 w 1067581"/>
                <a:gd name="connsiteY8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9725 w 1067581"/>
                <a:gd name="connsiteY79" fmla="*/ 206954 h 2130842"/>
                <a:gd name="connsiteX80" fmla="*/ 10275 w 1067581"/>
                <a:gd name="connsiteY80" fmla="*/ 183928 h 2130842"/>
                <a:gd name="connsiteX81" fmla="*/ 19250 w 1067581"/>
                <a:gd name="connsiteY81" fmla="*/ 161710 h 2130842"/>
                <a:gd name="connsiteX82" fmla="*/ 46144 w 1067581"/>
                <a:gd name="connsiteY82" fmla="*/ 141302 h 2130842"/>
                <a:gd name="connsiteX83" fmla="*/ 168514 w 1067581"/>
                <a:gd name="connsiteY83" fmla="*/ 76351 h 2130842"/>
                <a:gd name="connsiteX84" fmla="*/ 181175 w 1067581"/>
                <a:gd name="connsiteY84" fmla="*/ 54554 h 2130842"/>
                <a:gd name="connsiteX85" fmla="*/ 342648 w 1067581"/>
                <a:gd name="connsiteY85" fmla="*/ 35245 h 2130842"/>
                <a:gd name="connsiteX86" fmla="*/ 420400 w 1067581"/>
                <a:gd name="connsiteY86" fmla="*/ 29976 h 2130842"/>
                <a:gd name="connsiteX87" fmla="*/ 456506 w 1067581"/>
                <a:gd name="connsiteY87" fmla="*/ 18813 h 2130842"/>
                <a:gd name="connsiteX88" fmla="*/ 415367 w 1067581"/>
                <a:gd name="connsiteY8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7419 w 1067581"/>
                <a:gd name="connsiteY78" fmla="*/ 241735 h 2130842"/>
                <a:gd name="connsiteX79" fmla="*/ 9725 w 1067581"/>
                <a:gd name="connsiteY79" fmla="*/ 206954 h 2130842"/>
                <a:gd name="connsiteX80" fmla="*/ 10275 w 1067581"/>
                <a:gd name="connsiteY80" fmla="*/ 183928 h 2130842"/>
                <a:gd name="connsiteX81" fmla="*/ 19250 w 1067581"/>
                <a:gd name="connsiteY81" fmla="*/ 161710 h 2130842"/>
                <a:gd name="connsiteX82" fmla="*/ 46144 w 1067581"/>
                <a:gd name="connsiteY82" fmla="*/ 141302 h 2130842"/>
                <a:gd name="connsiteX83" fmla="*/ 168514 w 1067581"/>
                <a:gd name="connsiteY83" fmla="*/ 76351 h 2130842"/>
                <a:gd name="connsiteX84" fmla="*/ 181175 w 1067581"/>
                <a:gd name="connsiteY84" fmla="*/ 54554 h 2130842"/>
                <a:gd name="connsiteX85" fmla="*/ 342648 w 1067581"/>
                <a:gd name="connsiteY85" fmla="*/ 35245 h 2130842"/>
                <a:gd name="connsiteX86" fmla="*/ 420400 w 1067581"/>
                <a:gd name="connsiteY86" fmla="*/ 29976 h 2130842"/>
                <a:gd name="connsiteX87" fmla="*/ 456506 w 1067581"/>
                <a:gd name="connsiteY87" fmla="*/ 18813 h 2130842"/>
                <a:gd name="connsiteX88" fmla="*/ 415367 w 1067581"/>
                <a:gd name="connsiteY88" fmla="*/ 0 h 213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067581" h="2130842">
                  <a:moveTo>
                    <a:pt x="229177" y="2130842"/>
                  </a:moveTo>
                  <a:lnTo>
                    <a:pt x="96776" y="2097742"/>
                  </a:lnTo>
                  <a:lnTo>
                    <a:pt x="84363" y="2077054"/>
                  </a:lnTo>
                  <a:lnTo>
                    <a:pt x="111926" y="2065267"/>
                  </a:lnTo>
                  <a:lnTo>
                    <a:pt x="127462" y="2049341"/>
                  </a:lnTo>
                  <a:lnTo>
                    <a:pt x="41350" y="2019246"/>
                  </a:lnTo>
                  <a:cubicBezTo>
                    <a:pt x="24108" y="2009838"/>
                    <a:pt x="2684" y="2002565"/>
                    <a:pt x="199" y="1992891"/>
                  </a:cubicBezTo>
                  <a:cubicBezTo>
                    <a:pt x="-2286" y="1983217"/>
                    <a:pt x="19137" y="1972690"/>
                    <a:pt x="26437" y="1961202"/>
                  </a:cubicBezTo>
                  <a:lnTo>
                    <a:pt x="67813" y="1923964"/>
                  </a:lnTo>
                  <a:cubicBezTo>
                    <a:pt x="74644" y="1912809"/>
                    <a:pt x="64807" y="1906415"/>
                    <a:pt x="71638" y="1895260"/>
                  </a:cubicBezTo>
                  <a:cubicBezTo>
                    <a:pt x="80369" y="1883354"/>
                    <a:pt x="117676" y="1869066"/>
                    <a:pt x="126407" y="1857160"/>
                  </a:cubicBezTo>
                  <a:lnTo>
                    <a:pt x="141158" y="1849100"/>
                  </a:lnTo>
                  <a:cubicBezTo>
                    <a:pt x="143936" y="1842750"/>
                    <a:pt x="120012" y="1831408"/>
                    <a:pt x="126407" y="1819060"/>
                  </a:cubicBezTo>
                  <a:cubicBezTo>
                    <a:pt x="132802" y="1806712"/>
                    <a:pt x="164864" y="1792568"/>
                    <a:pt x="177146" y="1784537"/>
                  </a:cubicBezTo>
                  <a:cubicBezTo>
                    <a:pt x="190352" y="1779983"/>
                    <a:pt x="199818" y="1778669"/>
                    <a:pt x="216765" y="1770875"/>
                  </a:cubicBezTo>
                  <a:cubicBezTo>
                    <a:pt x="233712" y="1763081"/>
                    <a:pt x="265706" y="1745672"/>
                    <a:pt x="278828" y="1737774"/>
                  </a:cubicBezTo>
                  <a:cubicBezTo>
                    <a:pt x="291950" y="1729876"/>
                    <a:pt x="296293" y="1728194"/>
                    <a:pt x="295496" y="1723486"/>
                  </a:cubicBezTo>
                  <a:cubicBezTo>
                    <a:pt x="294699" y="1718778"/>
                    <a:pt x="283576" y="1714177"/>
                    <a:pt x="274044" y="1709523"/>
                  </a:cubicBezTo>
                  <a:lnTo>
                    <a:pt x="162859" y="1686367"/>
                  </a:lnTo>
                  <a:cubicBezTo>
                    <a:pt x="151865" y="1678677"/>
                    <a:pt x="107591" y="1687384"/>
                    <a:pt x="96538" y="1679967"/>
                  </a:cubicBezTo>
                  <a:cubicBezTo>
                    <a:pt x="85485" y="1672550"/>
                    <a:pt x="79298" y="1653421"/>
                    <a:pt x="96538" y="1641867"/>
                  </a:cubicBezTo>
                  <a:cubicBezTo>
                    <a:pt x="113778" y="1630313"/>
                    <a:pt x="154385" y="1618668"/>
                    <a:pt x="199977" y="1610641"/>
                  </a:cubicBezTo>
                  <a:lnTo>
                    <a:pt x="309041" y="1594210"/>
                  </a:lnTo>
                  <a:cubicBezTo>
                    <a:pt x="323370" y="1589259"/>
                    <a:pt x="323411" y="1586517"/>
                    <a:pt x="305000" y="1578554"/>
                  </a:cubicBezTo>
                  <a:cubicBezTo>
                    <a:pt x="286589" y="1570591"/>
                    <a:pt x="220405" y="1555561"/>
                    <a:pt x="198577" y="1546433"/>
                  </a:cubicBezTo>
                  <a:cubicBezTo>
                    <a:pt x="176749" y="1537305"/>
                    <a:pt x="173360" y="1537085"/>
                    <a:pt x="166888" y="1530929"/>
                  </a:cubicBezTo>
                  <a:cubicBezTo>
                    <a:pt x="160416" y="1524773"/>
                    <a:pt x="160538" y="1520214"/>
                    <a:pt x="159744" y="1509498"/>
                  </a:cubicBezTo>
                  <a:cubicBezTo>
                    <a:pt x="160538" y="1495210"/>
                    <a:pt x="166094" y="1492829"/>
                    <a:pt x="166888" y="1478541"/>
                  </a:cubicBezTo>
                  <a:cubicBezTo>
                    <a:pt x="164507" y="1465841"/>
                    <a:pt x="204988" y="1457904"/>
                    <a:pt x="202607" y="1445204"/>
                  </a:cubicBezTo>
                  <a:lnTo>
                    <a:pt x="172501" y="1399001"/>
                  </a:lnTo>
                  <a:lnTo>
                    <a:pt x="186045" y="1367032"/>
                  </a:lnTo>
                  <a:lnTo>
                    <a:pt x="235190" y="1348101"/>
                  </a:lnTo>
                  <a:lnTo>
                    <a:pt x="314816" y="1336194"/>
                  </a:lnTo>
                  <a:lnTo>
                    <a:pt x="405455" y="1338693"/>
                  </a:lnTo>
                  <a:lnTo>
                    <a:pt x="378129" y="1315743"/>
                  </a:lnTo>
                  <a:lnTo>
                    <a:pt x="308922" y="1291544"/>
                  </a:lnTo>
                  <a:cubicBezTo>
                    <a:pt x="276458" y="1280471"/>
                    <a:pt x="237441" y="1269943"/>
                    <a:pt x="211529" y="1258324"/>
                  </a:cubicBezTo>
                  <a:cubicBezTo>
                    <a:pt x="185617" y="1246705"/>
                    <a:pt x="164860" y="1236324"/>
                    <a:pt x="153451" y="1221830"/>
                  </a:cubicBezTo>
                  <a:cubicBezTo>
                    <a:pt x="149992" y="1205007"/>
                    <a:pt x="137009" y="1200089"/>
                    <a:pt x="133550" y="1183266"/>
                  </a:cubicBezTo>
                  <a:lnTo>
                    <a:pt x="125113" y="1156879"/>
                  </a:lnTo>
                  <a:cubicBezTo>
                    <a:pt x="144594" y="1151387"/>
                    <a:pt x="137882" y="1138752"/>
                    <a:pt x="157363" y="1133260"/>
                  </a:cubicBezTo>
                  <a:lnTo>
                    <a:pt x="204234" y="1120028"/>
                  </a:lnTo>
                  <a:cubicBezTo>
                    <a:pt x="214804" y="1110945"/>
                    <a:pt x="253949" y="1125674"/>
                    <a:pt x="264519" y="1116591"/>
                  </a:cubicBezTo>
                  <a:cubicBezTo>
                    <a:pt x="275360" y="1113637"/>
                    <a:pt x="287538" y="1113813"/>
                    <a:pt x="288332" y="1109448"/>
                  </a:cubicBezTo>
                  <a:cubicBezTo>
                    <a:pt x="289126" y="1105083"/>
                    <a:pt x="275296" y="1097996"/>
                    <a:pt x="269282" y="1090398"/>
                  </a:cubicBezTo>
                  <a:lnTo>
                    <a:pt x="233196" y="1063859"/>
                  </a:lnTo>
                  <a:cubicBezTo>
                    <a:pt x="254750" y="1059212"/>
                    <a:pt x="257253" y="1049801"/>
                    <a:pt x="278807" y="1045154"/>
                  </a:cubicBezTo>
                  <a:lnTo>
                    <a:pt x="345029" y="1030252"/>
                  </a:lnTo>
                  <a:lnTo>
                    <a:pt x="651208" y="1014833"/>
                  </a:lnTo>
                  <a:lnTo>
                    <a:pt x="1027726" y="1013702"/>
                  </a:lnTo>
                  <a:lnTo>
                    <a:pt x="1067581" y="995008"/>
                  </a:lnTo>
                  <a:cubicBezTo>
                    <a:pt x="1056548" y="986733"/>
                    <a:pt x="1019446" y="965485"/>
                    <a:pt x="1003526" y="955895"/>
                  </a:cubicBezTo>
                  <a:cubicBezTo>
                    <a:pt x="987606" y="946305"/>
                    <a:pt x="980533" y="942437"/>
                    <a:pt x="972062" y="937470"/>
                  </a:cubicBezTo>
                  <a:cubicBezTo>
                    <a:pt x="963591" y="932503"/>
                    <a:pt x="955979" y="925915"/>
                    <a:pt x="952700" y="926091"/>
                  </a:cubicBezTo>
                  <a:lnTo>
                    <a:pt x="851718" y="910382"/>
                  </a:lnTo>
                  <a:lnTo>
                    <a:pt x="754140" y="876538"/>
                  </a:lnTo>
                  <a:lnTo>
                    <a:pt x="783610" y="831649"/>
                  </a:lnTo>
                  <a:cubicBezTo>
                    <a:pt x="803712" y="818065"/>
                    <a:pt x="811909" y="802101"/>
                    <a:pt x="843917" y="790898"/>
                  </a:cubicBezTo>
                  <a:cubicBezTo>
                    <a:pt x="833347" y="780400"/>
                    <a:pt x="856114" y="767520"/>
                    <a:pt x="864594" y="754641"/>
                  </a:cubicBezTo>
                  <a:cubicBezTo>
                    <a:pt x="867769" y="749085"/>
                    <a:pt x="901900" y="750672"/>
                    <a:pt x="905075" y="745116"/>
                  </a:cubicBezTo>
                  <a:lnTo>
                    <a:pt x="887049" y="719935"/>
                  </a:lnTo>
                  <a:lnTo>
                    <a:pt x="843917" y="662635"/>
                  </a:lnTo>
                  <a:cubicBezTo>
                    <a:pt x="832883" y="655739"/>
                    <a:pt x="815308" y="645662"/>
                    <a:pt x="794148" y="634803"/>
                  </a:cubicBezTo>
                  <a:cubicBezTo>
                    <a:pt x="772988" y="623944"/>
                    <a:pt x="750625" y="610714"/>
                    <a:pt x="716957" y="597479"/>
                  </a:cubicBezTo>
                  <a:lnTo>
                    <a:pt x="634658" y="575121"/>
                  </a:lnTo>
                  <a:lnTo>
                    <a:pt x="456743" y="550296"/>
                  </a:lnTo>
                  <a:cubicBezTo>
                    <a:pt x="441572" y="547537"/>
                    <a:pt x="420487" y="552820"/>
                    <a:pt x="401705" y="551545"/>
                  </a:cubicBezTo>
                  <a:cubicBezTo>
                    <a:pt x="382923" y="550270"/>
                    <a:pt x="358302" y="550166"/>
                    <a:pt x="344049" y="542645"/>
                  </a:cubicBezTo>
                  <a:cubicBezTo>
                    <a:pt x="329796" y="535124"/>
                    <a:pt x="332218" y="513553"/>
                    <a:pt x="316185" y="506420"/>
                  </a:cubicBezTo>
                  <a:cubicBezTo>
                    <a:pt x="293407" y="504229"/>
                    <a:pt x="287297" y="499657"/>
                    <a:pt x="264519" y="497466"/>
                  </a:cubicBezTo>
                  <a:lnTo>
                    <a:pt x="176283" y="490225"/>
                  </a:lnTo>
                  <a:cubicBezTo>
                    <a:pt x="164377" y="483081"/>
                    <a:pt x="174407" y="462129"/>
                    <a:pt x="178794" y="452223"/>
                  </a:cubicBezTo>
                  <a:cubicBezTo>
                    <a:pt x="183181" y="442317"/>
                    <a:pt x="214456" y="437058"/>
                    <a:pt x="202607" y="430791"/>
                  </a:cubicBezTo>
                  <a:cubicBezTo>
                    <a:pt x="190758" y="424524"/>
                    <a:pt x="137070" y="424541"/>
                    <a:pt x="121989" y="417000"/>
                  </a:cubicBezTo>
                  <a:cubicBezTo>
                    <a:pt x="118699" y="406516"/>
                    <a:pt x="186847" y="384125"/>
                    <a:pt x="183557" y="373641"/>
                  </a:cubicBezTo>
                  <a:cubicBezTo>
                    <a:pt x="191040" y="362446"/>
                    <a:pt x="162919" y="364910"/>
                    <a:pt x="152600" y="354591"/>
                  </a:cubicBezTo>
                  <a:cubicBezTo>
                    <a:pt x="142281" y="344272"/>
                    <a:pt x="136777" y="314619"/>
                    <a:pt x="121644" y="304586"/>
                  </a:cubicBezTo>
                  <a:cubicBezTo>
                    <a:pt x="106511" y="294553"/>
                    <a:pt x="62502" y="286611"/>
                    <a:pt x="49894" y="275342"/>
                  </a:cubicBezTo>
                  <a:lnTo>
                    <a:pt x="17419" y="241735"/>
                  </a:lnTo>
                  <a:cubicBezTo>
                    <a:pt x="17236" y="230935"/>
                    <a:pt x="9908" y="217754"/>
                    <a:pt x="9725" y="206954"/>
                  </a:cubicBezTo>
                  <a:cubicBezTo>
                    <a:pt x="9908" y="199279"/>
                    <a:pt x="10092" y="191603"/>
                    <a:pt x="10275" y="183928"/>
                  </a:cubicBezTo>
                  <a:cubicBezTo>
                    <a:pt x="15648" y="177316"/>
                    <a:pt x="13877" y="168322"/>
                    <a:pt x="19250" y="161710"/>
                  </a:cubicBezTo>
                  <a:lnTo>
                    <a:pt x="46144" y="141302"/>
                  </a:lnTo>
                  <a:lnTo>
                    <a:pt x="168514" y="76351"/>
                  </a:lnTo>
                  <a:cubicBezTo>
                    <a:pt x="194959" y="74642"/>
                    <a:pt x="154730" y="56263"/>
                    <a:pt x="181175" y="54554"/>
                  </a:cubicBezTo>
                  <a:lnTo>
                    <a:pt x="342648" y="35245"/>
                  </a:lnTo>
                  <a:lnTo>
                    <a:pt x="420400" y="29976"/>
                  </a:lnTo>
                  <a:lnTo>
                    <a:pt x="456506" y="18813"/>
                  </a:lnTo>
                  <a:lnTo>
                    <a:pt x="41536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81B52BE-C5E3-47EF-BF9E-9A5BC00B8DE8}"/>
                </a:ext>
              </a:extLst>
            </p:cNvPr>
            <p:cNvSpPr/>
            <p:nvPr/>
          </p:nvSpPr>
          <p:spPr>
            <a:xfrm>
              <a:off x="6591504" y="2473945"/>
              <a:ext cx="427085" cy="185887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718C62D-7352-4359-AB7F-2250F114B209}"/>
                </a:ext>
              </a:extLst>
            </p:cNvPr>
            <p:cNvSpPr/>
            <p:nvPr/>
          </p:nvSpPr>
          <p:spPr>
            <a:xfrm>
              <a:off x="6583569" y="1801865"/>
              <a:ext cx="427085" cy="667007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DBF2248D-FEB6-4319-86C8-CACC110F5A0E}"/>
                </a:ext>
              </a:extLst>
            </p:cNvPr>
            <p:cNvSpPr/>
            <p:nvPr/>
          </p:nvSpPr>
          <p:spPr>
            <a:xfrm>
              <a:off x="6580194" y="4332823"/>
              <a:ext cx="427085" cy="772106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73239EBB-E4B3-4BE5-A9CD-BDDB910A76B5}"/>
                </a:ext>
              </a:extLst>
            </p:cNvPr>
            <p:cNvCxnSpPr/>
            <p:nvPr/>
          </p:nvCxnSpPr>
          <p:spPr>
            <a:xfrm>
              <a:off x="6580194" y="4332823"/>
              <a:ext cx="4270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D39F9CB-48B1-476B-A5DB-66DF5D8D3461}"/>
                </a:ext>
              </a:extLst>
            </p:cNvPr>
            <p:cNvCxnSpPr/>
            <p:nvPr/>
          </p:nvCxnSpPr>
          <p:spPr>
            <a:xfrm>
              <a:off x="6570369" y="2468872"/>
              <a:ext cx="42708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5B63469-A0E0-4FB2-A1B2-0B2B3A2F8435}"/>
                </a:ext>
              </a:extLst>
            </p:cNvPr>
            <p:cNvCxnSpPr/>
            <p:nvPr/>
          </p:nvCxnSpPr>
          <p:spPr>
            <a:xfrm>
              <a:off x="6580194" y="1811353"/>
              <a:ext cx="0" cy="33016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AB67D5-D259-48B5-85C8-C55C7A5C6FA0}"/>
                </a:ext>
              </a:extLst>
            </p:cNvPr>
            <p:cNvSpPr txBox="1"/>
            <p:nvPr/>
          </p:nvSpPr>
          <p:spPr>
            <a:xfrm rot="16200000">
              <a:off x="6579648" y="4588583"/>
              <a:ext cx="439124" cy="247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Green-</a:t>
              </a:r>
            </a:p>
            <a:p>
              <a:pPr algn="ctr">
                <a:lnSpc>
                  <a:spcPts val="1000"/>
                </a:lnSpc>
              </a:pP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house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9AAD196-A18A-471A-95F9-B7B7A3EE5C9B}"/>
                </a:ext>
              </a:extLst>
            </p:cNvPr>
            <p:cNvSpPr txBox="1"/>
            <p:nvPr/>
          </p:nvSpPr>
          <p:spPr>
            <a:xfrm rot="16200000">
              <a:off x="6579648" y="2030994"/>
              <a:ext cx="439124" cy="2474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Green-</a:t>
              </a:r>
            </a:p>
            <a:p>
              <a:pPr algn="ctr">
                <a:lnSpc>
                  <a:spcPts val="1000"/>
                </a:lnSpc>
              </a:pP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house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F7E7B5C-7515-4174-962D-6C61497B07AF}"/>
                </a:ext>
              </a:extLst>
            </p:cNvPr>
            <p:cNvSpPr txBox="1"/>
            <p:nvPr/>
          </p:nvSpPr>
          <p:spPr>
            <a:xfrm rot="16200000">
              <a:off x="6526775" y="3321984"/>
              <a:ext cx="544869" cy="156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 b="1" dirty="0">
                  <a:latin typeface="Arial" panose="020B0604020202020204" pitchFamily="34" charset="0"/>
                  <a:cs typeface="Arial" panose="020B0604020202020204" pitchFamily="34" charset="0"/>
                </a:rPr>
                <a:t>Icehouse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4E72763-CDB8-4892-BC31-0AD102E93DE4}"/>
                </a:ext>
              </a:extLst>
            </p:cNvPr>
            <p:cNvSpPr txBox="1"/>
            <p:nvPr/>
          </p:nvSpPr>
          <p:spPr>
            <a:xfrm>
              <a:off x="6537009" y="1273528"/>
              <a:ext cx="524402" cy="4584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Global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Climate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Phase</a:t>
              </a:r>
            </a:p>
          </p:txBody>
        </p:sp>
        <p:pic>
          <p:nvPicPr>
            <p:cNvPr id="84" name="Picture 2">
              <a:extLst>
                <a:ext uri="{FF2B5EF4-FFF2-40B4-BE49-F238E27FC236}">
                  <a16:creationId xmlns:a16="http://schemas.microsoft.com/office/drawing/2014/main" id="{47A2DEC3-3A4D-483D-9BB4-D373650DB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10" b="476"/>
            <a:stretch/>
          </p:blipFill>
          <p:spPr bwMode="auto">
            <a:xfrm>
              <a:off x="5286967" y="1828799"/>
              <a:ext cx="1274472" cy="1126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DAD34E9-96C8-4500-B076-0CD9021ED3F1}"/>
                </a:ext>
              </a:extLst>
            </p:cNvPr>
            <p:cNvCxnSpPr/>
            <p:nvPr/>
          </p:nvCxnSpPr>
          <p:spPr>
            <a:xfrm>
              <a:off x="2665615" y="3253569"/>
              <a:ext cx="81243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76F0CC1-7BCC-4948-8E30-724F4A114993}"/>
                </a:ext>
              </a:extLst>
            </p:cNvPr>
            <p:cNvCxnSpPr/>
            <p:nvPr/>
          </p:nvCxnSpPr>
          <p:spPr>
            <a:xfrm>
              <a:off x="5287613" y="1791973"/>
              <a:ext cx="0" cy="330169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6931E26-4F6B-4014-848C-22FDA51CD335}"/>
                </a:ext>
              </a:extLst>
            </p:cNvPr>
            <p:cNvSpPr/>
            <p:nvPr/>
          </p:nvSpPr>
          <p:spPr>
            <a:xfrm>
              <a:off x="2057400" y="1801423"/>
              <a:ext cx="4942050" cy="33016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66470DE9-7B89-4DB6-BE47-C9B0B2864407}"/>
                </a:ext>
              </a:extLst>
            </p:cNvPr>
            <p:cNvSpPr/>
            <p:nvPr/>
          </p:nvSpPr>
          <p:spPr>
            <a:xfrm>
              <a:off x="5386699" y="1811708"/>
              <a:ext cx="954280" cy="1145137"/>
            </a:xfrm>
            <a:custGeom>
              <a:avLst/>
              <a:gdLst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538385 w 954280"/>
                <a:gd name="connsiteY12" fmla="*/ 293406 h 1145137"/>
                <a:gd name="connsiteX13" fmla="*/ 452927 w 954280"/>
                <a:gd name="connsiteY13" fmla="*/ 313346 h 1145137"/>
                <a:gd name="connsiteX14" fmla="*/ 313346 w 954280"/>
                <a:gd name="connsiteY14" fmla="*/ 401653 h 1145137"/>
                <a:gd name="connsiteX15" fmla="*/ 179462 w 954280"/>
                <a:gd name="connsiteY15" fmla="*/ 495656 h 1145137"/>
                <a:gd name="connsiteX16" fmla="*/ 68366 w 954280"/>
                <a:gd name="connsiteY16" fmla="*/ 601055 h 1145137"/>
                <a:gd name="connsiteX17" fmla="*/ 42729 w 954280"/>
                <a:gd name="connsiteY17" fmla="*/ 658027 h 1145137"/>
                <a:gd name="connsiteX18" fmla="*/ 51275 w 954280"/>
                <a:gd name="connsiteY18" fmla="*/ 683664 h 1145137"/>
                <a:gd name="connsiteX19" fmla="*/ 71215 w 954280"/>
                <a:gd name="connsiteY19" fmla="*/ 709301 h 1145137"/>
                <a:gd name="connsiteX20" fmla="*/ 51275 w 954280"/>
                <a:gd name="connsiteY20" fmla="*/ 734939 h 1145137"/>
                <a:gd name="connsiteX21" fmla="*/ 14243 w 954280"/>
                <a:gd name="connsiteY21" fmla="*/ 746333 h 1145137"/>
                <a:gd name="connsiteX22" fmla="*/ 0 w 954280"/>
                <a:gd name="connsiteY22" fmla="*/ 757728 h 1145137"/>
                <a:gd name="connsiteX23" fmla="*/ 25637 w 954280"/>
                <a:gd name="connsiteY23" fmla="*/ 774819 h 1145137"/>
                <a:gd name="connsiteX24" fmla="*/ 82609 w 954280"/>
                <a:gd name="connsiteY24" fmla="*/ 800456 h 1145137"/>
                <a:gd name="connsiteX25" fmla="*/ 102550 w 954280"/>
                <a:gd name="connsiteY25" fmla="*/ 820397 h 1145137"/>
                <a:gd name="connsiteX26" fmla="*/ 91155 w 954280"/>
                <a:gd name="connsiteY26" fmla="*/ 837488 h 1145137"/>
                <a:gd name="connsiteX27" fmla="*/ 56972 w 954280"/>
                <a:gd name="connsiteY27" fmla="*/ 843185 h 1145137"/>
                <a:gd name="connsiteX28" fmla="*/ 51275 w 954280"/>
                <a:gd name="connsiteY28" fmla="*/ 854580 h 1145137"/>
                <a:gd name="connsiteX29" fmla="*/ 88307 w 954280"/>
                <a:gd name="connsiteY29" fmla="*/ 897309 h 1145137"/>
                <a:gd name="connsiteX30" fmla="*/ 139581 w 954280"/>
                <a:gd name="connsiteY30" fmla="*/ 928643 h 1145137"/>
                <a:gd name="connsiteX31" fmla="*/ 188008 w 954280"/>
                <a:gd name="connsiteY31" fmla="*/ 979918 h 1145137"/>
                <a:gd name="connsiteX32" fmla="*/ 190856 w 954280"/>
                <a:gd name="connsiteY32" fmla="*/ 994161 h 1145137"/>
                <a:gd name="connsiteX33" fmla="*/ 153824 w 954280"/>
                <a:gd name="connsiteY33" fmla="*/ 1022647 h 1145137"/>
                <a:gd name="connsiteX34" fmla="*/ 142430 w 954280"/>
                <a:gd name="connsiteY34" fmla="*/ 1048285 h 1145137"/>
                <a:gd name="connsiteX35" fmla="*/ 193705 w 954280"/>
                <a:gd name="connsiteY35" fmla="*/ 1065376 h 1145137"/>
                <a:gd name="connsiteX36" fmla="*/ 296254 w 954280"/>
                <a:gd name="connsiteY36" fmla="*/ 1105256 h 1145137"/>
                <a:gd name="connsiteX37" fmla="*/ 356075 w 954280"/>
                <a:gd name="connsiteY37" fmla="*/ 1128045 h 1145137"/>
                <a:gd name="connsiteX38" fmla="*/ 373166 w 954280"/>
                <a:gd name="connsiteY38" fmla="*/ 1142288 h 1145137"/>
                <a:gd name="connsiteX39" fmla="*/ 373166 w 954280"/>
                <a:gd name="connsiteY39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42729 w 954280"/>
                <a:gd name="connsiteY18" fmla="*/ 658027 h 1145137"/>
                <a:gd name="connsiteX19" fmla="*/ 51275 w 954280"/>
                <a:gd name="connsiteY19" fmla="*/ 683664 h 1145137"/>
                <a:gd name="connsiteX20" fmla="*/ 71215 w 954280"/>
                <a:gd name="connsiteY20" fmla="*/ 709301 h 1145137"/>
                <a:gd name="connsiteX21" fmla="*/ 51275 w 954280"/>
                <a:gd name="connsiteY21" fmla="*/ 734939 h 1145137"/>
                <a:gd name="connsiteX22" fmla="*/ 14243 w 954280"/>
                <a:gd name="connsiteY22" fmla="*/ 746333 h 1145137"/>
                <a:gd name="connsiteX23" fmla="*/ 0 w 954280"/>
                <a:gd name="connsiteY23" fmla="*/ 757728 h 1145137"/>
                <a:gd name="connsiteX24" fmla="*/ 25637 w 954280"/>
                <a:gd name="connsiteY24" fmla="*/ 774819 h 1145137"/>
                <a:gd name="connsiteX25" fmla="*/ 82609 w 954280"/>
                <a:gd name="connsiteY25" fmla="*/ 800456 h 1145137"/>
                <a:gd name="connsiteX26" fmla="*/ 102550 w 954280"/>
                <a:gd name="connsiteY26" fmla="*/ 820397 h 1145137"/>
                <a:gd name="connsiteX27" fmla="*/ 91155 w 954280"/>
                <a:gd name="connsiteY27" fmla="*/ 837488 h 1145137"/>
                <a:gd name="connsiteX28" fmla="*/ 56972 w 954280"/>
                <a:gd name="connsiteY28" fmla="*/ 843185 h 1145137"/>
                <a:gd name="connsiteX29" fmla="*/ 51275 w 954280"/>
                <a:gd name="connsiteY29" fmla="*/ 854580 h 1145137"/>
                <a:gd name="connsiteX30" fmla="*/ 88307 w 954280"/>
                <a:gd name="connsiteY30" fmla="*/ 897309 h 1145137"/>
                <a:gd name="connsiteX31" fmla="*/ 139581 w 954280"/>
                <a:gd name="connsiteY31" fmla="*/ 928643 h 1145137"/>
                <a:gd name="connsiteX32" fmla="*/ 188008 w 954280"/>
                <a:gd name="connsiteY32" fmla="*/ 979918 h 1145137"/>
                <a:gd name="connsiteX33" fmla="*/ 190856 w 954280"/>
                <a:gd name="connsiteY33" fmla="*/ 994161 h 1145137"/>
                <a:gd name="connsiteX34" fmla="*/ 153824 w 954280"/>
                <a:gd name="connsiteY34" fmla="*/ 1022647 h 1145137"/>
                <a:gd name="connsiteX35" fmla="*/ 142430 w 954280"/>
                <a:gd name="connsiteY35" fmla="*/ 1048285 h 1145137"/>
                <a:gd name="connsiteX36" fmla="*/ 193705 w 954280"/>
                <a:gd name="connsiteY36" fmla="*/ 1065376 h 1145137"/>
                <a:gd name="connsiteX37" fmla="*/ 296254 w 954280"/>
                <a:gd name="connsiteY37" fmla="*/ 1105256 h 1145137"/>
                <a:gd name="connsiteX38" fmla="*/ 356075 w 954280"/>
                <a:gd name="connsiteY38" fmla="*/ 1128045 h 1145137"/>
                <a:gd name="connsiteX39" fmla="*/ 373166 w 954280"/>
                <a:gd name="connsiteY39" fmla="*/ 1142288 h 1145137"/>
                <a:gd name="connsiteX40" fmla="*/ 373166 w 954280"/>
                <a:gd name="connsiteY40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51275 w 954280"/>
                <a:gd name="connsiteY18" fmla="*/ 652329 h 1145137"/>
                <a:gd name="connsiteX19" fmla="*/ 51275 w 954280"/>
                <a:gd name="connsiteY19" fmla="*/ 683664 h 1145137"/>
                <a:gd name="connsiteX20" fmla="*/ 71215 w 954280"/>
                <a:gd name="connsiteY20" fmla="*/ 709301 h 1145137"/>
                <a:gd name="connsiteX21" fmla="*/ 51275 w 954280"/>
                <a:gd name="connsiteY21" fmla="*/ 734939 h 1145137"/>
                <a:gd name="connsiteX22" fmla="*/ 14243 w 954280"/>
                <a:gd name="connsiteY22" fmla="*/ 746333 h 1145137"/>
                <a:gd name="connsiteX23" fmla="*/ 0 w 954280"/>
                <a:gd name="connsiteY23" fmla="*/ 757728 h 1145137"/>
                <a:gd name="connsiteX24" fmla="*/ 25637 w 954280"/>
                <a:gd name="connsiteY24" fmla="*/ 774819 h 1145137"/>
                <a:gd name="connsiteX25" fmla="*/ 82609 w 954280"/>
                <a:gd name="connsiteY25" fmla="*/ 800456 h 1145137"/>
                <a:gd name="connsiteX26" fmla="*/ 102550 w 954280"/>
                <a:gd name="connsiteY26" fmla="*/ 820397 h 1145137"/>
                <a:gd name="connsiteX27" fmla="*/ 91155 w 954280"/>
                <a:gd name="connsiteY27" fmla="*/ 837488 h 1145137"/>
                <a:gd name="connsiteX28" fmla="*/ 56972 w 954280"/>
                <a:gd name="connsiteY28" fmla="*/ 843185 h 1145137"/>
                <a:gd name="connsiteX29" fmla="*/ 51275 w 954280"/>
                <a:gd name="connsiteY29" fmla="*/ 854580 h 1145137"/>
                <a:gd name="connsiteX30" fmla="*/ 88307 w 954280"/>
                <a:gd name="connsiteY30" fmla="*/ 897309 h 1145137"/>
                <a:gd name="connsiteX31" fmla="*/ 139581 w 954280"/>
                <a:gd name="connsiteY31" fmla="*/ 928643 h 1145137"/>
                <a:gd name="connsiteX32" fmla="*/ 188008 w 954280"/>
                <a:gd name="connsiteY32" fmla="*/ 979918 h 1145137"/>
                <a:gd name="connsiteX33" fmla="*/ 190856 w 954280"/>
                <a:gd name="connsiteY33" fmla="*/ 994161 h 1145137"/>
                <a:gd name="connsiteX34" fmla="*/ 153824 w 954280"/>
                <a:gd name="connsiteY34" fmla="*/ 1022647 h 1145137"/>
                <a:gd name="connsiteX35" fmla="*/ 142430 w 954280"/>
                <a:gd name="connsiteY35" fmla="*/ 1048285 h 1145137"/>
                <a:gd name="connsiteX36" fmla="*/ 193705 w 954280"/>
                <a:gd name="connsiteY36" fmla="*/ 1065376 h 1145137"/>
                <a:gd name="connsiteX37" fmla="*/ 296254 w 954280"/>
                <a:gd name="connsiteY37" fmla="*/ 1105256 h 1145137"/>
                <a:gd name="connsiteX38" fmla="*/ 356075 w 954280"/>
                <a:gd name="connsiteY38" fmla="*/ 1128045 h 1145137"/>
                <a:gd name="connsiteX39" fmla="*/ 373166 w 954280"/>
                <a:gd name="connsiteY39" fmla="*/ 1142288 h 1145137"/>
                <a:gd name="connsiteX40" fmla="*/ 373166 w 954280"/>
                <a:gd name="connsiteY40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82609 w 954280"/>
                <a:gd name="connsiteY18" fmla="*/ 612449 h 1145137"/>
                <a:gd name="connsiteX19" fmla="*/ 51275 w 954280"/>
                <a:gd name="connsiteY19" fmla="*/ 652329 h 1145137"/>
                <a:gd name="connsiteX20" fmla="*/ 51275 w 954280"/>
                <a:gd name="connsiteY20" fmla="*/ 683664 h 1145137"/>
                <a:gd name="connsiteX21" fmla="*/ 71215 w 954280"/>
                <a:gd name="connsiteY21" fmla="*/ 709301 h 1145137"/>
                <a:gd name="connsiteX22" fmla="*/ 51275 w 954280"/>
                <a:gd name="connsiteY22" fmla="*/ 734939 h 1145137"/>
                <a:gd name="connsiteX23" fmla="*/ 14243 w 954280"/>
                <a:gd name="connsiteY23" fmla="*/ 746333 h 1145137"/>
                <a:gd name="connsiteX24" fmla="*/ 0 w 954280"/>
                <a:gd name="connsiteY24" fmla="*/ 757728 h 1145137"/>
                <a:gd name="connsiteX25" fmla="*/ 25637 w 954280"/>
                <a:gd name="connsiteY25" fmla="*/ 774819 h 1145137"/>
                <a:gd name="connsiteX26" fmla="*/ 82609 w 954280"/>
                <a:gd name="connsiteY26" fmla="*/ 800456 h 1145137"/>
                <a:gd name="connsiteX27" fmla="*/ 102550 w 954280"/>
                <a:gd name="connsiteY27" fmla="*/ 820397 h 1145137"/>
                <a:gd name="connsiteX28" fmla="*/ 91155 w 954280"/>
                <a:gd name="connsiteY28" fmla="*/ 837488 h 1145137"/>
                <a:gd name="connsiteX29" fmla="*/ 56972 w 954280"/>
                <a:gd name="connsiteY29" fmla="*/ 843185 h 1145137"/>
                <a:gd name="connsiteX30" fmla="*/ 51275 w 954280"/>
                <a:gd name="connsiteY30" fmla="*/ 854580 h 1145137"/>
                <a:gd name="connsiteX31" fmla="*/ 88307 w 954280"/>
                <a:gd name="connsiteY31" fmla="*/ 897309 h 1145137"/>
                <a:gd name="connsiteX32" fmla="*/ 139581 w 954280"/>
                <a:gd name="connsiteY32" fmla="*/ 928643 h 1145137"/>
                <a:gd name="connsiteX33" fmla="*/ 188008 w 954280"/>
                <a:gd name="connsiteY33" fmla="*/ 979918 h 1145137"/>
                <a:gd name="connsiteX34" fmla="*/ 190856 w 954280"/>
                <a:gd name="connsiteY34" fmla="*/ 994161 h 1145137"/>
                <a:gd name="connsiteX35" fmla="*/ 153824 w 954280"/>
                <a:gd name="connsiteY35" fmla="*/ 1022647 h 1145137"/>
                <a:gd name="connsiteX36" fmla="*/ 142430 w 954280"/>
                <a:gd name="connsiteY36" fmla="*/ 1048285 h 1145137"/>
                <a:gd name="connsiteX37" fmla="*/ 193705 w 954280"/>
                <a:gd name="connsiteY37" fmla="*/ 1065376 h 1145137"/>
                <a:gd name="connsiteX38" fmla="*/ 296254 w 954280"/>
                <a:gd name="connsiteY38" fmla="*/ 1105256 h 1145137"/>
                <a:gd name="connsiteX39" fmla="*/ 356075 w 954280"/>
                <a:gd name="connsiteY39" fmla="*/ 1128045 h 1145137"/>
                <a:gd name="connsiteX40" fmla="*/ 373166 w 954280"/>
                <a:gd name="connsiteY40" fmla="*/ 1142288 h 1145137"/>
                <a:gd name="connsiteX41" fmla="*/ 373166 w 954280"/>
                <a:gd name="connsiteY41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82609 w 954280"/>
                <a:gd name="connsiteY18" fmla="*/ 612449 h 1145137"/>
                <a:gd name="connsiteX19" fmla="*/ 51275 w 954280"/>
                <a:gd name="connsiteY19" fmla="*/ 652329 h 1145137"/>
                <a:gd name="connsiteX20" fmla="*/ 51275 w 954280"/>
                <a:gd name="connsiteY20" fmla="*/ 683664 h 1145137"/>
                <a:gd name="connsiteX21" fmla="*/ 71215 w 954280"/>
                <a:gd name="connsiteY21" fmla="*/ 709301 h 1145137"/>
                <a:gd name="connsiteX22" fmla="*/ 51275 w 954280"/>
                <a:gd name="connsiteY22" fmla="*/ 734939 h 1145137"/>
                <a:gd name="connsiteX23" fmla="*/ 14243 w 954280"/>
                <a:gd name="connsiteY23" fmla="*/ 746333 h 1145137"/>
                <a:gd name="connsiteX24" fmla="*/ 0 w 954280"/>
                <a:gd name="connsiteY24" fmla="*/ 757728 h 1145137"/>
                <a:gd name="connsiteX25" fmla="*/ 25637 w 954280"/>
                <a:gd name="connsiteY25" fmla="*/ 774819 h 1145137"/>
                <a:gd name="connsiteX26" fmla="*/ 76912 w 954280"/>
                <a:gd name="connsiteY26" fmla="*/ 811851 h 1145137"/>
                <a:gd name="connsiteX27" fmla="*/ 102550 w 954280"/>
                <a:gd name="connsiteY27" fmla="*/ 820397 h 1145137"/>
                <a:gd name="connsiteX28" fmla="*/ 91155 w 954280"/>
                <a:gd name="connsiteY28" fmla="*/ 837488 h 1145137"/>
                <a:gd name="connsiteX29" fmla="*/ 56972 w 954280"/>
                <a:gd name="connsiteY29" fmla="*/ 843185 h 1145137"/>
                <a:gd name="connsiteX30" fmla="*/ 51275 w 954280"/>
                <a:gd name="connsiteY30" fmla="*/ 854580 h 1145137"/>
                <a:gd name="connsiteX31" fmla="*/ 88307 w 954280"/>
                <a:gd name="connsiteY31" fmla="*/ 897309 h 1145137"/>
                <a:gd name="connsiteX32" fmla="*/ 139581 w 954280"/>
                <a:gd name="connsiteY32" fmla="*/ 928643 h 1145137"/>
                <a:gd name="connsiteX33" fmla="*/ 188008 w 954280"/>
                <a:gd name="connsiteY33" fmla="*/ 979918 h 1145137"/>
                <a:gd name="connsiteX34" fmla="*/ 190856 w 954280"/>
                <a:gd name="connsiteY34" fmla="*/ 994161 h 1145137"/>
                <a:gd name="connsiteX35" fmla="*/ 153824 w 954280"/>
                <a:gd name="connsiteY35" fmla="*/ 1022647 h 1145137"/>
                <a:gd name="connsiteX36" fmla="*/ 142430 w 954280"/>
                <a:gd name="connsiteY36" fmla="*/ 1048285 h 1145137"/>
                <a:gd name="connsiteX37" fmla="*/ 193705 w 954280"/>
                <a:gd name="connsiteY37" fmla="*/ 1065376 h 1145137"/>
                <a:gd name="connsiteX38" fmla="*/ 296254 w 954280"/>
                <a:gd name="connsiteY38" fmla="*/ 1105256 h 1145137"/>
                <a:gd name="connsiteX39" fmla="*/ 356075 w 954280"/>
                <a:gd name="connsiteY39" fmla="*/ 1128045 h 1145137"/>
                <a:gd name="connsiteX40" fmla="*/ 373166 w 954280"/>
                <a:gd name="connsiteY40" fmla="*/ 1142288 h 1145137"/>
                <a:gd name="connsiteX41" fmla="*/ 373166 w 954280"/>
                <a:gd name="connsiteY41" fmla="*/ 1145137 h 114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54280" h="1145137">
                  <a:moveTo>
                    <a:pt x="954280" y="0"/>
                  </a:moveTo>
                  <a:lnTo>
                    <a:pt x="894460" y="45578"/>
                  </a:lnTo>
                  <a:lnTo>
                    <a:pt x="809002" y="71215"/>
                  </a:lnTo>
                  <a:lnTo>
                    <a:pt x="757727" y="85458"/>
                  </a:lnTo>
                  <a:lnTo>
                    <a:pt x="757727" y="91156"/>
                  </a:lnTo>
                  <a:lnTo>
                    <a:pt x="769122" y="108247"/>
                  </a:lnTo>
                  <a:lnTo>
                    <a:pt x="774819" y="125339"/>
                  </a:lnTo>
                  <a:lnTo>
                    <a:pt x="752030" y="145279"/>
                  </a:lnTo>
                  <a:lnTo>
                    <a:pt x="677966" y="190856"/>
                  </a:lnTo>
                  <a:lnTo>
                    <a:pt x="583963" y="244980"/>
                  </a:lnTo>
                  <a:lnTo>
                    <a:pt x="601054" y="259223"/>
                  </a:lnTo>
                  <a:lnTo>
                    <a:pt x="601054" y="259223"/>
                  </a:lnTo>
                  <a:cubicBezTo>
                    <a:pt x="602953" y="263021"/>
                    <a:pt x="621944" y="275365"/>
                    <a:pt x="612449" y="282012"/>
                  </a:cubicBezTo>
                  <a:lnTo>
                    <a:pt x="538385" y="293406"/>
                  </a:lnTo>
                  <a:lnTo>
                    <a:pt x="452927" y="313346"/>
                  </a:lnTo>
                  <a:lnTo>
                    <a:pt x="313346" y="401653"/>
                  </a:lnTo>
                  <a:lnTo>
                    <a:pt x="179462" y="495656"/>
                  </a:lnTo>
                  <a:lnTo>
                    <a:pt x="68366" y="601055"/>
                  </a:lnTo>
                  <a:cubicBezTo>
                    <a:pt x="68366" y="604853"/>
                    <a:pt x="82609" y="608651"/>
                    <a:pt x="82609" y="612449"/>
                  </a:cubicBezTo>
                  <a:lnTo>
                    <a:pt x="51275" y="652329"/>
                  </a:lnTo>
                  <a:lnTo>
                    <a:pt x="51275" y="683664"/>
                  </a:lnTo>
                  <a:lnTo>
                    <a:pt x="71215" y="709301"/>
                  </a:lnTo>
                  <a:lnTo>
                    <a:pt x="51275" y="734939"/>
                  </a:lnTo>
                  <a:lnTo>
                    <a:pt x="14243" y="746333"/>
                  </a:lnTo>
                  <a:lnTo>
                    <a:pt x="0" y="757728"/>
                  </a:lnTo>
                  <a:lnTo>
                    <a:pt x="25637" y="774819"/>
                  </a:lnTo>
                  <a:lnTo>
                    <a:pt x="76912" y="811851"/>
                  </a:lnTo>
                  <a:lnTo>
                    <a:pt x="102550" y="820397"/>
                  </a:lnTo>
                  <a:lnTo>
                    <a:pt x="91155" y="837488"/>
                  </a:lnTo>
                  <a:lnTo>
                    <a:pt x="56972" y="843185"/>
                  </a:lnTo>
                  <a:lnTo>
                    <a:pt x="51275" y="854580"/>
                  </a:lnTo>
                  <a:lnTo>
                    <a:pt x="88307" y="897309"/>
                  </a:lnTo>
                  <a:lnTo>
                    <a:pt x="139581" y="928643"/>
                  </a:lnTo>
                  <a:lnTo>
                    <a:pt x="188008" y="979918"/>
                  </a:lnTo>
                  <a:lnTo>
                    <a:pt x="190856" y="994161"/>
                  </a:lnTo>
                  <a:lnTo>
                    <a:pt x="153824" y="1022647"/>
                  </a:lnTo>
                  <a:lnTo>
                    <a:pt x="142430" y="1048285"/>
                  </a:lnTo>
                  <a:lnTo>
                    <a:pt x="193705" y="1065376"/>
                  </a:lnTo>
                  <a:lnTo>
                    <a:pt x="296254" y="1105256"/>
                  </a:lnTo>
                  <a:lnTo>
                    <a:pt x="356075" y="1128045"/>
                  </a:lnTo>
                  <a:lnTo>
                    <a:pt x="373166" y="1142288"/>
                  </a:lnTo>
                  <a:lnTo>
                    <a:pt x="373166" y="114513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00C96E43-349B-45C6-A54D-3E59DB4190B3}"/>
                </a:ext>
              </a:extLst>
            </p:cNvPr>
            <p:cNvCxnSpPr/>
            <p:nvPr/>
          </p:nvCxnSpPr>
          <p:spPr>
            <a:xfrm flipV="1">
              <a:off x="3452654" y="2177526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3EA96AE-B08A-48FB-8C76-C345910ED585}"/>
                </a:ext>
              </a:extLst>
            </p:cNvPr>
            <p:cNvCxnSpPr/>
            <p:nvPr/>
          </p:nvCxnSpPr>
          <p:spPr>
            <a:xfrm flipV="1">
              <a:off x="3456927" y="2045067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0E1EE14-919D-4EEB-B57F-F7AFF8971822}"/>
                </a:ext>
              </a:extLst>
            </p:cNvPr>
            <p:cNvCxnSpPr/>
            <p:nvPr/>
          </p:nvCxnSpPr>
          <p:spPr>
            <a:xfrm flipV="1">
              <a:off x="3458351" y="1889819"/>
              <a:ext cx="1076003" cy="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C52182BD-5956-488B-8CD3-398F58AFCCFA}"/>
                </a:ext>
              </a:extLst>
            </p:cNvPr>
            <p:cNvSpPr txBox="1"/>
            <p:nvPr/>
          </p:nvSpPr>
          <p:spPr>
            <a:xfrm>
              <a:off x="3446556" y="2143801"/>
              <a:ext cx="1096332" cy="130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Holt / Upper Leonard / PXD </a:t>
              </a:r>
              <a:r>
                <a:rPr lang="en-US" sz="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Clearfork</a:t>
              </a:r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E4FE36E-B97B-43B7-AF0C-F11D3E6C325C}"/>
                </a:ext>
              </a:extLst>
            </p:cNvPr>
            <p:cNvSpPr txBox="1"/>
            <p:nvPr/>
          </p:nvSpPr>
          <p:spPr>
            <a:xfrm>
              <a:off x="3749168" y="2034524"/>
              <a:ext cx="483469" cy="1419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b="1" dirty="0">
                  <a:latin typeface="Arial" panose="020B0604020202020204" pitchFamily="34" charset="0"/>
                  <a:cs typeface="Arial" panose="020B0604020202020204" pitchFamily="34" charset="0"/>
                </a:rPr>
                <a:t>San Andres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A0CAB95-B53B-41E2-AEE4-099CDD949BF1}"/>
                </a:ext>
              </a:extLst>
            </p:cNvPr>
            <p:cNvSpPr txBox="1"/>
            <p:nvPr/>
          </p:nvSpPr>
          <p:spPr>
            <a:xfrm>
              <a:off x="3660397" y="1870427"/>
              <a:ext cx="666532" cy="19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Yates, Seven Rivers,</a:t>
              </a:r>
            </a:p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Queen, </a:t>
              </a:r>
              <a:r>
                <a:rPr lang="en-US" sz="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Greyburg</a:t>
              </a:r>
              <a:endParaRPr 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47A5C41-D38B-4B6A-825A-EB2C409559D4}"/>
                </a:ext>
              </a:extLst>
            </p:cNvPr>
            <p:cNvSpPr txBox="1"/>
            <p:nvPr/>
          </p:nvSpPr>
          <p:spPr>
            <a:xfrm>
              <a:off x="3769551" y="1783214"/>
              <a:ext cx="410698" cy="130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Evaporites</a:t>
              </a:r>
              <a:endParaRPr lang="en-US" sz="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D3738C6F-6225-46E4-A9C6-2E23B167DD4E}"/>
                </a:ext>
              </a:extLst>
            </p:cNvPr>
            <p:cNvCxnSpPr/>
            <p:nvPr/>
          </p:nvCxnSpPr>
          <p:spPr>
            <a:xfrm>
              <a:off x="5344935" y="1733409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B098914-7E3B-463A-85C1-9AE1E34CA8C0}"/>
                </a:ext>
              </a:extLst>
            </p:cNvPr>
            <p:cNvCxnSpPr/>
            <p:nvPr/>
          </p:nvCxnSpPr>
          <p:spPr>
            <a:xfrm>
              <a:off x="5832422" y="1733409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EBEC39B-C32D-4868-B862-81F5D2674B0F}"/>
                </a:ext>
              </a:extLst>
            </p:cNvPr>
            <p:cNvCxnSpPr/>
            <p:nvPr/>
          </p:nvCxnSpPr>
          <p:spPr>
            <a:xfrm>
              <a:off x="5584351" y="1744947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2CDFE5AA-44BC-495E-AF6B-E49F8AF57D91}"/>
                </a:ext>
              </a:extLst>
            </p:cNvPr>
            <p:cNvCxnSpPr/>
            <p:nvPr/>
          </p:nvCxnSpPr>
          <p:spPr>
            <a:xfrm>
              <a:off x="6317025" y="1733409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6C7DDEA9-6F13-4F95-B630-CF39BC2ECEC1}"/>
                </a:ext>
              </a:extLst>
            </p:cNvPr>
            <p:cNvCxnSpPr/>
            <p:nvPr/>
          </p:nvCxnSpPr>
          <p:spPr>
            <a:xfrm>
              <a:off x="6068955" y="1744947"/>
              <a:ext cx="0" cy="5982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5CF02D7-4DFC-4D0F-9AE5-1457B4AC449D}"/>
                </a:ext>
              </a:extLst>
            </p:cNvPr>
            <p:cNvSpPr txBox="1"/>
            <p:nvPr/>
          </p:nvSpPr>
          <p:spPr>
            <a:xfrm>
              <a:off x="6262603" y="1591890"/>
              <a:ext cx="257198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0 m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AC01EB2-1BF3-4C63-8EA2-0744371E94E4}"/>
                </a:ext>
              </a:extLst>
            </p:cNvPr>
            <p:cNvSpPr txBox="1"/>
            <p:nvPr/>
          </p:nvSpPr>
          <p:spPr>
            <a:xfrm>
              <a:off x="5719827" y="1605833"/>
              <a:ext cx="253787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F5AF4C0-3689-4A1B-8F0B-5AB51E502226}"/>
                </a:ext>
              </a:extLst>
            </p:cNvPr>
            <p:cNvSpPr txBox="1"/>
            <p:nvPr/>
          </p:nvSpPr>
          <p:spPr>
            <a:xfrm>
              <a:off x="5243397" y="1614006"/>
              <a:ext cx="253787" cy="152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040C0707-5389-42EA-8E6B-0A4A463B7E40}"/>
                </a:ext>
              </a:extLst>
            </p:cNvPr>
            <p:cNvSpPr txBox="1"/>
            <p:nvPr/>
          </p:nvSpPr>
          <p:spPr>
            <a:xfrm>
              <a:off x="5476617" y="1260602"/>
              <a:ext cx="833677" cy="2838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Sea Level</a:t>
              </a:r>
            </a:p>
            <a:p>
              <a:pPr algn="ctr"/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(Ross &amp; Ross, 1987)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E9894EBF-5B51-434A-8E11-429D1EC4D077}"/>
                </a:ext>
              </a:extLst>
            </p:cNvPr>
            <p:cNvSpPr txBox="1"/>
            <p:nvPr/>
          </p:nvSpPr>
          <p:spPr>
            <a:xfrm>
              <a:off x="5225765" y="1452235"/>
              <a:ext cx="312912" cy="163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60297FE-315B-4421-A134-10FF12D0AE9A}"/>
                </a:ext>
              </a:extLst>
            </p:cNvPr>
            <p:cNvSpPr txBox="1"/>
            <p:nvPr/>
          </p:nvSpPr>
          <p:spPr>
            <a:xfrm>
              <a:off x="6280661" y="1451636"/>
              <a:ext cx="294721" cy="163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D8FDA02-C532-49F5-B0D1-D7129518F6F7}"/>
                </a:ext>
              </a:extLst>
            </p:cNvPr>
            <p:cNvSpPr txBox="1"/>
            <p:nvPr/>
          </p:nvSpPr>
          <p:spPr>
            <a:xfrm>
              <a:off x="3537573" y="1462137"/>
              <a:ext cx="872336" cy="3274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Midland Basin</a:t>
              </a:r>
            </a:p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Formations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1EED92F5-9950-41F8-B7F8-221B4A87FCB8}"/>
                </a:ext>
              </a:extLst>
            </p:cNvPr>
            <p:cNvSpPr txBox="1"/>
            <p:nvPr/>
          </p:nvSpPr>
          <p:spPr>
            <a:xfrm>
              <a:off x="2632987" y="1576366"/>
              <a:ext cx="336791" cy="1964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D3D0ED3-490F-44D8-AD3C-0E60AAEDFBE3}"/>
                </a:ext>
              </a:extLst>
            </p:cNvPr>
            <p:cNvCxnSpPr/>
            <p:nvPr/>
          </p:nvCxnSpPr>
          <p:spPr>
            <a:xfrm flipV="1">
              <a:off x="4530876" y="2022325"/>
              <a:ext cx="77410" cy="241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504D0733-80DF-49BB-81EA-E4D77D4A6FDB}"/>
              </a:ext>
            </a:extLst>
          </p:cNvPr>
          <p:cNvSpPr txBox="1"/>
          <p:nvPr/>
        </p:nvSpPr>
        <p:spPr>
          <a:xfrm>
            <a:off x="5532439" y="5960475"/>
            <a:ext cx="2707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(Modified from </a:t>
            </a:r>
            <a:r>
              <a:rPr lang="en-US" sz="1200" b="1" dirty="0" err="1"/>
              <a:t>Frakes</a:t>
            </a:r>
            <a:r>
              <a:rPr lang="en-US" sz="1200" b="1" dirty="0"/>
              <a:t>, et al., 1992)</a:t>
            </a:r>
          </a:p>
        </p:txBody>
      </p:sp>
      <p:sp>
        <p:nvSpPr>
          <p:cNvPr id="113" name="Arrow: Right 112">
            <a:extLst>
              <a:ext uri="{FF2B5EF4-FFF2-40B4-BE49-F238E27FC236}">
                <a16:creationId xmlns:a16="http://schemas.microsoft.com/office/drawing/2014/main" id="{8B1C2358-A586-469A-AAF4-40668071C70D}"/>
              </a:ext>
            </a:extLst>
          </p:cNvPr>
          <p:cNvSpPr/>
          <p:nvPr/>
        </p:nvSpPr>
        <p:spPr>
          <a:xfrm rot="10800000">
            <a:off x="6658731" y="3635911"/>
            <a:ext cx="1581500" cy="224708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6691CC1-3D9A-4B7B-8B79-62F784A2E0D2}"/>
              </a:ext>
            </a:extLst>
          </p:cNvPr>
          <p:cNvSpPr txBox="1"/>
          <p:nvPr/>
        </p:nvSpPr>
        <p:spPr>
          <a:xfrm>
            <a:off x="8301876" y="3539133"/>
            <a:ext cx="3298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This long-term (2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-order) rise in global sea-level during Early Penn time is coincident with development of Ouachita-Marathon fold and thrust belt;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“drowns” the Midland and Delaware basins during mid-late Strawn time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D5D68B5-853E-4526-8646-3C461D251DF4}"/>
              </a:ext>
            </a:extLst>
          </p:cNvPr>
          <p:cNvSpPr/>
          <p:nvPr/>
        </p:nvSpPr>
        <p:spPr>
          <a:xfrm>
            <a:off x="8048511" y="1211059"/>
            <a:ext cx="707527" cy="243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EE22D001-101A-4FBB-AEC7-DBF5B7BA6A25}"/>
              </a:ext>
            </a:extLst>
          </p:cNvPr>
          <p:cNvCxnSpPr>
            <a:cxnSpLocks/>
          </p:cNvCxnSpPr>
          <p:nvPr/>
        </p:nvCxnSpPr>
        <p:spPr>
          <a:xfrm>
            <a:off x="619125" y="2802240"/>
            <a:ext cx="133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982BE2B4-9A81-4015-82EF-291B81CE3F52}"/>
              </a:ext>
            </a:extLst>
          </p:cNvPr>
          <p:cNvSpPr txBox="1"/>
          <p:nvPr/>
        </p:nvSpPr>
        <p:spPr>
          <a:xfrm>
            <a:off x="118617" y="261511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298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3BA793E7-388B-495C-94AE-891CADA8BD23}"/>
              </a:ext>
            </a:extLst>
          </p:cNvPr>
          <p:cNvCxnSpPr>
            <a:cxnSpLocks/>
          </p:cNvCxnSpPr>
          <p:nvPr/>
        </p:nvCxnSpPr>
        <p:spPr>
          <a:xfrm>
            <a:off x="613464" y="4225645"/>
            <a:ext cx="13327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30386FA9-1348-4150-8477-1B910C837E5C}"/>
              </a:ext>
            </a:extLst>
          </p:cNvPr>
          <p:cNvSpPr txBox="1"/>
          <p:nvPr/>
        </p:nvSpPr>
        <p:spPr>
          <a:xfrm>
            <a:off x="112956" y="403851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323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AB46A8AC-21E4-4204-AC9F-296A4DDD8044}"/>
              </a:ext>
            </a:extLst>
          </p:cNvPr>
          <p:cNvCxnSpPr>
            <a:cxnSpLocks/>
          </p:cNvCxnSpPr>
          <p:nvPr/>
        </p:nvCxnSpPr>
        <p:spPr>
          <a:xfrm flipH="1">
            <a:off x="6260017" y="2522335"/>
            <a:ext cx="2041859" cy="601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7FB86BBE-F635-4E7E-BF98-01CC021371E9}"/>
              </a:ext>
            </a:extLst>
          </p:cNvPr>
          <p:cNvSpPr txBox="1"/>
          <p:nvPr/>
        </p:nvSpPr>
        <p:spPr>
          <a:xfrm>
            <a:off x="8348738" y="940820"/>
            <a:ext cx="32981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These short-term (3</a:t>
            </a:r>
            <a:r>
              <a:rPr lang="en-US" baseline="30000" dirty="0"/>
              <a:t>rd</a:t>
            </a:r>
            <a:r>
              <a:rPr lang="en-US" dirty="0"/>
              <a:t>- and higher-order) sea-level changes are the result of </a:t>
            </a:r>
            <a:r>
              <a:rPr lang="en-US" dirty="0" err="1"/>
              <a:t>glacioeustasy</a:t>
            </a:r>
            <a:r>
              <a:rPr lang="en-US" dirty="0"/>
              <a:t> (growth and melting of glaciers during the Penn ice age); packages of strata generated during one short-term cycle are known as </a:t>
            </a:r>
            <a:r>
              <a:rPr lang="en-US" b="1" dirty="0" err="1">
                <a:solidFill>
                  <a:srgbClr val="FF0000"/>
                </a:solidFill>
              </a:rPr>
              <a:t>cyclothems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020578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813403-7046-4695-85BC-D1A73A47A1C4}"/>
              </a:ext>
            </a:extLst>
          </p:cNvPr>
          <p:cNvSpPr txBox="1"/>
          <p:nvPr/>
        </p:nvSpPr>
        <p:spPr>
          <a:xfrm>
            <a:off x="793177" y="293872"/>
            <a:ext cx="2063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Cyclothems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B47081-23FD-4A90-999A-BAF1DB0EECD3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052A69A-449B-43DE-90E7-9D2B751D1295}"/>
              </a:ext>
            </a:extLst>
          </p:cNvPr>
          <p:cNvSpPr txBox="1"/>
          <p:nvPr/>
        </p:nvSpPr>
        <p:spPr>
          <a:xfrm>
            <a:off x="1171462" y="1409700"/>
            <a:ext cx="9884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Cyclothems</a:t>
            </a:r>
            <a:r>
              <a:rPr lang="en-US" sz="2000" dirty="0"/>
              <a:t> are alternating stratigraphic sequences of non-marine and marine strata, typically stacked packages each 5 – 15m thick, a product of glacially-controlled, short-term sea-level change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0C8A6-4F84-4D2E-96E2-98C118269E4B}"/>
              </a:ext>
            </a:extLst>
          </p:cNvPr>
          <p:cNvSpPr txBox="1"/>
          <p:nvPr/>
        </p:nvSpPr>
        <p:spPr>
          <a:xfrm>
            <a:off x="1171460" y="2675736"/>
            <a:ext cx="79534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Coals seams are common in the non-marine potion of some </a:t>
            </a:r>
            <a:r>
              <a:rPr lang="en-US" sz="2000" dirty="0" err="1"/>
              <a:t>cyclothems</a:t>
            </a:r>
            <a:r>
              <a:rPr lang="en-US" sz="2000" dirty="0"/>
              <a:t> (the term “</a:t>
            </a:r>
            <a:r>
              <a:rPr lang="en-US" sz="2000" dirty="0" err="1"/>
              <a:t>cyclothem</a:t>
            </a:r>
            <a:r>
              <a:rPr lang="en-US" sz="2000" dirty="0"/>
              <a:t>” was first defined by European coal geologists in the 1800’s who were mining coals of Late Carboniferous age)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7CC4DC-9037-4AFE-999F-DFCC2EC0BF31}"/>
              </a:ext>
            </a:extLst>
          </p:cNvPr>
          <p:cNvSpPr txBox="1"/>
          <p:nvPr/>
        </p:nvSpPr>
        <p:spPr>
          <a:xfrm>
            <a:off x="1171461" y="4813358"/>
            <a:ext cx="74867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Cyclothems</a:t>
            </a:r>
            <a:r>
              <a:rPr lang="en-US" sz="2000" dirty="0"/>
              <a:t> are characteristic of Upper Carboniferous / Pennsylvanian – early Permian strata worldwide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22FEB6-C3CA-4385-832B-AEFA6C5AC7EF}"/>
              </a:ext>
            </a:extLst>
          </p:cNvPr>
          <p:cNvSpPr txBox="1"/>
          <p:nvPr/>
        </p:nvSpPr>
        <p:spPr>
          <a:xfrm>
            <a:off x="1213571" y="3898435"/>
            <a:ext cx="7953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Each </a:t>
            </a:r>
            <a:r>
              <a:rPr lang="en-US" sz="2000" dirty="0" err="1"/>
              <a:t>cyclothem</a:t>
            </a:r>
            <a:r>
              <a:rPr lang="en-US" sz="2000" dirty="0"/>
              <a:t> consists of a short-term (~ 0.5 million-year) transgressive-regressive cycle capped by a short-term exposure surface</a:t>
            </a:r>
          </a:p>
        </p:txBody>
      </p:sp>
    </p:spTree>
    <p:extLst>
      <p:ext uri="{BB962C8B-B14F-4D97-AF65-F5344CB8AC3E}">
        <p14:creationId xmlns:p14="http://schemas.microsoft.com/office/powerpoint/2010/main" val="2219635518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C4F2C1-72EB-4EE3-B87D-9E938891B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150668"/>
            <a:ext cx="4188980" cy="6556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28FB1-6639-401F-BFA1-F9E4C836E96B}"/>
              </a:ext>
            </a:extLst>
          </p:cNvPr>
          <p:cNvSpPr txBox="1"/>
          <p:nvPr/>
        </p:nvSpPr>
        <p:spPr>
          <a:xfrm>
            <a:off x="4094017" y="6372986"/>
            <a:ext cx="101502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(Moore, 1964)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7EAC9-EB5F-4CB2-8A32-652D250B85FF}"/>
              </a:ext>
            </a:extLst>
          </p:cNvPr>
          <p:cNvSpPr txBox="1"/>
          <p:nvPr/>
        </p:nvSpPr>
        <p:spPr>
          <a:xfrm>
            <a:off x="5680363" y="191365"/>
            <a:ext cx="4303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Typical Penn. </a:t>
            </a:r>
            <a:r>
              <a:rPr lang="en-US" dirty="0" err="1"/>
              <a:t>cyclothems</a:t>
            </a:r>
            <a:r>
              <a:rPr lang="en-US" dirty="0"/>
              <a:t> are 5 – 15 m thick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3DC4E7-9E15-43F6-B9B8-E1D37C4A0396}"/>
              </a:ext>
            </a:extLst>
          </p:cNvPr>
          <p:cNvSpPr txBox="1"/>
          <p:nvPr/>
        </p:nvSpPr>
        <p:spPr>
          <a:xfrm rot="16200000">
            <a:off x="50107" y="4984172"/>
            <a:ext cx="135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Cyclothem</a:t>
            </a:r>
            <a:r>
              <a:rPr lang="en-US" dirty="0"/>
              <a:t> 1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C5A8E8-0A43-4F41-BDF4-504A8AB0CAC3}"/>
              </a:ext>
            </a:extLst>
          </p:cNvPr>
          <p:cNvCxnSpPr/>
          <p:nvPr/>
        </p:nvCxnSpPr>
        <p:spPr>
          <a:xfrm flipH="1">
            <a:off x="421821" y="6310641"/>
            <a:ext cx="6068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5331A7-40C0-4F88-9CA5-5550C2D44BBA}"/>
              </a:ext>
            </a:extLst>
          </p:cNvPr>
          <p:cNvCxnSpPr/>
          <p:nvPr/>
        </p:nvCxnSpPr>
        <p:spPr>
          <a:xfrm flipH="1">
            <a:off x="421820" y="3782187"/>
            <a:ext cx="6068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78F1A-8552-4A01-B7FE-C16A15EA9DFB}"/>
              </a:ext>
            </a:extLst>
          </p:cNvPr>
          <p:cNvCxnSpPr/>
          <p:nvPr/>
        </p:nvCxnSpPr>
        <p:spPr>
          <a:xfrm flipH="1">
            <a:off x="421820" y="1093128"/>
            <a:ext cx="6068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1ABCB5A-719E-4653-8177-958BB7EFE5D0}"/>
              </a:ext>
            </a:extLst>
          </p:cNvPr>
          <p:cNvSpPr txBox="1"/>
          <p:nvPr/>
        </p:nvSpPr>
        <p:spPr>
          <a:xfrm rot="16200000">
            <a:off x="50107" y="2252992"/>
            <a:ext cx="135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Cyclothem</a:t>
            </a:r>
            <a:r>
              <a:rPr lang="en-US" dirty="0"/>
              <a:t> 2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06A036D-E910-4380-BA3D-5A63892C2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46" y="657944"/>
            <a:ext cx="4745904" cy="35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86CAB2-7ADC-4DCC-9260-F7E564258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315" y="3758724"/>
            <a:ext cx="5257366" cy="309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24506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DC7D9-BEE7-4FD4-B229-F3F62F391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8015" r="3793" b="5543"/>
          <a:stretch/>
        </p:blipFill>
        <p:spPr>
          <a:xfrm rot="10860000">
            <a:off x="2093046" y="45298"/>
            <a:ext cx="5250139" cy="67770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BF730E-60EF-41EE-9721-9A4E2A56A9DF}"/>
              </a:ext>
            </a:extLst>
          </p:cNvPr>
          <p:cNvSpPr/>
          <p:nvPr/>
        </p:nvSpPr>
        <p:spPr>
          <a:xfrm>
            <a:off x="2060556" y="1253447"/>
            <a:ext cx="189486" cy="472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746B3-CBE1-4BD0-9FC7-F41210363FF9}"/>
              </a:ext>
            </a:extLst>
          </p:cNvPr>
          <p:cNvSpPr/>
          <p:nvPr/>
        </p:nvSpPr>
        <p:spPr>
          <a:xfrm>
            <a:off x="2060556" y="1144144"/>
            <a:ext cx="261405" cy="113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946CA4-11B4-4FE6-9C47-97EB5EC40730}"/>
              </a:ext>
            </a:extLst>
          </p:cNvPr>
          <p:cNvSpPr/>
          <p:nvPr/>
        </p:nvSpPr>
        <p:spPr>
          <a:xfrm>
            <a:off x="1973226" y="777987"/>
            <a:ext cx="261405" cy="1136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5AFE03-5838-4456-94C2-08A60474570F}"/>
              </a:ext>
            </a:extLst>
          </p:cNvPr>
          <p:cNvSpPr/>
          <p:nvPr/>
        </p:nvSpPr>
        <p:spPr>
          <a:xfrm>
            <a:off x="1973227" y="0"/>
            <a:ext cx="441200" cy="204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4E1FB4-A60B-4328-8452-4741501A8698}"/>
              </a:ext>
            </a:extLst>
          </p:cNvPr>
          <p:cNvSpPr/>
          <p:nvPr/>
        </p:nvSpPr>
        <p:spPr>
          <a:xfrm>
            <a:off x="7839182" y="1914707"/>
            <a:ext cx="3000054" cy="36413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\\Naslc08\xrxscan\waitel\DOC.tif">
            <a:extLst>
              <a:ext uri="{FF2B5EF4-FFF2-40B4-BE49-F238E27FC236}">
                <a16:creationId xmlns:a16="http://schemas.microsoft.com/office/drawing/2014/main" id="{95CEB184-3DBD-43C6-BCC8-16FFFE16D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54193" r="21954" b="34544"/>
          <a:stretch/>
        </p:blipFill>
        <p:spPr bwMode="auto">
          <a:xfrm>
            <a:off x="8115065" y="2086600"/>
            <a:ext cx="2448287" cy="13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\\Naslc08\xrxscan\waitel\DOC000.tif">
            <a:extLst>
              <a:ext uri="{FF2B5EF4-FFF2-40B4-BE49-F238E27FC236}">
                <a16:creationId xmlns:a16="http://schemas.microsoft.com/office/drawing/2014/main" id="{9DEEFEEF-5873-4DF9-91FE-3C71EC890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6" t="63287" r="35444" b="22396"/>
          <a:stretch/>
        </p:blipFill>
        <p:spPr bwMode="auto">
          <a:xfrm>
            <a:off x="8236947" y="3605763"/>
            <a:ext cx="2316979" cy="13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33EDD2-BB59-4DC7-88F8-0D37C71AAA02}"/>
              </a:ext>
            </a:extLst>
          </p:cNvPr>
          <p:cNvCxnSpPr>
            <a:cxnSpLocks/>
          </p:cNvCxnSpPr>
          <p:nvPr/>
        </p:nvCxnSpPr>
        <p:spPr>
          <a:xfrm>
            <a:off x="9742506" y="5412838"/>
            <a:ext cx="9228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0341182-04AD-41A2-A530-EBF4093E7525}"/>
              </a:ext>
            </a:extLst>
          </p:cNvPr>
          <p:cNvSpPr txBox="1"/>
          <p:nvPr/>
        </p:nvSpPr>
        <p:spPr>
          <a:xfrm>
            <a:off x="9790986" y="5151227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0.5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150D8E-F2C3-4623-B81B-9B0256A08AD4}"/>
              </a:ext>
            </a:extLst>
          </p:cNvPr>
          <p:cNvSpPr txBox="1"/>
          <p:nvPr/>
        </p:nvSpPr>
        <p:spPr>
          <a:xfrm>
            <a:off x="8246832" y="1178574"/>
            <a:ext cx="2355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Fusulinid foraminifera:</a:t>
            </a:r>
          </a:p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biostratigraphic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control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8DAC7F-F488-41EB-A1C5-017E2B7C76B4}"/>
              </a:ext>
            </a:extLst>
          </p:cNvPr>
          <p:cNvSpPr txBox="1"/>
          <p:nvPr/>
        </p:nvSpPr>
        <p:spPr>
          <a:xfrm>
            <a:off x="7975750" y="5212783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(Myers et al., 1956)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8D7F58-6442-4616-AC53-0D3D27935408}"/>
              </a:ext>
            </a:extLst>
          </p:cNvPr>
          <p:cNvSpPr txBox="1"/>
          <p:nvPr/>
        </p:nvSpPr>
        <p:spPr>
          <a:xfrm>
            <a:off x="130484" y="331711"/>
            <a:ext cx="1858153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Midcontinent </a:t>
            </a:r>
            <a:r>
              <a:rPr lang="en-US" dirty="0" err="1"/>
              <a:t>cyclothems</a:t>
            </a:r>
            <a:r>
              <a:rPr lang="en-US" dirty="0"/>
              <a:t> </a:t>
            </a:r>
          </a:p>
          <a:p>
            <a:r>
              <a:rPr lang="en-US" sz="1600" dirty="0"/>
              <a:t>(</a:t>
            </a:r>
            <a:r>
              <a:rPr lang="en-US" sz="1600" dirty="0" err="1"/>
              <a:t>Heckel</a:t>
            </a:r>
            <a:r>
              <a:rPr lang="en-US" sz="1600" dirty="0"/>
              <a:t>, 2008)</a:t>
            </a:r>
          </a:p>
        </p:txBody>
      </p:sp>
    </p:spTree>
    <p:extLst>
      <p:ext uri="{BB962C8B-B14F-4D97-AF65-F5344CB8AC3E}">
        <p14:creationId xmlns:p14="http://schemas.microsoft.com/office/powerpoint/2010/main" val="1605320711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725B59-6564-490C-8356-69DE26E3F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51" y="879939"/>
            <a:ext cx="10034114" cy="5733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041F97-B452-4553-8B04-CDE3AD2E15C7}"/>
              </a:ext>
            </a:extLst>
          </p:cNvPr>
          <p:cNvSpPr txBox="1"/>
          <p:nvPr/>
        </p:nvSpPr>
        <p:spPr>
          <a:xfrm>
            <a:off x="8884227" y="6305941"/>
            <a:ext cx="2314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(modified from </a:t>
            </a:r>
            <a:r>
              <a:rPr lang="en-US" sz="1400" dirty="0" err="1"/>
              <a:t>Heckel</a:t>
            </a:r>
            <a:r>
              <a:rPr lang="en-US" sz="1400" dirty="0"/>
              <a:t>, 1994)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7B5F0-CBA2-4A38-A822-5AC02F0D0CBB}"/>
              </a:ext>
            </a:extLst>
          </p:cNvPr>
          <p:cNvSpPr txBox="1"/>
          <p:nvPr/>
        </p:nvSpPr>
        <p:spPr>
          <a:xfrm>
            <a:off x="1279579" y="1689904"/>
            <a:ext cx="1345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Sacramento</a:t>
            </a:r>
          </a:p>
          <a:p>
            <a:r>
              <a:rPr lang="en-US" dirty="0"/>
              <a:t>Mountains,</a:t>
            </a:r>
          </a:p>
          <a:p>
            <a:r>
              <a:rPr lang="en-US" dirty="0"/>
              <a:t>New Mexico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B6DF445D-B2F7-4047-9248-010DB17A4A06}"/>
              </a:ext>
            </a:extLst>
          </p:cNvPr>
          <p:cNvSpPr/>
          <p:nvPr/>
        </p:nvSpPr>
        <p:spPr>
          <a:xfrm>
            <a:off x="1610874" y="2613233"/>
            <a:ext cx="227507" cy="4193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01DFF4-7941-4EA6-A0B4-B74C4BA821DF}"/>
              </a:ext>
            </a:extLst>
          </p:cNvPr>
          <p:cNvSpPr txBox="1"/>
          <p:nvPr/>
        </p:nvSpPr>
        <p:spPr>
          <a:xfrm>
            <a:off x="4629874" y="163259"/>
            <a:ext cx="6799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Nearshore </a:t>
            </a:r>
            <a:r>
              <a:rPr lang="en-US" sz="1600" dirty="0" err="1"/>
              <a:t>cyclothems</a:t>
            </a:r>
            <a:r>
              <a:rPr lang="en-US" sz="1600" dirty="0"/>
              <a:t> are dominated by terrigenous clastic (including coals)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46454-F4CB-463D-84E8-ABEEB173276C}"/>
              </a:ext>
            </a:extLst>
          </p:cNvPr>
          <p:cNvSpPr txBox="1"/>
          <p:nvPr/>
        </p:nvSpPr>
        <p:spPr>
          <a:xfrm>
            <a:off x="4629874" y="501813"/>
            <a:ext cx="5875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Offshore </a:t>
            </a:r>
            <a:r>
              <a:rPr lang="en-US" sz="1600" dirty="0" err="1"/>
              <a:t>cyclothems</a:t>
            </a:r>
            <a:r>
              <a:rPr lang="en-US" sz="1600" dirty="0"/>
              <a:t> are dominated by shallow marine carbonates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6AB627-C828-40EA-B83D-D45B7CF974BA}"/>
              </a:ext>
            </a:extLst>
          </p:cNvPr>
          <p:cNvSpPr txBox="1"/>
          <p:nvPr/>
        </p:nvSpPr>
        <p:spPr>
          <a:xfrm>
            <a:off x="9293382" y="879939"/>
            <a:ext cx="2779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600" dirty="0"/>
              <a:t>Note starved Midland Basin</a:t>
            </a:r>
          </a:p>
        </p:txBody>
      </p:sp>
    </p:spTree>
    <p:extLst>
      <p:ext uri="{BB962C8B-B14F-4D97-AF65-F5344CB8AC3E}">
        <p14:creationId xmlns:p14="http://schemas.microsoft.com/office/powerpoint/2010/main" val="4163037144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/>
          <p:cNvSpPr>
            <a:spLocks noGrp="1"/>
          </p:cNvSpPr>
          <p:nvPr>
            <p:ph type="title"/>
          </p:nvPr>
        </p:nvSpPr>
        <p:spPr>
          <a:xfrm>
            <a:off x="1604705" y="252414"/>
            <a:ext cx="7336376" cy="32702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+mn-lt"/>
              </a:rPr>
              <a:t>Major reef builders throughout Phanerozoic time</a:t>
            </a:r>
          </a:p>
        </p:txBody>
      </p:sp>
      <p:sp>
        <p:nvSpPr>
          <p:cNvPr id="115716" name="Rectangle 246"/>
          <p:cNvSpPr>
            <a:spLocks noChangeArrowheads="1"/>
          </p:cNvSpPr>
          <p:nvPr/>
        </p:nvSpPr>
        <p:spPr bwMode="auto">
          <a:xfrm>
            <a:off x="1941514" y="725489"/>
            <a:ext cx="6573329" cy="6008687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5717" name="Freeform 3"/>
          <p:cNvSpPr>
            <a:spLocks/>
          </p:cNvSpPr>
          <p:nvPr/>
        </p:nvSpPr>
        <p:spPr bwMode="auto">
          <a:xfrm>
            <a:off x="3933826" y="4816475"/>
            <a:ext cx="981075" cy="1060450"/>
          </a:xfrm>
          <a:custGeom>
            <a:avLst/>
            <a:gdLst>
              <a:gd name="T0" fmla="*/ 2147483647 w 618"/>
              <a:gd name="T1" fmla="*/ 0 h 668"/>
              <a:gd name="T2" fmla="*/ 2147483647 w 618"/>
              <a:gd name="T3" fmla="*/ 0 h 668"/>
              <a:gd name="T4" fmla="*/ 2147483647 w 618"/>
              <a:gd name="T5" fmla="*/ 2147483647 h 668"/>
              <a:gd name="T6" fmla="*/ 2147483647 w 618"/>
              <a:gd name="T7" fmla="*/ 2147483647 h 668"/>
              <a:gd name="T8" fmla="*/ 2147483647 w 618"/>
              <a:gd name="T9" fmla="*/ 2147483647 h 668"/>
              <a:gd name="T10" fmla="*/ 2147483647 w 618"/>
              <a:gd name="T11" fmla="*/ 2147483647 h 668"/>
              <a:gd name="T12" fmla="*/ 2147483647 w 618"/>
              <a:gd name="T13" fmla="*/ 2147483647 h 668"/>
              <a:gd name="T14" fmla="*/ 2147483647 w 618"/>
              <a:gd name="T15" fmla="*/ 2147483647 h 668"/>
              <a:gd name="T16" fmla="*/ 2147483647 w 618"/>
              <a:gd name="T17" fmla="*/ 2147483647 h 668"/>
              <a:gd name="T18" fmla="*/ 2147483647 w 618"/>
              <a:gd name="T19" fmla="*/ 2147483647 h 668"/>
              <a:gd name="T20" fmla="*/ 2147483647 w 618"/>
              <a:gd name="T21" fmla="*/ 2147483647 h 668"/>
              <a:gd name="T22" fmla="*/ 2147483647 w 618"/>
              <a:gd name="T23" fmla="*/ 2147483647 h 668"/>
              <a:gd name="T24" fmla="*/ 2147483647 w 618"/>
              <a:gd name="T25" fmla="*/ 2147483647 h 668"/>
              <a:gd name="T26" fmla="*/ 2147483647 w 618"/>
              <a:gd name="T27" fmla="*/ 2147483647 h 668"/>
              <a:gd name="T28" fmla="*/ 2147483647 w 618"/>
              <a:gd name="T29" fmla="*/ 2147483647 h 668"/>
              <a:gd name="T30" fmla="*/ 2147483647 w 618"/>
              <a:gd name="T31" fmla="*/ 2147483647 h 668"/>
              <a:gd name="T32" fmla="*/ 2147483647 w 618"/>
              <a:gd name="T33" fmla="*/ 2147483647 h 668"/>
              <a:gd name="T34" fmla="*/ 2147483647 w 618"/>
              <a:gd name="T35" fmla="*/ 2147483647 h 668"/>
              <a:gd name="T36" fmla="*/ 2147483647 w 618"/>
              <a:gd name="T37" fmla="*/ 2147483647 h 668"/>
              <a:gd name="T38" fmla="*/ 2147483647 w 618"/>
              <a:gd name="T39" fmla="*/ 2147483647 h 668"/>
              <a:gd name="T40" fmla="*/ 2147483647 w 618"/>
              <a:gd name="T41" fmla="*/ 2147483647 h 668"/>
              <a:gd name="T42" fmla="*/ 2147483647 w 618"/>
              <a:gd name="T43" fmla="*/ 2147483647 h 668"/>
              <a:gd name="T44" fmla="*/ 2147483647 w 618"/>
              <a:gd name="T45" fmla="*/ 2147483647 h 668"/>
              <a:gd name="T46" fmla="*/ 0 w 618"/>
              <a:gd name="T47" fmla="*/ 2147483647 h 668"/>
              <a:gd name="T48" fmla="*/ 2147483647 w 618"/>
              <a:gd name="T49" fmla="*/ 0 h 66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618"/>
              <a:gd name="T76" fmla="*/ 0 h 668"/>
              <a:gd name="T77" fmla="*/ 618 w 618"/>
              <a:gd name="T78" fmla="*/ 668 h 66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618" h="668">
                <a:moveTo>
                  <a:pt x="4" y="0"/>
                </a:moveTo>
                <a:lnTo>
                  <a:pt x="618" y="0"/>
                </a:lnTo>
                <a:lnTo>
                  <a:pt x="618" y="166"/>
                </a:lnTo>
                <a:lnTo>
                  <a:pt x="390" y="164"/>
                </a:lnTo>
                <a:lnTo>
                  <a:pt x="390" y="296"/>
                </a:lnTo>
                <a:lnTo>
                  <a:pt x="232" y="298"/>
                </a:lnTo>
                <a:lnTo>
                  <a:pt x="232" y="368"/>
                </a:lnTo>
                <a:lnTo>
                  <a:pt x="218" y="370"/>
                </a:lnTo>
                <a:lnTo>
                  <a:pt x="216" y="390"/>
                </a:lnTo>
                <a:lnTo>
                  <a:pt x="234" y="390"/>
                </a:lnTo>
                <a:lnTo>
                  <a:pt x="236" y="508"/>
                </a:lnTo>
                <a:lnTo>
                  <a:pt x="374" y="506"/>
                </a:lnTo>
                <a:lnTo>
                  <a:pt x="374" y="526"/>
                </a:lnTo>
                <a:lnTo>
                  <a:pt x="398" y="532"/>
                </a:lnTo>
                <a:lnTo>
                  <a:pt x="392" y="554"/>
                </a:lnTo>
                <a:lnTo>
                  <a:pt x="370" y="556"/>
                </a:lnTo>
                <a:lnTo>
                  <a:pt x="368" y="580"/>
                </a:lnTo>
                <a:lnTo>
                  <a:pt x="390" y="578"/>
                </a:lnTo>
                <a:lnTo>
                  <a:pt x="384" y="610"/>
                </a:lnTo>
                <a:lnTo>
                  <a:pt x="358" y="612"/>
                </a:lnTo>
                <a:lnTo>
                  <a:pt x="358" y="630"/>
                </a:lnTo>
                <a:lnTo>
                  <a:pt x="388" y="632"/>
                </a:lnTo>
                <a:lnTo>
                  <a:pt x="388" y="668"/>
                </a:lnTo>
                <a:lnTo>
                  <a:pt x="0" y="668"/>
                </a:lnTo>
                <a:lnTo>
                  <a:pt x="4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8" name="Freeform 4"/>
          <p:cNvSpPr>
            <a:spLocks/>
          </p:cNvSpPr>
          <p:nvPr/>
        </p:nvSpPr>
        <p:spPr bwMode="auto">
          <a:xfrm>
            <a:off x="3940175" y="4057651"/>
            <a:ext cx="1244600" cy="714375"/>
          </a:xfrm>
          <a:custGeom>
            <a:avLst/>
            <a:gdLst>
              <a:gd name="T0" fmla="*/ 2147483647 w 784"/>
              <a:gd name="T1" fmla="*/ 2147483647 h 450"/>
              <a:gd name="T2" fmla="*/ 2147483647 w 784"/>
              <a:gd name="T3" fmla="*/ 0 h 450"/>
              <a:gd name="T4" fmla="*/ 2147483647 w 784"/>
              <a:gd name="T5" fmla="*/ 2147483647 h 450"/>
              <a:gd name="T6" fmla="*/ 2147483647 w 784"/>
              <a:gd name="T7" fmla="*/ 2147483647 h 450"/>
              <a:gd name="T8" fmla="*/ 2147483647 w 784"/>
              <a:gd name="T9" fmla="*/ 2147483647 h 450"/>
              <a:gd name="T10" fmla="*/ 2147483647 w 784"/>
              <a:gd name="T11" fmla="*/ 2147483647 h 450"/>
              <a:gd name="T12" fmla="*/ 2147483647 w 784"/>
              <a:gd name="T13" fmla="*/ 2147483647 h 450"/>
              <a:gd name="T14" fmla="*/ 2147483647 w 784"/>
              <a:gd name="T15" fmla="*/ 2147483647 h 450"/>
              <a:gd name="T16" fmla="*/ 2147483647 w 784"/>
              <a:gd name="T17" fmla="*/ 2147483647 h 450"/>
              <a:gd name="T18" fmla="*/ 2147483647 w 784"/>
              <a:gd name="T19" fmla="*/ 2147483647 h 450"/>
              <a:gd name="T20" fmla="*/ 2147483647 w 784"/>
              <a:gd name="T21" fmla="*/ 2147483647 h 450"/>
              <a:gd name="T22" fmla="*/ 2147483647 w 784"/>
              <a:gd name="T23" fmla="*/ 2147483647 h 450"/>
              <a:gd name="T24" fmla="*/ 2147483647 w 784"/>
              <a:gd name="T25" fmla="*/ 2147483647 h 450"/>
              <a:gd name="T26" fmla="*/ 2147483647 w 784"/>
              <a:gd name="T27" fmla="*/ 2147483647 h 450"/>
              <a:gd name="T28" fmla="*/ 2147483647 w 784"/>
              <a:gd name="T29" fmla="*/ 2147483647 h 450"/>
              <a:gd name="T30" fmla="*/ 2147483647 w 784"/>
              <a:gd name="T31" fmla="*/ 2147483647 h 450"/>
              <a:gd name="T32" fmla="*/ 2147483647 w 784"/>
              <a:gd name="T33" fmla="*/ 2147483647 h 450"/>
              <a:gd name="T34" fmla="*/ 2147483647 w 784"/>
              <a:gd name="T35" fmla="*/ 2147483647 h 450"/>
              <a:gd name="T36" fmla="*/ 2147483647 w 784"/>
              <a:gd name="T37" fmla="*/ 2147483647 h 450"/>
              <a:gd name="T38" fmla="*/ 2147483647 w 784"/>
              <a:gd name="T39" fmla="*/ 2147483647 h 450"/>
              <a:gd name="T40" fmla="*/ 2147483647 w 784"/>
              <a:gd name="T41" fmla="*/ 2147483647 h 450"/>
              <a:gd name="T42" fmla="*/ 2147483647 w 784"/>
              <a:gd name="T43" fmla="*/ 2147483647 h 450"/>
              <a:gd name="T44" fmla="*/ 0 w 784"/>
              <a:gd name="T45" fmla="*/ 2147483647 h 45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784"/>
              <a:gd name="T70" fmla="*/ 0 h 450"/>
              <a:gd name="T71" fmla="*/ 784 w 784"/>
              <a:gd name="T72" fmla="*/ 450 h 450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784" h="450">
                <a:moveTo>
                  <a:pt x="6" y="2"/>
                </a:moveTo>
                <a:lnTo>
                  <a:pt x="762" y="0"/>
                </a:lnTo>
                <a:lnTo>
                  <a:pt x="762" y="64"/>
                </a:lnTo>
                <a:lnTo>
                  <a:pt x="772" y="82"/>
                </a:lnTo>
                <a:lnTo>
                  <a:pt x="782" y="104"/>
                </a:lnTo>
                <a:lnTo>
                  <a:pt x="784" y="132"/>
                </a:lnTo>
                <a:lnTo>
                  <a:pt x="706" y="132"/>
                </a:lnTo>
                <a:lnTo>
                  <a:pt x="706" y="152"/>
                </a:lnTo>
                <a:lnTo>
                  <a:pt x="658" y="152"/>
                </a:lnTo>
                <a:lnTo>
                  <a:pt x="658" y="180"/>
                </a:lnTo>
                <a:lnTo>
                  <a:pt x="640" y="180"/>
                </a:lnTo>
                <a:lnTo>
                  <a:pt x="640" y="212"/>
                </a:lnTo>
                <a:lnTo>
                  <a:pt x="624" y="208"/>
                </a:lnTo>
                <a:lnTo>
                  <a:pt x="624" y="230"/>
                </a:lnTo>
                <a:lnTo>
                  <a:pt x="614" y="250"/>
                </a:lnTo>
                <a:lnTo>
                  <a:pt x="614" y="286"/>
                </a:lnTo>
                <a:lnTo>
                  <a:pt x="610" y="330"/>
                </a:lnTo>
                <a:lnTo>
                  <a:pt x="610" y="354"/>
                </a:lnTo>
                <a:lnTo>
                  <a:pt x="620" y="388"/>
                </a:lnTo>
                <a:lnTo>
                  <a:pt x="626" y="408"/>
                </a:lnTo>
                <a:lnTo>
                  <a:pt x="612" y="426"/>
                </a:lnTo>
                <a:lnTo>
                  <a:pt x="612" y="450"/>
                </a:lnTo>
                <a:lnTo>
                  <a:pt x="0" y="450"/>
                </a:lnTo>
              </a:path>
            </a:pathLst>
          </a:custGeom>
          <a:solidFill>
            <a:srgbClr val="CC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19" name="Freeform 5"/>
          <p:cNvSpPr>
            <a:spLocks/>
          </p:cNvSpPr>
          <p:nvPr/>
        </p:nvSpPr>
        <p:spPr bwMode="auto">
          <a:xfrm>
            <a:off x="3930651" y="3111501"/>
            <a:ext cx="619125" cy="911225"/>
          </a:xfrm>
          <a:custGeom>
            <a:avLst/>
            <a:gdLst>
              <a:gd name="T0" fmla="*/ 2147483647 w 390"/>
              <a:gd name="T1" fmla="*/ 2147483647 h 574"/>
              <a:gd name="T2" fmla="*/ 2147483647 w 390"/>
              <a:gd name="T3" fmla="*/ 2147483647 h 574"/>
              <a:gd name="T4" fmla="*/ 2147483647 w 390"/>
              <a:gd name="T5" fmla="*/ 2147483647 h 574"/>
              <a:gd name="T6" fmla="*/ 2147483647 w 390"/>
              <a:gd name="T7" fmla="*/ 2147483647 h 574"/>
              <a:gd name="T8" fmla="*/ 2147483647 w 390"/>
              <a:gd name="T9" fmla="*/ 2147483647 h 574"/>
              <a:gd name="T10" fmla="*/ 2147483647 w 390"/>
              <a:gd name="T11" fmla="*/ 2147483647 h 574"/>
              <a:gd name="T12" fmla="*/ 2147483647 w 390"/>
              <a:gd name="T13" fmla="*/ 2147483647 h 574"/>
              <a:gd name="T14" fmla="*/ 2147483647 w 390"/>
              <a:gd name="T15" fmla="*/ 2147483647 h 574"/>
              <a:gd name="T16" fmla="*/ 2147483647 w 390"/>
              <a:gd name="T17" fmla="*/ 2147483647 h 574"/>
              <a:gd name="T18" fmla="*/ 2147483647 w 390"/>
              <a:gd name="T19" fmla="*/ 2147483647 h 574"/>
              <a:gd name="T20" fmla="*/ 2147483647 w 390"/>
              <a:gd name="T21" fmla="*/ 2147483647 h 574"/>
              <a:gd name="T22" fmla="*/ 2147483647 w 390"/>
              <a:gd name="T23" fmla="*/ 2147483647 h 574"/>
              <a:gd name="T24" fmla="*/ 2147483647 w 390"/>
              <a:gd name="T25" fmla="*/ 2147483647 h 574"/>
              <a:gd name="T26" fmla="*/ 2147483647 w 390"/>
              <a:gd name="T27" fmla="*/ 2147483647 h 574"/>
              <a:gd name="T28" fmla="*/ 2147483647 w 390"/>
              <a:gd name="T29" fmla="*/ 2147483647 h 574"/>
              <a:gd name="T30" fmla="*/ 2147483647 w 390"/>
              <a:gd name="T31" fmla="*/ 0 h 574"/>
              <a:gd name="T32" fmla="*/ 0 w 390"/>
              <a:gd name="T33" fmla="*/ 0 h 57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90"/>
              <a:gd name="T52" fmla="*/ 0 h 574"/>
              <a:gd name="T53" fmla="*/ 390 w 390"/>
              <a:gd name="T54" fmla="*/ 574 h 57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90" h="574">
                <a:moveTo>
                  <a:pt x="6" y="574"/>
                </a:moveTo>
                <a:lnTo>
                  <a:pt x="294" y="574"/>
                </a:lnTo>
                <a:lnTo>
                  <a:pt x="294" y="560"/>
                </a:lnTo>
                <a:lnTo>
                  <a:pt x="374" y="560"/>
                </a:lnTo>
                <a:lnTo>
                  <a:pt x="374" y="518"/>
                </a:lnTo>
                <a:lnTo>
                  <a:pt x="390" y="518"/>
                </a:lnTo>
                <a:lnTo>
                  <a:pt x="390" y="478"/>
                </a:lnTo>
                <a:lnTo>
                  <a:pt x="368" y="478"/>
                </a:lnTo>
                <a:lnTo>
                  <a:pt x="368" y="434"/>
                </a:lnTo>
                <a:lnTo>
                  <a:pt x="380" y="434"/>
                </a:lnTo>
                <a:lnTo>
                  <a:pt x="380" y="288"/>
                </a:lnTo>
                <a:lnTo>
                  <a:pt x="358" y="288"/>
                </a:lnTo>
                <a:lnTo>
                  <a:pt x="358" y="262"/>
                </a:lnTo>
                <a:lnTo>
                  <a:pt x="372" y="258"/>
                </a:lnTo>
                <a:lnTo>
                  <a:pt x="372" y="66"/>
                </a:lnTo>
                <a:lnTo>
                  <a:pt x="372" y="0"/>
                </a:lnTo>
                <a:lnTo>
                  <a:pt x="0" y="0"/>
                </a:lnTo>
              </a:path>
            </a:pathLst>
          </a:custGeom>
          <a:solidFill>
            <a:srgbClr val="CCFF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720" name="Freeform 6"/>
          <p:cNvSpPr>
            <a:spLocks/>
          </p:cNvSpPr>
          <p:nvPr/>
        </p:nvSpPr>
        <p:spPr bwMode="auto">
          <a:xfrm>
            <a:off x="3933826" y="2546350"/>
            <a:ext cx="1171575" cy="488950"/>
          </a:xfrm>
          <a:custGeom>
            <a:avLst/>
            <a:gdLst>
              <a:gd name="T0" fmla="*/ 0 w 738"/>
              <a:gd name="T1" fmla="*/ 2147483647 h 308"/>
              <a:gd name="T2" fmla="*/ 2147483647 w 738"/>
              <a:gd name="T3" fmla="*/ 2147483647 h 308"/>
              <a:gd name="T4" fmla="*/ 2147483647 w 738"/>
              <a:gd name="T5" fmla="*/ 2147483647 h 308"/>
              <a:gd name="T6" fmla="*/ 2147483647 w 738"/>
              <a:gd name="T7" fmla="*/ 2147483647 h 308"/>
              <a:gd name="T8" fmla="*/ 2147483647 w 738"/>
              <a:gd name="T9" fmla="*/ 2147483647 h 308"/>
              <a:gd name="T10" fmla="*/ 2147483647 w 738"/>
              <a:gd name="T11" fmla="*/ 2147483647 h 308"/>
              <a:gd name="T12" fmla="*/ 2147483647 w 738"/>
              <a:gd name="T13" fmla="*/ 2147483647 h 308"/>
              <a:gd name="T14" fmla="*/ 2147483647 w 738"/>
              <a:gd name="T15" fmla="*/ 2147483647 h 308"/>
              <a:gd name="T16" fmla="*/ 2147483647 w 738"/>
              <a:gd name="T17" fmla="*/ 2147483647 h 308"/>
              <a:gd name="T18" fmla="*/ 2147483647 w 738"/>
              <a:gd name="T19" fmla="*/ 2147483647 h 308"/>
              <a:gd name="T20" fmla="*/ 2147483647 w 738"/>
              <a:gd name="T21" fmla="*/ 2147483647 h 308"/>
              <a:gd name="T22" fmla="*/ 2147483647 w 738"/>
              <a:gd name="T23" fmla="*/ 2147483647 h 308"/>
              <a:gd name="T24" fmla="*/ 2147483647 w 738"/>
              <a:gd name="T25" fmla="*/ 0 h 308"/>
              <a:gd name="T26" fmla="*/ 2147483647 w 738"/>
              <a:gd name="T27" fmla="*/ 0 h 308"/>
              <a:gd name="T28" fmla="*/ 0 w 738"/>
              <a:gd name="T29" fmla="*/ 2147483647 h 30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38"/>
              <a:gd name="T46" fmla="*/ 0 h 308"/>
              <a:gd name="T47" fmla="*/ 738 w 738"/>
              <a:gd name="T48" fmla="*/ 308 h 30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38" h="308">
                <a:moveTo>
                  <a:pt x="0" y="304"/>
                </a:moveTo>
                <a:lnTo>
                  <a:pt x="388" y="308"/>
                </a:lnTo>
                <a:lnTo>
                  <a:pt x="388" y="282"/>
                </a:lnTo>
                <a:lnTo>
                  <a:pt x="364" y="280"/>
                </a:lnTo>
                <a:lnTo>
                  <a:pt x="370" y="228"/>
                </a:lnTo>
                <a:lnTo>
                  <a:pt x="734" y="226"/>
                </a:lnTo>
                <a:lnTo>
                  <a:pt x="734" y="148"/>
                </a:lnTo>
                <a:lnTo>
                  <a:pt x="362" y="146"/>
                </a:lnTo>
                <a:lnTo>
                  <a:pt x="364" y="114"/>
                </a:lnTo>
                <a:lnTo>
                  <a:pt x="738" y="120"/>
                </a:lnTo>
                <a:lnTo>
                  <a:pt x="732" y="26"/>
                </a:lnTo>
                <a:lnTo>
                  <a:pt x="716" y="26"/>
                </a:lnTo>
                <a:lnTo>
                  <a:pt x="716" y="0"/>
                </a:lnTo>
                <a:lnTo>
                  <a:pt x="2" y="0"/>
                </a:lnTo>
                <a:lnTo>
                  <a:pt x="0" y="304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1" name="Freeform 7"/>
          <p:cNvSpPr>
            <a:spLocks/>
          </p:cNvSpPr>
          <p:nvPr/>
        </p:nvSpPr>
        <p:spPr bwMode="auto">
          <a:xfrm>
            <a:off x="3937001" y="1673226"/>
            <a:ext cx="1171575" cy="911225"/>
          </a:xfrm>
          <a:custGeom>
            <a:avLst/>
            <a:gdLst>
              <a:gd name="T0" fmla="*/ 0 w 738"/>
              <a:gd name="T1" fmla="*/ 0 h 574"/>
              <a:gd name="T2" fmla="*/ 2147483647 w 738"/>
              <a:gd name="T3" fmla="*/ 2147483647 h 574"/>
              <a:gd name="T4" fmla="*/ 2147483647 w 738"/>
              <a:gd name="T5" fmla="*/ 2147483647 h 574"/>
              <a:gd name="T6" fmla="*/ 2147483647 w 738"/>
              <a:gd name="T7" fmla="*/ 2147483647 h 574"/>
              <a:gd name="T8" fmla="*/ 2147483647 w 738"/>
              <a:gd name="T9" fmla="*/ 2147483647 h 574"/>
              <a:gd name="T10" fmla="*/ 2147483647 w 738"/>
              <a:gd name="T11" fmla="*/ 2147483647 h 574"/>
              <a:gd name="T12" fmla="*/ 2147483647 w 738"/>
              <a:gd name="T13" fmla="*/ 2147483647 h 574"/>
              <a:gd name="T14" fmla="*/ 2147483647 w 738"/>
              <a:gd name="T15" fmla="*/ 2147483647 h 574"/>
              <a:gd name="T16" fmla="*/ 2147483647 w 738"/>
              <a:gd name="T17" fmla="*/ 2147483647 h 574"/>
              <a:gd name="T18" fmla="*/ 2147483647 w 738"/>
              <a:gd name="T19" fmla="*/ 2147483647 h 574"/>
              <a:gd name="T20" fmla="*/ 2147483647 w 738"/>
              <a:gd name="T21" fmla="*/ 2147483647 h 574"/>
              <a:gd name="T22" fmla="*/ 2147483647 w 738"/>
              <a:gd name="T23" fmla="*/ 2147483647 h 574"/>
              <a:gd name="T24" fmla="*/ 2147483647 w 738"/>
              <a:gd name="T25" fmla="*/ 2147483647 h 574"/>
              <a:gd name="T26" fmla="*/ 2147483647 w 738"/>
              <a:gd name="T27" fmla="*/ 2147483647 h 574"/>
              <a:gd name="T28" fmla="*/ 2147483647 w 738"/>
              <a:gd name="T29" fmla="*/ 2147483647 h 574"/>
              <a:gd name="T30" fmla="*/ 2147483647 w 738"/>
              <a:gd name="T31" fmla="*/ 2147483647 h 574"/>
              <a:gd name="T32" fmla="*/ 2147483647 w 738"/>
              <a:gd name="T33" fmla="*/ 2147483647 h 574"/>
              <a:gd name="T34" fmla="*/ 2147483647 w 738"/>
              <a:gd name="T35" fmla="*/ 2147483647 h 574"/>
              <a:gd name="T36" fmla="*/ 0 w 738"/>
              <a:gd name="T37" fmla="*/ 0 h 5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738"/>
              <a:gd name="T58" fmla="*/ 0 h 574"/>
              <a:gd name="T59" fmla="*/ 738 w 738"/>
              <a:gd name="T60" fmla="*/ 574 h 5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738" h="574">
                <a:moveTo>
                  <a:pt x="0" y="0"/>
                </a:moveTo>
                <a:lnTo>
                  <a:pt x="370" y="4"/>
                </a:lnTo>
                <a:lnTo>
                  <a:pt x="370" y="170"/>
                </a:lnTo>
                <a:lnTo>
                  <a:pt x="722" y="170"/>
                </a:lnTo>
                <a:lnTo>
                  <a:pt x="718" y="242"/>
                </a:lnTo>
                <a:lnTo>
                  <a:pt x="362" y="238"/>
                </a:lnTo>
                <a:lnTo>
                  <a:pt x="364" y="258"/>
                </a:lnTo>
                <a:lnTo>
                  <a:pt x="724" y="256"/>
                </a:lnTo>
                <a:lnTo>
                  <a:pt x="724" y="316"/>
                </a:lnTo>
                <a:lnTo>
                  <a:pt x="362" y="320"/>
                </a:lnTo>
                <a:lnTo>
                  <a:pt x="364" y="410"/>
                </a:lnTo>
                <a:lnTo>
                  <a:pt x="716" y="410"/>
                </a:lnTo>
                <a:lnTo>
                  <a:pt x="724" y="468"/>
                </a:lnTo>
                <a:lnTo>
                  <a:pt x="738" y="470"/>
                </a:lnTo>
                <a:lnTo>
                  <a:pt x="738" y="484"/>
                </a:lnTo>
                <a:lnTo>
                  <a:pt x="716" y="484"/>
                </a:lnTo>
                <a:lnTo>
                  <a:pt x="716" y="574"/>
                </a:lnTo>
                <a:lnTo>
                  <a:pt x="4" y="574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2" name="Freeform 8"/>
          <p:cNvSpPr>
            <a:spLocks/>
          </p:cNvSpPr>
          <p:nvPr/>
        </p:nvSpPr>
        <p:spPr bwMode="auto">
          <a:xfrm>
            <a:off x="3933825" y="1193800"/>
            <a:ext cx="1155700" cy="438150"/>
          </a:xfrm>
          <a:custGeom>
            <a:avLst/>
            <a:gdLst>
              <a:gd name="T0" fmla="*/ 0 w 728"/>
              <a:gd name="T1" fmla="*/ 0 h 276"/>
              <a:gd name="T2" fmla="*/ 2147483647 w 728"/>
              <a:gd name="T3" fmla="*/ 2147483647 h 276"/>
              <a:gd name="T4" fmla="*/ 2147483647 w 728"/>
              <a:gd name="T5" fmla="*/ 2147483647 h 276"/>
              <a:gd name="T6" fmla="*/ 2147483647 w 728"/>
              <a:gd name="T7" fmla="*/ 2147483647 h 276"/>
              <a:gd name="T8" fmla="*/ 2147483647 w 728"/>
              <a:gd name="T9" fmla="*/ 2147483647 h 276"/>
              <a:gd name="T10" fmla="*/ 2147483647 w 728"/>
              <a:gd name="T11" fmla="*/ 0 h 276"/>
              <a:gd name="T12" fmla="*/ 0 w 728"/>
              <a:gd name="T13" fmla="*/ 0 h 27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28"/>
              <a:gd name="T22" fmla="*/ 0 h 276"/>
              <a:gd name="T23" fmla="*/ 728 w 728"/>
              <a:gd name="T24" fmla="*/ 276 h 27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28" h="276">
                <a:moveTo>
                  <a:pt x="0" y="0"/>
                </a:moveTo>
                <a:lnTo>
                  <a:pt x="2" y="274"/>
                </a:lnTo>
                <a:lnTo>
                  <a:pt x="370" y="276"/>
                </a:lnTo>
                <a:lnTo>
                  <a:pt x="374" y="198"/>
                </a:lnTo>
                <a:lnTo>
                  <a:pt x="728" y="196"/>
                </a:lnTo>
                <a:lnTo>
                  <a:pt x="728" y="0"/>
                </a:lnTo>
                <a:lnTo>
                  <a:pt x="0" y="0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3" name="Line 19"/>
          <p:cNvSpPr>
            <a:spLocks noChangeShapeType="1"/>
          </p:cNvSpPr>
          <p:nvPr/>
        </p:nvSpPr>
        <p:spPr bwMode="auto">
          <a:xfrm>
            <a:off x="2794000" y="1174750"/>
            <a:ext cx="0" cy="5073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4" name="Line 20"/>
          <p:cNvSpPr>
            <a:spLocks noChangeShapeType="1"/>
          </p:cNvSpPr>
          <p:nvPr/>
        </p:nvSpPr>
        <p:spPr bwMode="auto">
          <a:xfrm>
            <a:off x="2781300" y="1193800"/>
            <a:ext cx="5359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5" name="Line 21"/>
          <p:cNvSpPr>
            <a:spLocks noChangeShapeType="1"/>
          </p:cNvSpPr>
          <p:nvPr/>
        </p:nvSpPr>
        <p:spPr bwMode="auto">
          <a:xfrm>
            <a:off x="3937000" y="1181100"/>
            <a:ext cx="0" cy="5067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6" name="Line 22"/>
          <p:cNvSpPr>
            <a:spLocks noChangeShapeType="1"/>
          </p:cNvSpPr>
          <p:nvPr/>
        </p:nvSpPr>
        <p:spPr bwMode="auto">
          <a:xfrm>
            <a:off x="2806700" y="5880100"/>
            <a:ext cx="1130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7" name="Line 23"/>
          <p:cNvSpPr>
            <a:spLocks noChangeShapeType="1"/>
          </p:cNvSpPr>
          <p:nvPr/>
        </p:nvSpPr>
        <p:spPr bwMode="auto">
          <a:xfrm>
            <a:off x="2806700" y="5295900"/>
            <a:ext cx="1130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Line 25"/>
          <p:cNvSpPr>
            <a:spLocks noChangeShapeType="1"/>
          </p:cNvSpPr>
          <p:nvPr/>
        </p:nvSpPr>
        <p:spPr bwMode="auto">
          <a:xfrm>
            <a:off x="3768726" y="562292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9" name="Line 26"/>
          <p:cNvSpPr>
            <a:spLocks noChangeShapeType="1"/>
          </p:cNvSpPr>
          <p:nvPr/>
        </p:nvSpPr>
        <p:spPr bwMode="auto">
          <a:xfrm>
            <a:off x="3768726" y="54165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0" name="Text Box 27"/>
          <p:cNvSpPr txBox="1">
            <a:spLocks noChangeArrowheads="1"/>
          </p:cNvSpPr>
          <p:nvPr/>
        </p:nvSpPr>
        <p:spPr bwMode="auto">
          <a:xfrm>
            <a:off x="2747963" y="5362575"/>
            <a:ext cx="10652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Cambrian</a:t>
            </a:r>
          </a:p>
        </p:txBody>
      </p:sp>
      <p:sp>
        <p:nvSpPr>
          <p:cNvPr id="115731" name="Line 28"/>
          <p:cNvSpPr>
            <a:spLocks noChangeShapeType="1"/>
          </p:cNvSpPr>
          <p:nvPr/>
        </p:nvSpPr>
        <p:spPr bwMode="auto">
          <a:xfrm>
            <a:off x="2784475" y="4787900"/>
            <a:ext cx="1162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9"/>
          <p:cNvSpPr>
            <a:spLocks noChangeShapeType="1"/>
          </p:cNvSpPr>
          <p:nvPr/>
        </p:nvSpPr>
        <p:spPr bwMode="auto">
          <a:xfrm>
            <a:off x="2784475" y="4445000"/>
            <a:ext cx="1162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Line 30"/>
          <p:cNvSpPr>
            <a:spLocks noChangeShapeType="1"/>
          </p:cNvSpPr>
          <p:nvPr/>
        </p:nvSpPr>
        <p:spPr bwMode="auto">
          <a:xfrm>
            <a:off x="3771901" y="510222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4" name="Line 31"/>
          <p:cNvSpPr>
            <a:spLocks noChangeShapeType="1"/>
          </p:cNvSpPr>
          <p:nvPr/>
        </p:nvSpPr>
        <p:spPr bwMode="auto">
          <a:xfrm>
            <a:off x="3771901" y="487680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5" name="Line 32"/>
          <p:cNvSpPr>
            <a:spLocks noChangeShapeType="1"/>
          </p:cNvSpPr>
          <p:nvPr/>
        </p:nvSpPr>
        <p:spPr bwMode="auto">
          <a:xfrm>
            <a:off x="3771901" y="46672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33"/>
          <p:cNvSpPr>
            <a:spLocks noChangeShapeType="1"/>
          </p:cNvSpPr>
          <p:nvPr/>
        </p:nvSpPr>
        <p:spPr bwMode="auto">
          <a:xfrm>
            <a:off x="3771901" y="45275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Line 34"/>
          <p:cNvSpPr>
            <a:spLocks noChangeShapeType="1"/>
          </p:cNvSpPr>
          <p:nvPr/>
        </p:nvSpPr>
        <p:spPr bwMode="auto">
          <a:xfrm>
            <a:off x="3771901" y="42735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8" name="Line 35"/>
          <p:cNvSpPr>
            <a:spLocks noChangeShapeType="1"/>
          </p:cNvSpPr>
          <p:nvPr/>
        </p:nvSpPr>
        <p:spPr bwMode="auto">
          <a:xfrm>
            <a:off x="3771901" y="415290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9" name="Line 36"/>
          <p:cNvSpPr>
            <a:spLocks noChangeShapeType="1"/>
          </p:cNvSpPr>
          <p:nvPr/>
        </p:nvSpPr>
        <p:spPr bwMode="auto">
          <a:xfrm>
            <a:off x="3771901" y="391477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40" name="Line 37"/>
          <p:cNvSpPr>
            <a:spLocks noChangeShapeType="1"/>
          </p:cNvSpPr>
          <p:nvPr/>
        </p:nvSpPr>
        <p:spPr bwMode="auto">
          <a:xfrm>
            <a:off x="2784475" y="4029075"/>
            <a:ext cx="11620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41" name="Text Box 38"/>
          <p:cNvSpPr txBox="1">
            <a:spLocks noChangeArrowheads="1"/>
          </p:cNvSpPr>
          <p:nvPr/>
        </p:nvSpPr>
        <p:spPr bwMode="auto">
          <a:xfrm>
            <a:off x="2732088" y="4822825"/>
            <a:ext cx="1155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Ordovician</a:t>
            </a:r>
          </a:p>
        </p:txBody>
      </p:sp>
      <p:sp>
        <p:nvSpPr>
          <p:cNvPr id="115742" name="Text Box 39"/>
          <p:cNvSpPr txBox="1">
            <a:spLocks noChangeArrowheads="1"/>
          </p:cNvSpPr>
          <p:nvPr/>
        </p:nvSpPr>
        <p:spPr bwMode="auto">
          <a:xfrm>
            <a:off x="2835276" y="4435475"/>
            <a:ext cx="862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Silurian</a:t>
            </a:r>
          </a:p>
        </p:txBody>
      </p:sp>
      <p:sp>
        <p:nvSpPr>
          <p:cNvPr id="115743" name="Text Box 40"/>
          <p:cNvSpPr txBox="1">
            <a:spLocks noChangeArrowheads="1"/>
          </p:cNvSpPr>
          <p:nvPr/>
        </p:nvSpPr>
        <p:spPr bwMode="auto">
          <a:xfrm>
            <a:off x="2770189" y="4051300"/>
            <a:ext cx="104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Devonian</a:t>
            </a:r>
          </a:p>
        </p:txBody>
      </p:sp>
      <p:sp>
        <p:nvSpPr>
          <p:cNvPr id="115744" name="Line 41"/>
          <p:cNvSpPr>
            <a:spLocks noChangeShapeType="1"/>
          </p:cNvSpPr>
          <p:nvPr/>
        </p:nvSpPr>
        <p:spPr bwMode="auto">
          <a:xfrm>
            <a:off x="2787651" y="3765550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45" name="Line 42"/>
          <p:cNvSpPr>
            <a:spLocks noChangeShapeType="1"/>
          </p:cNvSpPr>
          <p:nvPr/>
        </p:nvSpPr>
        <p:spPr bwMode="auto">
          <a:xfrm>
            <a:off x="2790826" y="3511550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46" name="Line 43"/>
          <p:cNvSpPr>
            <a:spLocks noChangeShapeType="1"/>
          </p:cNvSpPr>
          <p:nvPr/>
        </p:nvSpPr>
        <p:spPr bwMode="auto">
          <a:xfrm>
            <a:off x="3768726" y="369252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47" name="Line 44"/>
          <p:cNvSpPr>
            <a:spLocks noChangeShapeType="1"/>
          </p:cNvSpPr>
          <p:nvPr/>
        </p:nvSpPr>
        <p:spPr bwMode="auto">
          <a:xfrm>
            <a:off x="3768726" y="356552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48" name="Text Box 45"/>
          <p:cNvSpPr txBox="1">
            <a:spLocks noChangeArrowheads="1"/>
          </p:cNvSpPr>
          <p:nvPr/>
        </p:nvSpPr>
        <p:spPr bwMode="auto">
          <a:xfrm>
            <a:off x="2957513" y="3727450"/>
            <a:ext cx="6588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Miss.</a:t>
            </a:r>
          </a:p>
        </p:txBody>
      </p:sp>
      <p:sp>
        <p:nvSpPr>
          <p:cNvPr id="115749" name="Text Box 46"/>
          <p:cNvSpPr txBox="1">
            <a:spLocks noChangeArrowheads="1"/>
          </p:cNvSpPr>
          <p:nvPr/>
        </p:nvSpPr>
        <p:spPr bwMode="auto">
          <a:xfrm>
            <a:off x="2916238" y="3467100"/>
            <a:ext cx="715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Penn.</a:t>
            </a:r>
          </a:p>
        </p:txBody>
      </p:sp>
      <p:sp>
        <p:nvSpPr>
          <p:cNvPr id="115750" name="Line 47"/>
          <p:cNvSpPr>
            <a:spLocks noChangeShapeType="1"/>
          </p:cNvSpPr>
          <p:nvPr/>
        </p:nvSpPr>
        <p:spPr bwMode="auto">
          <a:xfrm>
            <a:off x="2787651" y="3095625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1" name="Line 48"/>
          <p:cNvSpPr>
            <a:spLocks noChangeShapeType="1"/>
          </p:cNvSpPr>
          <p:nvPr/>
        </p:nvSpPr>
        <p:spPr bwMode="auto">
          <a:xfrm>
            <a:off x="2784476" y="2800350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2" name="Line 49"/>
          <p:cNvSpPr>
            <a:spLocks noChangeShapeType="1"/>
          </p:cNvSpPr>
          <p:nvPr/>
        </p:nvSpPr>
        <p:spPr bwMode="auto">
          <a:xfrm>
            <a:off x="2781301" y="2362200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3" name="Line 50"/>
          <p:cNvSpPr>
            <a:spLocks noChangeShapeType="1"/>
          </p:cNvSpPr>
          <p:nvPr/>
        </p:nvSpPr>
        <p:spPr bwMode="auto">
          <a:xfrm>
            <a:off x="3771901" y="32702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4" name="Line 51"/>
          <p:cNvSpPr>
            <a:spLocks noChangeShapeType="1"/>
          </p:cNvSpPr>
          <p:nvPr/>
        </p:nvSpPr>
        <p:spPr bwMode="auto">
          <a:xfrm>
            <a:off x="3771901" y="30289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5" name="Line 52"/>
          <p:cNvSpPr>
            <a:spLocks noChangeShapeType="1"/>
          </p:cNvSpPr>
          <p:nvPr/>
        </p:nvSpPr>
        <p:spPr bwMode="auto">
          <a:xfrm>
            <a:off x="3771901" y="293687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6" name="Line 53"/>
          <p:cNvSpPr>
            <a:spLocks noChangeShapeType="1"/>
          </p:cNvSpPr>
          <p:nvPr/>
        </p:nvSpPr>
        <p:spPr bwMode="auto">
          <a:xfrm>
            <a:off x="3771901" y="263207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7" name="Line 54"/>
          <p:cNvSpPr>
            <a:spLocks noChangeShapeType="1"/>
          </p:cNvSpPr>
          <p:nvPr/>
        </p:nvSpPr>
        <p:spPr bwMode="auto">
          <a:xfrm>
            <a:off x="3771901" y="24955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58" name="Text Box 55"/>
          <p:cNvSpPr txBox="1">
            <a:spLocks noChangeArrowheads="1"/>
          </p:cNvSpPr>
          <p:nvPr/>
        </p:nvSpPr>
        <p:spPr bwMode="auto">
          <a:xfrm>
            <a:off x="2809875" y="3093356"/>
            <a:ext cx="9413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Permian</a:t>
            </a:r>
          </a:p>
        </p:txBody>
      </p:sp>
      <p:sp>
        <p:nvSpPr>
          <p:cNvPr id="115759" name="Text Box 56"/>
          <p:cNvSpPr txBox="1">
            <a:spLocks noChangeArrowheads="1"/>
          </p:cNvSpPr>
          <p:nvPr/>
        </p:nvSpPr>
        <p:spPr bwMode="auto">
          <a:xfrm>
            <a:off x="2833689" y="2765425"/>
            <a:ext cx="8842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Triassic</a:t>
            </a:r>
          </a:p>
        </p:txBody>
      </p:sp>
      <p:sp>
        <p:nvSpPr>
          <p:cNvPr id="115760" name="Text Box 57"/>
          <p:cNvSpPr txBox="1">
            <a:spLocks noChangeArrowheads="1"/>
          </p:cNvSpPr>
          <p:nvPr/>
        </p:nvSpPr>
        <p:spPr bwMode="auto">
          <a:xfrm>
            <a:off x="2828925" y="2413000"/>
            <a:ext cx="928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Jurassic</a:t>
            </a:r>
          </a:p>
        </p:txBody>
      </p:sp>
      <p:sp>
        <p:nvSpPr>
          <p:cNvPr id="115761" name="Line 58"/>
          <p:cNvSpPr>
            <a:spLocks noChangeShapeType="1"/>
          </p:cNvSpPr>
          <p:nvPr/>
        </p:nvSpPr>
        <p:spPr bwMode="auto">
          <a:xfrm>
            <a:off x="3768726" y="20256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2" name="Text Box 59"/>
          <p:cNvSpPr txBox="1">
            <a:spLocks noChangeArrowheads="1"/>
          </p:cNvSpPr>
          <p:nvPr/>
        </p:nvSpPr>
        <p:spPr bwMode="auto">
          <a:xfrm>
            <a:off x="2884489" y="1833910"/>
            <a:ext cx="755335" cy="44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Creta-</a:t>
            </a:r>
          </a:p>
          <a:p>
            <a:pPr eaLnBrk="1" hangingPunct="1">
              <a:lnSpc>
                <a:spcPct val="70000"/>
              </a:lnSpc>
            </a:pPr>
            <a:r>
              <a:rPr lang="en-US" altLang="en-US" sz="1600"/>
              <a:t>ceous</a:t>
            </a:r>
          </a:p>
        </p:txBody>
      </p:sp>
      <p:sp>
        <p:nvSpPr>
          <p:cNvPr id="115763" name="Line 60"/>
          <p:cNvSpPr>
            <a:spLocks noChangeShapeType="1"/>
          </p:cNvSpPr>
          <p:nvPr/>
        </p:nvSpPr>
        <p:spPr bwMode="auto">
          <a:xfrm>
            <a:off x="2784476" y="1727200"/>
            <a:ext cx="11525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4" name="Line 61"/>
          <p:cNvSpPr>
            <a:spLocks noChangeShapeType="1"/>
          </p:cNvSpPr>
          <p:nvPr/>
        </p:nvSpPr>
        <p:spPr bwMode="auto">
          <a:xfrm>
            <a:off x="3768726" y="165735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5" name="Line 62"/>
          <p:cNvSpPr>
            <a:spLocks noChangeShapeType="1"/>
          </p:cNvSpPr>
          <p:nvPr/>
        </p:nvSpPr>
        <p:spPr bwMode="auto">
          <a:xfrm>
            <a:off x="3768726" y="150812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6" name="Line 63"/>
          <p:cNvSpPr>
            <a:spLocks noChangeShapeType="1"/>
          </p:cNvSpPr>
          <p:nvPr/>
        </p:nvSpPr>
        <p:spPr bwMode="auto">
          <a:xfrm>
            <a:off x="3768726" y="138747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7" name="Line 64"/>
          <p:cNvSpPr>
            <a:spLocks noChangeShapeType="1"/>
          </p:cNvSpPr>
          <p:nvPr/>
        </p:nvSpPr>
        <p:spPr bwMode="auto">
          <a:xfrm>
            <a:off x="3768726" y="1244600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8" name="Line 65"/>
          <p:cNvSpPr>
            <a:spLocks noChangeShapeType="1"/>
          </p:cNvSpPr>
          <p:nvPr/>
        </p:nvSpPr>
        <p:spPr bwMode="auto">
          <a:xfrm>
            <a:off x="3768726" y="1222375"/>
            <a:ext cx="15557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69" name="Text Box 66"/>
          <p:cNvSpPr txBox="1">
            <a:spLocks noChangeArrowheads="1"/>
          </p:cNvSpPr>
          <p:nvPr/>
        </p:nvSpPr>
        <p:spPr bwMode="auto">
          <a:xfrm>
            <a:off x="2781301" y="1334007"/>
            <a:ext cx="993775" cy="2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en-US" altLang="en-US" sz="1600" dirty="0"/>
              <a:t>Tertiary</a:t>
            </a:r>
          </a:p>
        </p:txBody>
      </p:sp>
      <p:sp>
        <p:nvSpPr>
          <p:cNvPr id="115770" name="Line 67"/>
          <p:cNvSpPr>
            <a:spLocks noChangeShapeType="1"/>
          </p:cNvSpPr>
          <p:nvPr/>
        </p:nvSpPr>
        <p:spPr bwMode="auto">
          <a:xfrm>
            <a:off x="2670175" y="1184275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1" name="Line 68"/>
          <p:cNvSpPr>
            <a:spLocks noChangeShapeType="1"/>
          </p:cNvSpPr>
          <p:nvPr/>
        </p:nvSpPr>
        <p:spPr bwMode="auto">
          <a:xfrm>
            <a:off x="2670175" y="2035175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2" name="Line 69"/>
          <p:cNvSpPr>
            <a:spLocks noChangeShapeType="1"/>
          </p:cNvSpPr>
          <p:nvPr/>
        </p:nvSpPr>
        <p:spPr bwMode="auto">
          <a:xfrm>
            <a:off x="2714625" y="1622425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3" name="Line 70"/>
          <p:cNvSpPr>
            <a:spLocks noChangeShapeType="1"/>
          </p:cNvSpPr>
          <p:nvPr/>
        </p:nvSpPr>
        <p:spPr bwMode="auto">
          <a:xfrm>
            <a:off x="2670175" y="2860675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4" name="Line 71"/>
          <p:cNvSpPr>
            <a:spLocks noChangeShapeType="1"/>
          </p:cNvSpPr>
          <p:nvPr/>
        </p:nvSpPr>
        <p:spPr bwMode="auto">
          <a:xfrm>
            <a:off x="2714625" y="2438400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5" name="Line 72"/>
          <p:cNvSpPr>
            <a:spLocks noChangeShapeType="1"/>
          </p:cNvSpPr>
          <p:nvPr/>
        </p:nvSpPr>
        <p:spPr bwMode="auto">
          <a:xfrm>
            <a:off x="2717800" y="3260725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6" name="Line 73"/>
          <p:cNvSpPr>
            <a:spLocks noChangeShapeType="1"/>
          </p:cNvSpPr>
          <p:nvPr/>
        </p:nvSpPr>
        <p:spPr bwMode="auto">
          <a:xfrm>
            <a:off x="2673350" y="3679825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7" name="Line 74"/>
          <p:cNvSpPr>
            <a:spLocks noChangeShapeType="1"/>
          </p:cNvSpPr>
          <p:nvPr/>
        </p:nvSpPr>
        <p:spPr bwMode="auto">
          <a:xfrm>
            <a:off x="2714625" y="4095750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8" name="Line 75"/>
          <p:cNvSpPr>
            <a:spLocks noChangeShapeType="1"/>
          </p:cNvSpPr>
          <p:nvPr/>
        </p:nvSpPr>
        <p:spPr bwMode="auto">
          <a:xfrm>
            <a:off x="2673350" y="4511675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79" name="Line 76"/>
          <p:cNvSpPr>
            <a:spLocks noChangeShapeType="1"/>
          </p:cNvSpPr>
          <p:nvPr/>
        </p:nvSpPr>
        <p:spPr bwMode="auto">
          <a:xfrm>
            <a:off x="2714625" y="4918075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80" name="Line 77"/>
          <p:cNvSpPr>
            <a:spLocks noChangeShapeType="1"/>
          </p:cNvSpPr>
          <p:nvPr/>
        </p:nvSpPr>
        <p:spPr bwMode="auto">
          <a:xfrm>
            <a:off x="2670175" y="5327650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81" name="Line 78"/>
          <p:cNvSpPr>
            <a:spLocks noChangeShapeType="1"/>
          </p:cNvSpPr>
          <p:nvPr/>
        </p:nvSpPr>
        <p:spPr bwMode="auto">
          <a:xfrm>
            <a:off x="2714625" y="5740400"/>
            <a:ext cx="698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82" name="Line 79"/>
          <p:cNvSpPr>
            <a:spLocks noChangeShapeType="1"/>
          </p:cNvSpPr>
          <p:nvPr/>
        </p:nvSpPr>
        <p:spPr bwMode="auto">
          <a:xfrm>
            <a:off x="2673350" y="6162675"/>
            <a:ext cx="1143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83" name="Text Box 80"/>
          <p:cNvSpPr txBox="1">
            <a:spLocks noChangeArrowheads="1"/>
          </p:cNvSpPr>
          <p:nvPr/>
        </p:nvSpPr>
        <p:spPr bwMode="auto">
          <a:xfrm>
            <a:off x="2376488" y="1091412"/>
            <a:ext cx="298480" cy="2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0</a:t>
            </a:r>
          </a:p>
        </p:txBody>
      </p:sp>
      <p:sp>
        <p:nvSpPr>
          <p:cNvPr id="115784" name="Text Box 81"/>
          <p:cNvSpPr txBox="1">
            <a:spLocks noChangeArrowheads="1"/>
          </p:cNvSpPr>
          <p:nvPr/>
        </p:nvSpPr>
        <p:spPr bwMode="auto">
          <a:xfrm>
            <a:off x="2151063" y="1929612"/>
            <a:ext cx="526106" cy="2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100</a:t>
            </a:r>
          </a:p>
        </p:txBody>
      </p:sp>
      <p:sp>
        <p:nvSpPr>
          <p:cNvPr id="115785" name="Text Box 82"/>
          <p:cNvSpPr txBox="1">
            <a:spLocks noChangeArrowheads="1"/>
          </p:cNvSpPr>
          <p:nvPr/>
        </p:nvSpPr>
        <p:spPr bwMode="auto">
          <a:xfrm>
            <a:off x="2151063" y="2748762"/>
            <a:ext cx="526106" cy="2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200</a:t>
            </a:r>
          </a:p>
        </p:txBody>
      </p:sp>
      <p:sp>
        <p:nvSpPr>
          <p:cNvPr id="115786" name="Text Box 83"/>
          <p:cNvSpPr txBox="1">
            <a:spLocks noChangeArrowheads="1"/>
          </p:cNvSpPr>
          <p:nvPr/>
        </p:nvSpPr>
        <p:spPr bwMode="auto">
          <a:xfrm>
            <a:off x="2151063" y="3586962"/>
            <a:ext cx="526106" cy="2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300</a:t>
            </a:r>
          </a:p>
        </p:txBody>
      </p:sp>
      <p:sp>
        <p:nvSpPr>
          <p:cNvPr id="115787" name="Text Box 84"/>
          <p:cNvSpPr txBox="1">
            <a:spLocks noChangeArrowheads="1"/>
          </p:cNvSpPr>
          <p:nvPr/>
        </p:nvSpPr>
        <p:spPr bwMode="auto">
          <a:xfrm>
            <a:off x="2160588" y="4415637"/>
            <a:ext cx="526106" cy="2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400</a:t>
            </a:r>
          </a:p>
        </p:txBody>
      </p:sp>
      <p:sp>
        <p:nvSpPr>
          <p:cNvPr id="115788" name="Text Box 85"/>
          <p:cNvSpPr txBox="1">
            <a:spLocks noChangeArrowheads="1"/>
          </p:cNvSpPr>
          <p:nvPr/>
        </p:nvSpPr>
        <p:spPr bwMode="auto">
          <a:xfrm>
            <a:off x="2160588" y="5234787"/>
            <a:ext cx="526106" cy="2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500</a:t>
            </a:r>
          </a:p>
        </p:txBody>
      </p:sp>
      <p:sp>
        <p:nvSpPr>
          <p:cNvPr id="115789" name="Text Box 86"/>
          <p:cNvSpPr txBox="1">
            <a:spLocks noChangeArrowheads="1"/>
          </p:cNvSpPr>
          <p:nvPr/>
        </p:nvSpPr>
        <p:spPr bwMode="auto">
          <a:xfrm>
            <a:off x="2170113" y="6053937"/>
            <a:ext cx="526106" cy="26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r>
              <a:rPr lang="en-US" altLang="en-US" sz="1600"/>
              <a:t>600</a:t>
            </a:r>
          </a:p>
        </p:txBody>
      </p:sp>
      <p:sp>
        <p:nvSpPr>
          <p:cNvPr id="115790" name="Freeform 87"/>
          <p:cNvSpPr>
            <a:spLocks/>
          </p:cNvSpPr>
          <p:nvPr/>
        </p:nvSpPr>
        <p:spPr bwMode="auto">
          <a:xfrm>
            <a:off x="4279901" y="5089525"/>
            <a:ext cx="282575" cy="793750"/>
          </a:xfrm>
          <a:custGeom>
            <a:avLst/>
            <a:gdLst>
              <a:gd name="T0" fmla="*/ 2147483647 w 178"/>
              <a:gd name="T1" fmla="*/ 2147483647 h 500"/>
              <a:gd name="T2" fmla="*/ 2147483647 w 178"/>
              <a:gd name="T3" fmla="*/ 2147483647 h 500"/>
              <a:gd name="T4" fmla="*/ 2147483647 w 178"/>
              <a:gd name="T5" fmla="*/ 2147483647 h 500"/>
              <a:gd name="T6" fmla="*/ 2147483647 w 178"/>
              <a:gd name="T7" fmla="*/ 2147483647 h 500"/>
              <a:gd name="T8" fmla="*/ 2147483647 w 178"/>
              <a:gd name="T9" fmla="*/ 2147483647 h 500"/>
              <a:gd name="T10" fmla="*/ 2147483647 w 178"/>
              <a:gd name="T11" fmla="*/ 2147483647 h 500"/>
              <a:gd name="T12" fmla="*/ 2147483647 w 178"/>
              <a:gd name="T13" fmla="*/ 2147483647 h 500"/>
              <a:gd name="T14" fmla="*/ 2147483647 w 178"/>
              <a:gd name="T15" fmla="*/ 2147483647 h 500"/>
              <a:gd name="T16" fmla="*/ 2147483647 w 178"/>
              <a:gd name="T17" fmla="*/ 2147483647 h 500"/>
              <a:gd name="T18" fmla="*/ 2147483647 w 178"/>
              <a:gd name="T19" fmla="*/ 2147483647 h 500"/>
              <a:gd name="T20" fmla="*/ 2147483647 w 178"/>
              <a:gd name="T21" fmla="*/ 2147483647 h 500"/>
              <a:gd name="T22" fmla="*/ 2147483647 w 178"/>
              <a:gd name="T23" fmla="*/ 2147483647 h 500"/>
              <a:gd name="T24" fmla="*/ 2147483647 w 178"/>
              <a:gd name="T25" fmla="*/ 2147483647 h 500"/>
              <a:gd name="T26" fmla="*/ 2147483647 w 178"/>
              <a:gd name="T27" fmla="*/ 2147483647 h 500"/>
              <a:gd name="T28" fmla="*/ 0 w 178"/>
              <a:gd name="T29" fmla="*/ 2147483647 h 500"/>
              <a:gd name="T30" fmla="*/ 2147483647 w 178"/>
              <a:gd name="T31" fmla="*/ 2147483647 h 500"/>
              <a:gd name="T32" fmla="*/ 2147483647 w 178"/>
              <a:gd name="T33" fmla="*/ 2147483647 h 500"/>
              <a:gd name="T34" fmla="*/ 2147483647 w 178"/>
              <a:gd name="T35" fmla="*/ 2147483647 h 500"/>
              <a:gd name="T36" fmla="*/ 2147483647 w 178"/>
              <a:gd name="T37" fmla="*/ 2147483647 h 500"/>
              <a:gd name="T38" fmla="*/ 2147483647 w 178"/>
              <a:gd name="T39" fmla="*/ 0 h 50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78"/>
              <a:gd name="T61" fmla="*/ 0 h 500"/>
              <a:gd name="T62" fmla="*/ 178 w 178"/>
              <a:gd name="T63" fmla="*/ 500 h 500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78" h="500">
                <a:moveTo>
                  <a:pt x="170" y="500"/>
                </a:moveTo>
                <a:lnTo>
                  <a:pt x="170" y="460"/>
                </a:lnTo>
                <a:lnTo>
                  <a:pt x="138" y="462"/>
                </a:lnTo>
                <a:lnTo>
                  <a:pt x="140" y="438"/>
                </a:lnTo>
                <a:lnTo>
                  <a:pt x="170" y="438"/>
                </a:lnTo>
                <a:lnTo>
                  <a:pt x="170" y="406"/>
                </a:lnTo>
                <a:lnTo>
                  <a:pt x="150" y="406"/>
                </a:lnTo>
                <a:lnTo>
                  <a:pt x="150" y="384"/>
                </a:lnTo>
                <a:lnTo>
                  <a:pt x="178" y="384"/>
                </a:lnTo>
                <a:lnTo>
                  <a:pt x="176" y="356"/>
                </a:lnTo>
                <a:lnTo>
                  <a:pt x="158" y="356"/>
                </a:lnTo>
                <a:lnTo>
                  <a:pt x="158" y="332"/>
                </a:lnTo>
                <a:lnTo>
                  <a:pt x="18" y="332"/>
                </a:lnTo>
                <a:lnTo>
                  <a:pt x="18" y="218"/>
                </a:lnTo>
                <a:lnTo>
                  <a:pt x="0" y="220"/>
                </a:lnTo>
                <a:lnTo>
                  <a:pt x="2" y="196"/>
                </a:lnTo>
                <a:lnTo>
                  <a:pt x="14" y="196"/>
                </a:lnTo>
                <a:lnTo>
                  <a:pt x="14" y="126"/>
                </a:lnTo>
                <a:lnTo>
                  <a:pt x="172" y="124"/>
                </a:lnTo>
                <a:lnTo>
                  <a:pt x="17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1" name="Freeform 88"/>
          <p:cNvSpPr>
            <a:spLocks/>
          </p:cNvSpPr>
          <p:nvPr/>
        </p:nvSpPr>
        <p:spPr bwMode="auto">
          <a:xfrm>
            <a:off x="3949700" y="4816476"/>
            <a:ext cx="965200" cy="288925"/>
          </a:xfrm>
          <a:custGeom>
            <a:avLst/>
            <a:gdLst>
              <a:gd name="T0" fmla="*/ 0 w 608"/>
              <a:gd name="T1" fmla="*/ 0 h 182"/>
              <a:gd name="T2" fmla="*/ 2147483647 w 608"/>
              <a:gd name="T3" fmla="*/ 0 h 182"/>
              <a:gd name="T4" fmla="*/ 2147483647 w 608"/>
              <a:gd name="T5" fmla="*/ 2147483647 h 182"/>
              <a:gd name="T6" fmla="*/ 2147483647 w 608"/>
              <a:gd name="T7" fmla="*/ 2147483647 h 182"/>
              <a:gd name="T8" fmla="*/ 2147483647 w 608"/>
              <a:gd name="T9" fmla="*/ 2147483647 h 1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8"/>
              <a:gd name="T16" fmla="*/ 0 h 182"/>
              <a:gd name="T17" fmla="*/ 608 w 608"/>
              <a:gd name="T18" fmla="*/ 182 h 18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8" h="182">
                <a:moveTo>
                  <a:pt x="0" y="0"/>
                </a:moveTo>
                <a:lnTo>
                  <a:pt x="608" y="0"/>
                </a:lnTo>
                <a:lnTo>
                  <a:pt x="608" y="166"/>
                </a:lnTo>
                <a:lnTo>
                  <a:pt x="382" y="164"/>
                </a:lnTo>
                <a:lnTo>
                  <a:pt x="378" y="182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2" name="Freeform 89"/>
          <p:cNvSpPr>
            <a:spLocks/>
          </p:cNvSpPr>
          <p:nvPr/>
        </p:nvSpPr>
        <p:spPr bwMode="auto">
          <a:xfrm>
            <a:off x="3946526" y="1946275"/>
            <a:ext cx="1165225" cy="1085850"/>
          </a:xfrm>
          <a:custGeom>
            <a:avLst/>
            <a:gdLst>
              <a:gd name="T0" fmla="*/ 0 w 734"/>
              <a:gd name="T1" fmla="*/ 2147483647 h 684"/>
              <a:gd name="T2" fmla="*/ 2147483647 w 734"/>
              <a:gd name="T3" fmla="*/ 2147483647 h 684"/>
              <a:gd name="T4" fmla="*/ 2147483647 w 734"/>
              <a:gd name="T5" fmla="*/ 2147483647 h 684"/>
              <a:gd name="T6" fmla="*/ 2147483647 w 734"/>
              <a:gd name="T7" fmla="*/ 2147483647 h 684"/>
              <a:gd name="T8" fmla="*/ 2147483647 w 734"/>
              <a:gd name="T9" fmla="*/ 2147483647 h 684"/>
              <a:gd name="T10" fmla="*/ 2147483647 w 734"/>
              <a:gd name="T11" fmla="*/ 2147483647 h 684"/>
              <a:gd name="T12" fmla="*/ 2147483647 w 734"/>
              <a:gd name="T13" fmla="*/ 2147483647 h 684"/>
              <a:gd name="T14" fmla="*/ 2147483647 w 734"/>
              <a:gd name="T15" fmla="*/ 2147483647 h 684"/>
              <a:gd name="T16" fmla="*/ 2147483647 w 734"/>
              <a:gd name="T17" fmla="*/ 2147483647 h 684"/>
              <a:gd name="T18" fmla="*/ 2147483647 w 734"/>
              <a:gd name="T19" fmla="*/ 2147483647 h 684"/>
              <a:gd name="T20" fmla="*/ 2147483647 w 734"/>
              <a:gd name="T21" fmla="*/ 2147483647 h 684"/>
              <a:gd name="T22" fmla="*/ 2147483647 w 734"/>
              <a:gd name="T23" fmla="*/ 2147483647 h 684"/>
              <a:gd name="T24" fmla="*/ 2147483647 w 734"/>
              <a:gd name="T25" fmla="*/ 2147483647 h 684"/>
              <a:gd name="T26" fmla="*/ 2147483647 w 734"/>
              <a:gd name="T27" fmla="*/ 2147483647 h 684"/>
              <a:gd name="T28" fmla="*/ 2147483647 w 734"/>
              <a:gd name="T29" fmla="*/ 2147483647 h 684"/>
              <a:gd name="T30" fmla="*/ 2147483647 w 734"/>
              <a:gd name="T31" fmla="*/ 2147483647 h 684"/>
              <a:gd name="T32" fmla="*/ 2147483647 w 734"/>
              <a:gd name="T33" fmla="*/ 2147483647 h 684"/>
              <a:gd name="T34" fmla="*/ 2147483647 w 734"/>
              <a:gd name="T35" fmla="*/ 2147483647 h 684"/>
              <a:gd name="T36" fmla="*/ 2147483647 w 734"/>
              <a:gd name="T37" fmla="*/ 2147483647 h 684"/>
              <a:gd name="T38" fmla="*/ 2147483647 w 734"/>
              <a:gd name="T39" fmla="*/ 2147483647 h 684"/>
              <a:gd name="T40" fmla="*/ 2147483647 w 734"/>
              <a:gd name="T41" fmla="*/ 2147483647 h 684"/>
              <a:gd name="T42" fmla="*/ 2147483647 w 734"/>
              <a:gd name="T43" fmla="*/ 2147483647 h 684"/>
              <a:gd name="T44" fmla="*/ 2147483647 w 734"/>
              <a:gd name="T45" fmla="*/ 2147483647 h 684"/>
              <a:gd name="T46" fmla="*/ 2147483647 w 734"/>
              <a:gd name="T47" fmla="*/ 2147483647 h 684"/>
              <a:gd name="T48" fmla="*/ 2147483647 w 734"/>
              <a:gd name="T49" fmla="*/ 0 h 684"/>
              <a:gd name="T50" fmla="*/ 2147483647 w 734"/>
              <a:gd name="T51" fmla="*/ 0 h 68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734"/>
              <a:gd name="T79" fmla="*/ 0 h 684"/>
              <a:gd name="T80" fmla="*/ 734 w 734"/>
              <a:gd name="T81" fmla="*/ 684 h 684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734" h="684">
                <a:moveTo>
                  <a:pt x="0" y="684"/>
                </a:moveTo>
                <a:lnTo>
                  <a:pt x="382" y="684"/>
                </a:lnTo>
                <a:lnTo>
                  <a:pt x="382" y="658"/>
                </a:lnTo>
                <a:lnTo>
                  <a:pt x="359" y="664"/>
                </a:lnTo>
                <a:lnTo>
                  <a:pt x="359" y="606"/>
                </a:lnTo>
                <a:lnTo>
                  <a:pt x="728" y="606"/>
                </a:lnTo>
                <a:lnTo>
                  <a:pt x="728" y="526"/>
                </a:lnTo>
                <a:lnTo>
                  <a:pt x="354" y="526"/>
                </a:lnTo>
                <a:lnTo>
                  <a:pt x="354" y="498"/>
                </a:lnTo>
                <a:lnTo>
                  <a:pt x="728" y="498"/>
                </a:lnTo>
                <a:lnTo>
                  <a:pt x="728" y="404"/>
                </a:lnTo>
                <a:lnTo>
                  <a:pt x="711" y="406"/>
                </a:lnTo>
                <a:lnTo>
                  <a:pt x="711" y="312"/>
                </a:lnTo>
                <a:lnTo>
                  <a:pt x="734" y="312"/>
                </a:lnTo>
                <a:lnTo>
                  <a:pt x="730" y="296"/>
                </a:lnTo>
                <a:lnTo>
                  <a:pt x="715" y="296"/>
                </a:lnTo>
                <a:lnTo>
                  <a:pt x="715" y="236"/>
                </a:lnTo>
                <a:lnTo>
                  <a:pt x="356" y="236"/>
                </a:lnTo>
                <a:lnTo>
                  <a:pt x="356" y="146"/>
                </a:lnTo>
                <a:lnTo>
                  <a:pt x="718" y="146"/>
                </a:lnTo>
                <a:lnTo>
                  <a:pt x="718" y="84"/>
                </a:lnTo>
                <a:lnTo>
                  <a:pt x="358" y="84"/>
                </a:lnTo>
                <a:lnTo>
                  <a:pt x="356" y="70"/>
                </a:lnTo>
                <a:lnTo>
                  <a:pt x="716" y="70"/>
                </a:lnTo>
                <a:lnTo>
                  <a:pt x="716" y="0"/>
                </a:lnTo>
                <a:lnTo>
                  <a:pt x="362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3" name="Freeform 90"/>
          <p:cNvSpPr>
            <a:spLocks/>
          </p:cNvSpPr>
          <p:nvPr/>
        </p:nvSpPr>
        <p:spPr bwMode="auto">
          <a:xfrm>
            <a:off x="3949701" y="1676401"/>
            <a:ext cx="574675" cy="276225"/>
          </a:xfrm>
          <a:custGeom>
            <a:avLst/>
            <a:gdLst>
              <a:gd name="T0" fmla="*/ 0 w 362"/>
              <a:gd name="T1" fmla="*/ 0 h 174"/>
              <a:gd name="T2" fmla="*/ 2147483647 w 362"/>
              <a:gd name="T3" fmla="*/ 0 h 174"/>
              <a:gd name="T4" fmla="*/ 2147483647 w 362"/>
              <a:gd name="T5" fmla="*/ 2147483647 h 174"/>
              <a:gd name="T6" fmla="*/ 0 60000 65536"/>
              <a:gd name="T7" fmla="*/ 0 60000 65536"/>
              <a:gd name="T8" fmla="*/ 0 60000 65536"/>
              <a:gd name="T9" fmla="*/ 0 w 362"/>
              <a:gd name="T10" fmla="*/ 0 h 174"/>
              <a:gd name="T11" fmla="*/ 362 w 362"/>
              <a:gd name="T12" fmla="*/ 174 h 17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2" h="174">
                <a:moveTo>
                  <a:pt x="0" y="0"/>
                </a:moveTo>
                <a:lnTo>
                  <a:pt x="360" y="0"/>
                </a:lnTo>
                <a:lnTo>
                  <a:pt x="362" y="174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4" name="Freeform 91"/>
          <p:cNvSpPr>
            <a:spLocks/>
          </p:cNvSpPr>
          <p:nvPr/>
        </p:nvSpPr>
        <p:spPr bwMode="auto">
          <a:xfrm>
            <a:off x="3946525" y="1193800"/>
            <a:ext cx="1143000" cy="438150"/>
          </a:xfrm>
          <a:custGeom>
            <a:avLst/>
            <a:gdLst>
              <a:gd name="T0" fmla="*/ 0 w 720"/>
              <a:gd name="T1" fmla="*/ 2147483647 h 276"/>
              <a:gd name="T2" fmla="*/ 2147483647 w 720"/>
              <a:gd name="T3" fmla="*/ 2147483647 h 276"/>
              <a:gd name="T4" fmla="*/ 2147483647 w 720"/>
              <a:gd name="T5" fmla="*/ 2147483647 h 276"/>
              <a:gd name="T6" fmla="*/ 2147483647 w 720"/>
              <a:gd name="T7" fmla="*/ 2147483647 h 276"/>
              <a:gd name="T8" fmla="*/ 2147483647 w 720"/>
              <a:gd name="T9" fmla="*/ 2147483647 h 276"/>
              <a:gd name="T10" fmla="*/ 2147483647 w 720"/>
              <a:gd name="T11" fmla="*/ 0 h 27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0"/>
              <a:gd name="T19" fmla="*/ 0 h 276"/>
              <a:gd name="T20" fmla="*/ 720 w 720"/>
              <a:gd name="T21" fmla="*/ 276 h 27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0" h="276">
                <a:moveTo>
                  <a:pt x="0" y="276"/>
                </a:moveTo>
                <a:lnTo>
                  <a:pt x="364" y="276"/>
                </a:lnTo>
                <a:lnTo>
                  <a:pt x="364" y="198"/>
                </a:lnTo>
                <a:lnTo>
                  <a:pt x="720" y="198"/>
                </a:lnTo>
                <a:lnTo>
                  <a:pt x="720" y="90"/>
                </a:lnTo>
                <a:lnTo>
                  <a:pt x="720" y="0"/>
                </a:ln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5" name="Line 92"/>
          <p:cNvSpPr>
            <a:spLocks noChangeShapeType="1"/>
          </p:cNvSpPr>
          <p:nvPr/>
        </p:nvSpPr>
        <p:spPr bwMode="auto">
          <a:xfrm>
            <a:off x="3937000" y="5880100"/>
            <a:ext cx="4140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6" name="Line 93"/>
          <p:cNvSpPr>
            <a:spLocks noChangeShapeType="1"/>
          </p:cNvSpPr>
          <p:nvPr/>
        </p:nvSpPr>
        <p:spPr bwMode="auto">
          <a:xfrm>
            <a:off x="5397500" y="56134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7" name="Line 94"/>
          <p:cNvSpPr>
            <a:spLocks noChangeShapeType="1"/>
          </p:cNvSpPr>
          <p:nvPr/>
        </p:nvSpPr>
        <p:spPr bwMode="auto">
          <a:xfrm>
            <a:off x="5410200" y="52705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8" name="Line 95"/>
          <p:cNvSpPr>
            <a:spLocks noChangeShapeType="1"/>
          </p:cNvSpPr>
          <p:nvPr/>
        </p:nvSpPr>
        <p:spPr bwMode="auto">
          <a:xfrm>
            <a:off x="5422900" y="50800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99" name="Line 96"/>
          <p:cNvSpPr>
            <a:spLocks noChangeShapeType="1"/>
          </p:cNvSpPr>
          <p:nvPr/>
        </p:nvSpPr>
        <p:spPr bwMode="auto">
          <a:xfrm>
            <a:off x="5435600" y="48006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0" name="Line 97"/>
          <p:cNvSpPr>
            <a:spLocks noChangeShapeType="1"/>
          </p:cNvSpPr>
          <p:nvPr/>
        </p:nvSpPr>
        <p:spPr bwMode="auto">
          <a:xfrm>
            <a:off x="5448300" y="47625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1" name="Line 98"/>
          <p:cNvSpPr>
            <a:spLocks noChangeShapeType="1"/>
          </p:cNvSpPr>
          <p:nvPr/>
        </p:nvSpPr>
        <p:spPr bwMode="auto">
          <a:xfrm>
            <a:off x="5461000" y="40513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2" name="Line 99"/>
          <p:cNvSpPr>
            <a:spLocks noChangeShapeType="1"/>
          </p:cNvSpPr>
          <p:nvPr/>
        </p:nvSpPr>
        <p:spPr bwMode="auto">
          <a:xfrm>
            <a:off x="5473700" y="40132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3" name="Line 100"/>
          <p:cNvSpPr>
            <a:spLocks noChangeShapeType="1"/>
          </p:cNvSpPr>
          <p:nvPr/>
        </p:nvSpPr>
        <p:spPr bwMode="auto">
          <a:xfrm>
            <a:off x="5448300" y="36957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4" name="Line 101"/>
          <p:cNvSpPr>
            <a:spLocks noChangeShapeType="1"/>
          </p:cNvSpPr>
          <p:nvPr/>
        </p:nvSpPr>
        <p:spPr bwMode="auto">
          <a:xfrm>
            <a:off x="5422900" y="33909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5" name="Line 102"/>
          <p:cNvSpPr>
            <a:spLocks noChangeShapeType="1"/>
          </p:cNvSpPr>
          <p:nvPr/>
        </p:nvSpPr>
        <p:spPr bwMode="auto">
          <a:xfrm>
            <a:off x="5397500" y="30988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6" name="Line 103"/>
          <p:cNvSpPr>
            <a:spLocks noChangeShapeType="1"/>
          </p:cNvSpPr>
          <p:nvPr/>
        </p:nvSpPr>
        <p:spPr bwMode="auto">
          <a:xfrm>
            <a:off x="5372100" y="30480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7" name="Line 104"/>
          <p:cNvSpPr>
            <a:spLocks noChangeShapeType="1"/>
          </p:cNvSpPr>
          <p:nvPr/>
        </p:nvSpPr>
        <p:spPr bwMode="auto">
          <a:xfrm>
            <a:off x="5422900" y="27305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8" name="Line 105"/>
          <p:cNvSpPr>
            <a:spLocks noChangeShapeType="1"/>
          </p:cNvSpPr>
          <p:nvPr/>
        </p:nvSpPr>
        <p:spPr bwMode="auto">
          <a:xfrm>
            <a:off x="5448300" y="21590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09" name="Line 106"/>
          <p:cNvSpPr>
            <a:spLocks noChangeShapeType="1"/>
          </p:cNvSpPr>
          <p:nvPr/>
        </p:nvSpPr>
        <p:spPr bwMode="auto">
          <a:xfrm>
            <a:off x="5473700" y="16383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0" name="Line 107"/>
          <p:cNvSpPr>
            <a:spLocks noChangeShapeType="1"/>
          </p:cNvSpPr>
          <p:nvPr/>
        </p:nvSpPr>
        <p:spPr bwMode="auto">
          <a:xfrm>
            <a:off x="5410200" y="15875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11" name="Text Box 108"/>
          <p:cNvSpPr txBox="1">
            <a:spLocks noChangeArrowheads="1"/>
          </p:cNvSpPr>
          <p:nvPr/>
        </p:nvSpPr>
        <p:spPr bwMode="auto">
          <a:xfrm>
            <a:off x="5113339" y="5581650"/>
            <a:ext cx="3125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ARCHAEOCYATHIDS + ALGAE</a:t>
            </a:r>
          </a:p>
        </p:txBody>
      </p:sp>
      <p:sp>
        <p:nvSpPr>
          <p:cNvPr id="115812" name="Text Box 109"/>
          <p:cNvSpPr txBox="1">
            <a:spLocks noChangeArrowheads="1"/>
          </p:cNvSpPr>
          <p:nvPr/>
        </p:nvSpPr>
        <p:spPr bwMode="auto">
          <a:xfrm>
            <a:off x="5808664" y="5289550"/>
            <a:ext cx="19462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SKELETAL ALGAE</a:t>
            </a:r>
          </a:p>
        </p:txBody>
      </p:sp>
      <p:sp>
        <p:nvSpPr>
          <p:cNvPr id="115813" name="Text Box 110"/>
          <p:cNvSpPr txBox="1">
            <a:spLocks noChangeArrowheads="1"/>
          </p:cNvSpPr>
          <p:nvPr/>
        </p:nvSpPr>
        <p:spPr bwMode="auto">
          <a:xfrm>
            <a:off x="5143500" y="5010150"/>
            <a:ext cx="3182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SPONGES + SKELETAL ALGAE</a:t>
            </a:r>
          </a:p>
        </p:txBody>
      </p:sp>
      <p:sp>
        <p:nvSpPr>
          <p:cNvPr id="115814" name="Text Box 111"/>
          <p:cNvSpPr txBox="1">
            <a:spLocks noChangeArrowheads="1"/>
          </p:cNvSpPr>
          <p:nvPr/>
        </p:nvSpPr>
        <p:spPr bwMode="auto">
          <a:xfrm>
            <a:off x="5205413" y="4756150"/>
            <a:ext cx="31924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STOMATOPOROIDS + CORALS</a:t>
            </a:r>
          </a:p>
        </p:txBody>
      </p:sp>
      <p:sp>
        <p:nvSpPr>
          <p:cNvPr id="115815" name="Text Box 112"/>
          <p:cNvSpPr txBox="1">
            <a:spLocks noChangeArrowheads="1"/>
          </p:cNvSpPr>
          <p:nvPr/>
        </p:nvSpPr>
        <p:spPr bwMode="auto">
          <a:xfrm>
            <a:off x="5362575" y="4210050"/>
            <a:ext cx="2781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STOMATOPOROIDS  corals</a:t>
            </a:r>
          </a:p>
        </p:txBody>
      </p:sp>
      <p:sp>
        <p:nvSpPr>
          <p:cNvPr id="115816" name="Text Box 113"/>
          <p:cNvSpPr txBox="1">
            <a:spLocks noChangeArrowheads="1"/>
          </p:cNvSpPr>
          <p:nvPr/>
        </p:nvSpPr>
        <p:spPr bwMode="auto">
          <a:xfrm>
            <a:off x="6178551" y="3676650"/>
            <a:ext cx="1177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BRYOZOA</a:t>
            </a:r>
          </a:p>
        </p:txBody>
      </p:sp>
      <p:sp>
        <p:nvSpPr>
          <p:cNvPr id="115817" name="Text Box 114"/>
          <p:cNvSpPr txBox="1">
            <a:spLocks noChangeArrowheads="1"/>
          </p:cNvSpPr>
          <p:nvPr/>
        </p:nvSpPr>
        <p:spPr bwMode="auto">
          <a:xfrm>
            <a:off x="5710238" y="3371850"/>
            <a:ext cx="192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66"/>
                </a:solidFill>
              </a:rPr>
              <a:t>PHYLLOID ALGAE</a:t>
            </a:r>
          </a:p>
        </p:txBody>
      </p:sp>
      <p:sp>
        <p:nvSpPr>
          <p:cNvPr id="115818" name="Text Box 115"/>
          <p:cNvSpPr txBox="1">
            <a:spLocks noChangeArrowheads="1"/>
          </p:cNvSpPr>
          <p:nvPr/>
        </p:nvSpPr>
        <p:spPr bwMode="auto">
          <a:xfrm>
            <a:off x="5457826" y="3079750"/>
            <a:ext cx="2697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000066"/>
                </a:solidFill>
              </a:rPr>
              <a:t>SPONGES + TUBIPHYTES</a:t>
            </a:r>
          </a:p>
        </p:txBody>
      </p:sp>
      <p:sp>
        <p:nvSpPr>
          <p:cNvPr id="115819" name="Text Box 116"/>
          <p:cNvSpPr txBox="1">
            <a:spLocks noChangeArrowheads="1"/>
          </p:cNvSpPr>
          <p:nvPr/>
        </p:nvSpPr>
        <p:spPr bwMode="auto">
          <a:xfrm>
            <a:off x="5421314" y="2254250"/>
            <a:ext cx="1019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CORALS</a:t>
            </a:r>
          </a:p>
        </p:txBody>
      </p:sp>
      <p:sp>
        <p:nvSpPr>
          <p:cNvPr id="115820" name="Text Box 117"/>
          <p:cNvSpPr txBox="1">
            <a:spLocks noChangeArrowheads="1"/>
          </p:cNvSpPr>
          <p:nvPr/>
        </p:nvSpPr>
        <p:spPr bwMode="auto">
          <a:xfrm>
            <a:off x="6500814" y="2181225"/>
            <a:ext cx="16414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sponges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stromatoporoids</a:t>
            </a:r>
          </a:p>
        </p:txBody>
      </p:sp>
      <p:sp>
        <p:nvSpPr>
          <p:cNvPr id="115821" name="Line 118"/>
          <p:cNvSpPr>
            <a:spLocks noChangeShapeType="1"/>
          </p:cNvSpPr>
          <p:nvPr/>
        </p:nvSpPr>
        <p:spPr bwMode="auto">
          <a:xfrm>
            <a:off x="5422900" y="194310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822" name="Text Box 119"/>
          <p:cNvSpPr txBox="1">
            <a:spLocks noChangeArrowheads="1"/>
          </p:cNvSpPr>
          <p:nvPr/>
        </p:nvSpPr>
        <p:spPr bwMode="auto">
          <a:xfrm>
            <a:off x="5341939" y="1885950"/>
            <a:ext cx="10763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RUDISTS</a:t>
            </a:r>
          </a:p>
        </p:txBody>
      </p:sp>
      <p:sp>
        <p:nvSpPr>
          <p:cNvPr id="115823" name="Text Box 120"/>
          <p:cNvSpPr txBox="1">
            <a:spLocks noChangeArrowheads="1"/>
          </p:cNvSpPr>
          <p:nvPr/>
        </p:nvSpPr>
        <p:spPr bwMode="auto">
          <a:xfrm>
            <a:off x="6375401" y="1907189"/>
            <a:ext cx="1954381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corals &amp; stromatop.</a:t>
            </a:r>
          </a:p>
        </p:txBody>
      </p:sp>
      <p:sp>
        <p:nvSpPr>
          <p:cNvPr id="115824" name="Text Box 121"/>
          <p:cNvSpPr txBox="1">
            <a:spLocks noChangeArrowheads="1"/>
          </p:cNvSpPr>
          <p:nvPr/>
        </p:nvSpPr>
        <p:spPr bwMode="auto">
          <a:xfrm>
            <a:off x="6751639" y="1641475"/>
            <a:ext cx="7826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rudists</a:t>
            </a:r>
          </a:p>
        </p:txBody>
      </p:sp>
      <p:sp>
        <p:nvSpPr>
          <p:cNvPr id="115825" name="Text Box 122"/>
          <p:cNvSpPr txBox="1">
            <a:spLocks noChangeArrowheads="1"/>
          </p:cNvSpPr>
          <p:nvPr/>
        </p:nvSpPr>
        <p:spPr bwMode="auto">
          <a:xfrm>
            <a:off x="5432425" y="1585913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CHALKS</a:t>
            </a:r>
          </a:p>
        </p:txBody>
      </p:sp>
      <p:sp>
        <p:nvSpPr>
          <p:cNvPr id="115826" name="Text Box 123"/>
          <p:cNvSpPr txBox="1">
            <a:spLocks noChangeArrowheads="1"/>
          </p:cNvSpPr>
          <p:nvPr/>
        </p:nvSpPr>
        <p:spPr bwMode="auto">
          <a:xfrm>
            <a:off x="5254625" y="1233488"/>
            <a:ext cx="30305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CORALS &amp; SKELETAL ALGAE</a:t>
            </a:r>
          </a:p>
        </p:txBody>
      </p:sp>
      <p:sp>
        <p:nvSpPr>
          <p:cNvPr id="115827" name="Text Box 124"/>
          <p:cNvSpPr txBox="1">
            <a:spLocks noChangeArrowheads="1"/>
          </p:cNvSpPr>
          <p:nvPr/>
        </p:nvSpPr>
        <p:spPr bwMode="auto">
          <a:xfrm>
            <a:off x="5314951" y="846138"/>
            <a:ext cx="320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MAJOR SKELETAL ELEMENTS</a:t>
            </a:r>
          </a:p>
        </p:txBody>
      </p:sp>
      <p:sp>
        <p:nvSpPr>
          <p:cNvPr id="115828" name="Text Box 125"/>
          <p:cNvSpPr txBox="1">
            <a:spLocks noChangeArrowheads="1"/>
          </p:cNvSpPr>
          <p:nvPr/>
        </p:nvSpPr>
        <p:spPr bwMode="auto">
          <a:xfrm>
            <a:off x="4006851" y="844550"/>
            <a:ext cx="1222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BUILDUPS</a:t>
            </a:r>
          </a:p>
        </p:txBody>
      </p:sp>
      <p:sp>
        <p:nvSpPr>
          <p:cNvPr id="115829" name="Text Box 126"/>
          <p:cNvSpPr txBox="1">
            <a:spLocks noChangeArrowheads="1"/>
          </p:cNvSpPr>
          <p:nvPr/>
        </p:nvSpPr>
        <p:spPr bwMode="auto">
          <a:xfrm>
            <a:off x="2790825" y="852488"/>
            <a:ext cx="10985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FF0000"/>
                </a:solidFill>
              </a:rPr>
              <a:t>PERIODS</a:t>
            </a:r>
          </a:p>
        </p:txBody>
      </p:sp>
      <p:sp>
        <p:nvSpPr>
          <p:cNvPr id="115830" name="Freeform 127"/>
          <p:cNvSpPr>
            <a:spLocks/>
          </p:cNvSpPr>
          <p:nvPr/>
        </p:nvSpPr>
        <p:spPr bwMode="auto">
          <a:xfrm>
            <a:off x="4337051" y="4937126"/>
            <a:ext cx="244475" cy="111125"/>
          </a:xfrm>
          <a:custGeom>
            <a:avLst/>
            <a:gdLst>
              <a:gd name="T0" fmla="*/ 0 w 154"/>
              <a:gd name="T1" fmla="*/ 2147483647 h 70"/>
              <a:gd name="T2" fmla="*/ 2147483647 w 154"/>
              <a:gd name="T3" fmla="*/ 2147483647 h 70"/>
              <a:gd name="T4" fmla="*/ 2147483647 w 154"/>
              <a:gd name="T5" fmla="*/ 2147483647 h 70"/>
              <a:gd name="T6" fmla="*/ 2147483647 w 154"/>
              <a:gd name="T7" fmla="*/ 0 h 70"/>
              <a:gd name="T8" fmla="*/ 2147483647 w 154"/>
              <a:gd name="T9" fmla="*/ 0 h 70"/>
              <a:gd name="T10" fmla="*/ 2147483647 w 154"/>
              <a:gd name="T11" fmla="*/ 2147483647 h 70"/>
              <a:gd name="T12" fmla="*/ 2147483647 w 154"/>
              <a:gd name="T13" fmla="*/ 2147483647 h 70"/>
              <a:gd name="T14" fmla="*/ 2147483647 w 154"/>
              <a:gd name="T15" fmla="*/ 2147483647 h 70"/>
              <a:gd name="T16" fmla="*/ 2147483647 w 154"/>
              <a:gd name="T17" fmla="*/ 2147483647 h 70"/>
              <a:gd name="T18" fmla="*/ 2147483647 w 154"/>
              <a:gd name="T19" fmla="*/ 2147483647 h 70"/>
              <a:gd name="T20" fmla="*/ 0 w 154"/>
              <a:gd name="T21" fmla="*/ 2147483647 h 7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54"/>
              <a:gd name="T34" fmla="*/ 0 h 70"/>
              <a:gd name="T35" fmla="*/ 154 w 154"/>
              <a:gd name="T36" fmla="*/ 70 h 7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54" h="70">
                <a:moveTo>
                  <a:pt x="0" y="70"/>
                </a:moveTo>
                <a:lnTo>
                  <a:pt x="18" y="38"/>
                </a:lnTo>
                <a:lnTo>
                  <a:pt x="52" y="10"/>
                </a:lnTo>
                <a:lnTo>
                  <a:pt x="70" y="0"/>
                </a:lnTo>
                <a:lnTo>
                  <a:pt x="92" y="0"/>
                </a:lnTo>
                <a:lnTo>
                  <a:pt x="126" y="10"/>
                </a:lnTo>
                <a:lnTo>
                  <a:pt x="142" y="38"/>
                </a:lnTo>
                <a:lnTo>
                  <a:pt x="154" y="64"/>
                </a:lnTo>
                <a:lnTo>
                  <a:pt x="122" y="66"/>
                </a:lnTo>
                <a:lnTo>
                  <a:pt x="66" y="70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1" name="Freeform 128"/>
          <p:cNvSpPr>
            <a:spLocks/>
          </p:cNvSpPr>
          <p:nvPr/>
        </p:nvSpPr>
        <p:spPr bwMode="auto">
          <a:xfrm>
            <a:off x="4276726" y="4826001"/>
            <a:ext cx="212725" cy="85725"/>
          </a:xfrm>
          <a:custGeom>
            <a:avLst/>
            <a:gdLst>
              <a:gd name="T0" fmla="*/ 0 w 134"/>
              <a:gd name="T1" fmla="*/ 2147483647 h 54"/>
              <a:gd name="T2" fmla="*/ 2147483647 w 134"/>
              <a:gd name="T3" fmla="*/ 2147483647 h 54"/>
              <a:gd name="T4" fmla="*/ 2147483647 w 134"/>
              <a:gd name="T5" fmla="*/ 2147483647 h 54"/>
              <a:gd name="T6" fmla="*/ 2147483647 w 134"/>
              <a:gd name="T7" fmla="*/ 2147483647 h 54"/>
              <a:gd name="T8" fmla="*/ 2147483647 w 134"/>
              <a:gd name="T9" fmla="*/ 0 h 54"/>
              <a:gd name="T10" fmla="*/ 2147483647 w 134"/>
              <a:gd name="T11" fmla="*/ 2147483647 h 54"/>
              <a:gd name="T12" fmla="*/ 2147483647 w 134"/>
              <a:gd name="T13" fmla="*/ 2147483647 h 54"/>
              <a:gd name="T14" fmla="*/ 2147483647 w 134"/>
              <a:gd name="T15" fmla="*/ 2147483647 h 54"/>
              <a:gd name="T16" fmla="*/ 2147483647 w 134"/>
              <a:gd name="T17" fmla="*/ 2147483647 h 54"/>
              <a:gd name="T18" fmla="*/ 2147483647 w 134"/>
              <a:gd name="T19" fmla="*/ 2147483647 h 54"/>
              <a:gd name="T20" fmla="*/ 0 w 134"/>
              <a:gd name="T21" fmla="*/ 2147483647 h 5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4"/>
              <a:gd name="T34" fmla="*/ 0 h 54"/>
              <a:gd name="T35" fmla="*/ 134 w 134"/>
              <a:gd name="T36" fmla="*/ 54 h 5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4" h="54">
                <a:moveTo>
                  <a:pt x="0" y="52"/>
                </a:moveTo>
                <a:lnTo>
                  <a:pt x="16" y="22"/>
                </a:lnTo>
                <a:lnTo>
                  <a:pt x="34" y="16"/>
                </a:lnTo>
                <a:lnTo>
                  <a:pt x="40" y="8"/>
                </a:lnTo>
                <a:lnTo>
                  <a:pt x="70" y="0"/>
                </a:lnTo>
                <a:lnTo>
                  <a:pt x="104" y="8"/>
                </a:lnTo>
                <a:lnTo>
                  <a:pt x="122" y="22"/>
                </a:lnTo>
                <a:lnTo>
                  <a:pt x="134" y="48"/>
                </a:lnTo>
                <a:lnTo>
                  <a:pt x="102" y="50"/>
                </a:lnTo>
                <a:lnTo>
                  <a:pt x="46" y="54"/>
                </a:lnTo>
                <a:lnTo>
                  <a:pt x="0" y="5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2" name="Freeform 129"/>
          <p:cNvSpPr>
            <a:spLocks/>
          </p:cNvSpPr>
          <p:nvPr/>
        </p:nvSpPr>
        <p:spPr bwMode="auto">
          <a:xfrm>
            <a:off x="4546600" y="4819651"/>
            <a:ext cx="361950" cy="98425"/>
          </a:xfrm>
          <a:custGeom>
            <a:avLst/>
            <a:gdLst>
              <a:gd name="T0" fmla="*/ 0 w 228"/>
              <a:gd name="T1" fmla="*/ 2147483647 h 62"/>
              <a:gd name="T2" fmla="*/ 2147483647 w 228"/>
              <a:gd name="T3" fmla="*/ 2147483647 h 62"/>
              <a:gd name="T4" fmla="*/ 2147483647 w 228"/>
              <a:gd name="T5" fmla="*/ 2147483647 h 62"/>
              <a:gd name="T6" fmla="*/ 2147483647 w 228"/>
              <a:gd name="T7" fmla="*/ 0 h 62"/>
              <a:gd name="T8" fmla="*/ 2147483647 w 228"/>
              <a:gd name="T9" fmla="*/ 2147483647 h 62"/>
              <a:gd name="T10" fmla="*/ 2147483647 w 228"/>
              <a:gd name="T11" fmla="*/ 2147483647 h 62"/>
              <a:gd name="T12" fmla="*/ 2147483647 w 228"/>
              <a:gd name="T13" fmla="*/ 2147483647 h 62"/>
              <a:gd name="T14" fmla="*/ 2147483647 w 228"/>
              <a:gd name="T15" fmla="*/ 2147483647 h 62"/>
              <a:gd name="T16" fmla="*/ 2147483647 w 228"/>
              <a:gd name="T17" fmla="*/ 2147483647 h 62"/>
              <a:gd name="T18" fmla="*/ 2147483647 w 228"/>
              <a:gd name="T19" fmla="*/ 2147483647 h 62"/>
              <a:gd name="T20" fmla="*/ 2147483647 w 228"/>
              <a:gd name="T21" fmla="*/ 2147483647 h 6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28"/>
              <a:gd name="T34" fmla="*/ 0 h 62"/>
              <a:gd name="T35" fmla="*/ 228 w 228"/>
              <a:gd name="T36" fmla="*/ 62 h 6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28" h="62">
                <a:moveTo>
                  <a:pt x="0" y="56"/>
                </a:moveTo>
                <a:lnTo>
                  <a:pt x="42" y="14"/>
                </a:lnTo>
                <a:lnTo>
                  <a:pt x="82" y="2"/>
                </a:lnTo>
                <a:lnTo>
                  <a:pt x="154" y="0"/>
                </a:lnTo>
                <a:lnTo>
                  <a:pt x="214" y="18"/>
                </a:lnTo>
                <a:lnTo>
                  <a:pt x="228" y="38"/>
                </a:lnTo>
                <a:lnTo>
                  <a:pt x="224" y="62"/>
                </a:lnTo>
                <a:lnTo>
                  <a:pt x="176" y="60"/>
                </a:lnTo>
                <a:lnTo>
                  <a:pt x="92" y="60"/>
                </a:lnTo>
                <a:lnTo>
                  <a:pt x="36" y="56"/>
                </a:lnTo>
                <a:lnTo>
                  <a:pt x="2" y="58"/>
                </a:lnTo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3" name="Freeform 130"/>
          <p:cNvSpPr>
            <a:spLocks/>
          </p:cNvSpPr>
          <p:nvPr/>
        </p:nvSpPr>
        <p:spPr bwMode="auto">
          <a:xfrm>
            <a:off x="4000500" y="57848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4" name="Freeform 131"/>
          <p:cNvSpPr>
            <a:spLocks/>
          </p:cNvSpPr>
          <p:nvPr/>
        </p:nvSpPr>
        <p:spPr bwMode="auto">
          <a:xfrm>
            <a:off x="4133850" y="57626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5" name="Freeform 132"/>
          <p:cNvSpPr>
            <a:spLocks/>
          </p:cNvSpPr>
          <p:nvPr/>
        </p:nvSpPr>
        <p:spPr bwMode="auto">
          <a:xfrm>
            <a:off x="4343400" y="57658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6" name="Freeform 133"/>
          <p:cNvSpPr>
            <a:spLocks/>
          </p:cNvSpPr>
          <p:nvPr/>
        </p:nvSpPr>
        <p:spPr bwMode="auto">
          <a:xfrm>
            <a:off x="4381500" y="56451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7" name="Freeform 134"/>
          <p:cNvSpPr>
            <a:spLocks/>
          </p:cNvSpPr>
          <p:nvPr/>
        </p:nvSpPr>
        <p:spPr bwMode="auto">
          <a:xfrm>
            <a:off x="4273550" y="56705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8" name="Freeform 135"/>
          <p:cNvSpPr>
            <a:spLocks/>
          </p:cNvSpPr>
          <p:nvPr/>
        </p:nvSpPr>
        <p:spPr bwMode="auto">
          <a:xfrm>
            <a:off x="4105275" y="56483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39" name="Freeform 136"/>
          <p:cNvSpPr>
            <a:spLocks/>
          </p:cNvSpPr>
          <p:nvPr/>
        </p:nvSpPr>
        <p:spPr bwMode="auto">
          <a:xfrm>
            <a:off x="3987800" y="56642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0" name="Freeform 137"/>
          <p:cNvSpPr>
            <a:spLocks/>
          </p:cNvSpPr>
          <p:nvPr/>
        </p:nvSpPr>
        <p:spPr bwMode="auto">
          <a:xfrm>
            <a:off x="4013200" y="55054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1" name="Freeform 138"/>
          <p:cNvSpPr>
            <a:spLocks/>
          </p:cNvSpPr>
          <p:nvPr/>
        </p:nvSpPr>
        <p:spPr bwMode="auto">
          <a:xfrm>
            <a:off x="4025900" y="54165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2" name="Freeform 139"/>
          <p:cNvSpPr>
            <a:spLocks/>
          </p:cNvSpPr>
          <p:nvPr/>
        </p:nvSpPr>
        <p:spPr bwMode="auto">
          <a:xfrm>
            <a:off x="4175125" y="54451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3" name="Freeform 140"/>
          <p:cNvSpPr>
            <a:spLocks/>
          </p:cNvSpPr>
          <p:nvPr/>
        </p:nvSpPr>
        <p:spPr bwMode="auto">
          <a:xfrm>
            <a:off x="4171950" y="53244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4" name="Freeform 141"/>
          <p:cNvSpPr>
            <a:spLocks/>
          </p:cNvSpPr>
          <p:nvPr/>
        </p:nvSpPr>
        <p:spPr bwMode="auto">
          <a:xfrm>
            <a:off x="4016375" y="53371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5" name="Freeform 142"/>
          <p:cNvSpPr>
            <a:spLocks/>
          </p:cNvSpPr>
          <p:nvPr/>
        </p:nvSpPr>
        <p:spPr bwMode="auto">
          <a:xfrm>
            <a:off x="4025900" y="52165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6" name="Freeform 143"/>
          <p:cNvSpPr>
            <a:spLocks/>
          </p:cNvSpPr>
          <p:nvPr/>
        </p:nvSpPr>
        <p:spPr bwMode="auto">
          <a:xfrm>
            <a:off x="4257675" y="51879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7" name="Freeform 144"/>
          <p:cNvSpPr>
            <a:spLocks/>
          </p:cNvSpPr>
          <p:nvPr/>
        </p:nvSpPr>
        <p:spPr bwMode="auto">
          <a:xfrm>
            <a:off x="4416425" y="51117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8" name="Freeform 145"/>
          <p:cNvSpPr>
            <a:spLocks/>
          </p:cNvSpPr>
          <p:nvPr/>
        </p:nvSpPr>
        <p:spPr bwMode="auto">
          <a:xfrm>
            <a:off x="4041775" y="50387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49" name="Freeform 146"/>
          <p:cNvSpPr>
            <a:spLocks/>
          </p:cNvSpPr>
          <p:nvPr/>
        </p:nvSpPr>
        <p:spPr bwMode="auto">
          <a:xfrm>
            <a:off x="4140200" y="50260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0" name="Freeform 147"/>
          <p:cNvSpPr>
            <a:spLocks/>
          </p:cNvSpPr>
          <p:nvPr/>
        </p:nvSpPr>
        <p:spPr bwMode="auto">
          <a:xfrm>
            <a:off x="4010025" y="48768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1" name="Freeform 148"/>
          <p:cNvSpPr>
            <a:spLocks/>
          </p:cNvSpPr>
          <p:nvPr/>
        </p:nvSpPr>
        <p:spPr bwMode="auto">
          <a:xfrm>
            <a:off x="4222750" y="46609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2" name="Freeform 149"/>
          <p:cNvSpPr>
            <a:spLocks/>
          </p:cNvSpPr>
          <p:nvPr/>
        </p:nvSpPr>
        <p:spPr bwMode="auto">
          <a:xfrm>
            <a:off x="4044950" y="45751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3" name="Freeform 150"/>
          <p:cNvSpPr>
            <a:spLocks/>
          </p:cNvSpPr>
          <p:nvPr/>
        </p:nvSpPr>
        <p:spPr bwMode="auto">
          <a:xfrm>
            <a:off x="4149725" y="45751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4" name="Freeform 151"/>
          <p:cNvSpPr>
            <a:spLocks/>
          </p:cNvSpPr>
          <p:nvPr/>
        </p:nvSpPr>
        <p:spPr bwMode="auto">
          <a:xfrm>
            <a:off x="4124325" y="44513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5" name="Freeform 152"/>
          <p:cNvSpPr>
            <a:spLocks/>
          </p:cNvSpPr>
          <p:nvPr/>
        </p:nvSpPr>
        <p:spPr bwMode="auto">
          <a:xfrm>
            <a:off x="4162425" y="43275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6" name="Freeform 153"/>
          <p:cNvSpPr>
            <a:spLocks/>
          </p:cNvSpPr>
          <p:nvPr/>
        </p:nvSpPr>
        <p:spPr bwMode="auto">
          <a:xfrm>
            <a:off x="4038600" y="44450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7" name="Freeform 154"/>
          <p:cNvSpPr>
            <a:spLocks/>
          </p:cNvSpPr>
          <p:nvPr/>
        </p:nvSpPr>
        <p:spPr bwMode="auto">
          <a:xfrm>
            <a:off x="4044950" y="42037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8" name="Freeform 155"/>
          <p:cNvSpPr>
            <a:spLocks/>
          </p:cNvSpPr>
          <p:nvPr/>
        </p:nvSpPr>
        <p:spPr bwMode="auto">
          <a:xfrm>
            <a:off x="4473575" y="4670425"/>
            <a:ext cx="260350" cy="63500"/>
          </a:xfrm>
          <a:custGeom>
            <a:avLst/>
            <a:gdLst>
              <a:gd name="T0" fmla="*/ 0 w 164"/>
              <a:gd name="T1" fmla="*/ 2147483647 h 40"/>
              <a:gd name="T2" fmla="*/ 2147483647 w 164"/>
              <a:gd name="T3" fmla="*/ 2147483647 h 40"/>
              <a:gd name="T4" fmla="*/ 2147483647 w 164"/>
              <a:gd name="T5" fmla="*/ 0 h 40"/>
              <a:gd name="T6" fmla="*/ 2147483647 w 164"/>
              <a:gd name="T7" fmla="*/ 2147483647 h 40"/>
              <a:gd name="T8" fmla="*/ 2147483647 w 164"/>
              <a:gd name="T9" fmla="*/ 2147483647 h 40"/>
              <a:gd name="T10" fmla="*/ 2147483647 w 164"/>
              <a:gd name="T11" fmla="*/ 2147483647 h 40"/>
              <a:gd name="T12" fmla="*/ 2147483647 w 164"/>
              <a:gd name="T13" fmla="*/ 2147483647 h 40"/>
              <a:gd name="T14" fmla="*/ 2147483647 w 164"/>
              <a:gd name="T15" fmla="*/ 2147483647 h 40"/>
              <a:gd name="T16" fmla="*/ 0 w 164"/>
              <a:gd name="T17" fmla="*/ 2147483647 h 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4"/>
              <a:gd name="T28" fmla="*/ 0 h 40"/>
              <a:gd name="T29" fmla="*/ 164 w 164"/>
              <a:gd name="T30" fmla="*/ 40 h 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4" h="40">
                <a:moveTo>
                  <a:pt x="0" y="40"/>
                </a:moveTo>
                <a:lnTo>
                  <a:pt x="26" y="14"/>
                </a:lnTo>
                <a:lnTo>
                  <a:pt x="48" y="0"/>
                </a:lnTo>
                <a:lnTo>
                  <a:pt x="78" y="2"/>
                </a:lnTo>
                <a:lnTo>
                  <a:pt x="104" y="24"/>
                </a:lnTo>
                <a:lnTo>
                  <a:pt x="122" y="10"/>
                </a:lnTo>
                <a:lnTo>
                  <a:pt x="144" y="18"/>
                </a:lnTo>
                <a:lnTo>
                  <a:pt x="164" y="36"/>
                </a:lnTo>
                <a:lnTo>
                  <a:pt x="0" y="4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59" name="Freeform 156"/>
          <p:cNvSpPr>
            <a:spLocks/>
          </p:cNvSpPr>
          <p:nvPr/>
        </p:nvSpPr>
        <p:spPr bwMode="auto">
          <a:xfrm>
            <a:off x="4483100" y="4476750"/>
            <a:ext cx="406400" cy="165100"/>
          </a:xfrm>
          <a:custGeom>
            <a:avLst/>
            <a:gdLst>
              <a:gd name="T0" fmla="*/ 0 w 256"/>
              <a:gd name="T1" fmla="*/ 2147483647 h 104"/>
              <a:gd name="T2" fmla="*/ 2147483647 w 256"/>
              <a:gd name="T3" fmla="*/ 2147483647 h 104"/>
              <a:gd name="T4" fmla="*/ 2147483647 w 256"/>
              <a:gd name="T5" fmla="*/ 2147483647 h 104"/>
              <a:gd name="T6" fmla="*/ 2147483647 w 256"/>
              <a:gd name="T7" fmla="*/ 2147483647 h 104"/>
              <a:gd name="T8" fmla="*/ 2147483647 w 256"/>
              <a:gd name="T9" fmla="*/ 2147483647 h 104"/>
              <a:gd name="T10" fmla="*/ 2147483647 w 256"/>
              <a:gd name="T11" fmla="*/ 2147483647 h 104"/>
              <a:gd name="T12" fmla="*/ 2147483647 w 256"/>
              <a:gd name="T13" fmla="*/ 2147483647 h 104"/>
              <a:gd name="T14" fmla="*/ 2147483647 w 256"/>
              <a:gd name="T15" fmla="*/ 2147483647 h 104"/>
              <a:gd name="T16" fmla="*/ 2147483647 w 256"/>
              <a:gd name="T17" fmla="*/ 2147483647 h 104"/>
              <a:gd name="T18" fmla="*/ 2147483647 w 256"/>
              <a:gd name="T19" fmla="*/ 2147483647 h 104"/>
              <a:gd name="T20" fmla="*/ 2147483647 w 256"/>
              <a:gd name="T21" fmla="*/ 2147483647 h 104"/>
              <a:gd name="T22" fmla="*/ 2147483647 w 256"/>
              <a:gd name="T23" fmla="*/ 0 h 104"/>
              <a:gd name="T24" fmla="*/ 2147483647 w 256"/>
              <a:gd name="T25" fmla="*/ 2147483647 h 104"/>
              <a:gd name="T26" fmla="*/ 2147483647 w 256"/>
              <a:gd name="T27" fmla="*/ 2147483647 h 104"/>
              <a:gd name="T28" fmla="*/ 2147483647 w 256"/>
              <a:gd name="T29" fmla="*/ 2147483647 h 104"/>
              <a:gd name="T30" fmla="*/ 2147483647 w 256"/>
              <a:gd name="T31" fmla="*/ 2147483647 h 104"/>
              <a:gd name="T32" fmla="*/ 0 w 256"/>
              <a:gd name="T33" fmla="*/ 2147483647 h 10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56"/>
              <a:gd name="T52" fmla="*/ 0 h 104"/>
              <a:gd name="T53" fmla="*/ 256 w 256"/>
              <a:gd name="T54" fmla="*/ 104 h 10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56" h="104">
                <a:moveTo>
                  <a:pt x="0" y="104"/>
                </a:moveTo>
                <a:lnTo>
                  <a:pt x="18" y="82"/>
                </a:lnTo>
                <a:lnTo>
                  <a:pt x="60" y="74"/>
                </a:lnTo>
                <a:lnTo>
                  <a:pt x="66" y="56"/>
                </a:lnTo>
                <a:lnTo>
                  <a:pt x="90" y="52"/>
                </a:lnTo>
                <a:lnTo>
                  <a:pt x="110" y="58"/>
                </a:lnTo>
                <a:lnTo>
                  <a:pt x="118" y="46"/>
                </a:lnTo>
                <a:lnTo>
                  <a:pt x="130" y="46"/>
                </a:lnTo>
                <a:lnTo>
                  <a:pt x="144" y="34"/>
                </a:lnTo>
                <a:lnTo>
                  <a:pt x="148" y="22"/>
                </a:lnTo>
                <a:lnTo>
                  <a:pt x="164" y="4"/>
                </a:lnTo>
                <a:lnTo>
                  <a:pt x="176" y="0"/>
                </a:lnTo>
                <a:lnTo>
                  <a:pt x="200" y="6"/>
                </a:lnTo>
                <a:lnTo>
                  <a:pt x="230" y="38"/>
                </a:lnTo>
                <a:lnTo>
                  <a:pt x="250" y="80"/>
                </a:lnTo>
                <a:lnTo>
                  <a:pt x="256" y="104"/>
                </a:lnTo>
                <a:lnTo>
                  <a:pt x="0" y="10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0" name="Freeform 157"/>
          <p:cNvSpPr>
            <a:spLocks/>
          </p:cNvSpPr>
          <p:nvPr/>
        </p:nvSpPr>
        <p:spPr bwMode="auto">
          <a:xfrm>
            <a:off x="4416425" y="4410075"/>
            <a:ext cx="254000" cy="101600"/>
          </a:xfrm>
          <a:custGeom>
            <a:avLst/>
            <a:gdLst>
              <a:gd name="T0" fmla="*/ 0 w 160"/>
              <a:gd name="T1" fmla="*/ 2147483647 h 64"/>
              <a:gd name="T2" fmla="*/ 2147483647 w 160"/>
              <a:gd name="T3" fmla="*/ 2147483647 h 64"/>
              <a:gd name="T4" fmla="*/ 2147483647 w 160"/>
              <a:gd name="T5" fmla="*/ 2147483647 h 64"/>
              <a:gd name="T6" fmla="*/ 2147483647 w 160"/>
              <a:gd name="T7" fmla="*/ 2147483647 h 64"/>
              <a:gd name="T8" fmla="*/ 2147483647 w 160"/>
              <a:gd name="T9" fmla="*/ 0 h 64"/>
              <a:gd name="T10" fmla="*/ 2147483647 w 160"/>
              <a:gd name="T11" fmla="*/ 2147483647 h 64"/>
              <a:gd name="T12" fmla="*/ 2147483647 w 160"/>
              <a:gd name="T13" fmla="*/ 2147483647 h 64"/>
              <a:gd name="T14" fmla="*/ 2147483647 w 160"/>
              <a:gd name="T15" fmla="*/ 2147483647 h 64"/>
              <a:gd name="T16" fmla="*/ 2147483647 w 160"/>
              <a:gd name="T17" fmla="*/ 2147483647 h 64"/>
              <a:gd name="T18" fmla="*/ 0 w 160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0"/>
              <a:gd name="T31" fmla="*/ 0 h 64"/>
              <a:gd name="T32" fmla="*/ 160 w 160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0" h="64">
                <a:moveTo>
                  <a:pt x="0" y="64"/>
                </a:moveTo>
                <a:lnTo>
                  <a:pt x="22" y="30"/>
                </a:lnTo>
                <a:lnTo>
                  <a:pt x="32" y="20"/>
                </a:lnTo>
                <a:lnTo>
                  <a:pt x="60" y="12"/>
                </a:lnTo>
                <a:lnTo>
                  <a:pt x="72" y="0"/>
                </a:lnTo>
                <a:lnTo>
                  <a:pt x="106" y="4"/>
                </a:lnTo>
                <a:lnTo>
                  <a:pt x="130" y="28"/>
                </a:lnTo>
                <a:lnTo>
                  <a:pt x="148" y="46"/>
                </a:lnTo>
                <a:lnTo>
                  <a:pt x="16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1" name="Freeform 158"/>
          <p:cNvSpPr>
            <a:spLocks/>
          </p:cNvSpPr>
          <p:nvPr/>
        </p:nvSpPr>
        <p:spPr bwMode="auto">
          <a:xfrm>
            <a:off x="4464051" y="4273551"/>
            <a:ext cx="422275" cy="111125"/>
          </a:xfrm>
          <a:custGeom>
            <a:avLst/>
            <a:gdLst>
              <a:gd name="T0" fmla="*/ 0 w 266"/>
              <a:gd name="T1" fmla="*/ 2147483647 h 70"/>
              <a:gd name="T2" fmla="*/ 2147483647 w 266"/>
              <a:gd name="T3" fmla="*/ 2147483647 h 70"/>
              <a:gd name="T4" fmla="*/ 2147483647 w 266"/>
              <a:gd name="T5" fmla="*/ 2147483647 h 70"/>
              <a:gd name="T6" fmla="*/ 2147483647 w 266"/>
              <a:gd name="T7" fmla="*/ 2147483647 h 70"/>
              <a:gd name="T8" fmla="*/ 2147483647 w 266"/>
              <a:gd name="T9" fmla="*/ 2147483647 h 70"/>
              <a:gd name="T10" fmla="*/ 2147483647 w 266"/>
              <a:gd name="T11" fmla="*/ 0 h 70"/>
              <a:gd name="T12" fmla="*/ 2147483647 w 266"/>
              <a:gd name="T13" fmla="*/ 2147483647 h 70"/>
              <a:gd name="T14" fmla="*/ 2147483647 w 266"/>
              <a:gd name="T15" fmla="*/ 2147483647 h 70"/>
              <a:gd name="T16" fmla="*/ 2147483647 w 266"/>
              <a:gd name="T17" fmla="*/ 2147483647 h 70"/>
              <a:gd name="T18" fmla="*/ 2147483647 w 266"/>
              <a:gd name="T19" fmla="*/ 0 h 70"/>
              <a:gd name="T20" fmla="*/ 2147483647 w 266"/>
              <a:gd name="T21" fmla="*/ 2147483647 h 70"/>
              <a:gd name="T22" fmla="*/ 2147483647 w 266"/>
              <a:gd name="T23" fmla="*/ 2147483647 h 70"/>
              <a:gd name="T24" fmla="*/ 2147483647 w 266"/>
              <a:gd name="T25" fmla="*/ 2147483647 h 70"/>
              <a:gd name="T26" fmla="*/ 2147483647 w 266"/>
              <a:gd name="T27" fmla="*/ 2147483647 h 70"/>
              <a:gd name="T28" fmla="*/ 2147483647 w 266"/>
              <a:gd name="T29" fmla="*/ 2147483647 h 70"/>
              <a:gd name="T30" fmla="*/ 2147483647 w 266"/>
              <a:gd name="T31" fmla="*/ 2147483647 h 70"/>
              <a:gd name="T32" fmla="*/ 2147483647 w 266"/>
              <a:gd name="T33" fmla="*/ 2147483647 h 70"/>
              <a:gd name="T34" fmla="*/ 0 w 266"/>
              <a:gd name="T35" fmla="*/ 2147483647 h 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70"/>
              <a:gd name="T56" fmla="*/ 266 w 266"/>
              <a:gd name="T57" fmla="*/ 70 h 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70">
                <a:moveTo>
                  <a:pt x="0" y="70"/>
                </a:moveTo>
                <a:lnTo>
                  <a:pt x="28" y="38"/>
                </a:lnTo>
                <a:lnTo>
                  <a:pt x="46" y="18"/>
                </a:lnTo>
                <a:lnTo>
                  <a:pt x="62" y="10"/>
                </a:lnTo>
                <a:lnTo>
                  <a:pt x="92" y="18"/>
                </a:lnTo>
                <a:lnTo>
                  <a:pt x="110" y="0"/>
                </a:lnTo>
                <a:lnTo>
                  <a:pt x="130" y="2"/>
                </a:lnTo>
                <a:lnTo>
                  <a:pt x="140" y="14"/>
                </a:lnTo>
                <a:lnTo>
                  <a:pt x="150" y="4"/>
                </a:lnTo>
                <a:lnTo>
                  <a:pt x="180" y="0"/>
                </a:lnTo>
                <a:lnTo>
                  <a:pt x="198" y="20"/>
                </a:lnTo>
                <a:lnTo>
                  <a:pt x="208" y="30"/>
                </a:lnTo>
                <a:lnTo>
                  <a:pt x="218" y="16"/>
                </a:lnTo>
                <a:lnTo>
                  <a:pt x="236" y="16"/>
                </a:lnTo>
                <a:lnTo>
                  <a:pt x="246" y="32"/>
                </a:lnTo>
                <a:lnTo>
                  <a:pt x="254" y="52"/>
                </a:lnTo>
                <a:lnTo>
                  <a:pt x="266" y="66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2" name="Freeform 159"/>
          <p:cNvSpPr>
            <a:spLocks/>
          </p:cNvSpPr>
          <p:nvPr/>
        </p:nvSpPr>
        <p:spPr bwMode="auto">
          <a:xfrm>
            <a:off x="4524376" y="4083050"/>
            <a:ext cx="650875" cy="165100"/>
          </a:xfrm>
          <a:custGeom>
            <a:avLst/>
            <a:gdLst>
              <a:gd name="T0" fmla="*/ 0 w 410"/>
              <a:gd name="T1" fmla="*/ 2147483647 h 104"/>
              <a:gd name="T2" fmla="*/ 2147483647 w 410"/>
              <a:gd name="T3" fmla="*/ 2147483647 h 104"/>
              <a:gd name="T4" fmla="*/ 2147483647 w 410"/>
              <a:gd name="T5" fmla="*/ 2147483647 h 104"/>
              <a:gd name="T6" fmla="*/ 2147483647 w 410"/>
              <a:gd name="T7" fmla="*/ 2147483647 h 104"/>
              <a:gd name="T8" fmla="*/ 2147483647 w 410"/>
              <a:gd name="T9" fmla="*/ 2147483647 h 104"/>
              <a:gd name="T10" fmla="*/ 2147483647 w 410"/>
              <a:gd name="T11" fmla="*/ 2147483647 h 104"/>
              <a:gd name="T12" fmla="*/ 2147483647 w 410"/>
              <a:gd name="T13" fmla="*/ 2147483647 h 104"/>
              <a:gd name="T14" fmla="*/ 2147483647 w 410"/>
              <a:gd name="T15" fmla="*/ 2147483647 h 104"/>
              <a:gd name="T16" fmla="*/ 2147483647 w 410"/>
              <a:gd name="T17" fmla="*/ 2147483647 h 104"/>
              <a:gd name="T18" fmla="*/ 2147483647 w 410"/>
              <a:gd name="T19" fmla="*/ 2147483647 h 104"/>
              <a:gd name="T20" fmla="*/ 2147483647 w 410"/>
              <a:gd name="T21" fmla="*/ 2147483647 h 104"/>
              <a:gd name="T22" fmla="*/ 2147483647 w 410"/>
              <a:gd name="T23" fmla="*/ 2147483647 h 104"/>
              <a:gd name="T24" fmla="*/ 2147483647 w 410"/>
              <a:gd name="T25" fmla="*/ 2147483647 h 104"/>
              <a:gd name="T26" fmla="*/ 2147483647 w 410"/>
              <a:gd name="T27" fmla="*/ 2147483647 h 104"/>
              <a:gd name="T28" fmla="*/ 2147483647 w 410"/>
              <a:gd name="T29" fmla="*/ 2147483647 h 104"/>
              <a:gd name="T30" fmla="*/ 2147483647 w 410"/>
              <a:gd name="T31" fmla="*/ 2147483647 h 104"/>
              <a:gd name="T32" fmla="*/ 2147483647 w 410"/>
              <a:gd name="T33" fmla="*/ 0 h 104"/>
              <a:gd name="T34" fmla="*/ 2147483647 w 410"/>
              <a:gd name="T35" fmla="*/ 2147483647 h 104"/>
              <a:gd name="T36" fmla="*/ 2147483647 w 410"/>
              <a:gd name="T37" fmla="*/ 2147483647 h 104"/>
              <a:gd name="T38" fmla="*/ 2147483647 w 410"/>
              <a:gd name="T39" fmla="*/ 2147483647 h 104"/>
              <a:gd name="T40" fmla="*/ 2147483647 w 410"/>
              <a:gd name="T41" fmla="*/ 2147483647 h 104"/>
              <a:gd name="T42" fmla="*/ 2147483647 w 410"/>
              <a:gd name="T43" fmla="*/ 2147483647 h 104"/>
              <a:gd name="T44" fmla="*/ 2147483647 w 410"/>
              <a:gd name="T45" fmla="*/ 2147483647 h 104"/>
              <a:gd name="T46" fmla="*/ 0 w 410"/>
              <a:gd name="T47" fmla="*/ 2147483647 h 10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10"/>
              <a:gd name="T73" fmla="*/ 0 h 104"/>
              <a:gd name="T74" fmla="*/ 410 w 410"/>
              <a:gd name="T75" fmla="*/ 104 h 104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10" h="104">
                <a:moveTo>
                  <a:pt x="0" y="104"/>
                </a:moveTo>
                <a:lnTo>
                  <a:pt x="10" y="88"/>
                </a:lnTo>
                <a:lnTo>
                  <a:pt x="26" y="76"/>
                </a:lnTo>
                <a:lnTo>
                  <a:pt x="32" y="48"/>
                </a:lnTo>
                <a:lnTo>
                  <a:pt x="58" y="20"/>
                </a:lnTo>
                <a:lnTo>
                  <a:pt x="78" y="6"/>
                </a:lnTo>
                <a:lnTo>
                  <a:pt x="112" y="4"/>
                </a:lnTo>
                <a:lnTo>
                  <a:pt x="132" y="14"/>
                </a:lnTo>
                <a:lnTo>
                  <a:pt x="168" y="26"/>
                </a:lnTo>
                <a:lnTo>
                  <a:pt x="192" y="48"/>
                </a:lnTo>
                <a:lnTo>
                  <a:pt x="206" y="72"/>
                </a:lnTo>
                <a:lnTo>
                  <a:pt x="232" y="72"/>
                </a:lnTo>
                <a:lnTo>
                  <a:pt x="244" y="66"/>
                </a:lnTo>
                <a:lnTo>
                  <a:pt x="266" y="38"/>
                </a:lnTo>
                <a:lnTo>
                  <a:pt x="278" y="24"/>
                </a:lnTo>
                <a:lnTo>
                  <a:pt x="296" y="4"/>
                </a:lnTo>
                <a:lnTo>
                  <a:pt x="308" y="0"/>
                </a:lnTo>
                <a:lnTo>
                  <a:pt x="336" y="10"/>
                </a:lnTo>
                <a:lnTo>
                  <a:pt x="354" y="4"/>
                </a:lnTo>
                <a:lnTo>
                  <a:pt x="372" y="16"/>
                </a:lnTo>
                <a:lnTo>
                  <a:pt x="384" y="32"/>
                </a:lnTo>
                <a:lnTo>
                  <a:pt x="402" y="62"/>
                </a:lnTo>
                <a:lnTo>
                  <a:pt x="410" y="104"/>
                </a:lnTo>
                <a:lnTo>
                  <a:pt x="0" y="10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3" name="Freeform 160"/>
          <p:cNvSpPr>
            <a:spLocks/>
          </p:cNvSpPr>
          <p:nvPr/>
        </p:nvSpPr>
        <p:spPr bwMode="auto">
          <a:xfrm>
            <a:off x="4267200" y="4076701"/>
            <a:ext cx="234950" cy="98425"/>
          </a:xfrm>
          <a:custGeom>
            <a:avLst/>
            <a:gdLst>
              <a:gd name="T0" fmla="*/ 0 w 148"/>
              <a:gd name="T1" fmla="*/ 2147483647 h 62"/>
              <a:gd name="T2" fmla="*/ 2147483647 w 148"/>
              <a:gd name="T3" fmla="*/ 2147483647 h 62"/>
              <a:gd name="T4" fmla="*/ 2147483647 w 148"/>
              <a:gd name="T5" fmla="*/ 2147483647 h 62"/>
              <a:gd name="T6" fmla="*/ 2147483647 w 148"/>
              <a:gd name="T7" fmla="*/ 2147483647 h 62"/>
              <a:gd name="T8" fmla="*/ 2147483647 w 148"/>
              <a:gd name="T9" fmla="*/ 2147483647 h 62"/>
              <a:gd name="T10" fmla="*/ 2147483647 w 148"/>
              <a:gd name="T11" fmla="*/ 2147483647 h 62"/>
              <a:gd name="T12" fmla="*/ 2147483647 w 148"/>
              <a:gd name="T13" fmla="*/ 2147483647 h 62"/>
              <a:gd name="T14" fmla="*/ 2147483647 w 148"/>
              <a:gd name="T15" fmla="*/ 0 h 62"/>
              <a:gd name="T16" fmla="*/ 2147483647 w 148"/>
              <a:gd name="T17" fmla="*/ 2147483647 h 62"/>
              <a:gd name="T18" fmla="*/ 2147483647 w 148"/>
              <a:gd name="T19" fmla="*/ 2147483647 h 62"/>
              <a:gd name="T20" fmla="*/ 2147483647 w 148"/>
              <a:gd name="T21" fmla="*/ 2147483647 h 62"/>
              <a:gd name="T22" fmla="*/ 0 w 148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8"/>
              <a:gd name="T37" fmla="*/ 0 h 62"/>
              <a:gd name="T38" fmla="*/ 148 w 148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8" h="62">
                <a:moveTo>
                  <a:pt x="0" y="58"/>
                </a:moveTo>
                <a:lnTo>
                  <a:pt x="18" y="40"/>
                </a:lnTo>
                <a:lnTo>
                  <a:pt x="32" y="26"/>
                </a:lnTo>
                <a:lnTo>
                  <a:pt x="42" y="12"/>
                </a:lnTo>
                <a:lnTo>
                  <a:pt x="56" y="8"/>
                </a:lnTo>
                <a:lnTo>
                  <a:pt x="86" y="12"/>
                </a:lnTo>
                <a:lnTo>
                  <a:pt x="92" y="2"/>
                </a:lnTo>
                <a:lnTo>
                  <a:pt x="106" y="0"/>
                </a:lnTo>
                <a:lnTo>
                  <a:pt x="124" y="8"/>
                </a:lnTo>
                <a:lnTo>
                  <a:pt x="140" y="32"/>
                </a:lnTo>
                <a:lnTo>
                  <a:pt x="148" y="62"/>
                </a:lnTo>
                <a:lnTo>
                  <a:pt x="0" y="58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4" name="Freeform 161"/>
          <p:cNvSpPr>
            <a:spLocks/>
          </p:cNvSpPr>
          <p:nvPr/>
        </p:nvSpPr>
        <p:spPr bwMode="auto">
          <a:xfrm>
            <a:off x="4054475" y="39274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5" name="Freeform 162"/>
          <p:cNvSpPr>
            <a:spLocks/>
          </p:cNvSpPr>
          <p:nvPr/>
        </p:nvSpPr>
        <p:spPr bwMode="auto">
          <a:xfrm>
            <a:off x="4140200" y="38925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6" name="Freeform 163"/>
          <p:cNvSpPr>
            <a:spLocks/>
          </p:cNvSpPr>
          <p:nvPr/>
        </p:nvSpPr>
        <p:spPr bwMode="auto">
          <a:xfrm>
            <a:off x="4391025" y="38544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7" name="Freeform 164"/>
          <p:cNvSpPr>
            <a:spLocks/>
          </p:cNvSpPr>
          <p:nvPr/>
        </p:nvSpPr>
        <p:spPr bwMode="auto">
          <a:xfrm>
            <a:off x="4384675" y="37719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8" name="Freeform 165"/>
          <p:cNvSpPr>
            <a:spLocks/>
          </p:cNvSpPr>
          <p:nvPr/>
        </p:nvSpPr>
        <p:spPr bwMode="auto">
          <a:xfrm>
            <a:off x="4137025" y="37687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69" name="Freeform 166"/>
          <p:cNvSpPr>
            <a:spLocks/>
          </p:cNvSpPr>
          <p:nvPr/>
        </p:nvSpPr>
        <p:spPr bwMode="auto">
          <a:xfrm>
            <a:off x="3962400" y="36766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0" name="Freeform 167"/>
          <p:cNvSpPr>
            <a:spLocks/>
          </p:cNvSpPr>
          <p:nvPr/>
        </p:nvSpPr>
        <p:spPr bwMode="auto">
          <a:xfrm>
            <a:off x="4114800" y="36163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1" name="Freeform 168"/>
          <p:cNvSpPr>
            <a:spLocks/>
          </p:cNvSpPr>
          <p:nvPr/>
        </p:nvSpPr>
        <p:spPr bwMode="auto">
          <a:xfrm>
            <a:off x="4403725" y="36385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2" name="Freeform 169"/>
          <p:cNvSpPr>
            <a:spLocks/>
          </p:cNvSpPr>
          <p:nvPr/>
        </p:nvSpPr>
        <p:spPr bwMode="auto">
          <a:xfrm>
            <a:off x="4064000" y="35401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3" name="Freeform 170"/>
          <p:cNvSpPr>
            <a:spLocks/>
          </p:cNvSpPr>
          <p:nvPr/>
        </p:nvSpPr>
        <p:spPr bwMode="auto">
          <a:xfrm>
            <a:off x="4235450" y="34702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4" name="Freeform 171"/>
          <p:cNvSpPr>
            <a:spLocks/>
          </p:cNvSpPr>
          <p:nvPr/>
        </p:nvSpPr>
        <p:spPr bwMode="auto">
          <a:xfrm>
            <a:off x="4022725" y="34417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5" name="Freeform 172"/>
          <p:cNvSpPr>
            <a:spLocks/>
          </p:cNvSpPr>
          <p:nvPr/>
        </p:nvSpPr>
        <p:spPr bwMode="auto">
          <a:xfrm>
            <a:off x="4098925" y="33464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6" name="Freeform 173"/>
          <p:cNvSpPr>
            <a:spLocks/>
          </p:cNvSpPr>
          <p:nvPr/>
        </p:nvSpPr>
        <p:spPr bwMode="auto">
          <a:xfrm>
            <a:off x="4346575" y="33020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7" name="Freeform 174"/>
          <p:cNvSpPr>
            <a:spLocks/>
          </p:cNvSpPr>
          <p:nvPr/>
        </p:nvSpPr>
        <p:spPr bwMode="auto">
          <a:xfrm>
            <a:off x="4073525" y="32353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8" name="Freeform 175"/>
          <p:cNvSpPr>
            <a:spLocks/>
          </p:cNvSpPr>
          <p:nvPr/>
        </p:nvSpPr>
        <p:spPr bwMode="auto">
          <a:xfrm>
            <a:off x="3984625" y="31527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79" name="Freeform 176"/>
          <p:cNvSpPr>
            <a:spLocks/>
          </p:cNvSpPr>
          <p:nvPr/>
        </p:nvSpPr>
        <p:spPr bwMode="auto">
          <a:xfrm>
            <a:off x="4111625" y="31400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0" name="Freeform 177"/>
          <p:cNvSpPr>
            <a:spLocks/>
          </p:cNvSpPr>
          <p:nvPr/>
        </p:nvSpPr>
        <p:spPr bwMode="auto">
          <a:xfrm>
            <a:off x="4187825" y="31718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1" name="Freeform 179"/>
          <p:cNvSpPr>
            <a:spLocks/>
          </p:cNvSpPr>
          <p:nvPr/>
        </p:nvSpPr>
        <p:spPr bwMode="auto">
          <a:xfrm>
            <a:off x="4251325" y="3355975"/>
            <a:ext cx="254000" cy="101600"/>
          </a:xfrm>
          <a:custGeom>
            <a:avLst/>
            <a:gdLst>
              <a:gd name="T0" fmla="*/ 0 w 160"/>
              <a:gd name="T1" fmla="*/ 2147483647 h 64"/>
              <a:gd name="T2" fmla="*/ 2147483647 w 160"/>
              <a:gd name="T3" fmla="*/ 2147483647 h 64"/>
              <a:gd name="T4" fmla="*/ 2147483647 w 160"/>
              <a:gd name="T5" fmla="*/ 2147483647 h 64"/>
              <a:gd name="T6" fmla="*/ 2147483647 w 160"/>
              <a:gd name="T7" fmla="*/ 2147483647 h 64"/>
              <a:gd name="T8" fmla="*/ 2147483647 w 160"/>
              <a:gd name="T9" fmla="*/ 0 h 64"/>
              <a:gd name="T10" fmla="*/ 2147483647 w 160"/>
              <a:gd name="T11" fmla="*/ 2147483647 h 64"/>
              <a:gd name="T12" fmla="*/ 2147483647 w 160"/>
              <a:gd name="T13" fmla="*/ 2147483647 h 64"/>
              <a:gd name="T14" fmla="*/ 2147483647 w 160"/>
              <a:gd name="T15" fmla="*/ 2147483647 h 64"/>
              <a:gd name="T16" fmla="*/ 2147483647 w 160"/>
              <a:gd name="T17" fmla="*/ 2147483647 h 64"/>
              <a:gd name="T18" fmla="*/ 0 w 160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60"/>
              <a:gd name="T31" fmla="*/ 0 h 64"/>
              <a:gd name="T32" fmla="*/ 160 w 160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60" h="64">
                <a:moveTo>
                  <a:pt x="0" y="64"/>
                </a:moveTo>
                <a:lnTo>
                  <a:pt x="22" y="30"/>
                </a:lnTo>
                <a:lnTo>
                  <a:pt x="32" y="20"/>
                </a:lnTo>
                <a:lnTo>
                  <a:pt x="60" y="12"/>
                </a:lnTo>
                <a:lnTo>
                  <a:pt x="72" y="0"/>
                </a:lnTo>
                <a:lnTo>
                  <a:pt x="106" y="4"/>
                </a:lnTo>
                <a:lnTo>
                  <a:pt x="130" y="28"/>
                </a:lnTo>
                <a:lnTo>
                  <a:pt x="148" y="46"/>
                </a:lnTo>
                <a:lnTo>
                  <a:pt x="16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2" name="Freeform 180"/>
          <p:cNvSpPr>
            <a:spLocks/>
          </p:cNvSpPr>
          <p:nvPr/>
        </p:nvSpPr>
        <p:spPr bwMode="auto">
          <a:xfrm>
            <a:off x="4260850" y="3121026"/>
            <a:ext cx="234950" cy="98425"/>
          </a:xfrm>
          <a:custGeom>
            <a:avLst/>
            <a:gdLst>
              <a:gd name="T0" fmla="*/ 0 w 148"/>
              <a:gd name="T1" fmla="*/ 2147483647 h 62"/>
              <a:gd name="T2" fmla="*/ 2147483647 w 148"/>
              <a:gd name="T3" fmla="*/ 2147483647 h 62"/>
              <a:gd name="T4" fmla="*/ 2147483647 w 148"/>
              <a:gd name="T5" fmla="*/ 2147483647 h 62"/>
              <a:gd name="T6" fmla="*/ 2147483647 w 148"/>
              <a:gd name="T7" fmla="*/ 2147483647 h 62"/>
              <a:gd name="T8" fmla="*/ 2147483647 w 148"/>
              <a:gd name="T9" fmla="*/ 2147483647 h 62"/>
              <a:gd name="T10" fmla="*/ 2147483647 w 148"/>
              <a:gd name="T11" fmla="*/ 2147483647 h 62"/>
              <a:gd name="T12" fmla="*/ 2147483647 w 148"/>
              <a:gd name="T13" fmla="*/ 2147483647 h 62"/>
              <a:gd name="T14" fmla="*/ 2147483647 w 148"/>
              <a:gd name="T15" fmla="*/ 0 h 62"/>
              <a:gd name="T16" fmla="*/ 2147483647 w 148"/>
              <a:gd name="T17" fmla="*/ 2147483647 h 62"/>
              <a:gd name="T18" fmla="*/ 2147483647 w 148"/>
              <a:gd name="T19" fmla="*/ 2147483647 h 62"/>
              <a:gd name="T20" fmla="*/ 2147483647 w 148"/>
              <a:gd name="T21" fmla="*/ 2147483647 h 62"/>
              <a:gd name="T22" fmla="*/ 0 w 148"/>
              <a:gd name="T23" fmla="*/ 2147483647 h 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8"/>
              <a:gd name="T37" fmla="*/ 0 h 62"/>
              <a:gd name="T38" fmla="*/ 148 w 148"/>
              <a:gd name="T39" fmla="*/ 62 h 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8" h="62">
                <a:moveTo>
                  <a:pt x="0" y="58"/>
                </a:moveTo>
                <a:lnTo>
                  <a:pt x="18" y="40"/>
                </a:lnTo>
                <a:lnTo>
                  <a:pt x="32" y="26"/>
                </a:lnTo>
                <a:lnTo>
                  <a:pt x="42" y="12"/>
                </a:lnTo>
                <a:lnTo>
                  <a:pt x="56" y="8"/>
                </a:lnTo>
                <a:lnTo>
                  <a:pt x="86" y="12"/>
                </a:lnTo>
                <a:lnTo>
                  <a:pt x="92" y="2"/>
                </a:lnTo>
                <a:lnTo>
                  <a:pt x="106" y="0"/>
                </a:lnTo>
                <a:lnTo>
                  <a:pt x="124" y="8"/>
                </a:lnTo>
                <a:lnTo>
                  <a:pt x="140" y="32"/>
                </a:lnTo>
                <a:lnTo>
                  <a:pt x="148" y="62"/>
                </a:lnTo>
                <a:lnTo>
                  <a:pt x="0" y="58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3" name="Freeform 181"/>
          <p:cNvSpPr>
            <a:spLocks/>
          </p:cNvSpPr>
          <p:nvPr/>
        </p:nvSpPr>
        <p:spPr bwMode="auto">
          <a:xfrm>
            <a:off x="3965575" y="29718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4" name="Freeform 182"/>
          <p:cNvSpPr>
            <a:spLocks/>
          </p:cNvSpPr>
          <p:nvPr/>
        </p:nvSpPr>
        <p:spPr bwMode="auto">
          <a:xfrm>
            <a:off x="4092575" y="29527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5" name="Freeform 183"/>
          <p:cNvSpPr>
            <a:spLocks/>
          </p:cNvSpPr>
          <p:nvPr/>
        </p:nvSpPr>
        <p:spPr bwMode="auto">
          <a:xfrm>
            <a:off x="4305300" y="29114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6" name="Freeform 184"/>
          <p:cNvSpPr>
            <a:spLocks/>
          </p:cNvSpPr>
          <p:nvPr/>
        </p:nvSpPr>
        <p:spPr bwMode="auto">
          <a:xfrm>
            <a:off x="3990975" y="28702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7" name="Freeform 185"/>
          <p:cNvSpPr>
            <a:spLocks/>
          </p:cNvSpPr>
          <p:nvPr/>
        </p:nvSpPr>
        <p:spPr bwMode="auto">
          <a:xfrm>
            <a:off x="4156075" y="28289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8" name="Freeform 186"/>
          <p:cNvSpPr>
            <a:spLocks/>
          </p:cNvSpPr>
          <p:nvPr/>
        </p:nvSpPr>
        <p:spPr bwMode="auto">
          <a:xfrm>
            <a:off x="4286250" y="27178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89" name="Freeform 187"/>
          <p:cNvSpPr>
            <a:spLocks/>
          </p:cNvSpPr>
          <p:nvPr/>
        </p:nvSpPr>
        <p:spPr bwMode="auto">
          <a:xfrm>
            <a:off x="3990975" y="26955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0" name="Freeform 188"/>
          <p:cNvSpPr>
            <a:spLocks/>
          </p:cNvSpPr>
          <p:nvPr/>
        </p:nvSpPr>
        <p:spPr bwMode="auto">
          <a:xfrm>
            <a:off x="3956050" y="26479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1" name="Freeform 189"/>
          <p:cNvSpPr>
            <a:spLocks/>
          </p:cNvSpPr>
          <p:nvPr/>
        </p:nvSpPr>
        <p:spPr bwMode="auto">
          <a:xfrm>
            <a:off x="4146550" y="24828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2" name="Freeform 190"/>
          <p:cNvSpPr>
            <a:spLocks/>
          </p:cNvSpPr>
          <p:nvPr/>
        </p:nvSpPr>
        <p:spPr bwMode="auto">
          <a:xfrm>
            <a:off x="4143376" y="2571296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3" name="Freeform 191"/>
          <p:cNvSpPr>
            <a:spLocks/>
          </p:cNvSpPr>
          <p:nvPr/>
        </p:nvSpPr>
        <p:spPr bwMode="auto">
          <a:xfrm>
            <a:off x="4822826" y="2787650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4" name="Freeform 192"/>
          <p:cNvSpPr>
            <a:spLocks/>
          </p:cNvSpPr>
          <p:nvPr/>
        </p:nvSpPr>
        <p:spPr bwMode="auto">
          <a:xfrm>
            <a:off x="4711701" y="2806700"/>
            <a:ext cx="98425" cy="44450"/>
          </a:xfrm>
          <a:custGeom>
            <a:avLst/>
            <a:gdLst>
              <a:gd name="T0" fmla="*/ 0 w 62"/>
              <a:gd name="T1" fmla="*/ 2147483647 h 28"/>
              <a:gd name="T2" fmla="*/ 2147483647 w 62"/>
              <a:gd name="T3" fmla="*/ 2147483647 h 28"/>
              <a:gd name="T4" fmla="*/ 2147483647 w 62"/>
              <a:gd name="T5" fmla="*/ 0 h 28"/>
              <a:gd name="T6" fmla="*/ 2147483647 w 62"/>
              <a:gd name="T7" fmla="*/ 0 h 28"/>
              <a:gd name="T8" fmla="*/ 2147483647 w 62"/>
              <a:gd name="T9" fmla="*/ 2147483647 h 28"/>
              <a:gd name="T10" fmla="*/ 2147483647 w 62"/>
              <a:gd name="T11" fmla="*/ 2147483647 h 28"/>
              <a:gd name="T12" fmla="*/ 0 w 62"/>
              <a:gd name="T13" fmla="*/ 2147483647 h 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2"/>
              <a:gd name="T22" fmla="*/ 0 h 28"/>
              <a:gd name="T23" fmla="*/ 62 w 62"/>
              <a:gd name="T24" fmla="*/ 28 h 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2" h="28">
                <a:moveTo>
                  <a:pt x="0" y="28"/>
                </a:moveTo>
                <a:lnTo>
                  <a:pt x="10" y="10"/>
                </a:lnTo>
                <a:lnTo>
                  <a:pt x="32" y="0"/>
                </a:lnTo>
                <a:lnTo>
                  <a:pt x="52" y="0"/>
                </a:lnTo>
                <a:lnTo>
                  <a:pt x="62" y="12"/>
                </a:lnTo>
                <a:lnTo>
                  <a:pt x="62" y="26"/>
                </a:lnTo>
                <a:lnTo>
                  <a:pt x="0" y="28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5" name="Freeform 193"/>
          <p:cNvSpPr>
            <a:spLocks/>
          </p:cNvSpPr>
          <p:nvPr/>
        </p:nvSpPr>
        <p:spPr bwMode="auto">
          <a:xfrm>
            <a:off x="3978275" y="24130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6" name="Freeform 194"/>
          <p:cNvSpPr>
            <a:spLocks/>
          </p:cNvSpPr>
          <p:nvPr/>
        </p:nvSpPr>
        <p:spPr bwMode="auto">
          <a:xfrm>
            <a:off x="4095750" y="23971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7" name="Freeform 195"/>
          <p:cNvSpPr>
            <a:spLocks/>
          </p:cNvSpPr>
          <p:nvPr/>
        </p:nvSpPr>
        <p:spPr bwMode="auto">
          <a:xfrm>
            <a:off x="4257675" y="23749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8" name="Freeform 196"/>
          <p:cNvSpPr>
            <a:spLocks/>
          </p:cNvSpPr>
          <p:nvPr/>
        </p:nvSpPr>
        <p:spPr bwMode="auto">
          <a:xfrm>
            <a:off x="3997325" y="22923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899" name="Freeform 197"/>
          <p:cNvSpPr>
            <a:spLocks/>
          </p:cNvSpPr>
          <p:nvPr/>
        </p:nvSpPr>
        <p:spPr bwMode="auto">
          <a:xfrm>
            <a:off x="4029075" y="22098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0" name="Freeform 198"/>
          <p:cNvSpPr>
            <a:spLocks/>
          </p:cNvSpPr>
          <p:nvPr/>
        </p:nvSpPr>
        <p:spPr bwMode="auto">
          <a:xfrm>
            <a:off x="4210050" y="22383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1" name="Freeform 199"/>
          <p:cNvSpPr>
            <a:spLocks/>
          </p:cNvSpPr>
          <p:nvPr/>
        </p:nvSpPr>
        <p:spPr bwMode="auto">
          <a:xfrm>
            <a:off x="4254500" y="21082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2" name="Freeform 200"/>
          <p:cNvSpPr>
            <a:spLocks/>
          </p:cNvSpPr>
          <p:nvPr/>
        </p:nvSpPr>
        <p:spPr bwMode="auto">
          <a:xfrm>
            <a:off x="4308475" y="20097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3" name="Freeform 201"/>
          <p:cNvSpPr>
            <a:spLocks/>
          </p:cNvSpPr>
          <p:nvPr/>
        </p:nvSpPr>
        <p:spPr bwMode="auto">
          <a:xfrm>
            <a:off x="4083050" y="20351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4" name="Freeform 202"/>
          <p:cNvSpPr>
            <a:spLocks/>
          </p:cNvSpPr>
          <p:nvPr/>
        </p:nvSpPr>
        <p:spPr bwMode="auto">
          <a:xfrm>
            <a:off x="3965575" y="19970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5" name="Freeform 203"/>
          <p:cNvSpPr>
            <a:spLocks/>
          </p:cNvSpPr>
          <p:nvPr/>
        </p:nvSpPr>
        <p:spPr bwMode="auto">
          <a:xfrm>
            <a:off x="4000500" y="18923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6" name="Freeform 204"/>
          <p:cNvSpPr>
            <a:spLocks/>
          </p:cNvSpPr>
          <p:nvPr/>
        </p:nvSpPr>
        <p:spPr bwMode="auto">
          <a:xfrm>
            <a:off x="4114800" y="18637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7" name="Freeform 205"/>
          <p:cNvSpPr>
            <a:spLocks/>
          </p:cNvSpPr>
          <p:nvPr/>
        </p:nvSpPr>
        <p:spPr bwMode="auto">
          <a:xfrm>
            <a:off x="4283075" y="18954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8" name="Freeform 206"/>
          <p:cNvSpPr>
            <a:spLocks/>
          </p:cNvSpPr>
          <p:nvPr/>
        </p:nvSpPr>
        <p:spPr bwMode="auto">
          <a:xfrm>
            <a:off x="4054475" y="17907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09" name="Freeform 207"/>
          <p:cNvSpPr>
            <a:spLocks/>
          </p:cNvSpPr>
          <p:nvPr/>
        </p:nvSpPr>
        <p:spPr bwMode="auto">
          <a:xfrm>
            <a:off x="3965575" y="16922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0" name="Freeform 208"/>
          <p:cNvSpPr>
            <a:spLocks/>
          </p:cNvSpPr>
          <p:nvPr/>
        </p:nvSpPr>
        <p:spPr bwMode="auto">
          <a:xfrm>
            <a:off x="4286250" y="16986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1" name="Freeform 209"/>
          <p:cNvSpPr>
            <a:spLocks/>
          </p:cNvSpPr>
          <p:nvPr/>
        </p:nvSpPr>
        <p:spPr bwMode="auto">
          <a:xfrm>
            <a:off x="4441826" y="2597150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2" name="Freeform 210"/>
          <p:cNvSpPr>
            <a:spLocks/>
          </p:cNvSpPr>
          <p:nvPr/>
        </p:nvSpPr>
        <p:spPr bwMode="auto">
          <a:xfrm>
            <a:off x="4476751" y="2393950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3" name="Freeform 211"/>
          <p:cNvSpPr>
            <a:spLocks/>
          </p:cNvSpPr>
          <p:nvPr/>
        </p:nvSpPr>
        <p:spPr bwMode="auto">
          <a:xfrm>
            <a:off x="4822826" y="2625725"/>
            <a:ext cx="257175" cy="101600"/>
          </a:xfrm>
          <a:custGeom>
            <a:avLst/>
            <a:gdLst>
              <a:gd name="T0" fmla="*/ 0 w 162"/>
              <a:gd name="T1" fmla="*/ 2147483647 h 64"/>
              <a:gd name="T2" fmla="*/ 2147483647 w 162"/>
              <a:gd name="T3" fmla="*/ 2147483647 h 64"/>
              <a:gd name="T4" fmla="*/ 2147483647 w 162"/>
              <a:gd name="T5" fmla="*/ 2147483647 h 64"/>
              <a:gd name="T6" fmla="*/ 2147483647 w 162"/>
              <a:gd name="T7" fmla="*/ 2147483647 h 64"/>
              <a:gd name="T8" fmla="*/ 2147483647 w 162"/>
              <a:gd name="T9" fmla="*/ 0 h 64"/>
              <a:gd name="T10" fmla="*/ 2147483647 w 162"/>
              <a:gd name="T11" fmla="*/ 2147483647 h 64"/>
              <a:gd name="T12" fmla="*/ 2147483647 w 162"/>
              <a:gd name="T13" fmla="*/ 2147483647 h 64"/>
              <a:gd name="T14" fmla="*/ 2147483647 w 162"/>
              <a:gd name="T15" fmla="*/ 2147483647 h 64"/>
              <a:gd name="T16" fmla="*/ 0 w 162"/>
              <a:gd name="T17" fmla="*/ 2147483647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2"/>
              <a:gd name="T28" fmla="*/ 0 h 64"/>
              <a:gd name="T29" fmla="*/ 162 w 162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2" h="64">
                <a:moveTo>
                  <a:pt x="0" y="64"/>
                </a:moveTo>
                <a:lnTo>
                  <a:pt x="20" y="36"/>
                </a:lnTo>
                <a:lnTo>
                  <a:pt x="42" y="12"/>
                </a:lnTo>
                <a:lnTo>
                  <a:pt x="66" y="2"/>
                </a:lnTo>
                <a:lnTo>
                  <a:pt x="112" y="0"/>
                </a:lnTo>
                <a:lnTo>
                  <a:pt x="136" y="16"/>
                </a:lnTo>
                <a:lnTo>
                  <a:pt x="150" y="42"/>
                </a:lnTo>
                <a:lnTo>
                  <a:pt x="162" y="60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4" name="Freeform 212"/>
          <p:cNvSpPr>
            <a:spLocks/>
          </p:cNvSpPr>
          <p:nvPr/>
        </p:nvSpPr>
        <p:spPr bwMode="auto">
          <a:xfrm>
            <a:off x="4686300" y="2505075"/>
            <a:ext cx="381000" cy="101600"/>
          </a:xfrm>
          <a:custGeom>
            <a:avLst/>
            <a:gdLst>
              <a:gd name="T0" fmla="*/ 0 w 240"/>
              <a:gd name="T1" fmla="*/ 2147483647 h 64"/>
              <a:gd name="T2" fmla="*/ 2147483647 w 240"/>
              <a:gd name="T3" fmla="*/ 2147483647 h 64"/>
              <a:gd name="T4" fmla="*/ 2147483647 w 240"/>
              <a:gd name="T5" fmla="*/ 2147483647 h 64"/>
              <a:gd name="T6" fmla="*/ 2147483647 w 240"/>
              <a:gd name="T7" fmla="*/ 2147483647 h 64"/>
              <a:gd name="T8" fmla="*/ 2147483647 w 240"/>
              <a:gd name="T9" fmla="*/ 2147483647 h 64"/>
              <a:gd name="T10" fmla="*/ 2147483647 w 240"/>
              <a:gd name="T11" fmla="*/ 2147483647 h 64"/>
              <a:gd name="T12" fmla="*/ 2147483647 w 240"/>
              <a:gd name="T13" fmla="*/ 2147483647 h 64"/>
              <a:gd name="T14" fmla="*/ 2147483647 w 240"/>
              <a:gd name="T15" fmla="*/ 2147483647 h 64"/>
              <a:gd name="T16" fmla="*/ 2147483647 w 240"/>
              <a:gd name="T17" fmla="*/ 2147483647 h 64"/>
              <a:gd name="T18" fmla="*/ 2147483647 w 240"/>
              <a:gd name="T19" fmla="*/ 2147483647 h 64"/>
              <a:gd name="T20" fmla="*/ 2147483647 w 240"/>
              <a:gd name="T21" fmla="*/ 0 h 64"/>
              <a:gd name="T22" fmla="*/ 2147483647 w 240"/>
              <a:gd name="T23" fmla="*/ 0 h 64"/>
              <a:gd name="T24" fmla="*/ 2147483647 w 240"/>
              <a:gd name="T25" fmla="*/ 2147483647 h 64"/>
              <a:gd name="T26" fmla="*/ 2147483647 w 240"/>
              <a:gd name="T27" fmla="*/ 2147483647 h 64"/>
              <a:gd name="T28" fmla="*/ 2147483647 w 240"/>
              <a:gd name="T29" fmla="*/ 2147483647 h 64"/>
              <a:gd name="T30" fmla="*/ 2147483647 w 240"/>
              <a:gd name="T31" fmla="*/ 2147483647 h 64"/>
              <a:gd name="T32" fmla="*/ 0 w 240"/>
              <a:gd name="T33" fmla="*/ 2147483647 h 6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40"/>
              <a:gd name="T52" fmla="*/ 0 h 64"/>
              <a:gd name="T53" fmla="*/ 240 w 240"/>
              <a:gd name="T54" fmla="*/ 64 h 64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40" h="64">
                <a:moveTo>
                  <a:pt x="0" y="64"/>
                </a:moveTo>
                <a:lnTo>
                  <a:pt x="24" y="44"/>
                </a:lnTo>
                <a:lnTo>
                  <a:pt x="44" y="38"/>
                </a:lnTo>
                <a:lnTo>
                  <a:pt x="56" y="28"/>
                </a:lnTo>
                <a:lnTo>
                  <a:pt x="70" y="20"/>
                </a:lnTo>
                <a:lnTo>
                  <a:pt x="88" y="20"/>
                </a:lnTo>
                <a:lnTo>
                  <a:pt x="92" y="8"/>
                </a:lnTo>
                <a:lnTo>
                  <a:pt x="110" y="2"/>
                </a:lnTo>
                <a:lnTo>
                  <a:pt x="130" y="2"/>
                </a:lnTo>
                <a:lnTo>
                  <a:pt x="148" y="6"/>
                </a:lnTo>
                <a:lnTo>
                  <a:pt x="166" y="0"/>
                </a:lnTo>
                <a:lnTo>
                  <a:pt x="194" y="0"/>
                </a:lnTo>
                <a:lnTo>
                  <a:pt x="208" y="6"/>
                </a:lnTo>
                <a:lnTo>
                  <a:pt x="222" y="24"/>
                </a:lnTo>
                <a:lnTo>
                  <a:pt x="234" y="42"/>
                </a:lnTo>
                <a:lnTo>
                  <a:pt x="240" y="64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5" name="Freeform 213"/>
          <p:cNvSpPr>
            <a:spLocks/>
          </p:cNvSpPr>
          <p:nvPr/>
        </p:nvSpPr>
        <p:spPr bwMode="auto">
          <a:xfrm>
            <a:off x="4737101" y="2336801"/>
            <a:ext cx="307975" cy="123825"/>
          </a:xfrm>
          <a:custGeom>
            <a:avLst/>
            <a:gdLst>
              <a:gd name="T0" fmla="*/ 0 w 194"/>
              <a:gd name="T1" fmla="*/ 2147483647 h 78"/>
              <a:gd name="T2" fmla="*/ 2147483647 w 194"/>
              <a:gd name="T3" fmla="*/ 2147483647 h 78"/>
              <a:gd name="T4" fmla="*/ 2147483647 w 194"/>
              <a:gd name="T5" fmla="*/ 2147483647 h 78"/>
              <a:gd name="T6" fmla="*/ 2147483647 w 194"/>
              <a:gd name="T7" fmla="*/ 2147483647 h 78"/>
              <a:gd name="T8" fmla="*/ 2147483647 w 194"/>
              <a:gd name="T9" fmla="*/ 0 h 78"/>
              <a:gd name="T10" fmla="*/ 2147483647 w 194"/>
              <a:gd name="T11" fmla="*/ 2147483647 h 78"/>
              <a:gd name="T12" fmla="*/ 2147483647 w 194"/>
              <a:gd name="T13" fmla="*/ 2147483647 h 78"/>
              <a:gd name="T14" fmla="*/ 2147483647 w 194"/>
              <a:gd name="T15" fmla="*/ 2147483647 h 78"/>
              <a:gd name="T16" fmla="*/ 2147483647 w 194"/>
              <a:gd name="T17" fmla="*/ 2147483647 h 78"/>
              <a:gd name="T18" fmla="*/ 2147483647 w 194"/>
              <a:gd name="T19" fmla="*/ 2147483647 h 78"/>
              <a:gd name="T20" fmla="*/ 2147483647 w 194"/>
              <a:gd name="T21" fmla="*/ 2147483647 h 78"/>
              <a:gd name="T22" fmla="*/ 2147483647 w 194"/>
              <a:gd name="T23" fmla="*/ 2147483647 h 78"/>
              <a:gd name="T24" fmla="*/ 2147483647 w 194"/>
              <a:gd name="T25" fmla="*/ 2147483647 h 78"/>
              <a:gd name="T26" fmla="*/ 2147483647 w 194"/>
              <a:gd name="T27" fmla="*/ 2147483647 h 78"/>
              <a:gd name="T28" fmla="*/ 2147483647 w 194"/>
              <a:gd name="T29" fmla="*/ 2147483647 h 78"/>
              <a:gd name="T30" fmla="*/ 2147483647 w 194"/>
              <a:gd name="T31" fmla="*/ 2147483647 h 78"/>
              <a:gd name="T32" fmla="*/ 0 w 194"/>
              <a:gd name="T33" fmla="*/ 2147483647 h 7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94"/>
              <a:gd name="T52" fmla="*/ 0 h 78"/>
              <a:gd name="T53" fmla="*/ 194 w 194"/>
              <a:gd name="T54" fmla="*/ 78 h 7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94" h="78">
                <a:moveTo>
                  <a:pt x="0" y="66"/>
                </a:moveTo>
                <a:lnTo>
                  <a:pt x="18" y="34"/>
                </a:lnTo>
                <a:lnTo>
                  <a:pt x="36" y="14"/>
                </a:lnTo>
                <a:lnTo>
                  <a:pt x="54" y="6"/>
                </a:lnTo>
                <a:lnTo>
                  <a:pt x="70" y="0"/>
                </a:lnTo>
                <a:lnTo>
                  <a:pt x="86" y="2"/>
                </a:lnTo>
                <a:lnTo>
                  <a:pt x="96" y="12"/>
                </a:lnTo>
                <a:lnTo>
                  <a:pt x="106" y="24"/>
                </a:lnTo>
                <a:lnTo>
                  <a:pt x="116" y="4"/>
                </a:lnTo>
                <a:lnTo>
                  <a:pt x="138" y="2"/>
                </a:lnTo>
                <a:lnTo>
                  <a:pt x="156" y="10"/>
                </a:lnTo>
                <a:lnTo>
                  <a:pt x="178" y="10"/>
                </a:lnTo>
                <a:lnTo>
                  <a:pt x="188" y="24"/>
                </a:lnTo>
                <a:lnTo>
                  <a:pt x="194" y="50"/>
                </a:lnTo>
                <a:lnTo>
                  <a:pt x="192" y="76"/>
                </a:lnTo>
                <a:lnTo>
                  <a:pt x="2" y="78"/>
                </a:lnTo>
                <a:lnTo>
                  <a:pt x="0" y="66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6" name="Freeform 214"/>
          <p:cNvSpPr>
            <a:spLocks/>
          </p:cNvSpPr>
          <p:nvPr/>
        </p:nvSpPr>
        <p:spPr bwMode="auto">
          <a:xfrm>
            <a:off x="4543425" y="2101850"/>
            <a:ext cx="190500" cy="50800"/>
          </a:xfrm>
          <a:custGeom>
            <a:avLst/>
            <a:gdLst>
              <a:gd name="T0" fmla="*/ 0 w 120"/>
              <a:gd name="T1" fmla="*/ 2147483647 h 32"/>
              <a:gd name="T2" fmla="*/ 2147483647 w 120"/>
              <a:gd name="T3" fmla="*/ 2147483647 h 32"/>
              <a:gd name="T4" fmla="*/ 2147483647 w 120"/>
              <a:gd name="T5" fmla="*/ 0 h 32"/>
              <a:gd name="T6" fmla="*/ 2147483647 w 120"/>
              <a:gd name="T7" fmla="*/ 0 h 32"/>
              <a:gd name="T8" fmla="*/ 2147483647 w 120"/>
              <a:gd name="T9" fmla="*/ 2147483647 h 32"/>
              <a:gd name="T10" fmla="*/ 2147483647 w 120"/>
              <a:gd name="T11" fmla="*/ 2147483647 h 32"/>
              <a:gd name="T12" fmla="*/ 0 w 120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0"/>
              <a:gd name="T22" fmla="*/ 0 h 32"/>
              <a:gd name="T23" fmla="*/ 120 w 120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0" h="32">
                <a:moveTo>
                  <a:pt x="0" y="32"/>
                </a:moveTo>
                <a:lnTo>
                  <a:pt x="20" y="14"/>
                </a:lnTo>
                <a:lnTo>
                  <a:pt x="46" y="0"/>
                </a:lnTo>
                <a:lnTo>
                  <a:pt x="72" y="0"/>
                </a:lnTo>
                <a:lnTo>
                  <a:pt x="96" y="8"/>
                </a:lnTo>
                <a:lnTo>
                  <a:pt x="120" y="32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7" name="Freeform 215"/>
          <p:cNvSpPr>
            <a:spLocks/>
          </p:cNvSpPr>
          <p:nvPr/>
        </p:nvSpPr>
        <p:spPr bwMode="auto">
          <a:xfrm>
            <a:off x="4806950" y="2092326"/>
            <a:ext cx="260350" cy="53975"/>
          </a:xfrm>
          <a:custGeom>
            <a:avLst/>
            <a:gdLst>
              <a:gd name="T0" fmla="*/ 0 w 164"/>
              <a:gd name="T1" fmla="*/ 2147483647 h 34"/>
              <a:gd name="T2" fmla="*/ 2147483647 w 164"/>
              <a:gd name="T3" fmla="*/ 2147483647 h 34"/>
              <a:gd name="T4" fmla="*/ 2147483647 w 164"/>
              <a:gd name="T5" fmla="*/ 2147483647 h 34"/>
              <a:gd name="T6" fmla="*/ 2147483647 w 164"/>
              <a:gd name="T7" fmla="*/ 0 h 34"/>
              <a:gd name="T8" fmla="*/ 2147483647 w 164"/>
              <a:gd name="T9" fmla="*/ 2147483647 h 34"/>
              <a:gd name="T10" fmla="*/ 2147483647 w 164"/>
              <a:gd name="T11" fmla="*/ 2147483647 h 34"/>
              <a:gd name="T12" fmla="*/ 2147483647 w 164"/>
              <a:gd name="T13" fmla="*/ 2147483647 h 34"/>
              <a:gd name="T14" fmla="*/ 0 w 164"/>
              <a:gd name="T15" fmla="*/ 2147483647 h 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4"/>
              <a:gd name="T25" fmla="*/ 0 h 34"/>
              <a:gd name="T26" fmla="*/ 164 w 164"/>
              <a:gd name="T27" fmla="*/ 34 h 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4" h="34">
                <a:moveTo>
                  <a:pt x="0" y="32"/>
                </a:moveTo>
                <a:lnTo>
                  <a:pt x="28" y="12"/>
                </a:lnTo>
                <a:lnTo>
                  <a:pt x="68" y="4"/>
                </a:lnTo>
                <a:lnTo>
                  <a:pt x="102" y="0"/>
                </a:lnTo>
                <a:lnTo>
                  <a:pt x="116" y="4"/>
                </a:lnTo>
                <a:lnTo>
                  <a:pt x="148" y="16"/>
                </a:lnTo>
                <a:lnTo>
                  <a:pt x="164" y="34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8" name="Freeform 216"/>
          <p:cNvSpPr>
            <a:spLocks/>
          </p:cNvSpPr>
          <p:nvPr/>
        </p:nvSpPr>
        <p:spPr bwMode="auto">
          <a:xfrm>
            <a:off x="4537075" y="1971675"/>
            <a:ext cx="222250" cy="57150"/>
          </a:xfrm>
          <a:custGeom>
            <a:avLst/>
            <a:gdLst>
              <a:gd name="T0" fmla="*/ 0 w 140"/>
              <a:gd name="T1" fmla="*/ 2147483647 h 36"/>
              <a:gd name="T2" fmla="*/ 2147483647 w 140"/>
              <a:gd name="T3" fmla="*/ 2147483647 h 36"/>
              <a:gd name="T4" fmla="*/ 2147483647 w 140"/>
              <a:gd name="T5" fmla="*/ 2147483647 h 36"/>
              <a:gd name="T6" fmla="*/ 2147483647 w 140"/>
              <a:gd name="T7" fmla="*/ 2147483647 h 36"/>
              <a:gd name="T8" fmla="*/ 2147483647 w 140"/>
              <a:gd name="T9" fmla="*/ 0 h 36"/>
              <a:gd name="T10" fmla="*/ 2147483647 w 140"/>
              <a:gd name="T11" fmla="*/ 0 h 36"/>
              <a:gd name="T12" fmla="*/ 2147483647 w 140"/>
              <a:gd name="T13" fmla="*/ 2147483647 h 36"/>
              <a:gd name="T14" fmla="*/ 2147483647 w 140"/>
              <a:gd name="T15" fmla="*/ 2147483647 h 36"/>
              <a:gd name="T16" fmla="*/ 2147483647 w 140"/>
              <a:gd name="T17" fmla="*/ 2147483647 h 36"/>
              <a:gd name="T18" fmla="*/ 2147483647 w 140"/>
              <a:gd name="T19" fmla="*/ 2147483647 h 36"/>
              <a:gd name="T20" fmla="*/ 0 w 140"/>
              <a:gd name="T21" fmla="*/ 2147483647 h 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0"/>
              <a:gd name="T34" fmla="*/ 0 h 36"/>
              <a:gd name="T35" fmla="*/ 140 w 140"/>
              <a:gd name="T36" fmla="*/ 36 h 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0" h="36">
                <a:moveTo>
                  <a:pt x="0" y="36"/>
                </a:moveTo>
                <a:lnTo>
                  <a:pt x="14" y="22"/>
                </a:lnTo>
                <a:lnTo>
                  <a:pt x="34" y="22"/>
                </a:lnTo>
                <a:lnTo>
                  <a:pt x="46" y="4"/>
                </a:lnTo>
                <a:lnTo>
                  <a:pt x="62" y="0"/>
                </a:lnTo>
                <a:lnTo>
                  <a:pt x="82" y="0"/>
                </a:lnTo>
                <a:lnTo>
                  <a:pt x="100" y="12"/>
                </a:lnTo>
                <a:lnTo>
                  <a:pt x="122" y="14"/>
                </a:lnTo>
                <a:lnTo>
                  <a:pt x="134" y="24"/>
                </a:lnTo>
                <a:lnTo>
                  <a:pt x="140" y="36"/>
                </a:lnTo>
                <a:lnTo>
                  <a:pt x="0" y="36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19" name="Freeform 217"/>
          <p:cNvSpPr>
            <a:spLocks/>
          </p:cNvSpPr>
          <p:nvPr/>
        </p:nvSpPr>
        <p:spPr bwMode="auto">
          <a:xfrm>
            <a:off x="4803775" y="1965326"/>
            <a:ext cx="260350" cy="53975"/>
          </a:xfrm>
          <a:custGeom>
            <a:avLst/>
            <a:gdLst>
              <a:gd name="T0" fmla="*/ 0 w 164"/>
              <a:gd name="T1" fmla="*/ 2147483647 h 34"/>
              <a:gd name="T2" fmla="*/ 2147483647 w 164"/>
              <a:gd name="T3" fmla="*/ 2147483647 h 34"/>
              <a:gd name="T4" fmla="*/ 2147483647 w 164"/>
              <a:gd name="T5" fmla="*/ 2147483647 h 34"/>
              <a:gd name="T6" fmla="*/ 2147483647 w 164"/>
              <a:gd name="T7" fmla="*/ 0 h 34"/>
              <a:gd name="T8" fmla="*/ 2147483647 w 164"/>
              <a:gd name="T9" fmla="*/ 2147483647 h 34"/>
              <a:gd name="T10" fmla="*/ 2147483647 w 164"/>
              <a:gd name="T11" fmla="*/ 2147483647 h 34"/>
              <a:gd name="T12" fmla="*/ 2147483647 w 164"/>
              <a:gd name="T13" fmla="*/ 2147483647 h 34"/>
              <a:gd name="T14" fmla="*/ 0 w 164"/>
              <a:gd name="T15" fmla="*/ 2147483647 h 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4"/>
              <a:gd name="T25" fmla="*/ 0 h 34"/>
              <a:gd name="T26" fmla="*/ 164 w 164"/>
              <a:gd name="T27" fmla="*/ 34 h 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4" h="34">
                <a:moveTo>
                  <a:pt x="0" y="32"/>
                </a:moveTo>
                <a:lnTo>
                  <a:pt x="28" y="12"/>
                </a:lnTo>
                <a:lnTo>
                  <a:pt x="68" y="4"/>
                </a:lnTo>
                <a:lnTo>
                  <a:pt x="102" y="0"/>
                </a:lnTo>
                <a:lnTo>
                  <a:pt x="116" y="4"/>
                </a:lnTo>
                <a:lnTo>
                  <a:pt x="148" y="16"/>
                </a:lnTo>
                <a:lnTo>
                  <a:pt x="164" y="34"/>
                </a:lnTo>
                <a:lnTo>
                  <a:pt x="0" y="3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0" name="Freeform 218"/>
          <p:cNvSpPr>
            <a:spLocks/>
          </p:cNvSpPr>
          <p:nvPr/>
        </p:nvSpPr>
        <p:spPr bwMode="auto">
          <a:xfrm>
            <a:off x="3981450" y="15462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1" name="Freeform 219"/>
          <p:cNvSpPr>
            <a:spLocks/>
          </p:cNvSpPr>
          <p:nvPr/>
        </p:nvSpPr>
        <p:spPr bwMode="auto">
          <a:xfrm>
            <a:off x="4149725" y="15208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2" name="Freeform 220"/>
          <p:cNvSpPr>
            <a:spLocks/>
          </p:cNvSpPr>
          <p:nvPr/>
        </p:nvSpPr>
        <p:spPr bwMode="auto">
          <a:xfrm>
            <a:off x="4340225" y="15748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3" name="Freeform 221"/>
          <p:cNvSpPr>
            <a:spLocks/>
          </p:cNvSpPr>
          <p:nvPr/>
        </p:nvSpPr>
        <p:spPr bwMode="auto">
          <a:xfrm>
            <a:off x="4321175" y="14287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4" name="Freeform 222"/>
          <p:cNvSpPr>
            <a:spLocks/>
          </p:cNvSpPr>
          <p:nvPr/>
        </p:nvSpPr>
        <p:spPr bwMode="auto">
          <a:xfrm>
            <a:off x="4124325" y="14351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5" name="Freeform 223"/>
          <p:cNvSpPr>
            <a:spLocks/>
          </p:cNvSpPr>
          <p:nvPr/>
        </p:nvSpPr>
        <p:spPr bwMode="auto">
          <a:xfrm>
            <a:off x="3994150" y="14541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6" name="Freeform 224"/>
          <p:cNvSpPr>
            <a:spLocks/>
          </p:cNvSpPr>
          <p:nvPr/>
        </p:nvSpPr>
        <p:spPr bwMode="auto">
          <a:xfrm>
            <a:off x="3987800" y="133350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7" name="Freeform 225"/>
          <p:cNvSpPr>
            <a:spLocks/>
          </p:cNvSpPr>
          <p:nvPr/>
        </p:nvSpPr>
        <p:spPr bwMode="auto">
          <a:xfrm>
            <a:off x="4105275" y="13144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8" name="Freeform 226"/>
          <p:cNvSpPr>
            <a:spLocks/>
          </p:cNvSpPr>
          <p:nvPr/>
        </p:nvSpPr>
        <p:spPr bwMode="auto">
          <a:xfrm>
            <a:off x="4292600" y="1339850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29" name="Freeform 227"/>
          <p:cNvSpPr>
            <a:spLocks/>
          </p:cNvSpPr>
          <p:nvPr/>
        </p:nvSpPr>
        <p:spPr bwMode="auto">
          <a:xfrm>
            <a:off x="4295775" y="124142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0" name="Freeform 228"/>
          <p:cNvSpPr>
            <a:spLocks/>
          </p:cNvSpPr>
          <p:nvPr/>
        </p:nvSpPr>
        <p:spPr bwMode="auto">
          <a:xfrm>
            <a:off x="4108450" y="12350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1" name="Freeform 229"/>
          <p:cNvSpPr>
            <a:spLocks/>
          </p:cNvSpPr>
          <p:nvPr/>
        </p:nvSpPr>
        <p:spPr bwMode="auto">
          <a:xfrm>
            <a:off x="3962400" y="12350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2" name="Freeform 230"/>
          <p:cNvSpPr>
            <a:spLocks/>
          </p:cNvSpPr>
          <p:nvPr/>
        </p:nvSpPr>
        <p:spPr bwMode="auto">
          <a:xfrm>
            <a:off x="4521200" y="1387476"/>
            <a:ext cx="184150" cy="79375"/>
          </a:xfrm>
          <a:custGeom>
            <a:avLst/>
            <a:gdLst>
              <a:gd name="T0" fmla="*/ 0 w 116"/>
              <a:gd name="T1" fmla="*/ 2147483647 h 50"/>
              <a:gd name="T2" fmla="*/ 2147483647 w 116"/>
              <a:gd name="T3" fmla="*/ 2147483647 h 50"/>
              <a:gd name="T4" fmla="*/ 2147483647 w 116"/>
              <a:gd name="T5" fmla="*/ 2147483647 h 50"/>
              <a:gd name="T6" fmla="*/ 2147483647 w 116"/>
              <a:gd name="T7" fmla="*/ 2147483647 h 50"/>
              <a:gd name="T8" fmla="*/ 2147483647 w 116"/>
              <a:gd name="T9" fmla="*/ 0 h 50"/>
              <a:gd name="T10" fmla="*/ 2147483647 w 116"/>
              <a:gd name="T11" fmla="*/ 2147483647 h 50"/>
              <a:gd name="T12" fmla="*/ 2147483647 w 116"/>
              <a:gd name="T13" fmla="*/ 2147483647 h 50"/>
              <a:gd name="T14" fmla="*/ 2147483647 w 116"/>
              <a:gd name="T15" fmla="*/ 2147483647 h 50"/>
              <a:gd name="T16" fmla="*/ 2147483647 w 116"/>
              <a:gd name="T17" fmla="*/ 2147483647 h 50"/>
              <a:gd name="T18" fmla="*/ 2147483647 w 116"/>
              <a:gd name="T19" fmla="*/ 2147483647 h 50"/>
              <a:gd name="T20" fmla="*/ 0 w 116"/>
              <a:gd name="T21" fmla="*/ 2147483647 h 5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50"/>
              <a:gd name="T35" fmla="*/ 116 w 116"/>
              <a:gd name="T36" fmla="*/ 50 h 5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50">
                <a:moveTo>
                  <a:pt x="0" y="50"/>
                </a:moveTo>
                <a:lnTo>
                  <a:pt x="14" y="30"/>
                </a:lnTo>
                <a:lnTo>
                  <a:pt x="28" y="16"/>
                </a:lnTo>
                <a:lnTo>
                  <a:pt x="42" y="8"/>
                </a:lnTo>
                <a:lnTo>
                  <a:pt x="56" y="0"/>
                </a:lnTo>
                <a:lnTo>
                  <a:pt x="68" y="10"/>
                </a:lnTo>
                <a:lnTo>
                  <a:pt x="84" y="20"/>
                </a:lnTo>
                <a:lnTo>
                  <a:pt x="102" y="30"/>
                </a:lnTo>
                <a:lnTo>
                  <a:pt x="114" y="36"/>
                </a:lnTo>
                <a:lnTo>
                  <a:pt x="116" y="50"/>
                </a:lnTo>
                <a:lnTo>
                  <a:pt x="0" y="5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3" name="Freeform 231"/>
          <p:cNvSpPr>
            <a:spLocks/>
          </p:cNvSpPr>
          <p:nvPr/>
        </p:nvSpPr>
        <p:spPr bwMode="auto">
          <a:xfrm>
            <a:off x="4803775" y="1381125"/>
            <a:ext cx="260350" cy="101600"/>
          </a:xfrm>
          <a:custGeom>
            <a:avLst/>
            <a:gdLst>
              <a:gd name="T0" fmla="*/ 0 w 164"/>
              <a:gd name="T1" fmla="*/ 2147483647 h 64"/>
              <a:gd name="T2" fmla="*/ 2147483647 w 164"/>
              <a:gd name="T3" fmla="*/ 2147483647 h 64"/>
              <a:gd name="T4" fmla="*/ 2147483647 w 164"/>
              <a:gd name="T5" fmla="*/ 2147483647 h 64"/>
              <a:gd name="T6" fmla="*/ 2147483647 w 164"/>
              <a:gd name="T7" fmla="*/ 2147483647 h 64"/>
              <a:gd name="T8" fmla="*/ 2147483647 w 164"/>
              <a:gd name="T9" fmla="*/ 2147483647 h 64"/>
              <a:gd name="T10" fmla="*/ 2147483647 w 164"/>
              <a:gd name="T11" fmla="*/ 2147483647 h 64"/>
              <a:gd name="T12" fmla="*/ 2147483647 w 164"/>
              <a:gd name="T13" fmla="*/ 2147483647 h 64"/>
              <a:gd name="T14" fmla="*/ 2147483647 w 164"/>
              <a:gd name="T15" fmla="*/ 2147483647 h 64"/>
              <a:gd name="T16" fmla="*/ 2147483647 w 164"/>
              <a:gd name="T17" fmla="*/ 2147483647 h 64"/>
              <a:gd name="T18" fmla="*/ 2147483647 w 164"/>
              <a:gd name="T19" fmla="*/ 0 h 64"/>
              <a:gd name="T20" fmla="*/ 2147483647 w 164"/>
              <a:gd name="T21" fmla="*/ 2147483647 h 64"/>
              <a:gd name="T22" fmla="*/ 2147483647 w 164"/>
              <a:gd name="T23" fmla="*/ 2147483647 h 64"/>
              <a:gd name="T24" fmla="*/ 2147483647 w 164"/>
              <a:gd name="T25" fmla="*/ 2147483647 h 64"/>
              <a:gd name="T26" fmla="*/ 2147483647 w 164"/>
              <a:gd name="T27" fmla="*/ 2147483647 h 64"/>
              <a:gd name="T28" fmla="*/ 0 w 164"/>
              <a:gd name="T29" fmla="*/ 214748364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4"/>
              <a:gd name="T46" fmla="*/ 0 h 64"/>
              <a:gd name="T47" fmla="*/ 164 w 164"/>
              <a:gd name="T48" fmla="*/ 64 h 6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4" h="64">
                <a:moveTo>
                  <a:pt x="0" y="64"/>
                </a:moveTo>
                <a:lnTo>
                  <a:pt x="16" y="42"/>
                </a:lnTo>
                <a:lnTo>
                  <a:pt x="34" y="40"/>
                </a:lnTo>
                <a:lnTo>
                  <a:pt x="48" y="40"/>
                </a:lnTo>
                <a:lnTo>
                  <a:pt x="62" y="20"/>
                </a:lnTo>
                <a:lnTo>
                  <a:pt x="68" y="10"/>
                </a:lnTo>
                <a:lnTo>
                  <a:pt x="82" y="4"/>
                </a:lnTo>
                <a:lnTo>
                  <a:pt x="102" y="12"/>
                </a:lnTo>
                <a:lnTo>
                  <a:pt x="112" y="6"/>
                </a:lnTo>
                <a:lnTo>
                  <a:pt x="132" y="0"/>
                </a:lnTo>
                <a:lnTo>
                  <a:pt x="152" y="6"/>
                </a:lnTo>
                <a:lnTo>
                  <a:pt x="162" y="12"/>
                </a:lnTo>
                <a:lnTo>
                  <a:pt x="162" y="32"/>
                </a:lnTo>
                <a:lnTo>
                  <a:pt x="164" y="62"/>
                </a:lnTo>
                <a:lnTo>
                  <a:pt x="0" y="64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4" name="Freeform 232"/>
          <p:cNvSpPr>
            <a:spLocks/>
          </p:cNvSpPr>
          <p:nvPr/>
        </p:nvSpPr>
        <p:spPr bwMode="auto">
          <a:xfrm>
            <a:off x="4527550" y="1304925"/>
            <a:ext cx="139700" cy="50800"/>
          </a:xfrm>
          <a:custGeom>
            <a:avLst/>
            <a:gdLst>
              <a:gd name="T0" fmla="*/ 0 w 88"/>
              <a:gd name="T1" fmla="*/ 2147483647 h 32"/>
              <a:gd name="T2" fmla="*/ 2147483647 w 88"/>
              <a:gd name="T3" fmla="*/ 2147483647 h 32"/>
              <a:gd name="T4" fmla="*/ 2147483647 w 88"/>
              <a:gd name="T5" fmla="*/ 0 h 32"/>
              <a:gd name="T6" fmla="*/ 2147483647 w 88"/>
              <a:gd name="T7" fmla="*/ 2147483647 h 32"/>
              <a:gd name="T8" fmla="*/ 2147483647 w 88"/>
              <a:gd name="T9" fmla="*/ 2147483647 h 32"/>
              <a:gd name="T10" fmla="*/ 2147483647 w 88"/>
              <a:gd name="T11" fmla="*/ 2147483647 h 32"/>
              <a:gd name="T12" fmla="*/ 0 w 8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32"/>
              <a:gd name="T23" fmla="*/ 88 w 8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32">
                <a:moveTo>
                  <a:pt x="0" y="30"/>
                </a:moveTo>
                <a:lnTo>
                  <a:pt x="24" y="10"/>
                </a:lnTo>
                <a:lnTo>
                  <a:pt x="50" y="0"/>
                </a:lnTo>
                <a:lnTo>
                  <a:pt x="66" y="4"/>
                </a:lnTo>
                <a:lnTo>
                  <a:pt x="78" y="14"/>
                </a:lnTo>
                <a:lnTo>
                  <a:pt x="88" y="32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5" name="Freeform 233"/>
          <p:cNvSpPr>
            <a:spLocks/>
          </p:cNvSpPr>
          <p:nvPr/>
        </p:nvSpPr>
        <p:spPr bwMode="auto">
          <a:xfrm>
            <a:off x="4810125" y="1301750"/>
            <a:ext cx="139700" cy="50800"/>
          </a:xfrm>
          <a:custGeom>
            <a:avLst/>
            <a:gdLst>
              <a:gd name="T0" fmla="*/ 0 w 88"/>
              <a:gd name="T1" fmla="*/ 2147483647 h 32"/>
              <a:gd name="T2" fmla="*/ 2147483647 w 88"/>
              <a:gd name="T3" fmla="*/ 2147483647 h 32"/>
              <a:gd name="T4" fmla="*/ 2147483647 w 88"/>
              <a:gd name="T5" fmla="*/ 0 h 32"/>
              <a:gd name="T6" fmla="*/ 2147483647 w 88"/>
              <a:gd name="T7" fmla="*/ 2147483647 h 32"/>
              <a:gd name="T8" fmla="*/ 2147483647 w 88"/>
              <a:gd name="T9" fmla="*/ 2147483647 h 32"/>
              <a:gd name="T10" fmla="*/ 2147483647 w 88"/>
              <a:gd name="T11" fmla="*/ 2147483647 h 32"/>
              <a:gd name="T12" fmla="*/ 0 w 88"/>
              <a:gd name="T13" fmla="*/ 2147483647 h 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8"/>
              <a:gd name="T22" fmla="*/ 0 h 32"/>
              <a:gd name="T23" fmla="*/ 88 w 88"/>
              <a:gd name="T24" fmla="*/ 32 h 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8" h="32">
                <a:moveTo>
                  <a:pt x="0" y="30"/>
                </a:moveTo>
                <a:lnTo>
                  <a:pt x="24" y="10"/>
                </a:lnTo>
                <a:lnTo>
                  <a:pt x="50" y="0"/>
                </a:lnTo>
                <a:lnTo>
                  <a:pt x="66" y="4"/>
                </a:lnTo>
                <a:lnTo>
                  <a:pt x="78" y="14"/>
                </a:lnTo>
                <a:lnTo>
                  <a:pt x="88" y="32"/>
                </a:lnTo>
                <a:lnTo>
                  <a:pt x="0" y="3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6" name="Freeform 234"/>
          <p:cNvSpPr>
            <a:spLocks/>
          </p:cNvSpPr>
          <p:nvPr/>
        </p:nvSpPr>
        <p:spPr bwMode="auto">
          <a:xfrm>
            <a:off x="4530725" y="1209676"/>
            <a:ext cx="184150" cy="66675"/>
          </a:xfrm>
          <a:custGeom>
            <a:avLst/>
            <a:gdLst>
              <a:gd name="T0" fmla="*/ 0 w 116"/>
              <a:gd name="T1" fmla="*/ 2147483647 h 42"/>
              <a:gd name="T2" fmla="*/ 2147483647 w 116"/>
              <a:gd name="T3" fmla="*/ 2147483647 h 42"/>
              <a:gd name="T4" fmla="*/ 2147483647 w 116"/>
              <a:gd name="T5" fmla="*/ 2147483647 h 42"/>
              <a:gd name="T6" fmla="*/ 2147483647 w 116"/>
              <a:gd name="T7" fmla="*/ 0 h 42"/>
              <a:gd name="T8" fmla="*/ 2147483647 w 116"/>
              <a:gd name="T9" fmla="*/ 2147483647 h 42"/>
              <a:gd name="T10" fmla="*/ 2147483647 w 116"/>
              <a:gd name="T11" fmla="*/ 2147483647 h 42"/>
              <a:gd name="T12" fmla="*/ 2147483647 w 116"/>
              <a:gd name="T13" fmla="*/ 2147483647 h 42"/>
              <a:gd name="T14" fmla="*/ 2147483647 w 116"/>
              <a:gd name="T15" fmla="*/ 2147483647 h 42"/>
              <a:gd name="T16" fmla="*/ 2147483647 w 116"/>
              <a:gd name="T17" fmla="*/ 2147483647 h 42"/>
              <a:gd name="T18" fmla="*/ 2147483647 w 116"/>
              <a:gd name="T19" fmla="*/ 2147483647 h 42"/>
              <a:gd name="T20" fmla="*/ 0 w 116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42"/>
              <a:gd name="T35" fmla="*/ 116 w 116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42">
                <a:moveTo>
                  <a:pt x="0" y="42"/>
                </a:moveTo>
                <a:lnTo>
                  <a:pt x="14" y="22"/>
                </a:lnTo>
                <a:lnTo>
                  <a:pt x="28" y="8"/>
                </a:lnTo>
                <a:lnTo>
                  <a:pt x="42" y="0"/>
                </a:lnTo>
                <a:lnTo>
                  <a:pt x="58" y="2"/>
                </a:lnTo>
                <a:lnTo>
                  <a:pt x="68" y="2"/>
                </a:lnTo>
                <a:lnTo>
                  <a:pt x="84" y="12"/>
                </a:lnTo>
                <a:lnTo>
                  <a:pt x="102" y="22"/>
                </a:lnTo>
                <a:lnTo>
                  <a:pt x="114" y="28"/>
                </a:lnTo>
                <a:lnTo>
                  <a:pt x="116" y="42"/>
                </a:lnTo>
                <a:lnTo>
                  <a:pt x="0" y="4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7" name="Freeform 235"/>
          <p:cNvSpPr>
            <a:spLocks/>
          </p:cNvSpPr>
          <p:nvPr/>
        </p:nvSpPr>
        <p:spPr bwMode="auto">
          <a:xfrm>
            <a:off x="4879975" y="1212851"/>
            <a:ext cx="184150" cy="66675"/>
          </a:xfrm>
          <a:custGeom>
            <a:avLst/>
            <a:gdLst>
              <a:gd name="T0" fmla="*/ 0 w 116"/>
              <a:gd name="T1" fmla="*/ 2147483647 h 42"/>
              <a:gd name="T2" fmla="*/ 2147483647 w 116"/>
              <a:gd name="T3" fmla="*/ 2147483647 h 42"/>
              <a:gd name="T4" fmla="*/ 2147483647 w 116"/>
              <a:gd name="T5" fmla="*/ 2147483647 h 42"/>
              <a:gd name="T6" fmla="*/ 2147483647 w 116"/>
              <a:gd name="T7" fmla="*/ 0 h 42"/>
              <a:gd name="T8" fmla="*/ 2147483647 w 116"/>
              <a:gd name="T9" fmla="*/ 2147483647 h 42"/>
              <a:gd name="T10" fmla="*/ 2147483647 w 116"/>
              <a:gd name="T11" fmla="*/ 2147483647 h 42"/>
              <a:gd name="T12" fmla="*/ 2147483647 w 116"/>
              <a:gd name="T13" fmla="*/ 2147483647 h 42"/>
              <a:gd name="T14" fmla="*/ 2147483647 w 116"/>
              <a:gd name="T15" fmla="*/ 2147483647 h 42"/>
              <a:gd name="T16" fmla="*/ 2147483647 w 116"/>
              <a:gd name="T17" fmla="*/ 2147483647 h 42"/>
              <a:gd name="T18" fmla="*/ 2147483647 w 116"/>
              <a:gd name="T19" fmla="*/ 2147483647 h 42"/>
              <a:gd name="T20" fmla="*/ 0 w 116"/>
              <a:gd name="T21" fmla="*/ 2147483647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16"/>
              <a:gd name="T34" fmla="*/ 0 h 42"/>
              <a:gd name="T35" fmla="*/ 116 w 116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16" h="42">
                <a:moveTo>
                  <a:pt x="0" y="42"/>
                </a:moveTo>
                <a:lnTo>
                  <a:pt x="14" y="22"/>
                </a:lnTo>
                <a:lnTo>
                  <a:pt x="28" y="8"/>
                </a:lnTo>
                <a:lnTo>
                  <a:pt x="42" y="0"/>
                </a:lnTo>
                <a:lnTo>
                  <a:pt x="58" y="2"/>
                </a:lnTo>
                <a:lnTo>
                  <a:pt x="68" y="2"/>
                </a:lnTo>
                <a:lnTo>
                  <a:pt x="84" y="12"/>
                </a:lnTo>
                <a:lnTo>
                  <a:pt x="102" y="22"/>
                </a:lnTo>
                <a:lnTo>
                  <a:pt x="114" y="28"/>
                </a:lnTo>
                <a:lnTo>
                  <a:pt x="116" y="42"/>
                </a:lnTo>
                <a:lnTo>
                  <a:pt x="0" y="42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38" name="Text Box 236"/>
          <p:cNvSpPr txBox="1">
            <a:spLocks noChangeArrowheads="1"/>
          </p:cNvSpPr>
          <p:nvPr/>
        </p:nvSpPr>
        <p:spPr bwMode="auto">
          <a:xfrm>
            <a:off x="5502276" y="5861050"/>
            <a:ext cx="22399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BLUE-GREEN ALGAE</a:t>
            </a:r>
          </a:p>
        </p:txBody>
      </p:sp>
      <p:sp>
        <p:nvSpPr>
          <p:cNvPr id="115939" name="Text Box 237"/>
          <p:cNvSpPr txBox="1">
            <a:spLocks noChangeArrowheads="1"/>
          </p:cNvSpPr>
          <p:nvPr/>
        </p:nvSpPr>
        <p:spPr bwMode="auto">
          <a:xfrm>
            <a:off x="5364163" y="2711450"/>
            <a:ext cx="14605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66"/>
                </a:solidFill>
              </a:rPr>
              <a:t>TUBIPHYTES</a:t>
            </a:r>
          </a:p>
        </p:txBody>
      </p:sp>
      <p:sp>
        <p:nvSpPr>
          <p:cNvPr id="115940" name="Text Box 238"/>
          <p:cNvSpPr txBox="1">
            <a:spLocks noChangeArrowheads="1"/>
          </p:cNvSpPr>
          <p:nvPr/>
        </p:nvSpPr>
        <p:spPr bwMode="auto">
          <a:xfrm>
            <a:off x="6794500" y="2746375"/>
            <a:ext cx="1608138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1600">
                <a:solidFill>
                  <a:srgbClr val="000066"/>
                </a:solidFill>
              </a:rPr>
              <a:t>corals  sponges</a:t>
            </a:r>
          </a:p>
        </p:txBody>
      </p:sp>
      <p:sp>
        <p:nvSpPr>
          <p:cNvPr id="115941" name="Freeform 241"/>
          <p:cNvSpPr>
            <a:spLocks/>
          </p:cNvSpPr>
          <p:nvPr/>
        </p:nvSpPr>
        <p:spPr bwMode="auto">
          <a:xfrm>
            <a:off x="2470151" y="6496051"/>
            <a:ext cx="422275" cy="111125"/>
          </a:xfrm>
          <a:custGeom>
            <a:avLst/>
            <a:gdLst>
              <a:gd name="T0" fmla="*/ 0 w 266"/>
              <a:gd name="T1" fmla="*/ 2147483647 h 70"/>
              <a:gd name="T2" fmla="*/ 2147483647 w 266"/>
              <a:gd name="T3" fmla="*/ 2147483647 h 70"/>
              <a:gd name="T4" fmla="*/ 2147483647 w 266"/>
              <a:gd name="T5" fmla="*/ 2147483647 h 70"/>
              <a:gd name="T6" fmla="*/ 2147483647 w 266"/>
              <a:gd name="T7" fmla="*/ 2147483647 h 70"/>
              <a:gd name="T8" fmla="*/ 2147483647 w 266"/>
              <a:gd name="T9" fmla="*/ 2147483647 h 70"/>
              <a:gd name="T10" fmla="*/ 2147483647 w 266"/>
              <a:gd name="T11" fmla="*/ 0 h 70"/>
              <a:gd name="T12" fmla="*/ 2147483647 w 266"/>
              <a:gd name="T13" fmla="*/ 2147483647 h 70"/>
              <a:gd name="T14" fmla="*/ 2147483647 w 266"/>
              <a:gd name="T15" fmla="*/ 2147483647 h 70"/>
              <a:gd name="T16" fmla="*/ 2147483647 w 266"/>
              <a:gd name="T17" fmla="*/ 2147483647 h 70"/>
              <a:gd name="T18" fmla="*/ 2147483647 w 266"/>
              <a:gd name="T19" fmla="*/ 0 h 70"/>
              <a:gd name="T20" fmla="*/ 2147483647 w 266"/>
              <a:gd name="T21" fmla="*/ 2147483647 h 70"/>
              <a:gd name="T22" fmla="*/ 2147483647 w 266"/>
              <a:gd name="T23" fmla="*/ 2147483647 h 70"/>
              <a:gd name="T24" fmla="*/ 2147483647 w 266"/>
              <a:gd name="T25" fmla="*/ 2147483647 h 70"/>
              <a:gd name="T26" fmla="*/ 2147483647 w 266"/>
              <a:gd name="T27" fmla="*/ 2147483647 h 70"/>
              <a:gd name="T28" fmla="*/ 2147483647 w 266"/>
              <a:gd name="T29" fmla="*/ 2147483647 h 70"/>
              <a:gd name="T30" fmla="*/ 2147483647 w 266"/>
              <a:gd name="T31" fmla="*/ 2147483647 h 70"/>
              <a:gd name="T32" fmla="*/ 2147483647 w 266"/>
              <a:gd name="T33" fmla="*/ 2147483647 h 70"/>
              <a:gd name="T34" fmla="*/ 0 w 266"/>
              <a:gd name="T35" fmla="*/ 2147483647 h 7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66"/>
              <a:gd name="T55" fmla="*/ 0 h 70"/>
              <a:gd name="T56" fmla="*/ 266 w 266"/>
              <a:gd name="T57" fmla="*/ 70 h 7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66" h="70">
                <a:moveTo>
                  <a:pt x="0" y="70"/>
                </a:moveTo>
                <a:lnTo>
                  <a:pt x="28" y="38"/>
                </a:lnTo>
                <a:lnTo>
                  <a:pt x="46" y="18"/>
                </a:lnTo>
                <a:lnTo>
                  <a:pt x="62" y="10"/>
                </a:lnTo>
                <a:lnTo>
                  <a:pt x="92" y="18"/>
                </a:lnTo>
                <a:lnTo>
                  <a:pt x="110" y="0"/>
                </a:lnTo>
                <a:lnTo>
                  <a:pt x="130" y="2"/>
                </a:lnTo>
                <a:lnTo>
                  <a:pt x="140" y="14"/>
                </a:lnTo>
                <a:lnTo>
                  <a:pt x="150" y="4"/>
                </a:lnTo>
                <a:lnTo>
                  <a:pt x="180" y="0"/>
                </a:lnTo>
                <a:lnTo>
                  <a:pt x="198" y="20"/>
                </a:lnTo>
                <a:lnTo>
                  <a:pt x="208" y="30"/>
                </a:lnTo>
                <a:lnTo>
                  <a:pt x="218" y="16"/>
                </a:lnTo>
                <a:lnTo>
                  <a:pt x="236" y="16"/>
                </a:lnTo>
                <a:lnTo>
                  <a:pt x="246" y="32"/>
                </a:lnTo>
                <a:lnTo>
                  <a:pt x="254" y="52"/>
                </a:lnTo>
                <a:lnTo>
                  <a:pt x="266" y="66"/>
                </a:lnTo>
                <a:lnTo>
                  <a:pt x="0" y="7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42" name="Freeform 242"/>
          <p:cNvSpPr>
            <a:spLocks/>
          </p:cNvSpPr>
          <p:nvPr/>
        </p:nvSpPr>
        <p:spPr bwMode="auto">
          <a:xfrm>
            <a:off x="3879850" y="65182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43" name="Freeform 243"/>
          <p:cNvSpPr>
            <a:spLocks/>
          </p:cNvSpPr>
          <p:nvPr/>
        </p:nvSpPr>
        <p:spPr bwMode="auto">
          <a:xfrm>
            <a:off x="3984625" y="6518275"/>
            <a:ext cx="120650" cy="38100"/>
          </a:xfrm>
          <a:custGeom>
            <a:avLst/>
            <a:gdLst>
              <a:gd name="T0" fmla="*/ 2147483647 w 76"/>
              <a:gd name="T1" fmla="*/ 2147483647 h 24"/>
              <a:gd name="T2" fmla="*/ 2147483647 w 76"/>
              <a:gd name="T3" fmla="*/ 0 h 24"/>
              <a:gd name="T4" fmla="*/ 2147483647 w 76"/>
              <a:gd name="T5" fmla="*/ 0 h 24"/>
              <a:gd name="T6" fmla="*/ 2147483647 w 76"/>
              <a:gd name="T7" fmla="*/ 2147483647 h 24"/>
              <a:gd name="T8" fmla="*/ 0 w 76"/>
              <a:gd name="T9" fmla="*/ 2147483647 h 24"/>
              <a:gd name="T10" fmla="*/ 2147483647 w 76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6"/>
              <a:gd name="T19" fmla="*/ 0 h 24"/>
              <a:gd name="T20" fmla="*/ 76 w 76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6" h="24">
                <a:moveTo>
                  <a:pt x="76" y="22"/>
                </a:moveTo>
                <a:lnTo>
                  <a:pt x="58" y="0"/>
                </a:lnTo>
                <a:lnTo>
                  <a:pt x="28" y="0"/>
                </a:lnTo>
                <a:lnTo>
                  <a:pt x="10" y="12"/>
                </a:lnTo>
                <a:lnTo>
                  <a:pt x="0" y="24"/>
                </a:lnTo>
                <a:lnTo>
                  <a:pt x="76" y="22"/>
                </a:lnTo>
                <a:close/>
              </a:path>
            </a:pathLst>
          </a:custGeom>
          <a:solidFill>
            <a:srgbClr val="00CCFF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5944" name="Text Box 244"/>
          <p:cNvSpPr txBox="1">
            <a:spLocks noChangeArrowheads="1"/>
          </p:cNvSpPr>
          <p:nvPr/>
        </p:nvSpPr>
        <p:spPr bwMode="auto">
          <a:xfrm>
            <a:off x="2921001" y="6356350"/>
            <a:ext cx="6699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/>
              <a:t>reefs</a:t>
            </a:r>
          </a:p>
        </p:txBody>
      </p:sp>
      <p:sp>
        <p:nvSpPr>
          <p:cNvPr id="115945" name="Text Box 245"/>
          <p:cNvSpPr txBox="1">
            <a:spLocks noChangeArrowheads="1"/>
          </p:cNvSpPr>
          <p:nvPr/>
        </p:nvSpPr>
        <p:spPr bwMode="auto">
          <a:xfrm>
            <a:off x="4141789" y="6356350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/>
              <a:t>mounds</a:t>
            </a:r>
          </a:p>
        </p:txBody>
      </p:sp>
      <p:sp>
        <p:nvSpPr>
          <p:cNvPr id="115946" name="Text Box 249"/>
          <p:cNvSpPr txBox="1">
            <a:spLocks noChangeArrowheads="1"/>
          </p:cNvSpPr>
          <p:nvPr/>
        </p:nvSpPr>
        <p:spPr bwMode="auto">
          <a:xfrm>
            <a:off x="2852738" y="5873750"/>
            <a:ext cx="9969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Precamb</a:t>
            </a:r>
          </a:p>
        </p:txBody>
      </p:sp>
      <p:sp>
        <p:nvSpPr>
          <p:cNvPr id="115947" name="Line 250"/>
          <p:cNvSpPr>
            <a:spLocks noChangeShapeType="1"/>
          </p:cNvSpPr>
          <p:nvPr/>
        </p:nvSpPr>
        <p:spPr bwMode="auto">
          <a:xfrm>
            <a:off x="2781300" y="6235700"/>
            <a:ext cx="533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0" name="Picture 2" descr="T:\LW\j-rog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03" y="4658060"/>
            <a:ext cx="178990" cy="2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" name="Picture 2" descr="T:\LW\j-rog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10" y="4003479"/>
            <a:ext cx="178990" cy="2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" descr="T:\LW\j-rog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960" y="2990950"/>
            <a:ext cx="178990" cy="2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2" descr="T:\LW\j-rog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48" y="2672088"/>
            <a:ext cx="178990" cy="2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" name="Picture 2" descr="T:\LW\j-rog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48" y="1574801"/>
            <a:ext cx="178990" cy="2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2" name="Picture 2" descr="T:\LW\j-roge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325" y="6390013"/>
            <a:ext cx="178990" cy="21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3" name="Text Box 245"/>
          <p:cNvSpPr txBox="1">
            <a:spLocks noChangeArrowheads="1"/>
          </p:cNvSpPr>
          <p:nvPr/>
        </p:nvSpPr>
        <p:spPr bwMode="auto">
          <a:xfrm>
            <a:off x="6067584" y="6336213"/>
            <a:ext cx="14686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mass extinction</a:t>
            </a:r>
          </a:p>
        </p:txBody>
      </p:sp>
      <p:sp>
        <p:nvSpPr>
          <p:cNvPr id="295" name="Line 103"/>
          <p:cNvSpPr>
            <a:spLocks noChangeShapeType="1"/>
          </p:cNvSpPr>
          <p:nvPr/>
        </p:nvSpPr>
        <p:spPr bwMode="auto">
          <a:xfrm>
            <a:off x="5432425" y="2686050"/>
            <a:ext cx="2679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47965" y="3349626"/>
            <a:ext cx="5491161" cy="39657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8717466" y="1174751"/>
            <a:ext cx="3169734" cy="1260474"/>
          </a:xfrm>
          <a:prstGeom prst="wedgeRectCallout">
            <a:avLst>
              <a:gd name="adj1" fmla="val -61206"/>
              <a:gd name="adj2" fmla="val 130965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 Box 66"/>
          <p:cNvSpPr txBox="1">
            <a:spLocks noChangeArrowheads="1"/>
          </p:cNvSpPr>
          <p:nvPr/>
        </p:nvSpPr>
        <p:spPr bwMode="auto">
          <a:xfrm>
            <a:off x="8829311" y="1277312"/>
            <a:ext cx="30121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1800"/>
              </a:lnSpc>
            </a:pPr>
            <a:r>
              <a:rPr lang="en-US" altLang="en-US" dirty="0"/>
              <a:t>Pennsylvanian – </a:t>
            </a:r>
          </a:p>
          <a:p>
            <a:pPr eaLnBrk="1" hangingPunct="1">
              <a:lnSpc>
                <a:spcPts val="1800"/>
              </a:lnSpc>
            </a:pPr>
            <a:r>
              <a:rPr lang="en-US" altLang="en-US" dirty="0"/>
              <a:t>Lower Permian</a:t>
            </a:r>
          </a:p>
          <a:p>
            <a:pPr eaLnBrk="1" hangingPunct="1">
              <a:lnSpc>
                <a:spcPts val="1800"/>
              </a:lnSpc>
            </a:pPr>
            <a:r>
              <a:rPr lang="en-US" altLang="en-US" dirty="0"/>
              <a:t>reef systems including those in the Permian Basin</a:t>
            </a: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A7A42C19-CED4-422C-9CA1-163FCA6339CD}"/>
              </a:ext>
            </a:extLst>
          </p:cNvPr>
          <p:cNvSpPr txBox="1"/>
          <p:nvPr/>
        </p:nvSpPr>
        <p:spPr>
          <a:xfrm>
            <a:off x="8717466" y="6451697"/>
            <a:ext cx="36008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dirty="0">
                <a:latin typeface="+mn-lt"/>
              </a:rPr>
              <a:t>(</a:t>
            </a:r>
            <a:r>
              <a:rPr lang="en-US" altLang="en-US" sz="1400" dirty="0"/>
              <a:t>modified from </a:t>
            </a:r>
            <a:r>
              <a:rPr lang="en-US" altLang="en-US" sz="1400" dirty="0">
                <a:latin typeface="+mn-lt"/>
              </a:rPr>
              <a:t>James and Mountjoy, 1983)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9837651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845287" y="4657193"/>
            <a:ext cx="2709123" cy="2073018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762" y="178897"/>
            <a:ext cx="2323183" cy="46484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n-US" sz="2800" dirty="0">
                <a:latin typeface="+mn-lt"/>
              </a:rPr>
              <a:t>Phylloid Algae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50" y="3638238"/>
            <a:ext cx="2927659" cy="280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784" y="4956819"/>
            <a:ext cx="2319307" cy="154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\\Naslc08\xrxscan\waitel\DOC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66714" r="2195" b="4542"/>
          <a:stretch/>
        </p:blipFill>
        <p:spPr bwMode="auto">
          <a:xfrm>
            <a:off x="5486999" y="2536619"/>
            <a:ext cx="4828869" cy="19772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912026" y="1742953"/>
            <a:ext cx="84038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Present in middle – late Permian reefs, but much reduced; replaced by sponges and other algal forms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12026" y="1092136"/>
            <a:ext cx="5498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Age range: Late Carboniferous (Pennsylvanian) to late Permian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2026" y="2106901"/>
            <a:ext cx="88871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Platy, “lettuce-like” morphology; mostly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aragonitic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forms (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porosity important in subsurface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12026" y="2528168"/>
            <a:ext cx="3491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Individual fronds have dark amber color in hand specimen and thin-section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61" y="4713173"/>
            <a:ext cx="2501599" cy="122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995017" y="4682870"/>
            <a:ext cx="1928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Modern red algae – analog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12026" y="765684"/>
            <a:ext cx="6335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An extinct group of algae of problematic taxonomy – most likely a red algae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39034" y="4331575"/>
            <a:ext cx="19289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Scholle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 and Ulmer-</a:t>
            </a: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Scholle</a:t>
            </a: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, 2003)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30233" y="5903046"/>
            <a:ext cx="19289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Calcipatera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a phylloid algae from the Wolfcamp of Kansas (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Sawin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and Wood, 2005)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95273" y="6437968"/>
            <a:ext cx="192896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(N. King, University of Southern Indiana)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89428" y="6530157"/>
            <a:ext cx="126911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(www.thefossilforum.com)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912026" y="1413730"/>
            <a:ext cx="7509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Major component of Penn reefs in Permian Basin and elsewhere</a:t>
            </a:r>
          </a:p>
        </p:txBody>
      </p:sp>
    </p:spTree>
    <p:extLst>
      <p:ext uri="{BB962C8B-B14F-4D97-AF65-F5344CB8AC3E}">
        <p14:creationId xmlns:p14="http://schemas.microsoft.com/office/powerpoint/2010/main" val="573844324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0792C1-2FF7-4EE6-B4AD-D7F2556632D0}"/>
              </a:ext>
            </a:extLst>
          </p:cNvPr>
          <p:cNvSpPr txBox="1"/>
          <p:nvPr/>
        </p:nvSpPr>
        <p:spPr>
          <a:xfrm>
            <a:off x="3910196" y="1228725"/>
            <a:ext cx="3677482" cy="3690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PENNSYLVANIAN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STRATIGRAPHY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OF THE</a:t>
            </a:r>
            <a:br>
              <a:rPr lang="en-US" sz="4000" dirty="0"/>
            </a:br>
            <a:r>
              <a:rPr lang="en-US" sz="4000" dirty="0"/>
              <a:t>PERMIAN BASIN</a:t>
            </a:r>
          </a:p>
        </p:txBody>
      </p:sp>
    </p:spTree>
    <p:extLst>
      <p:ext uri="{BB962C8B-B14F-4D97-AF65-F5344CB8AC3E}">
        <p14:creationId xmlns:p14="http://schemas.microsoft.com/office/powerpoint/2010/main" val="1598841274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660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2 (Regional elements: ARM, CBU, MFB)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Cambrian – Lower Ord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Wilberns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/Bliss Ss.,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Permian (Wolfcamp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Spraberry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1" y="6041890"/>
            <a:ext cx="878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and Upper Permian / Permian Basin petroleum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Horseshoe Atoll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BA76-78FF-4F9C-BEE0-64F36C66AC81}"/>
              </a:ext>
            </a:extLst>
          </p:cNvPr>
          <p:cNvSpPr/>
          <p:nvPr/>
        </p:nvSpPr>
        <p:spPr>
          <a:xfrm>
            <a:off x="1455313" y="4619356"/>
            <a:ext cx="6763026" cy="71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57738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tangle 179">
            <a:extLst>
              <a:ext uri="{FF2B5EF4-FFF2-40B4-BE49-F238E27FC236}">
                <a16:creationId xmlns:a16="http://schemas.microsoft.com/office/drawing/2014/main" id="{67013054-8CC3-413D-A163-A508C4AC0FED}"/>
              </a:ext>
            </a:extLst>
          </p:cNvPr>
          <p:cNvSpPr/>
          <p:nvPr/>
        </p:nvSpPr>
        <p:spPr>
          <a:xfrm>
            <a:off x="3746376" y="6288810"/>
            <a:ext cx="1590253" cy="369332"/>
          </a:xfrm>
          <a:prstGeom prst="rect">
            <a:avLst/>
          </a:prstGeom>
          <a:solidFill>
            <a:srgbClr val="FD6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7F802F-1A08-48DC-AF49-5AD4FA9A26FC}"/>
              </a:ext>
            </a:extLst>
          </p:cNvPr>
          <p:cNvSpPr txBox="1"/>
          <p:nvPr/>
        </p:nvSpPr>
        <p:spPr>
          <a:xfrm>
            <a:off x="310618" y="136356"/>
            <a:ext cx="10184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Cycle 4a: Lower Absaroka I cycle </a:t>
            </a:r>
            <a:r>
              <a:rPr lang="en-US" sz="3200" dirty="0"/>
              <a:t>(Penn. – early Permian)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B65B133-7D99-470C-8986-2F8A632D6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37" r="14253" b="9701"/>
          <a:stretch/>
        </p:blipFill>
        <p:spPr bwMode="auto">
          <a:xfrm>
            <a:off x="716568" y="2454772"/>
            <a:ext cx="9174905" cy="48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038AA3-E64A-4270-9FE9-71D6A0C111A8}"/>
              </a:ext>
            </a:extLst>
          </p:cNvPr>
          <p:cNvSpPr/>
          <p:nvPr/>
        </p:nvSpPr>
        <p:spPr>
          <a:xfrm>
            <a:off x="1586530" y="1861281"/>
            <a:ext cx="1258005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095D1-2830-4A33-B505-093A54F97953}"/>
              </a:ext>
            </a:extLst>
          </p:cNvPr>
          <p:cNvSpPr txBox="1"/>
          <p:nvPr/>
        </p:nvSpPr>
        <p:spPr>
          <a:xfrm>
            <a:off x="1782877" y="1941160"/>
            <a:ext cx="941284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not deposited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E1C3E8-F723-46D3-A03E-E460D28B8B5B}"/>
              </a:ext>
            </a:extLst>
          </p:cNvPr>
          <p:cNvSpPr/>
          <p:nvPr/>
        </p:nvSpPr>
        <p:spPr>
          <a:xfrm>
            <a:off x="5417096" y="1859103"/>
            <a:ext cx="884796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5EDFB-D44E-4653-9B87-E58E344EC266}"/>
              </a:ext>
            </a:extLst>
          </p:cNvPr>
          <p:cNvSpPr txBox="1"/>
          <p:nvPr/>
        </p:nvSpPr>
        <p:spPr>
          <a:xfrm>
            <a:off x="5519876" y="1885557"/>
            <a:ext cx="684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60DE40-3148-425A-B171-CDA5C1E300BE}"/>
              </a:ext>
            </a:extLst>
          </p:cNvPr>
          <p:cNvCxnSpPr/>
          <p:nvPr/>
        </p:nvCxnSpPr>
        <p:spPr>
          <a:xfrm>
            <a:off x="7984460" y="185907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9E6951F-1BE3-4FAA-9A4A-FD9A2E442CD5}"/>
              </a:ext>
            </a:extLst>
          </p:cNvPr>
          <p:cNvSpPr txBox="1"/>
          <p:nvPr/>
        </p:nvSpPr>
        <p:spPr>
          <a:xfrm>
            <a:off x="556760" y="1947112"/>
            <a:ext cx="100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Permian</a:t>
            </a:r>
          </a:p>
          <a:p>
            <a:r>
              <a:rPr lang="en-US" sz="1200" b="1" i="1" dirty="0"/>
              <a:t>Basin</a:t>
            </a:r>
          </a:p>
          <a:p>
            <a:r>
              <a:rPr lang="en-US" sz="1200" b="1" i="1" dirty="0"/>
              <a:t>stratigraphic</a:t>
            </a:r>
          </a:p>
          <a:p>
            <a:r>
              <a:rPr lang="en-US" sz="1200" b="1" i="1" dirty="0"/>
              <a:t>units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F066399-6796-478B-B7EA-5D2349805BF4}"/>
              </a:ext>
            </a:extLst>
          </p:cNvPr>
          <p:cNvSpPr/>
          <p:nvPr/>
        </p:nvSpPr>
        <p:spPr>
          <a:xfrm>
            <a:off x="1224215" y="2017874"/>
            <a:ext cx="304672" cy="1592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3B75FB-5CB5-4CF5-B849-C7F90D26830E}"/>
              </a:ext>
            </a:extLst>
          </p:cNvPr>
          <p:cNvSpPr/>
          <p:nvPr/>
        </p:nvSpPr>
        <p:spPr>
          <a:xfrm>
            <a:off x="2844534" y="1856944"/>
            <a:ext cx="2570303" cy="55804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8D3C1-4DF3-4550-81B7-DF12512E885B}"/>
              </a:ext>
            </a:extLst>
          </p:cNvPr>
          <p:cNvSpPr txBox="1"/>
          <p:nvPr/>
        </p:nvSpPr>
        <p:spPr>
          <a:xfrm>
            <a:off x="2935158" y="1931696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Ellen-</a:t>
            </a:r>
          </a:p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6AF469-E1FA-4E00-984C-F6AD9CD3B330}"/>
              </a:ext>
            </a:extLst>
          </p:cNvPr>
          <p:cNvCxnSpPr/>
          <p:nvPr/>
        </p:nvCxnSpPr>
        <p:spPr>
          <a:xfrm>
            <a:off x="3635916" y="1861281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02F3628-6AB6-46AC-8CEC-733866F13CC1}"/>
              </a:ext>
            </a:extLst>
          </p:cNvPr>
          <p:cNvCxnSpPr/>
          <p:nvPr/>
        </p:nvCxnSpPr>
        <p:spPr>
          <a:xfrm>
            <a:off x="4426775" y="1861281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7EA29FA-4F5F-49CD-A578-4DFC5B96629B}"/>
              </a:ext>
            </a:extLst>
          </p:cNvPr>
          <p:cNvSpPr txBox="1"/>
          <p:nvPr/>
        </p:nvSpPr>
        <p:spPr>
          <a:xfrm>
            <a:off x="3632987" y="1931696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Simpson-</a:t>
            </a:r>
          </a:p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Montoya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3DE1E-66E1-4374-9F1E-67D2A1DA0BF6}"/>
              </a:ext>
            </a:extLst>
          </p:cNvPr>
          <p:cNvSpPr txBox="1"/>
          <p:nvPr/>
        </p:nvSpPr>
        <p:spPr>
          <a:xfrm>
            <a:off x="4490870" y="1870381"/>
            <a:ext cx="82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Fusselman-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Wristen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Thirtyone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AB744C-E4E2-4108-89BC-E86CF6658562}"/>
              </a:ext>
            </a:extLst>
          </p:cNvPr>
          <p:cNvCxnSpPr/>
          <p:nvPr/>
        </p:nvCxnSpPr>
        <p:spPr>
          <a:xfrm>
            <a:off x="2848996" y="1861379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1666C8-F651-4E1D-84C5-B0BE7B400E69}"/>
              </a:ext>
            </a:extLst>
          </p:cNvPr>
          <p:cNvCxnSpPr/>
          <p:nvPr/>
        </p:nvCxnSpPr>
        <p:spPr>
          <a:xfrm>
            <a:off x="5413871" y="1862691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3687158-749D-48B2-AFD2-2EE643BFD113}"/>
              </a:ext>
            </a:extLst>
          </p:cNvPr>
          <p:cNvSpPr/>
          <p:nvPr/>
        </p:nvSpPr>
        <p:spPr>
          <a:xfrm>
            <a:off x="6294098" y="1858321"/>
            <a:ext cx="3553654" cy="55804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CC3A2B-19E3-4E2F-BEB2-DCB68476E838}"/>
              </a:ext>
            </a:extLst>
          </p:cNvPr>
          <p:cNvSpPr txBox="1"/>
          <p:nvPr/>
        </p:nvSpPr>
        <p:spPr>
          <a:xfrm>
            <a:off x="6517335" y="1873759"/>
            <a:ext cx="1242648" cy="541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U. Miss./Barnett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Lower Miss. Lime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4673EF8-F5A7-4320-B79E-EEAF754EFDAB}"/>
              </a:ext>
            </a:extLst>
          </p:cNvPr>
          <p:cNvCxnSpPr/>
          <p:nvPr/>
        </p:nvCxnSpPr>
        <p:spPr>
          <a:xfrm>
            <a:off x="7984460" y="185907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3A711F2-26B0-4945-9DA4-37A60AC6AD6D}"/>
              </a:ext>
            </a:extLst>
          </p:cNvPr>
          <p:cNvCxnSpPr/>
          <p:nvPr/>
        </p:nvCxnSpPr>
        <p:spPr>
          <a:xfrm>
            <a:off x="6301892" y="186123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FB37548-90DE-40EB-AF30-9D8B53A25CA8}"/>
              </a:ext>
            </a:extLst>
          </p:cNvPr>
          <p:cNvCxnSpPr>
            <a:cxnSpLocks/>
          </p:cNvCxnSpPr>
          <p:nvPr/>
        </p:nvCxnSpPr>
        <p:spPr>
          <a:xfrm>
            <a:off x="1586530" y="1861281"/>
            <a:ext cx="82708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477A1CB-D727-4D4B-8263-0267CEF526C3}"/>
              </a:ext>
            </a:extLst>
          </p:cNvPr>
          <p:cNvSpPr txBox="1"/>
          <p:nvPr/>
        </p:nvSpPr>
        <p:spPr>
          <a:xfrm>
            <a:off x="7913000" y="1874718"/>
            <a:ext cx="94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C2 –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 D –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L. Strawn –</a:t>
            </a:r>
          </a:p>
          <a:p>
            <a:pPr algn="ctr">
              <a:lnSpc>
                <a:spcPts val="9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Morr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. - Atoka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C72146C-6007-4DC5-B0F8-F55F8F179889}"/>
              </a:ext>
            </a:extLst>
          </p:cNvPr>
          <p:cNvCxnSpPr/>
          <p:nvPr/>
        </p:nvCxnSpPr>
        <p:spPr>
          <a:xfrm>
            <a:off x="8766146" y="185907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A98617F-6446-46B6-908B-625968765AA1}"/>
              </a:ext>
            </a:extLst>
          </p:cNvPr>
          <p:cNvSpPr txBox="1"/>
          <p:nvPr/>
        </p:nvSpPr>
        <p:spPr>
          <a:xfrm>
            <a:off x="8726354" y="2226812"/>
            <a:ext cx="686405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C1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45B7BD-5783-406F-9B96-1851C7C2473A}"/>
              </a:ext>
            </a:extLst>
          </p:cNvPr>
          <p:cNvSpPr txBox="1"/>
          <p:nvPr/>
        </p:nvSpPr>
        <p:spPr>
          <a:xfrm>
            <a:off x="8723742" y="2012776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A -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9D5DAFD-A1FE-4092-91A9-B08EEA671AE5}"/>
              </a:ext>
            </a:extLst>
          </p:cNvPr>
          <p:cNvSpPr txBox="1"/>
          <p:nvPr/>
        </p:nvSpPr>
        <p:spPr>
          <a:xfrm>
            <a:off x="8724750" y="1803777"/>
            <a:ext cx="688009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SPBY/</a:t>
            </a: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B.Spr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933E3C-47BE-4126-B0AB-8981D1DF755A}"/>
              </a:ext>
            </a:extLst>
          </p:cNvPr>
          <p:cNvSpPr txBox="1"/>
          <p:nvPr/>
        </p:nvSpPr>
        <p:spPr>
          <a:xfrm>
            <a:off x="8721484" y="2117951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B 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2AF211-B7AA-45F1-A400-1C0822F19E00}"/>
              </a:ext>
            </a:extLst>
          </p:cNvPr>
          <p:cNvSpPr txBox="1"/>
          <p:nvPr/>
        </p:nvSpPr>
        <p:spPr>
          <a:xfrm>
            <a:off x="8808551" y="1908197"/>
            <a:ext cx="527709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Dean -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B7390-E6DB-4CCD-8918-14EE75AF544B}"/>
              </a:ext>
            </a:extLst>
          </p:cNvPr>
          <p:cNvCxnSpPr/>
          <p:nvPr/>
        </p:nvCxnSpPr>
        <p:spPr>
          <a:xfrm>
            <a:off x="9323960" y="1865837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8EA23AF-8FC3-4DE4-AE3F-D50FFCB04E55}"/>
              </a:ext>
            </a:extLst>
          </p:cNvPr>
          <p:cNvCxnSpPr/>
          <p:nvPr/>
        </p:nvCxnSpPr>
        <p:spPr>
          <a:xfrm>
            <a:off x="9855419" y="1865837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4D7E5CF-2C65-4BEA-BE01-DA90EC3A72CF}"/>
              </a:ext>
            </a:extLst>
          </p:cNvPr>
          <p:cNvSpPr txBox="1"/>
          <p:nvPr/>
        </p:nvSpPr>
        <p:spPr>
          <a:xfrm>
            <a:off x="9318880" y="2222422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San And.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32361D-0328-4386-AC81-DA17306C4EC0}"/>
              </a:ext>
            </a:extLst>
          </p:cNvPr>
          <p:cNvSpPr txBox="1"/>
          <p:nvPr/>
        </p:nvSpPr>
        <p:spPr>
          <a:xfrm>
            <a:off x="9372429" y="2117119"/>
            <a:ext cx="45397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GBRG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194ADE-E482-4E3C-B73E-860A6AA015EC}"/>
              </a:ext>
            </a:extLst>
          </p:cNvPr>
          <p:cNvSpPr txBox="1"/>
          <p:nvPr/>
        </p:nvSpPr>
        <p:spPr>
          <a:xfrm>
            <a:off x="9281286" y="1994244"/>
            <a:ext cx="641521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.-SNRV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EC9C9F-171A-4EAC-93F5-42EC7C2AE325}"/>
              </a:ext>
            </a:extLst>
          </p:cNvPr>
          <p:cNvSpPr txBox="1"/>
          <p:nvPr/>
        </p:nvSpPr>
        <p:spPr>
          <a:xfrm>
            <a:off x="9333966" y="1795846"/>
            <a:ext cx="51809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Ochoan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3E7BE2B-5230-4AD3-83FD-7C6727D3C49D}"/>
              </a:ext>
            </a:extLst>
          </p:cNvPr>
          <p:cNvSpPr txBox="1"/>
          <p:nvPr/>
        </p:nvSpPr>
        <p:spPr>
          <a:xfrm>
            <a:off x="9242465" y="1901149"/>
            <a:ext cx="688009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Tans.-Yates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960019-8424-4F51-825D-2AF39EF105A5}"/>
              </a:ext>
            </a:extLst>
          </p:cNvPr>
          <p:cNvGrpSpPr/>
          <p:nvPr/>
        </p:nvGrpSpPr>
        <p:grpSpPr>
          <a:xfrm>
            <a:off x="1515388" y="2854837"/>
            <a:ext cx="10001467" cy="645255"/>
            <a:chOff x="966564" y="5928028"/>
            <a:chExt cx="10001467" cy="64525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22308ABE-0E53-4CA8-8948-AF2923315358}"/>
                </a:ext>
              </a:extLst>
            </p:cNvPr>
            <p:cNvGrpSpPr/>
            <p:nvPr/>
          </p:nvGrpSpPr>
          <p:grpSpPr>
            <a:xfrm>
              <a:off x="966564" y="6334012"/>
              <a:ext cx="10001467" cy="239271"/>
              <a:chOff x="966564" y="6437922"/>
              <a:chExt cx="10001467" cy="239271"/>
            </a:xfrm>
          </p:grpSpPr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39ABD77E-1695-4347-9DB0-3821AF31B223}"/>
                  </a:ext>
                </a:extLst>
              </p:cNvPr>
              <p:cNvSpPr txBox="1"/>
              <p:nvPr/>
            </p:nvSpPr>
            <p:spPr>
              <a:xfrm>
                <a:off x="966564" y="64388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5606FC90-F46D-492F-8005-497A02AD532B}"/>
                  </a:ext>
                </a:extLst>
              </p:cNvPr>
              <p:cNvSpPr txBox="1"/>
              <p:nvPr/>
            </p:nvSpPr>
            <p:spPr>
              <a:xfrm>
                <a:off x="1542744" y="644461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520</a:t>
                </a: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4E49EE24-E867-4CC8-8872-6FCC1997B97F}"/>
                  </a:ext>
                </a:extLst>
              </p:cNvPr>
              <p:cNvSpPr txBox="1"/>
              <p:nvPr/>
            </p:nvSpPr>
            <p:spPr>
              <a:xfrm>
                <a:off x="2111781" y="6445573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EC5718EF-8609-467A-AAC0-68B6683B02B7}"/>
                  </a:ext>
                </a:extLst>
              </p:cNvPr>
              <p:cNvSpPr txBox="1"/>
              <p:nvPr/>
            </p:nvSpPr>
            <p:spPr>
              <a:xfrm>
                <a:off x="2685580" y="644176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480</a:t>
                </a: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4093BF26-93D8-4826-A6FB-3EE73956B9FB}"/>
                  </a:ext>
                </a:extLst>
              </p:cNvPr>
              <p:cNvSpPr txBox="1"/>
              <p:nvPr/>
            </p:nvSpPr>
            <p:spPr>
              <a:xfrm>
                <a:off x="3231577" y="644636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72857342-196E-485A-B0B9-6068E621CFFA}"/>
                  </a:ext>
                </a:extLst>
              </p:cNvPr>
              <p:cNvSpPr txBox="1"/>
              <p:nvPr/>
            </p:nvSpPr>
            <p:spPr>
              <a:xfrm>
                <a:off x="3803767" y="644381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440</a:t>
                </a: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AC3B065F-9F99-4C1B-8F74-55C007072296}"/>
                  </a:ext>
                </a:extLst>
              </p:cNvPr>
              <p:cNvSpPr txBox="1"/>
              <p:nvPr/>
            </p:nvSpPr>
            <p:spPr>
              <a:xfrm>
                <a:off x="4371195" y="643888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</a:t>
                </a: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6B7D1E7-08B6-4071-A21C-1B8570C43EC8}"/>
                  </a:ext>
                </a:extLst>
              </p:cNvPr>
              <p:cNvSpPr txBox="1"/>
              <p:nvPr/>
            </p:nvSpPr>
            <p:spPr>
              <a:xfrm>
                <a:off x="4933861" y="643871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D13D6A29-08FA-46BD-A2F6-306A520778BC}"/>
                  </a:ext>
                </a:extLst>
              </p:cNvPr>
              <p:cNvSpPr txBox="1"/>
              <p:nvPr/>
            </p:nvSpPr>
            <p:spPr>
              <a:xfrm>
                <a:off x="5496127" y="643792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380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2CD52E49-3B5F-475E-AFE8-09BF8A1D2BF7}"/>
                  </a:ext>
                </a:extLst>
              </p:cNvPr>
              <p:cNvSpPr txBox="1"/>
              <p:nvPr/>
            </p:nvSpPr>
            <p:spPr>
              <a:xfrm>
                <a:off x="6065536" y="643951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F92CDB43-1C69-4057-8619-07B2481B7F0F}"/>
                  </a:ext>
                </a:extLst>
              </p:cNvPr>
              <p:cNvSpPr txBox="1"/>
              <p:nvPr/>
            </p:nvSpPr>
            <p:spPr>
              <a:xfrm>
                <a:off x="6632564" y="643871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340</a:t>
                </a:r>
              </a:p>
            </p:txBody>
          </p:sp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512D2BA1-CBDC-48A7-99B3-5154ADDFE2EC}"/>
                  </a:ext>
                </a:extLst>
              </p:cNvPr>
              <p:cNvSpPr txBox="1"/>
              <p:nvPr/>
            </p:nvSpPr>
            <p:spPr>
              <a:xfrm>
                <a:off x="7197434" y="64402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320</a:t>
                </a: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1AC14366-0CDD-4751-B633-00DC0083BCF0}"/>
                  </a:ext>
                </a:extLst>
              </p:cNvPr>
              <p:cNvSpPr txBox="1"/>
              <p:nvPr/>
            </p:nvSpPr>
            <p:spPr>
              <a:xfrm>
                <a:off x="7762304" y="644187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1692002-ADC7-42F3-8338-8F6B7E0923D5}"/>
                  </a:ext>
                </a:extLst>
              </p:cNvPr>
              <p:cNvSpPr txBox="1"/>
              <p:nvPr/>
            </p:nvSpPr>
            <p:spPr>
              <a:xfrm>
                <a:off x="8327174" y="6441078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2E41190A-2218-4062-A6EB-6B40C32E0930}"/>
                  </a:ext>
                </a:extLst>
              </p:cNvPr>
              <p:cNvSpPr txBox="1"/>
              <p:nvPr/>
            </p:nvSpPr>
            <p:spPr>
              <a:xfrm>
                <a:off x="8891346" y="644108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3DC775B6-83A9-4428-8DFE-F841BD3CF609}"/>
                  </a:ext>
                </a:extLst>
              </p:cNvPr>
              <p:cNvSpPr txBox="1"/>
              <p:nvPr/>
            </p:nvSpPr>
            <p:spPr>
              <a:xfrm>
                <a:off x="9457899" y="6441090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8EFC87C0-E1CB-4161-8D66-FC940D390729}"/>
                  </a:ext>
                </a:extLst>
              </p:cNvPr>
              <p:cNvSpPr txBox="1"/>
              <p:nvPr/>
            </p:nvSpPr>
            <p:spPr>
              <a:xfrm>
                <a:off x="10024452" y="6441096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7121EE1A-3BD7-417E-BF77-1CD5BCE85823}"/>
                  </a:ext>
                </a:extLst>
              </p:cNvPr>
              <p:cNvSpPr txBox="1"/>
              <p:nvPr/>
            </p:nvSpPr>
            <p:spPr>
              <a:xfrm>
                <a:off x="10591005" y="644110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9B819F4-47A2-44B6-96CD-2FA2A0F09754}"/>
                </a:ext>
              </a:extLst>
            </p:cNvPr>
            <p:cNvGrpSpPr/>
            <p:nvPr/>
          </p:nvGrpSpPr>
          <p:grpSpPr>
            <a:xfrm>
              <a:off x="1094965" y="5928028"/>
              <a:ext cx="9706385" cy="418560"/>
              <a:chOff x="1094965" y="6073502"/>
              <a:chExt cx="9706385" cy="418560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0CCCC94-DB34-42E9-A151-168DAC95518C}"/>
                  </a:ext>
                </a:extLst>
              </p:cNvPr>
              <p:cNvCxnSpPr/>
              <p:nvPr/>
            </p:nvCxnSpPr>
            <p:spPr>
              <a:xfrm>
                <a:off x="2633663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06EA3130-5F5D-4C6D-BAAD-29A1141C9005}"/>
                  </a:ext>
                </a:extLst>
              </p:cNvPr>
              <p:cNvCxnSpPr/>
              <p:nvPr/>
            </p:nvCxnSpPr>
            <p:spPr>
              <a:xfrm>
                <a:off x="1100138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91003BA-7115-4446-A573-256496E00F9F}"/>
                  </a:ext>
                </a:extLst>
              </p:cNvPr>
              <p:cNvSpPr txBox="1"/>
              <p:nvPr/>
            </p:nvSpPr>
            <p:spPr>
              <a:xfrm>
                <a:off x="1459004" y="6215063"/>
                <a:ext cx="848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Cambrian</a:t>
                </a: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2D525A1B-14AF-4249-A859-0B84CF6281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757" y="6274594"/>
                <a:ext cx="97002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6367EB9-4214-4E6E-B154-3A40340F0E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376" y="6438900"/>
                <a:ext cx="97059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94ADB43C-C6B5-4151-BCE6-03001684C5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965" y="6124575"/>
                <a:ext cx="970638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56245A2F-89AC-4481-8301-DE5334EED7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2145" y="612457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6B3AEDD-5C49-49FA-9342-7285EB94431B}"/>
                  </a:ext>
                </a:extLst>
              </p:cNvPr>
              <p:cNvSpPr txBox="1"/>
              <p:nvPr/>
            </p:nvSpPr>
            <p:spPr>
              <a:xfrm>
                <a:off x="1259850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8863A62-09B3-4C74-ABB3-8BF2D1BE9E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737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9C95059-BE41-445A-9249-E7582B7F4ABB}"/>
                  </a:ext>
                </a:extLst>
              </p:cNvPr>
              <p:cNvSpPr txBox="1"/>
              <p:nvPr/>
            </p:nvSpPr>
            <p:spPr>
              <a:xfrm>
                <a:off x="1916907" y="607718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FBA6306-AB1F-491D-8F71-A51AB3FAFD56}"/>
                  </a:ext>
                </a:extLst>
              </p:cNvPr>
              <p:cNvSpPr txBox="1"/>
              <p:nvPr/>
            </p:nvSpPr>
            <p:spPr>
              <a:xfrm>
                <a:off x="2267038" y="607718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A471747-EB12-4CA4-8DA6-928AA7ADE9C3}"/>
                  </a:ext>
                </a:extLst>
              </p:cNvPr>
              <p:cNvCxnSpPr/>
              <p:nvPr/>
            </p:nvCxnSpPr>
            <p:spPr>
              <a:xfrm>
                <a:off x="1157458" y="643864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EB4B075C-981D-4752-B37B-550A85FB838E}"/>
                  </a:ext>
                </a:extLst>
              </p:cNvPr>
              <p:cNvCxnSpPr/>
              <p:nvPr/>
            </p:nvCxnSpPr>
            <p:spPr>
              <a:xfrm>
                <a:off x="1447099" y="64360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BD67FB45-A80B-48C6-99CA-079608CA24B1}"/>
                  </a:ext>
                </a:extLst>
              </p:cNvPr>
              <p:cNvCxnSpPr/>
              <p:nvPr/>
            </p:nvCxnSpPr>
            <p:spPr>
              <a:xfrm>
                <a:off x="1729596" y="644094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28A32C5-3F6F-4F82-BAFC-73FC9A6FC691}"/>
                  </a:ext>
                </a:extLst>
              </p:cNvPr>
              <p:cNvCxnSpPr/>
              <p:nvPr/>
            </p:nvCxnSpPr>
            <p:spPr>
              <a:xfrm>
                <a:off x="2015347" y="64409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07D81883-CFDD-40D3-91E1-D8B4D67BD110}"/>
                  </a:ext>
                </a:extLst>
              </p:cNvPr>
              <p:cNvCxnSpPr/>
              <p:nvPr/>
            </p:nvCxnSpPr>
            <p:spPr>
              <a:xfrm>
                <a:off x="2301098" y="643855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494528F-55E1-4089-9909-CE71B4E02CB2}"/>
                  </a:ext>
                </a:extLst>
              </p:cNvPr>
              <p:cNvCxnSpPr/>
              <p:nvPr/>
            </p:nvCxnSpPr>
            <p:spPr>
              <a:xfrm>
                <a:off x="2586849" y="643855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FC40720-D06F-46E1-BFD2-AF7265165497}"/>
                  </a:ext>
                </a:extLst>
              </p:cNvPr>
              <p:cNvCxnSpPr/>
              <p:nvPr/>
            </p:nvCxnSpPr>
            <p:spPr>
              <a:xfrm>
                <a:off x="2872600" y="64361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1F00859D-FCCE-4AC7-A172-81093B263D2C}"/>
                  </a:ext>
                </a:extLst>
              </p:cNvPr>
              <p:cNvCxnSpPr/>
              <p:nvPr/>
            </p:nvCxnSpPr>
            <p:spPr>
              <a:xfrm>
                <a:off x="3158351" y="643616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8AE05393-5DB8-4703-8B70-836F6AC3423B}"/>
                  </a:ext>
                </a:extLst>
              </p:cNvPr>
              <p:cNvCxnSpPr/>
              <p:nvPr/>
            </p:nvCxnSpPr>
            <p:spPr>
              <a:xfrm>
                <a:off x="3876676" y="6121936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35D360CB-FEAD-4014-826B-937D48B91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864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CE0ED56-0DE5-4EB8-BE89-915E2218CC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54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E4694DD8-772D-4023-B6C8-9A8BC5C5054E}"/>
                  </a:ext>
                </a:extLst>
              </p:cNvPr>
              <p:cNvSpPr txBox="1"/>
              <p:nvPr/>
            </p:nvSpPr>
            <p:spPr>
              <a:xfrm>
                <a:off x="2819950" y="6210330"/>
                <a:ext cx="9172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Ordovician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A1D5806E-8390-4851-81DB-9A6D3FAC5F59}"/>
                  </a:ext>
                </a:extLst>
              </p:cNvPr>
              <p:cNvSpPr txBox="1"/>
              <p:nvPr/>
            </p:nvSpPr>
            <p:spPr>
              <a:xfrm>
                <a:off x="2637839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A77B416-6ACD-4A6C-9B99-E5FBE5135138}"/>
                  </a:ext>
                </a:extLst>
              </p:cNvPr>
              <p:cNvSpPr txBox="1"/>
              <p:nvPr/>
            </p:nvSpPr>
            <p:spPr>
              <a:xfrm>
                <a:off x="3063790" y="6077300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10C848F4-1A8C-43D2-8955-7E2F46FFDE6B}"/>
                  </a:ext>
                </a:extLst>
              </p:cNvPr>
              <p:cNvSpPr txBox="1"/>
              <p:nvPr/>
            </p:nvSpPr>
            <p:spPr>
              <a:xfrm>
                <a:off x="3408778" y="60774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670D5C4F-054F-4062-A2FC-A9CA614EAEF9}"/>
                  </a:ext>
                </a:extLst>
              </p:cNvPr>
              <p:cNvCxnSpPr/>
              <p:nvPr/>
            </p:nvCxnSpPr>
            <p:spPr>
              <a:xfrm>
                <a:off x="3417910" y="64409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54BD1646-CAA1-452A-8289-1F7BC5591F1F}"/>
                  </a:ext>
                </a:extLst>
              </p:cNvPr>
              <p:cNvCxnSpPr/>
              <p:nvPr/>
            </p:nvCxnSpPr>
            <p:spPr>
              <a:xfrm>
                <a:off x="3703661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7072F375-CE48-44E8-AB2E-2F5DA45778D8}"/>
                  </a:ext>
                </a:extLst>
              </p:cNvPr>
              <p:cNvCxnSpPr/>
              <p:nvPr/>
            </p:nvCxnSpPr>
            <p:spPr>
              <a:xfrm>
                <a:off x="3991796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2EE81DEA-F2C4-448C-9897-C429003C25A5}"/>
                  </a:ext>
                </a:extLst>
              </p:cNvPr>
              <p:cNvCxnSpPr/>
              <p:nvPr/>
            </p:nvCxnSpPr>
            <p:spPr>
              <a:xfrm>
                <a:off x="4277547" y="644092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1DC827D-35D7-433A-B6AA-6016CA5203FA}"/>
                  </a:ext>
                </a:extLst>
              </p:cNvPr>
              <p:cNvCxnSpPr/>
              <p:nvPr/>
            </p:nvCxnSpPr>
            <p:spPr>
              <a:xfrm>
                <a:off x="4558539" y="644092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19F15AB0-B063-40B7-A886-3E0B43FB6A0C}"/>
                  </a:ext>
                </a:extLst>
              </p:cNvPr>
              <p:cNvCxnSpPr/>
              <p:nvPr/>
            </p:nvCxnSpPr>
            <p:spPr>
              <a:xfrm>
                <a:off x="4844290" y="644092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708C9E3-9D09-4601-80B1-1D64CE965484}"/>
                  </a:ext>
                </a:extLst>
              </p:cNvPr>
              <p:cNvCxnSpPr/>
              <p:nvPr/>
            </p:nvCxnSpPr>
            <p:spPr>
              <a:xfrm>
                <a:off x="5122901" y="644568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A09ACCD-8E6A-43E0-BE7C-26F9F52AF2F5}"/>
                  </a:ext>
                </a:extLst>
              </p:cNvPr>
              <p:cNvCxnSpPr/>
              <p:nvPr/>
            </p:nvCxnSpPr>
            <p:spPr>
              <a:xfrm>
                <a:off x="5408652" y="6443300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B8999D9F-1C59-44BA-81E0-D97D860B04CA}"/>
                  </a:ext>
                </a:extLst>
              </p:cNvPr>
              <p:cNvCxnSpPr/>
              <p:nvPr/>
            </p:nvCxnSpPr>
            <p:spPr>
              <a:xfrm>
                <a:off x="5687263" y="643853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00ED92E-9CC2-44AA-B777-EB147C4962A3}"/>
                  </a:ext>
                </a:extLst>
              </p:cNvPr>
              <p:cNvCxnSpPr/>
              <p:nvPr/>
            </p:nvCxnSpPr>
            <p:spPr>
              <a:xfrm>
                <a:off x="5973014" y="643853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1F6D0273-A798-4FCF-B623-3152074B2AAA}"/>
                  </a:ext>
                </a:extLst>
              </p:cNvPr>
              <p:cNvCxnSpPr/>
              <p:nvPr/>
            </p:nvCxnSpPr>
            <p:spPr>
              <a:xfrm>
                <a:off x="6254006" y="643853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686A8FFF-AE00-44A0-ADF2-2AD96E74BC01}"/>
                  </a:ext>
                </a:extLst>
              </p:cNvPr>
              <p:cNvCxnSpPr/>
              <p:nvPr/>
            </p:nvCxnSpPr>
            <p:spPr>
              <a:xfrm>
                <a:off x="6539757" y="64385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731C33A4-6E26-40B0-8D9F-7D90D2A556A5}"/>
                  </a:ext>
                </a:extLst>
              </p:cNvPr>
              <p:cNvCxnSpPr/>
              <p:nvPr/>
            </p:nvCxnSpPr>
            <p:spPr>
              <a:xfrm>
                <a:off x="6820749" y="643852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FBB21A7-C50C-472D-9E33-57F6FE9241C8}"/>
                  </a:ext>
                </a:extLst>
              </p:cNvPr>
              <p:cNvCxnSpPr/>
              <p:nvPr/>
            </p:nvCxnSpPr>
            <p:spPr>
              <a:xfrm>
                <a:off x="7106500" y="64361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577F2F2F-7F6E-4770-853C-4FC536CF5545}"/>
                  </a:ext>
                </a:extLst>
              </p:cNvPr>
              <p:cNvCxnSpPr/>
              <p:nvPr/>
            </p:nvCxnSpPr>
            <p:spPr>
              <a:xfrm>
                <a:off x="7387492" y="643852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6E0C8E23-D4F5-4132-B500-CC7C8D0DE671}"/>
                  </a:ext>
                </a:extLst>
              </p:cNvPr>
              <p:cNvCxnSpPr/>
              <p:nvPr/>
            </p:nvCxnSpPr>
            <p:spPr>
              <a:xfrm>
                <a:off x="7673243" y="643851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EF6864B-0905-4202-B79A-A6CE9AE3D670}"/>
                  </a:ext>
                </a:extLst>
              </p:cNvPr>
              <p:cNvCxnSpPr/>
              <p:nvPr/>
            </p:nvCxnSpPr>
            <p:spPr>
              <a:xfrm>
                <a:off x="7951854" y="644089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3898280B-80D5-40A5-A336-9B640134011D}"/>
                  </a:ext>
                </a:extLst>
              </p:cNvPr>
              <p:cNvCxnSpPr/>
              <p:nvPr/>
            </p:nvCxnSpPr>
            <p:spPr>
              <a:xfrm>
                <a:off x="8237605" y="64408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2B15503-067C-4D58-98E1-B461A2064F5D}"/>
                  </a:ext>
                </a:extLst>
              </p:cNvPr>
              <p:cNvCxnSpPr/>
              <p:nvPr/>
            </p:nvCxnSpPr>
            <p:spPr>
              <a:xfrm>
                <a:off x="8516216" y="64432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65CE4CAB-AE7D-4E30-90D5-B15C8D0BF1D7}"/>
                  </a:ext>
                </a:extLst>
              </p:cNvPr>
              <p:cNvCxnSpPr/>
              <p:nvPr/>
            </p:nvCxnSpPr>
            <p:spPr>
              <a:xfrm>
                <a:off x="8797205" y="64385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14430419-0303-4308-A17A-ADCE1D061743}"/>
                  </a:ext>
                </a:extLst>
              </p:cNvPr>
              <p:cNvCxnSpPr/>
              <p:nvPr/>
            </p:nvCxnSpPr>
            <p:spPr>
              <a:xfrm>
                <a:off x="9080578" y="643850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ED822221-CE56-4031-AB19-7B859434A190}"/>
                  </a:ext>
                </a:extLst>
              </p:cNvPr>
              <p:cNvCxnSpPr/>
              <p:nvPr/>
            </p:nvCxnSpPr>
            <p:spPr>
              <a:xfrm>
                <a:off x="9366329" y="644088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367F0A5F-AF9A-4A04-A2D4-CBA7C96A3956}"/>
                  </a:ext>
                </a:extLst>
              </p:cNvPr>
              <p:cNvCxnSpPr/>
              <p:nvPr/>
            </p:nvCxnSpPr>
            <p:spPr>
              <a:xfrm>
                <a:off x="9644940" y="644087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48F6FA8-22C7-4EFB-AB64-38030B0A8FB8}"/>
                  </a:ext>
                </a:extLst>
              </p:cNvPr>
              <p:cNvCxnSpPr/>
              <p:nvPr/>
            </p:nvCxnSpPr>
            <p:spPr>
              <a:xfrm>
                <a:off x="9930691" y="64384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26159C34-11CC-4DA0-A03A-D60A190A8014}"/>
                  </a:ext>
                </a:extLst>
              </p:cNvPr>
              <p:cNvCxnSpPr/>
              <p:nvPr/>
            </p:nvCxnSpPr>
            <p:spPr>
              <a:xfrm>
                <a:off x="10214064" y="64408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E622E412-1D05-451D-878B-A0FE219B2D25}"/>
                  </a:ext>
                </a:extLst>
              </p:cNvPr>
              <p:cNvCxnSpPr/>
              <p:nvPr/>
            </p:nvCxnSpPr>
            <p:spPr>
              <a:xfrm>
                <a:off x="10495053" y="644087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1C3ED8AE-865D-4F18-BD96-CEB33BE25849}"/>
                  </a:ext>
                </a:extLst>
              </p:cNvPr>
              <p:cNvCxnSpPr/>
              <p:nvPr/>
            </p:nvCxnSpPr>
            <p:spPr>
              <a:xfrm>
                <a:off x="10780807" y="64408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9981BB89-5D77-4E00-85DF-D97E528139B8}"/>
                  </a:ext>
                </a:extLst>
              </p:cNvPr>
              <p:cNvCxnSpPr/>
              <p:nvPr/>
            </p:nvCxnSpPr>
            <p:spPr>
              <a:xfrm>
                <a:off x="4667252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354A2B88-D182-4102-814B-D36CB1F998BC}"/>
                  </a:ext>
                </a:extLst>
              </p:cNvPr>
              <p:cNvSpPr txBox="1"/>
              <p:nvPr/>
            </p:nvSpPr>
            <p:spPr>
              <a:xfrm>
                <a:off x="3915102" y="6208692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Silurian</a:t>
                </a:r>
              </a:p>
            </p:txBody>
          </p: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6720DB0-B250-41AB-BD1C-76EF776250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1970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4525175A-94F8-48B4-ADC6-7A08B2CE7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4370" y="612514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A9960ED-B598-4AB4-9587-9285BB12942E}"/>
                  </a:ext>
                </a:extLst>
              </p:cNvPr>
              <p:cNvSpPr txBox="1"/>
              <p:nvPr/>
            </p:nvSpPr>
            <p:spPr>
              <a:xfrm>
                <a:off x="3879097" y="6082183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Lland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5D85620-DC28-4446-8EA9-003D9CB2655B}"/>
                  </a:ext>
                </a:extLst>
              </p:cNvPr>
              <p:cNvSpPr txBox="1"/>
              <p:nvPr/>
            </p:nvSpPr>
            <p:spPr>
              <a:xfrm>
                <a:off x="4253345" y="6104682"/>
                <a:ext cx="3209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Wn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9E0D7D88-95CB-4065-8471-0D0D8C347B78}"/>
                  </a:ext>
                </a:extLst>
              </p:cNvPr>
              <p:cNvSpPr txBox="1"/>
              <p:nvPr/>
            </p:nvSpPr>
            <p:spPr>
              <a:xfrm>
                <a:off x="4421486" y="607350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Lu.-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F9E99C1-D052-4D63-BE56-3FD723314597}"/>
                  </a:ext>
                </a:extLst>
              </p:cNvPr>
              <p:cNvSpPr txBox="1"/>
              <p:nvPr/>
            </p:nvSpPr>
            <p:spPr>
              <a:xfrm>
                <a:off x="4424226" y="6138294"/>
                <a:ext cx="3000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Pri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C460D27A-8097-49B0-A6C9-3CE506E801FD}"/>
                  </a:ext>
                </a:extLst>
              </p:cNvPr>
              <p:cNvCxnSpPr/>
              <p:nvPr/>
            </p:nvCxnSpPr>
            <p:spPr>
              <a:xfrm>
                <a:off x="6274596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580A9746-89A4-4412-B186-FB6FB253346C}"/>
                  </a:ext>
                </a:extLst>
              </p:cNvPr>
              <p:cNvSpPr txBox="1"/>
              <p:nvPr/>
            </p:nvSpPr>
            <p:spPr>
              <a:xfrm>
                <a:off x="5015059" y="6208649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Devonian</a:t>
                </a:r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D0C7B906-BCA7-4DD8-A866-6183255BD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8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96F33824-8882-4596-8CD8-F53915DCFC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409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53ADA86-F1F1-4774-8C3B-96DC561EE9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885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D2AF314D-F7D5-4C13-A8F2-2B17F94384D3}"/>
                  </a:ext>
                </a:extLst>
              </p:cNvPr>
              <p:cNvSpPr txBox="1"/>
              <p:nvPr/>
            </p:nvSpPr>
            <p:spPr>
              <a:xfrm>
                <a:off x="4706427" y="6079832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73622331-9C0E-4F75-A395-57BF17C47095}"/>
                  </a:ext>
                </a:extLst>
              </p:cNvPr>
              <p:cNvSpPr txBox="1"/>
              <p:nvPr/>
            </p:nvSpPr>
            <p:spPr>
              <a:xfrm>
                <a:off x="5162463" y="607980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8E491B7-5B40-4864-8B0F-90704D93D308}"/>
                  </a:ext>
                </a:extLst>
              </p:cNvPr>
              <p:cNvSpPr txBox="1"/>
              <p:nvPr/>
            </p:nvSpPr>
            <p:spPr>
              <a:xfrm>
                <a:off x="5718030" y="6078350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49C5565B-AE87-4E01-9EA2-4219CA4B880A}"/>
                  </a:ext>
                </a:extLst>
              </p:cNvPr>
              <p:cNvCxnSpPr/>
              <p:nvPr/>
            </p:nvCxnSpPr>
            <p:spPr>
              <a:xfrm>
                <a:off x="7438019" y="6123543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61EC89C8-1BCB-4810-A7E9-A06CA866E5BF}"/>
                  </a:ext>
                </a:extLst>
              </p:cNvPr>
              <p:cNvSpPr txBox="1"/>
              <p:nvPr/>
            </p:nvSpPr>
            <p:spPr>
              <a:xfrm>
                <a:off x="6299201" y="6205853"/>
                <a:ext cx="1095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Mississippian</a:t>
                </a: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69F37092-E74B-406D-A485-CBF244B11D95}"/>
                  </a:ext>
                </a:extLst>
              </p:cNvPr>
              <p:cNvSpPr txBox="1"/>
              <p:nvPr/>
            </p:nvSpPr>
            <p:spPr>
              <a:xfrm>
                <a:off x="7101401" y="6080518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BE917507-9BCE-408B-B164-859D550BE5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898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FD71271D-6029-4056-8CAE-8188603449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A691CA8D-9722-4797-AB42-3F83A618C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5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DA86928F-5AD5-4B21-B3B4-409D8D8DA82E}"/>
                  </a:ext>
                </a:extLst>
              </p:cNvPr>
              <p:cNvCxnSpPr/>
              <p:nvPr/>
            </p:nvCxnSpPr>
            <p:spPr>
              <a:xfrm>
                <a:off x="7978562" y="6125149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B139999A-558A-4B16-9519-49FA84A90D48}"/>
                  </a:ext>
                </a:extLst>
              </p:cNvPr>
              <p:cNvSpPr txBox="1"/>
              <p:nvPr/>
            </p:nvSpPr>
            <p:spPr>
              <a:xfrm>
                <a:off x="6647753" y="6075604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0AD6CD20-EF77-45FE-93E0-C614665C3E45}"/>
                  </a:ext>
                </a:extLst>
              </p:cNvPr>
              <p:cNvSpPr txBox="1"/>
              <p:nvPr/>
            </p:nvSpPr>
            <p:spPr>
              <a:xfrm>
                <a:off x="6258857" y="607742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7A2859EE-27E0-40FB-A94C-D85F0F1BEB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9670" y="6121398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5D3BE53-AAE6-455C-B928-23224A6CEF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6292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E34C7AD0-7171-4FBE-9A4F-6C9EB5E92C89}"/>
                  </a:ext>
                </a:extLst>
              </p:cNvPr>
              <p:cNvCxnSpPr/>
              <p:nvPr/>
            </p:nvCxnSpPr>
            <p:spPr>
              <a:xfrm>
                <a:off x="9333492" y="6121680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09DB1FC-4C8A-4345-A81E-097E9103ACE8}"/>
                  </a:ext>
                </a:extLst>
              </p:cNvPr>
              <p:cNvSpPr txBox="1"/>
              <p:nvPr/>
            </p:nvSpPr>
            <p:spPr>
              <a:xfrm>
                <a:off x="7421805" y="6213489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Penn.</a:t>
                </a: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1CD41A8B-3606-4509-907F-70B31A3E3D06}"/>
                  </a:ext>
                </a:extLst>
              </p:cNvPr>
              <p:cNvSpPr txBox="1"/>
              <p:nvPr/>
            </p:nvSpPr>
            <p:spPr>
              <a:xfrm>
                <a:off x="7394373" y="6079908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47" name="TextBox 146">
                <a:extLst>
                  <a:ext uri="{FF2B5EF4-FFF2-40B4-BE49-F238E27FC236}">
                    <a16:creationId xmlns:a16="http://schemas.microsoft.com/office/drawing/2014/main" id="{FEB30384-7C7B-433C-8109-37C9C4554CD4}"/>
                  </a:ext>
                </a:extLst>
              </p:cNvPr>
              <p:cNvSpPr txBox="1"/>
              <p:nvPr/>
            </p:nvSpPr>
            <p:spPr>
              <a:xfrm>
                <a:off x="7547855" y="6080731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91757C66-89C8-442B-8BCB-6EAA1871FA27}"/>
                  </a:ext>
                </a:extLst>
              </p:cNvPr>
              <p:cNvSpPr txBox="1"/>
              <p:nvPr/>
            </p:nvSpPr>
            <p:spPr>
              <a:xfrm>
                <a:off x="7744421" y="6078500"/>
                <a:ext cx="2808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L.</a:t>
                </a:r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8C34A4E9-95D4-4609-9EF8-B4CA015392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7961" y="6118006"/>
                <a:ext cx="0" cy="3228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9EF9BA7D-03B6-43DE-BB58-733B69122B9E}"/>
                  </a:ext>
                </a:extLst>
              </p:cNvPr>
              <p:cNvSpPr txBox="1"/>
              <p:nvPr/>
            </p:nvSpPr>
            <p:spPr>
              <a:xfrm>
                <a:off x="8294883" y="6213129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Permian</a:t>
                </a: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36C4782E-53F6-4C9B-9850-CA3C06D5DF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248" y="612250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3165FB08-D89F-4F71-8712-88A6C00118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6402" y="612385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3579BB51-A55D-47E1-A207-5B2A251DE3C5}"/>
                  </a:ext>
                </a:extLst>
              </p:cNvPr>
              <p:cNvSpPr txBox="1"/>
              <p:nvPr/>
            </p:nvSpPr>
            <p:spPr>
              <a:xfrm>
                <a:off x="8021002" y="6079796"/>
                <a:ext cx="6976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Cisuralian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25F71DC2-1C66-40B1-BECD-265E372D4B46}"/>
                  </a:ext>
                </a:extLst>
              </p:cNvPr>
              <p:cNvSpPr txBox="1"/>
              <p:nvPr/>
            </p:nvSpPr>
            <p:spPr>
              <a:xfrm>
                <a:off x="8702053" y="6079615"/>
                <a:ext cx="4347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D3BA3AD7-492D-41E1-A062-2487E81F8817}"/>
                  </a:ext>
                </a:extLst>
              </p:cNvPr>
              <p:cNvSpPr txBox="1"/>
              <p:nvPr/>
            </p:nvSpPr>
            <p:spPr>
              <a:xfrm>
                <a:off x="9008018" y="6078562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Lop.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4339905D-724B-410C-8056-35FA1E0AA31B}"/>
                  </a:ext>
                </a:extLst>
              </p:cNvPr>
              <p:cNvSpPr txBox="1"/>
              <p:nvPr/>
            </p:nvSpPr>
            <p:spPr>
              <a:xfrm>
                <a:off x="9260393" y="6078076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9A1699B-9EAA-48AB-B186-A99104C27EB9}"/>
                  </a:ext>
                </a:extLst>
              </p:cNvPr>
              <p:cNvSpPr txBox="1"/>
              <p:nvPr/>
            </p:nvSpPr>
            <p:spPr>
              <a:xfrm>
                <a:off x="9456952" y="6080549"/>
                <a:ext cx="5245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B865F1D9-569D-4D46-B9E8-5D7CF0DE3F56}"/>
                  </a:ext>
                </a:extLst>
              </p:cNvPr>
              <p:cNvSpPr txBox="1"/>
              <p:nvPr/>
            </p:nvSpPr>
            <p:spPr>
              <a:xfrm>
                <a:off x="10180422" y="6084063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31F7907F-CD6F-4F53-A4DE-C2E4911B95DB}"/>
              </a:ext>
            </a:extLst>
          </p:cNvPr>
          <p:cNvSpPr txBox="1"/>
          <p:nvPr/>
        </p:nvSpPr>
        <p:spPr>
          <a:xfrm>
            <a:off x="10512461" y="3609794"/>
            <a:ext cx="70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57C482-29C2-45D7-B8EB-1305CA0BBE06}"/>
              </a:ext>
            </a:extLst>
          </p:cNvPr>
          <p:cNvSpPr/>
          <p:nvPr/>
        </p:nvSpPr>
        <p:spPr>
          <a:xfrm>
            <a:off x="9913990" y="2773744"/>
            <a:ext cx="1721249" cy="1649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85FE80B-3089-475C-AEF9-100EDF231022}"/>
              </a:ext>
            </a:extLst>
          </p:cNvPr>
          <p:cNvCxnSpPr>
            <a:cxnSpLocks/>
          </p:cNvCxnSpPr>
          <p:nvPr/>
        </p:nvCxnSpPr>
        <p:spPr>
          <a:xfrm flipH="1">
            <a:off x="1586530" y="2424442"/>
            <a:ext cx="827278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C17C6624-5E81-4FC3-9AFA-AE38DFCFBDBF}"/>
              </a:ext>
            </a:extLst>
          </p:cNvPr>
          <p:cNvSpPr/>
          <p:nvPr/>
        </p:nvSpPr>
        <p:spPr>
          <a:xfrm>
            <a:off x="1992320" y="1338634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9DB9FC5-FF3D-4A29-B51C-A4C19E5E44EA}"/>
              </a:ext>
            </a:extLst>
          </p:cNvPr>
          <p:cNvSpPr txBox="1"/>
          <p:nvPr/>
        </p:nvSpPr>
        <p:spPr>
          <a:xfrm>
            <a:off x="1980290" y="1322477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5D7D8EF-2376-4C58-BCFE-76D2255506B4}"/>
              </a:ext>
            </a:extLst>
          </p:cNvPr>
          <p:cNvSpPr/>
          <p:nvPr/>
        </p:nvSpPr>
        <p:spPr>
          <a:xfrm>
            <a:off x="2982760" y="1347122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842D0C7-B205-460A-AA1B-2B761311C68A}"/>
              </a:ext>
            </a:extLst>
          </p:cNvPr>
          <p:cNvSpPr txBox="1"/>
          <p:nvPr/>
        </p:nvSpPr>
        <p:spPr>
          <a:xfrm>
            <a:off x="2970730" y="1330965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4846944-6815-44C7-B37E-8B0213D7E8FB}"/>
              </a:ext>
            </a:extLst>
          </p:cNvPr>
          <p:cNvSpPr/>
          <p:nvPr/>
        </p:nvSpPr>
        <p:spPr>
          <a:xfrm>
            <a:off x="3845931" y="1332718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206D91-C515-4274-95F0-523A4736D743}"/>
              </a:ext>
            </a:extLst>
          </p:cNvPr>
          <p:cNvSpPr txBox="1"/>
          <p:nvPr/>
        </p:nvSpPr>
        <p:spPr>
          <a:xfrm>
            <a:off x="3837054" y="1316561"/>
            <a:ext cx="41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9F9466-9FB0-4E6A-A2D5-495A0084D67A}"/>
              </a:ext>
            </a:extLst>
          </p:cNvPr>
          <p:cNvSpPr/>
          <p:nvPr/>
        </p:nvSpPr>
        <p:spPr>
          <a:xfrm>
            <a:off x="4747642" y="1322285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EC3532-A9A2-4E8C-B604-A03D5CE13867}"/>
              </a:ext>
            </a:extLst>
          </p:cNvPr>
          <p:cNvSpPr txBox="1"/>
          <p:nvPr/>
        </p:nvSpPr>
        <p:spPr>
          <a:xfrm>
            <a:off x="4735612" y="1318740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2b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34D2E18-0E33-497F-B251-06A4AC1036C1}"/>
              </a:ext>
            </a:extLst>
          </p:cNvPr>
          <p:cNvSpPr/>
          <p:nvPr/>
        </p:nvSpPr>
        <p:spPr>
          <a:xfrm>
            <a:off x="5648994" y="1332223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E4A876-A29F-439C-83B2-B13769B0D2CF}"/>
              </a:ext>
            </a:extLst>
          </p:cNvPr>
          <p:cNvSpPr txBox="1"/>
          <p:nvPr/>
        </p:nvSpPr>
        <p:spPr>
          <a:xfrm>
            <a:off x="5636964" y="1328678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3a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34FC2EDD-9473-42F3-8686-5839FE8653E2}"/>
              </a:ext>
            </a:extLst>
          </p:cNvPr>
          <p:cNvSpPr/>
          <p:nvPr/>
        </p:nvSpPr>
        <p:spPr>
          <a:xfrm>
            <a:off x="7016781" y="1328307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224E3B3-20ED-41A3-B70C-B4CA77902C42}"/>
              </a:ext>
            </a:extLst>
          </p:cNvPr>
          <p:cNvSpPr txBox="1"/>
          <p:nvPr/>
        </p:nvSpPr>
        <p:spPr>
          <a:xfrm>
            <a:off x="7004751" y="1324762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96EC32-7167-4E73-BE1C-BAC02E151C16}"/>
              </a:ext>
            </a:extLst>
          </p:cNvPr>
          <p:cNvSpPr/>
          <p:nvPr/>
        </p:nvSpPr>
        <p:spPr>
          <a:xfrm>
            <a:off x="8810179" y="1336375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1E895F6-09D7-4A30-A097-B16E3C95B29F}"/>
              </a:ext>
            </a:extLst>
          </p:cNvPr>
          <p:cNvSpPr/>
          <p:nvPr/>
        </p:nvSpPr>
        <p:spPr>
          <a:xfrm>
            <a:off x="9363569" y="1341689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B6ED69E-26E2-4622-A5B1-EF358F8B030B}"/>
              </a:ext>
            </a:extLst>
          </p:cNvPr>
          <p:cNvSpPr/>
          <p:nvPr/>
        </p:nvSpPr>
        <p:spPr>
          <a:xfrm>
            <a:off x="8166902" y="1332874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3B2DBD9-D272-48F0-BFE6-3B7F4761C304}"/>
              </a:ext>
            </a:extLst>
          </p:cNvPr>
          <p:cNvSpPr txBox="1"/>
          <p:nvPr/>
        </p:nvSpPr>
        <p:spPr>
          <a:xfrm>
            <a:off x="8802876" y="1333225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1229B7F-39B0-499A-AEF6-C02B8025DC9F}"/>
              </a:ext>
            </a:extLst>
          </p:cNvPr>
          <p:cNvSpPr txBox="1"/>
          <p:nvPr/>
        </p:nvSpPr>
        <p:spPr>
          <a:xfrm>
            <a:off x="8175841" y="1325130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E0482E-DA6A-492B-AD48-611ABDCE21B0}"/>
              </a:ext>
            </a:extLst>
          </p:cNvPr>
          <p:cNvSpPr txBox="1"/>
          <p:nvPr/>
        </p:nvSpPr>
        <p:spPr>
          <a:xfrm>
            <a:off x="9368622" y="1328165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D50F88F-311C-4338-AD06-D9452BAE3DC8}"/>
              </a:ext>
            </a:extLst>
          </p:cNvPr>
          <p:cNvSpPr/>
          <p:nvPr/>
        </p:nvSpPr>
        <p:spPr>
          <a:xfrm>
            <a:off x="7983785" y="1271818"/>
            <a:ext cx="800595" cy="22863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object 7">
            <a:extLst>
              <a:ext uri="{FF2B5EF4-FFF2-40B4-BE49-F238E27FC236}">
                <a16:creationId xmlns:a16="http://schemas.microsoft.com/office/drawing/2014/main" id="{DECE785F-D6C2-4AAD-936C-F0A1ACC2EA66}"/>
              </a:ext>
            </a:extLst>
          </p:cNvPr>
          <p:cNvSpPr/>
          <p:nvPr/>
        </p:nvSpPr>
        <p:spPr>
          <a:xfrm>
            <a:off x="9465492" y="6104020"/>
            <a:ext cx="581025" cy="245745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122681" y="0"/>
                </a:moveTo>
                <a:lnTo>
                  <a:pt x="0" y="122682"/>
                </a:lnTo>
                <a:lnTo>
                  <a:pt x="122681" y="245364"/>
                </a:lnTo>
                <a:lnTo>
                  <a:pt x="122681" y="184023"/>
                </a:lnTo>
                <a:lnTo>
                  <a:pt x="580643" y="184023"/>
                </a:lnTo>
                <a:lnTo>
                  <a:pt x="580643" y="61341"/>
                </a:lnTo>
                <a:lnTo>
                  <a:pt x="122681" y="61341"/>
                </a:lnTo>
                <a:lnTo>
                  <a:pt x="122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8">
            <a:extLst>
              <a:ext uri="{FF2B5EF4-FFF2-40B4-BE49-F238E27FC236}">
                <a16:creationId xmlns:a16="http://schemas.microsoft.com/office/drawing/2014/main" id="{90690CD4-70B9-4465-BA2C-E2B1C2AC92F4}"/>
              </a:ext>
            </a:extLst>
          </p:cNvPr>
          <p:cNvSpPr/>
          <p:nvPr/>
        </p:nvSpPr>
        <p:spPr>
          <a:xfrm>
            <a:off x="9553980" y="6104020"/>
            <a:ext cx="581025" cy="245745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580643" y="184023"/>
                </a:moveTo>
                <a:lnTo>
                  <a:pt x="122681" y="184023"/>
                </a:lnTo>
                <a:lnTo>
                  <a:pt x="122681" y="245364"/>
                </a:lnTo>
                <a:lnTo>
                  <a:pt x="0" y="122682"/>
                </a:lnTo>
                <a:lnTo>
                  <a:pt x="122681" y="0"/>
                </a:lnTo>
                <a:lnTo>
                  <a:pt x="122681" y="61341"/>
                </a:lnTo>
                <a:lnTo>
                  <a:pt x="580643" y="61341"/>
                </a:lnTo>
                <a:lnTo>
                  <a:pt x="580643" y="184023"/>
                </a:lnTo>
                <a:close/>
              </a:path>
            </a:pathLst>
          </a:custGeom>
          <a:solidFill>
            <a:schemeClr val="tx1"/>
          </a:solidFill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9">
            <a:extLst>
              <a:ext uri="{FF2B5EF4-FFF2-40B4-BE49-F238E27FC236}">
                <a16:creationId xmlns:a16="http://schemas.microsoft.com/office/drawing/2014/main" id="{423361E2-9CBB-4D22-A0E1-54443C29CF9F}"/>
              </a:ext>
            </a:extLst>
          </p:cNvPr>
          <p:cNvSpPr/>
          <p:nvPr/>
        </p:nvSpPr>
        <p:spPr>
          <a:xfrm>
            <a:off x="9494998" y="4107305"/>
            <a:ext cx="581025" cy="245745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122681" y="0"/>
                </a:moveTo>
                <a:lnTo>
                  <a:pt x="0" y="122681"/>
                </a:lnTo>
                <a:lnTo>
                  <a:pt x="122681" y="245363"/>
                </a:lnTo>
                <a:lnTo>
                  <a:pt x="122681" y="184022"/>
                </a:lnTo>
                <a:lnTo>
                  <a:pt x="580644" y="184022"/>
                </a:lnTo>
                <a:lnTo>
                  <a:pt x="580644" y="61340"/>
                </a:lnTo>
                <a:lnTo>
                  <a:pt x="122681" y="61340"/>
                </a:lnTo>
                <a:lnTo>
                  <a:pt x="122681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11">
            <a:extLst>
              <a:ext uri="{FF2B5EF4-FFF2-40B4-BE49-F238E27FC236}">
                <a16:creationId xmlns:a16="http://schemas.microsoft.com/office/drawing/2014/main" id="{A7592C58-0B37-4C8B-A53C-D719A6B7704D}"/>
              </a:ext>
            </a:extLst>
          </p:cNvPr>
          <p:cNvSpPr txBox="1"/>
          <p:nvPr/>
        </p:nvSpPr>
        <p:spPr>
          <a:xfrm>
            <a:off x="10152899" y="6100811"/>
            <a:ext cx="18776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Inter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egional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onf.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04" name="object 12">
            <a:extLst>
              <a:ext uri="{FF2B5EF4-FFF2-40B4-BE49-F238E27FC236}">
                <a16:creationId xmlns:a16="http://schemas.microsoft.com/office/drawing/2014/main" id="{9282D6C8-88DE-41FB-A9DD-542D984F7068}"/>
              </a:ext>
            </a:extLst>
          </p:cNvPr>
          <p:cNvSpPr txBox="1"/>
          <p:nvPr/>
        </p:nvSpPr>
        <p:spPr>
          <a:xfrm>
            <a:off x="10133087" y="4100095"/>
            <a:ext cx="18776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Inter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egional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onf.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C1AB13-7D18-4517-8328-0903DCDB727C}"/>
              </a:ext>
            </a:extLst>
          </p:cNvPr>
          <p:cNvGrpSpPr/>
          <p:nvPr/>
        </p:nvGrpSpPr>
        <p:grpSpPr>
          <a:xfrm>
            <a:off x="3686676" y="4010044"/>
            <a:ext cx="5791708" cy="2362200"/>
            <a:chOff x="3234404" y="4010044"/>
            <a:chExt cx="5791708" cy="2362200"/>
          </a:xfrm>
        </p:grpSpPr>
        <p:sp>
          <p:nvSpPr>
            <p:cNvPr id="205" name="object 13">
              <a:extLst>
                <a:ext uri="{FF2B5EF4-FFF2-40B4-BE49-F238E27FC236}">
                  <a16:creationId xmlns:a16="http://schemas.microsoft.com/office/drawing/2014/main" id="{1EEA0504-900F-47B5-A947-2FF28D5D4051}"/>
                </a:ext>
              </a:extLst>
            </p:cNvPr>
            <p:cNvSpPr/>
            <p:nvPr/>
          </p:nvSpPr>
          <p:spPr>
            <a:xfrm>
              <a:off x="3234404" y="4010044"/>
              <a:ext cx="5791200" cy="2362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14">
              <a:extLst>
                <a:ext uri="{FF2B5EF4-FFF2-40B4-BE49-F238E27FC236}">
                  <a16:creationId xmlns:a16="http://schemas.microsoft.com/office/drawing/2014/main" id="{7FBD4CA9-F61E-4DC8-8E83-4BBDD76CD471}"/>
                </a:ext>
              </a:extLst>
            </p:cNvPr>
            <p:cNvSpPr/>
            <p:nvPr/>
          </p:nvSpPr>
          <p:spPr>
            <a:xfrm>
              <a:off x="8106632" y="6233744"/>
              <a:ext cx="919480" cy="45720"/>
            </a:xfrm>
            <a:custGeom>
              <a:avLst/>
              <a:gdLst/>
              <a:ahLst/>
              <a:cxnLst/>
              <a:rect l="l" t="t" r="r" b="b"/>
              <a:pathLst>
                <a:path w="919479" h="45720">
                  <a:moveTo>
                    <a:pt x="0" y="40442"/>
                  </a:moveTo>
                  <a:lnTo>
                    <a:pt x="33970" y="21920"/>
                  </a:lnTo>
                  <a:lnTo>
                    <a:pt x="70109" y="8095"/>
                  </a:lnTo>
                  <a:lnTo>
                    <a:pt x="106238" y="0"/>
                  </a:lnTo>
                  <a:lnTo>
                    <a:pt x="117973" y="160"/>
                  </a:lnTo>
                  <a:lnTo>
                    <a:pt x="156183" y="17228"/>
                  </a:lnTo>
                  <a:lnTo>
                    <a:pt x="178682" y="31893"/>
                  </a:lnTo>
                  <a:lnTo>
                    <a:pt x="188387" y="37926"/>
                  </a:lnTo>
                  <a:lnTo>
                    <a:pt x="196775" y="42077"/>
                  </a:lnTo>
                  <a:lnTo>
                    <a:pt x="211357" y="45435"/>
                  </a:lnTo>
                  <a:lnTo>
                    <a:pt x="221849" y="44151"/>
                  </a:lnTo>
                  <a:lnTo>
                    <a:pt x="231986" y="40739"/>
                  </a:lnTo>
                  <a:lnTo>
                    <a:pt x="243387" y="35513"/>
                  </a:lnTo>
                  <a:lnTo>
                    <a:pt x="254404" y="28486"/>
                  </a:lnTo>
                  <a:lnTo>
                    <a:pt x="265234" y="21755"/>
                  </a:lnTo>
                  <a:lnTo>
                    <a:pt x="277707" y="15195"/>
                  </a:lnTo>
                  <a:lnTo>
                    <a:pt x="288816" y="9735"/>
                  </a:lnTo>
                  <a:lnTo>
                    <a:pt x="300119" y="7054"/>
                  </a:lnTo>
                  <a:lnTo>
                    <a:pt x="312204" y="9219"/>
                  </a:lnTo>
                  <a:lnTo>
                    <a:pt x="324010" y="13596"/>
                  </a:lnTo>
                  <a:lnTo>
                    <a:pt x="335807" y="18936"/>
                  </a:lnTo>
                  <a:lnTo>
                    <a:pt x="347863" y="23989"/>
                  </a:lnTo>
                  <a:lnTo>
                    <a:pt x="360607" y="28232"/>
                  </a:lnTo>
                  <a:lnTo>
                    <a:pt x="373215" y="32644"/>
                  </a:lnTo>
                  <a:lnTo>
                    <a:pt x="385574" y="36601"/>
                  </a:lnTo>
                  <a:lnTo>
                    <a:pt x="397569" y="39476"/>
                  </a:lnTo>
                  <a:lnTo>
                    <a:pt x="409090" y="40645"/>
                  </a:lnTo>
                  <a:lnTo>
                    <a:pt x="422678" y="38016"/>
                  </a:lnTo>
                  <a:lnTo>
                    <a:pt x="435568" y="33145"/>
                  </a:lnTo>
                  <a:lnTo>
                    <a:pt x="447634" y="27119"/>
                  </a:lnTo>
                  <a:lnTo>
                    <a:pt x="458749" y="21030"/>
                  </a:lnTo>
                  <a:lnTo>
                    <a:pt x="468784" y="15967"/>
                  </a:lnTo>
                  <a:lnTo>
                    <a:pt x="483429" y="10447"/>
                  </a:lnTo>
                  <a:lnTo>
                    <a:pt x="494928" y="6729"/>
                  </a:lnTo>
                  <a:lnTo>
                    <a:pt x="505622" y="5127"/>
                  </a:lnTo>
                  <a:lnTo>
                    <a:pt x="519168" y="7018"/>
                  </a:lnTo>
                  <a:lnTo>
                    <a:pt x="567223" y="24283"/>
                  </a:lnTo>
                  <a:lnTo>
                    <a:pt x="579348" y="29437"/>
                  </a:lnTo>
                  <a:lnTo>
                    <a:pt x="591011" y="33914"/>
                  </a:lnTo>
                  <a:lnTo>
                    <a:pt x="607354" y="36857"/>
                  </a:lnTo>
                  <a:lnTo>
                    <a:pt x="620854" y="38182"/>
                  </a:lnTo>
                  <a:lnTo>
                    <a:pt x="632100" y="37818"/>
                  </a:lnTo>
                  <a:lnTo>
                    <a:pt x="641682" y="35695"/>
                  </a:lnTo>
                  <a:lnTo>
                    <a:pt x="652671" y="28507"/>
                  </a:lnTo>
                  <a:lnTo>
                    <a:pt x="661868" y="18922"/>
                  </a:lnTo>
                  <a:lnTo>
                    <a:pt x="670917" y="10222"/>
                  </a:lnTo>
                  <a:lnTo>
                    <a:pt x="683195" y="4893"/>
                  </a:lnTo>
                  <a:lnTo>
                    <a:pt x="694131" y="1852"/>
                  </a:lnTo>
                  <a:lnTo>
                    <a:pt x="705532" y="1332"/>
                  </a:lnTo>
                  <a:lnTo>
                    <a:pt x="718730" y="4640"/>
                  </a:lnTo>
                  <a:lnTo>
                    <a:pt x="732241" y="9036"/>
                  </a:lnTo>
                  <a:lnTo>
                    <a:pt x="745689" y="14117"/>
                  </a:lnTo>
                  <a:lnTo>
                    <a:pt x="758695" y="19479"/>
                  </a:lnTo>
                  <a:lnTo>
                    <a:pt x="770883" y="24719"/>
                  </a:lnTo>
                  <a:lnTo>
                    <a:pt x="781876" y="29434"/>
                  </a:lnTo>
                  <a:lnTo>
                    <a:pt x="791295" y="33221"/>
                  </a:lnTo>
                  <a:lnTo>
                    <a:pt x="808052" y="38278"/>
                  </a:lnTo>
                  <a:lnTo>
                    <a:pt x="817750" y="39553"/>
                  </a:lnTo>
                  <a:lnTo>
                    <a:pt x="828138" y="38620"/>
                  </a:lnTo>
                  <a:lnTo>
                    <a:pt x="841654" y="35897"/>
                  </a:lnTo>
                  <a:lnTo>
                    <a:pt x="857876" y="31467"/>
                  </a:lnTo>
                  <a:lnTo>
                    <a:pt x="871428" y="27361"/>
                  </a:lnTo>
                  <a:lnTo>
                    <a:pt x="918971" y="14483"/>
                  </a:lnTo>
                </a:path>
              </a:pathLst>
            </a:custGeom>
            <a:ln w="579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15">
              <a:extLst>
                <a:ext uri="{FF2B5EF4-FFF2-40B4-BE49-F238E27FC236}">
                  <a16:creationId xmlns:a16="http://schemas.microsoft.com/office/drawing/2014/main" id="{2EA89F6A-FDAC-473A-AF73-6377E41CD9B0}"/>
                </a:ext>
              </a:extLst>
            </p:cNvPr>
            <p:cNvSpPr/>
            <p:nvPr/>
          </p:nvSpPr>
          <p:spPr>
            <a:xfrm>
              <a:off x="8082247" y="4232709"/>
              <a:ext cx="919480" cy="45720"/>
            </a:xfrm>
            <a:custGeom>
              <a:avLst/>
              <a:gdLst/>
              <a:ahLst/>
              <a:cxnLst/>
              <a:rect l="l" t="t" r="r" b="b"/>
              <a:pathLst>
                <a:path w="919479" h="45720">
                  <a:moveTo>
                    <a:pt x="0" y="40478"/>
                  </a:moveTo>
                  <a:lnTo>
                    <a:pt x="33959" y="21939"/>
                  </a:lnTo>
                  <a:lnTo>
                    <a:pt x="70099" y="8090"/>
                  </a:lnTo>
                  <a:lnTo>
                    <a:pt x="106242" y="0"/>
                  </a:lnTo>
                  <a:lnTo>
                    <a:pt x="117978" y="148"/>
                  </a:lnTo>
                  <a:lnTo>
                    <a:pt x="156191" y="17244"/>
                  </a:lnTo>
                  <a:lnTo>
                    <a:pt x="178692" y="31884"/>
                  </a:lnTo>
                  <a:lnTo>
                    <a:pt x="188398" y="37902"/>
                  </a:lnTo>
                  <a:lnTo>
                    <a:pt x="196785" y="42042"/>
                  </a:lnTo>
                  <a:lnTo>
                    <a:pt x="211343" y="45468"/>
                  </a:lnTo>
                  <a:lnTo>
                    <a:pt x="221821" y="44199"/>
                  </a:lnTo>
                  <a:lnTo>
                    <a:pt x="231937" y="40790"/>
                  </a:lnTo>
                  <a:lnTo>
                    <a:pt x="243350" y="35570"/>
                  </a:lnTo>
                  <a:lnTo>
                    <a:pt x="254362" y="28534"/>
                  </a:lnTo>
                  <a:lnTo>
                    <a:pt x="265177" y="21779"/>
                  </a:lnTo>
                  <a:lnTo>
                    <a:pt x="277680" y="15256"/>
                  </a:lnTo>
                  <a:lnTo>
                    <a:pt x="288797" y="9791"/>
                  </a:lnTo>
                  <a:lnTo>
                    <a:pt x="300094" y="7078"/>
                  </a:lnTo>
                  <a:lnTo>
                    <a:pt x="312189" y="9216"/>
                  </a:lnTo>
                  <a:lnTo>
                    <a:pt x="323999" y="13581"/>
                  </a:lnTo>
                  <a:lnTo>
                    <a:pt x="335794" y="18922"/>
                  </a:lnTo>
                  <a:lnTo>
                    <a:pt x="347846" y="23987"/>
                  </a:lnTo>
                  <a:lnTo>
                    <a:pt x="360601" y="28242"/>
                  </a:lnTo>
                  <a:lnTo>
                    <a:pt x="373217" y="32653"/>
                  </a:lnTo>
                  <a:lnTo>
                    <a:pt x="385581" y="36605"/>
                  </a:lnTo>
                  <a:lnTo>
                    <a:pt x="397581" y="39481"/>
                  </a:lnTo>
                  <a:lnTo>
                    <a:pt x="409104" y="40665"/>
                  </a:lnTo>
                  <a:lnTo>
                    <a:pt x="422693" y="38025"/>
                  </a:lnTo>
                  <a:lnTo>
                    <a:pt x="435586" y="33157"/>
                  </a:lnTo>
                  <a:lnTo>
                    <a:pt x="447655" y="27146"/>
                  </a:lnTo>
                  <a:lnTo>
                    <a:pt x="458773" y="21077"/>
                  </a:lnTo>
                  <a:lnTo>
                    <a:pt x="468811" y="16036"/>
                  </a:lnTo>
                  <a:lnTo>
                    <a:pt x="483433" y="10469"/>
                  </a:lnTo>
                  <a:lnTo>
                    <a:pt x="494920" y="6747"/>
                  </a:lnTo>
                  <a:lnTo>
                    <a:pt x="505607" y="5182"/>
                  </a:lnTo>
                  <a:lnTo>
                    <a:pt x="519162" y="7066"/>
                  </a:lnTo>
                  <a:lnTo>
                    <a:pt x="567220" y="24304"/>
                  </a:lnTo>
                  <a:lnTo>
                    <a:pt x="579339" y="29462"/>
                  </a:lnTo>
                  <a:lnTo>
                    <a:pt x="590997" y="33943"/>
                  </a:lnTo>
                  <a:lnTo>
                    <a:pt x="607343" y="36877"/>
                  </a:lnTo>
                  <a:lnTo>
                    <a:pt x="620845" y="38200"/>
                  </a:lnTo>
                  <a:lnTo>
                    <a:pt x="632091" y="37836"/>
                  </a:lnTo>
                  <a:lnTo>
                    <a:pt x="641672" y="35711"/>
                  </a:lnTo>
                  <a:lnTo>
                    <a:pt x="652665" y="28513"/>
                  </a:lnTo>
                  <a:lnTo>
                    <a:pt x="661863" y="18917"/>
                  </a:lnTo>
                  <a:lnTo>
                    <a:pt x="670910" y="10221"/>
                  </a:lnTo>
                  <a:lnTo>
                    <a:pt x="683182" y="4912"/>
                  </a:lnTo>
                  <a:lnTo>
                    <a:pt x="694111" y="1863"/>
                  </a:lnTo>
                  <a:lnTo>
                    <a:pt x="705500" y="1336"/>
                  </a:lnTo>
                  <a:lnTo>
                    <a:pt x="718704" y="4635"/>
                  </a:lnTo>
                  <a:lnTo>
                    <a:pt x="732219" y="9028"/>
                  </a:lnTo>
                  <a:lnTo>
                    <a:pt x="745668" y="14111"/>
                  </a:lnTo>
                  <a:lnTo>
                    <a:pt x="758674" y="19478"/>
                  </a:lnTo>
                  <a:lnTo>
                    <a:pt x="770862" y="24724"/>
                  </a:lnTo>
                  <a:lnTo>
                    <a:pt x="781855" y="29442"/>
                  </a:lnTo>
                  <a:lnTo>
                    <a:pt x="791275" y="33228"/>
                  </a:lnTo>
                  <a:lnTo>
                    <a:pt x="808041" y="38266"/>
                  </a:lnTo>
                  <a:lnTo>
                    <a:pt x="817743" y="39534"/>
                  </a:lnTo>
                  <a:lnTo>
                    <a:pt x="828123" y="38607"/>
                  </a:lnTo>
                  <a:lnTo>
                    <a:pt x="841645" y="35898"/>
                  </a:lnTo>
                  <a:lnTo>
                    <a:pt x="857869" y="31476"/>
                  </a:lnTo>
                  <a:lnTo>
                    <a:pt x="871423" y="27373"/>
                  </a:lnTo>
                  <a:lnTo>
                    <a:pt x="918972" y="14570"/>
                  </a:lnTo>
                </a:path>
              </a:pathLst>
            </a:custGeom>
            <a:ln w="5791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8" name="TextBox 207">
            <a:extLst>
              <a:ext uri="{FF2B5EF4-FFF2-40B4-BE49-F238E27FC236}">
                <a16:creationId xmlns:a16="http://schemas.microsoft.com/office/drawing/2014/main" id="{67EB6D4E-5487-45EB-AF5C-87F05EC2DDB4}"/>
              </a:ext>
            </a:extLst>
          </p:cNvPr>
          <p:cNvSpPr txBox="1"/>
          <p:nvPr/>
        </p:nvSpPr>
        <p:spPr>
          <a:xfrm>
            <a:off x="222758" y="3538339"/>
            <a:ext cx="3392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Permian Basin Cycle 4a </a:t>
            </a:r>
            <a:r>
              <a:rPr lang="en-US" dirty="0" err="1"/>
              <a:t>strat</a:t>
            </a:r>
            <a:r>
              <a:rPr lang="en-US" dirty="0"/>
              <a:t>. units</a:t>
            </a:r>
          </a:p>
          <a:p>
            <a:r>
              <a:rPr lang="en-US" u="sng" dirty="0"/>
              <a:t>(from youngest to oldest):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BCAF424C-CA44-45D9-B442-AA37549B0C52}"/>
              </a:ext>
            </a:extLst>
          </p:cNvPr>
          <p:cNvSpPr txBox="1"/>
          <p:nvPr/>
        </p:nvSpPr>
        <p:spPr>
          <a:xfrm>
            <a:off x="324420" y="6351506"/>
            <a:ext cx="14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dirty="0"/>
              <a:t>Morrow (?)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C14EC8B-5C74-4036-AE5A-6E99BEF4EFFB}"/>
              </a:ext>
            </a:extLst>
          </p:cNvPr>
          <p:cNvSpPr txBox="1"/>
          <p:nvPr/>
        </p:nvSpPr>
        <p:spPr>
          <a:xfrm>
            <a:off x="324420" y="5944667"/>
            <a:ext cx="887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dirty="0"/>
              <a:t>Atoka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AE022484-DD32-4A39-8B29-E75D40D5EF9E}"/>
              </a:ext>
            </a:extLst>
          </p:cNvPr>
          <p:cNvSpPr txBox="1"/>
          <p:nvPr/>
        </p:nvSpPr>
        <p:spPr>
          <a:xfrm>
            <a:off x="324420" y="5541935"/>
            <a:ext cx="1007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dirty="0"/>
              <a:t>Strawn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0384B53D-67EE-4ACE-BBF7-444A7C4F6AB9}"/>
              </a:ext>
            </a:extLst>
          </p:cNvPr>
          <p:cNvSpPr txBox="1"/>
          <p:nvPr/>
        </p:nvSpPr>
        <p:spPr>
          <a:xfrm>
            <a:off x="324420" y="5150617"/>
            <a:ext cx="105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dirty="0"/>
              <a:t>Canyon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8B49B34B-62F6-4566-85A5-0405035922DD}"/>
              </a:ext>
            </a:extLst>
          </p:cNvPr>
          <p:cNvSpPr txBox="1"/>
          <p:nvPr/>
        </p:nvSpPr>
        <p:spPr>
          <a:xfrm>
            <a:off x="324420" y="479226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dirty="0"/>
              <a:t>Cisco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5156A77-B57C-4568-A28C-4AFD840F86A5}"/>
              </a:ext>
            </a:extLst>
          </p:cNvPr>
          <p:cNvSpPr txBox="1"/>
          <p:nvPr/>
        </p:nvSpPr>
        <p:spPr>
          <a:xfrm>
            <a:off x="324420" y="4221272"/>
            <a:ext cx="1356077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dirty="0"/>
              <a:t>lowermost</a:t>
            </a:r>
          </a:p>
          <a:p>
            <a:pPr>
              <a:lnSpc>
                <a:spcPts val="1800"/>
              </a:lnSpc>
            </a:pPr>
            <a:r>
              <a:rPr lang="en-US" dirty="0"/>
              <a:t>    </a:t>
            </a:r>
            <a:r>
              <a:rPr lang="en-US" dirty="0" err="1"/>
              <a:t>Wolfcamp</a:t>
            </a:r>
            <a:endParaRPr lang="en-US" dirty="0"/>
          </a:p>
        </p:txBody>
      </p:sp>
      <p:sp>
        <p:nvSpPr>
          <p:cNvPr id="215" name="Right Brace 214">
            <a:extLst>
              <a:ext uri="{FF2B5EF4-FFF2-40B4-BE49-F238E27FC236}">
                <a16:creationId xmlns:a16="http://schemas.microsoft.com/office/drawing/2014/main" id="{75823577-76C8-4D4C-838D-BB7DA2FB2063}"/>
              </a:ext>
            </a:extLst>
          </p:cNvPr>
          <p:cNvSpPr/>
          <p:nvPr/>
        </p:nvSpPr>
        <p:spPr>
          <a:xfrm>
            <a:off x="1830696" y="4376483"/>
            <a:ext cx="202737" cy="1321516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24AF660-12BE-44D2-B0E6-B113D39E295A}"/>
              </a:ext>
            </a:extLst>
          </p:cNvPr>
          <p:cNvSpPr txBox="1"/>
          <p:nvPr/>
        </p:nvSpPr>
        <p:spPr>
          <a:xfrm>
            <a:off x="2141558" y="4552141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Wolfcamp</a:t>
            </a:r>
            <a:r>
              <a:rPr lang="en-US" dirty="0"/>
              <a:t> D</a:t>
            </a:r>
          </a:p>
          <a:p>
            <a:r>
              <a:rPr lang="en-US" dirty="0"/>
              <a:t>(Cline shale)</a:t>
            </a:r>
          </a:p>
          <a:p>
            <a:r>
              <a:rPr lang="en-US" dirty="0"/>
              <a:t>in basins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ED0236D4-330E-4363-AFC8-08DF9FEF9238}"/>
              </a:ext>
            </a:extLst>
          </p:cNvPr>
          <p:cNvSpPr txBox="1"/>
          <p:nvPr/>
        </p:nvSpPr>
        <p:spPr>
          <a:xfrm>
            <a:off x="4043200" y="4070903"/>
            <a:ext cx="96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Permian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A48221CC-E263-4073-999F-F6060653708D}"/>
              </a:ext>
            </a:extLst>
          </p:cNvPr>
          <p:cNvSpPr/>
          <p:nvPr/>
        </p:nvSpPr>
        <p:spPr>
          <a:xfrm>
            <a:off x="3845931" y="5228948"/>
            <a:ext cx="1245265" cy="381739"/>
          </a:xfrm>
          <a:prstGeom prst="rect">
            <a:avLst/>
          </a:prstGeom>
          <a:solidFill>
            <a:srgbClr val="66C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CB2971E3-5E7D-4551-B9CA-F773F8230B5B}"/>
              </a:ext>
            </a:extLst>
          </p:cNvPr>
          <p:cNvSpPr txBox="1"/>
          <p:nvPr/>
        </p:nvSpPr>
        <p:spPr>
          <a:xfrm>
            <a:off x="4033062" y="4944231"/>
            <a:ext cx="1045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Penn-</a:t>
            </a:r>
          </a:p>
          <a:p>
            <a:pPr algn="ctr"/>
            <a:r>
              <a:rPr lang="en-US" dirty="0" err="1"/>
              <a:t>sylvanian</a:t>
            </a:r>
            <a:endParaRPr lang="en-US" dirty="0"/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D2792E43-FA3F-4782-B70A-C585F0E5052E}"/>
              </a:ext>
            </a:extLst>
          </p:cNvPr>
          <p:cNvSpPr txBox="1"/>
          <p:nvPr/>
        </p:nvSpPr>
        <p:spPr>
          <a:xfrm>
            <a:off x="4204630" y="62727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Miss.</a:t>
            </a:r>
          </a:p>
        </p:txBody>
      </p: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4516456C-CC21-4012-8EFA-DAF58F55B644}"/>
              </a:ext>
            </a:extLst>
          </p:cNvPr>
          <p:cNvCxnSpPr/>
          <p:nvPr/>
        </p:nvCxnSpPr>
        <p:spPr>
          <a:xfrm>
            <a:off x="3725840" y="6060490"/>
            <a:ext cx="0" cy="5946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C01E93ED-8E87-446D-93C9-9B17B71ECB5B}"/>
              </a:ext>
            </a:extLst>
          </p:cNvPr>
          <p:cNvCxnSpPr/>
          <p:nvPr/>
        </p:nvCxnSpPr>
        <p:spPr>
          <a:xfrm>
            <a:off x="5337138" y="6052590"/>
            <a:ext cx="0" cy="5946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object 8">
            <a:extLst>
              <a:ext uri="{FF2B5EF4-FFF2-40B4-BE49-F238E27FC236}">
                <a16:creationId xmlns:a16="http://schemas.microsoft.com/office/drawing/2014/main" id="{37BB0A9C-A9E3-4FBC-B417-B2DAB566FC4F}"/>
              </a:ext>
            </a:extLst>
          </p:cNvPr>
          <p:cNvSpPr/>
          <p:nvPr/>
        </p:nvSpPr>
        <p:spPr>
          <a:xfrm>
            <a:off x="9600089" y="5908884"/>
            <a:ext cx="443729" cy="205854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580643" y="184023"/>
                </a:moveTo>
                <a:lnTo>
                  <a:pt x="122681" y="184023"/>
                </a:lnTo>
                <a:lnTo>
                  <a:pt x="122681" y="245364"/>
                </a:lnTo>
                <a:lnTo>
                  <a:pt x="0" y="122682"/>
                </a:lnTo>
                <a:lnTo>
                  <a:pt x="122681" y="0"/>
                </a:lnTo>
                <a:lnTo>
                  <a:pt x="122681" y="61341"/>
                </a:lnTo>
                <a:lnTo>
                  <a:pt x="580643" y="61341"/>
                </a:lnTo>
                <a:lnTo>
                  <a:pt x="580643" y="184023"/>
                </a:lnTo>
                <a:close/>
              </a:path>
            </a:pathLst>
          </a:custGeom>
          <a:solidFill>
            <a:srgbClr val="FF0000"/>
          </a:solidFill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8">
            <a:extLst>
              <a:ext uri="{FF2B5EF4-FFF2-40B4-BE49-F238E27FC236}">
                <a16:creationId xmlns:a16="http://schemas.microsoft.com/office/drawing/2014/main" id="{088BBD8E-E4FB-41CB-AC95-E81643B5009D}"/>
              </a:ext>
            </a:extLst>
          </p:cNvPr>
          <p:cNvSpPr/>
          <p:nvPr/>
        </p:nvSpPr>
        <p:spPr>
          <a:xfrm>
            <a:off x="9596860" y="5697998"/>
            <a:ext cx="443729" cy="205854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580643" y="184023"/>
                </a:moveTo>
                <a:lnTo>
                  <a:pt x="122681" y="184023"/>
                </a:lnTo>
                <a:lnTo>
                  <a:pt x="122681" y="245364"/>
                </a:lnTo>
                <a:lnTo>
                  <a:pt x="0" y="122682"/>
                </a:lnTo>
                <a:lnTo>
                  <a:pt x="122681" y="0"/>
                </a:lnTo>
                <a:lnTo>
                  <a:pt x="122681" y="61341"/>
                </a:lnTo>
                <a:lnTo>
                  <a:pt x="580643" y="61341"/>
                </a:lnTo>
                <a:lnTo>
                  <a:pt x="580643" y="184023"/>
                </a:lnTo>
                <a:close/>
              </a:path>
            </a:pathLst>
          </a:custGeom>
          <a:solidFill>
            <a:srgbClr val="FF0000"/>
          </a:solidFill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8">
            <a:extLst>
              <a:ext uri="{FF2B5EF4-FFF2-40B4-BE49-F238E27FC236}">
                <a16:creationId xmlns:a16="http://schemas.microsoft.com/office/drawing/2014/main" id="{36FA033E-3CCD-4177-8112-E6296093DF24}"/>
              </a:ext>
            </a:extLst>
          </p:cNvPr>
          <p:cNvSpPr/>
          <p:nvPr/>
        </p:nvSpPr>
        <p:spPr>
          <a:xfrm>
            <a:off x="9614177" y="5372419"/>
            <a:ext cx="443729" cy="205854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580643" y="184023"/>
                </a:moveTo>
                <a:lnTo>
                  <a:pt x="122681" y="184023"/>
                </a:lnTo>
                <a:lnTo>
                  <a:pt x="122681" y="245364"/>
                </a:lnTo>
                <a:lnTo>
                  <a:pt x="0" y="122682"/>
                </a:lnTo>
                <a:lnTo>
                  <a:pt x="122681" y="0"/>
                </a:lnTo>
                <a:lnTo>
                  <a:pt x="122681" y="61341"/>
                </a:lnTo>
                <a:lnTo>
                  <a:pt x="580643" y="61341"/>
                </a:lnTo>
                <a:lnTo>
                  <a:pt x="580643" y="184023"/>
                </a:lnTo>
                <a:close/>
              </a:path>
            </a:pathLst>
          </a:custGeom>
          <a:solidFill>
            <a:srgbClr val="FF0000"/>
          </a:solidFill>
          <a:ln w="152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8">
            <a:extLst>
              <a:ext uri="{FF2B5EF4-FFF2-40B4-BE49-F238E27FC236}">
                <a16:creationId xmlns:a16="http://schemas.microsoft.com/office/drawing/2014/main" id="{A2A38A4A-9758-47A3-A4F6-F14E8BC9E4B7}"/>
              </a:ext>
            </a:extLst>
          </p:cNvPr>
          <p:cNvSpPr/>
          <p:nvPr/>
        </p:nvSpPr>
        <p:spPr>
          <a:xfrm>
            <a:off x="9602145" y="4112522"/>
            <a:ext cx="403632" cy="223857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580643" y="184023"/>
                </a:moveTo>
                <a:lnTo>
                  <a:pt x="122681" y="184023"/>
                </a:lnTo>
                <a:lnTo>
                  <a:pt x="122681" y="245364"/>
                </a:lnTo>
                <a:lnTo>
                  <a:pt x="0" y="122682"/>
                </a:lnTo>
                <a:lnTo>
                  <a:pt x="122681" y="0"/>
                </a:lnTo>
                <a:lnTo>
                  <a:pt x="122681" y="61341"/>
                </a:lnTo>
                <a:lnTo>
                  <a:pt x="580643" y="61341"/>
                </a:lnTo>
                <a:lnTo>
                  <a:pt x="580643" y="184023"/>
                </a:lnTo>
                <a:close/>
              </a:path>
            </a:pathLst>
          </a:custGeom>
          <a:solidFill>
            <a:srgbClr val="FF0000"/>
          </a:solidFill>
          <a:ln w="15240"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12">
            <a:extLst>
              <a:ext uri="{FF2B5EF4-FFF2-40B4-BE49-F238E27FC236}">
                <a16:creationId xmlns:a16="http://schemas.microsoft.com/office/drawing/2014/main" id="{C50E08F5-BABF-4292-881D-1B3C68C092BA}"/>
              </a:ext>
            </a:extLst>
          </p:cNvPr>
          <p:cNvSpPr txBox="1"/>
          <p:nvPr/>
        </p:nvSpPr>
        <p:spPr>
          <a:xfrm>
            <a:off x="9602338" y="4853822"/>
            <a:ext cx="18776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>
                <a:solidFill>
                  <a:srgbClr val="FF0000"/>
                </a:solidFill>
                <a:latin typeface="Arial"/>
                <a:cs typeface="Arial"/>
              </a:rPr>
              <a:t>Tectonic uplift</a:t>
            </a:r>
            <a:endParaRPr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3" name="object 12">
            <a:extLst>
              <a:ext uri="{FF2B5EF4-FFF2-40B4-BE49-F238E27FC236}">
                <a16:creationId xmlns:a16="http://schemas.microsoft.com/office/drawing/2014/main" id="{6DE8C149-FF39-474B-9831-90B97B7543FC}"/>
              </a:ext>
            </a:extLst>
          </p:cNvPr>
          <p:cNvSpPr txBox="1"/>
          <p:nvPr/>
        </p:nvSpPr>
        <p:spPr>
          <a:xfrm>
            <a:off x="10166031" y="5903852"/>
            <a:ext cx="18776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solidFill>
                  <a:srgbClr val="FF0000"/>
                </a:solidFill>
                <a:latin typeface="Arial"/>
                <a:cs typeface="Arial"/>
              </a:rPr>
              <a:t>Morrow </a:t>
            </a:r>
            <a:endParaRPr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4" name="object 12">
            <a:extLst>
              <a:ext uri="{FF2B5EF4-FFF2-40B4-BE49-F238E27FC236}">
                <a16:creationId xmlns:a16="http://schemas.microsoft.com/office/drawing/2014/main" id="{DE5BB445-AED8-46F7-B10F-0650E6E48A93}"/>
              </a:ext>
            </a:extLst>
          </p:cNvPr>
          <p:cNvSpPr txBox="1"/>
          <p:nvPr/>
        </p:nvSpPr>
        <p:spPr>
          <a:xfrm>
            <a:off x="10166031" y="5700282"/>
            <a:ext cx="18776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solidFill>
                  <a:srgbClr val="FF0000"/>
                </a:solidFill>
                <a:latin typeface="Arial"/>
                <a:cs typeface="Arial"/>
              </a:rPr>
              <a:t>Atoka</a:t>
            </a:r>
            <a:endParaRPr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5" name="object 12">
            <a:extLst>
              <a:ext uri="{FF2B5EF4-FFF2-40B4-BE49-F238E27FC236}">
                <a16:creationId xmlns:a16="http://schemas.microsoft.com/office/drawing/2014/main" id="{CC41FDD7-B846-46BB-9F1E-57D84D977E82}"/>
              </a:ext>
            </a:extLst>
          </p:cNvPr>
          <p:cNvSpPr txBox="1"/>
          <p:nvPr/>
        </p:nvSpPr>
        <p:spPr>
          <a:xfrm>
            <a:off x="10166031" y="5393607"/>
            <a:ext cx="18776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solidFill>
                  <a:srgbClr val="FF0000"/>
                </a:solidFill>
                <a:latin typeface="Arial"/>
                <a:cs typeface="Arial"/>
              </a:rPr>
              <a:t>early Strawn</a:t>
            </a:r>
            <a:endParaRPr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26" name="object 12">
            <a:extLst>
              <a:ext uri="{FF2B5EF4-FFF2-40B4-BE49-F238E27FC236}">
                <a16:creationId xmlns:a16="http://schemas.microsoft.com/office/drawing/2014/main" id="{EDC65268-7A29-4E9E-A706-61E52CEE4A2D}"/>
              </a:ext>
            </a:extLst>
          </p:cNvPr>
          <p:cNvSpPr txBox="1"/>
          <p:nvPr/>
        </p:nvSpPr>
        <p:spPr>
          <a:xfrm>
            <a:off x="9763831" y="3956728"/>
            <a:ext cx="18776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solidFill>
                  <a:srgbClr val="FF0000"/>
                </a:solidFill>
                <a:latin typeface="Arial"/>
                <a:cs typeface="Arial"/>
              </a:rPr>
              <a:t>mid </a:t>
            </a:r>
            <a:r>
              <a:rPr lang="en-US" sz="1200" b="1" spc="-5" dirty="0" err="1">
                <a:solidFill>
                  <a:srgbClr val="FF0000"/>
                </a:solidFill>
                <a:latin typeface="Arial"/>
                <a:cs typeface="Arial"/>
              </a:rPr>
              <a:t>Wolfcamp</a:t>
            </a:r>
            <a:endParaRPr sz="1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75246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oup 364"/>
          <p:cNvGrpSpPr/>
          <p:nvPr/>
        </p:nvGrpSpPr>
        <p:grpSpPr>
          <a:xfrm>
            <a:off x="127031" y="84971"/>
            <a:ext cx="4625975" cy="6688057"/>
            <a:chOff x="-262651" y="47706"/>
            <a:chExt cx="4625975" cy="6688057"/>
          </a:xfrm>
        </p:grpSpPr>
        <p:sp>
          <p:nvSpPr>
            <p:cNvPr id="367" name="Text Box 526"/>
            <p:cNvSpPr txBox="1">
              <a:spLocks noChangeArrowheads="1"/>
            </p:cNvSpPr>
            <p:nvPr/>
          </p:nvSpPr>
          <p:spPr bwMode="auto">
            <a:xfrm>
              <a:off x="-262651" y="47706"/>
              <a:ext cx="4625975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cs typeface="Arial" charset="0"/>
                </a:rPr>
                <a:t>Midland Basin Stratigraphic Units and Facies</a:t>
              </a:r>
            </a:p>
          </p:txBody>
        </p:sp>
        <p:grpSp>
          <p:nvGrpSpPr>
            <p:cNvPr id="369" name="Group 368"/>
            <p:cNvGrpSpPr/>
            <p:nvPr/>
          </p:nvGrpSpPr>
          <p:grpSpPr>
            <a:xfrm>
              <a:off x="3278553" y="380656"/>
              <a:ext cx="757599" cy="6348757"/>
              <a:chOff x="5974868" y="380656"/>
              <a:chExt cx="757599" cy="6348757"/>
            </a:xfrm>
          </p:grpSpPr>
          <p:sp>
            <p:nvSpPr>
              <p:cNvPr id="657" name="Rectangle 656"/>
              <p:cNvSpPr/>
              <p:nvPr/>
            </p:nvSpPr>
            <p:spPr bwMode="auto">
              <a:xfrm>
                <a:off x="5999457" y="380656"/>
                <a:ext cx="604084" cy="25239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4864" tIns="0" rIns="54864" bIns="0" numCol="1" rtlCol="0" anchor="ctr" anchorCtr="1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10000"/>
                  </a:spcBef>
                  <a:spcAft>
                    <a:spcPct val="0"/>
                  </a:spcAft>
                  <a:buClr>
                    <a:srgbClr val="336600"/>
                  </a:buClr>
                </a:pPr>
                <a:endParaRPr lang="en-US" b="1">
                  <a:latin typeface="Trebuchet MS" pitchFamily="34" charset="0"/>
                </a:endParaRPr>
              </a:p>
            </p:txBody>
          </p:sp>
          <p:sp>
            <p:nvSpPr>
              <p:cNvPr id="658" name="Rectangle 261"/>
              <p:cNvSpPr>
                <a:spLocks noChangeArrowheads="1"/>
              </p:cNvSpPr>
              <p:nvPr/>
            </p:nvSpPr>
            <p:spPr bwMode="auto">
              <a:xfrm>
                <a:off x="6054788" y="434911"/>
                <a:ext cx="620634" cy="138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900" b="1" dirty="0" err="1">
                    <a:solidFill>
                      <a:srgbClr val="000000"/>
                    </a:solidFill>
                  </a:rPr>
                  <a:t>Lithology</a:t>
                </a:r>
                <a:endParaRPr lang="en-US" b="1" dirty="0"/>
              </a:p>
            </p:txBody>
          </p:sp>
          <p:pic>
            <p:nvPicPr>
              <p:cNvPr id="659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6749" r="43918" b="92145"/>
              <a:stretch>
                <a:fillRect/>
              </a:stretch>
            </p:blipFill>
            <p:spPr bwMode="auto">
              <a:xfrm>
                <a:off x="5982324" y="641320"/>
                <a:ext cx="675196" cy="103440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0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36" t="66163" r="41154" b="32530"/>
              <a:stretch>
                <a:fillRect/>
              </a:stretch>
            </p:blipFill>
            <p:spPr bwMode="auto">
              <a:xfrm>
                <a:off x="5983941" y="4109777"/>
                <a:ext cx="741587" cy="127496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1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85" t="67770" r="41154" b="29621"/>
              <a:stretch>
                <a:fillRect/>
              </a:stretch>
            </p:blipFill>
            <p:spPr bwMode="auto">
              <a:xfrm>
                <a:off x="5989649" y="4374648"/>
                <a:ext cx="742818" cy="164460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2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459" t="62916" r="41154" b="36310"/>
              <a:stretch>
                <a:fillRect/>
              </a:stretch>
            </p:blipFill>
            <p:spPr bwMode="auto">
              <a:xfrm>
                <a:off x="5986464" y="3913833"/>
                <a:ext cx="738607" cy="105508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3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459" t="62916" r="41154" b="36310"/>
              <a:stretch>
                <a:fillRect/>
              </a:stretch>
            </p:blipFill>
            <p:spPr bwMode="auto">
              <a:xfrm>
                <a:off x="5988139" y="4010967"/>
                <a:ext cx="738607" cy="105508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4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95" t="70497" r="41154" b="27296"/>
              <a:stretch>
                <a:fillRect/>
              </a:stretch>
            </p:blipFill>
            <p:spPr bwMode="auto">
              <a:xfrm>
                <a:off x="5988479" y="4537258"/>
                <a:ext cx="740154" cy="146940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5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95" t="70497" r="41154" b="27296"/>
              <a:stretch>
                <a:fillRect/>
              </a:stretch>
            </p:blipFill>
            <p:spPr bwMode="auto">
              <a:xfrm>
                <a:off x="5986608" y="4684048"/>
                <a:ext cx="740154" cy="146940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6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95" t="70497" r="41154" b="27296"/>
              <a:stretch>
                <a:fillRect/>
              </a:stretch>
            </p:blipFill>
            <p:spPr bwMode="auto">
              <a:xfrm>
                <a:off x="5988479" y="4828977"/>
                <a:ext cx="740154" cy="160953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7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15" t="72670" r="41154" b="24085"/>
              <a:stretch>
                <a:fillRect/>
              </a:stretch>
            </p:blipFill>
            <p:spPr bwMode="auto">
              <a:xfrm>
                <a:off x="5986464" y="4986339"/>
                <a:ext cx="744538" cy="209549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8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15" t="81243" r="41154" b="16784"/>
              <a:stretch>
                <a:fillRect/>
              </a:stretch>
            </p:blipFill>
            <p:spPr bwMode="auto">
              <a:xfrm>
                <a:off x="5981701" y="5534024"/>
                <a:ext cx="744538" cy="123825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69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15" t="75022" r="41154" b="20426"/>
              <a:stretch>
                <a:fillRect/>
              </a:stretch>
            </p:blipFill>
            <p:spPr bwMode="auto">
              <a:xfrm>
                <a:off x="5986463" y="5176836"/>
                <a:ext cx="744538" cy="366713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0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15" t="79854" r="41154" b="16499"/>
              <a:stretch>
                <a:fillRect/>
              </a:stretch>
            </p:blipFill>
            <p:spPr bwMode="auto">
              <a:xfrm>
                <a:off x="5981699" y="5605462"/>
                <a:ext cx="744538" cy="285750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1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15" t="83971" r="41154" b="9448"/>
              <a:stretch>
                <a:fillRect/>
              </a:stretch>
            </p:blipFill>
            <p:spPr bwMode="auto">
              <a:xfrm>
                <a:off x="5981700" y="5886452"/>
                <a:ext cx="744538" cy="614362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2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15" t="87389" r="41154" b="10162"/>
              <a:stretch>
                <a:fillRect/>
              </a:stretch>
            </p:blipFill>
            <p:spPr bwMode="auto">
              <a:xfrm>
                <a:off x="5981699" y="6500813"/>
                <a:ext cx="744538" cy="228600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3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16680" r="43918" b="68956"/>
              <a:stretch>
                <a:fillRect/>
              </a:stretch>
            </p:blipFill>
            <p:spPr bwMode="auto">
              <a:xfrm>
                <a:off x="5981634" y="1158516"/>
                <a:ext cx="675196" cy="775853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4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7829" r="43918" b="83128"/>
              <a:stretch>
                <a:fillRect/>
              </a:stretch>
            </p:blipFill>
            <p:spPr bwMode="auto">
              <a:xfrm>
                <a:off x="5981634" y="744759"/>
                <a:ext cx="675196" cy="239979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5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33405" r="43918" b="54641"/>
              <a:stretch>
                <a:fillRect/>
              </a:stretch>
            </p:blipFill>
            <p:spPr bwMode="auto">
              <a:xfrm>
                <a:off x="5980944" y="2002577"/>
                <a:ext cx="675196" cy="662085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6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16685" r="43918" b="82381"/>
              <a:stretch>
                <a:fillRect/>
              </a:stretch>
            </p:blipFill>
            <p:spPr bwMode="auto">
              <a:xfrm>
                <a:off x="5980944" y="1088177"/>
                <a:ext cx="675196" cy="70546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7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410" t="76525" r="41154" b="21958"/>
              <a:stretch>
                <a:fillRect/>
              </a:stretch>
            </p:blipFill>
            <p:spPr bwMode="auto">
              <a:xfrm>
                <a:off x="5980064" y="2757224"/>
                <a:ext cx="739796" cy="98172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8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400" t="58019" r="41154" b="39277"/>
              <a:stretch>
                <a:fillRect/>
              </a:stretch>
            </p:blipFill>
            <p:spPr bwMode="auto">
              <a:xfrm>
                <a:off x="5981975" y="2962490"/>
                <a:ext cx="740045" cy="173778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79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400" t="64722" r="41154" b="33791"/>
              <a:stretch>
                <a:fillRect/>
              </a:stretch>
            </p:blipFill>
            <p:spPr bwMode="auto">
              <a:xfrm>
                <a:off x="5981285" y="3127993"/>
                <a:ext cx="740045" cy="91026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0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44119" r="43918" b="53472"/>
              <a:stretch>
                <a:fillRect/>
              </a:stretch>
            </p:blipFill>
            <p:spPr bwMode="auto">
              <a:xfrm>
                <a:off x="5983702" y="3049379"/>
                <a:ext cx="675196" cy="78613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1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43967" r="43918" b="52617"/>
              <a:stretch>
                <a:fillRect/>
              </a:stretch>
            </p:blipFill>
            <p:spPr bwMode="auto">
              <a:xfrm>
                <a:off x="5978854" y="3212297"/>
                <a:ext cx="675196" cy="183560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2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215" t="76456" r="41154" b="22624"/>
              <a:stretch>
                <a:fillRect/>
              </a:stretch>
            </p:blipFill>
            <p:spPr bwMode="auto">
              <a:xfrm>
                <a:off x="5974868" y="3385750"/>
                <a:ext cx="744538" cy="98854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3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459" t="62624" r="41154" b="33645"/>
              <a:stretch>
                <a:fillRect/>
              </a:stretch>
            </p:blipFill>
            <p:spPr bwMode="auto">
              <a:xfrm>
                <a:off x="5986463" y="3467100"/>
                <a:ext cx="738607" cy="459186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4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459" t="63834" r="57331" b="35447"/>
              <a:stretch>
                <a:fillRect/>
              </a:stretch>
            </p:blipFill>
            <p:spPr bwMode="auto">
              <a:xfrm>
                <a:off x="5985560" y="3485356"/>
                <a:ext cx="345390" cy="74613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5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39705" r="45806" b="58577"/>
              <a:stretch>
                <a:fillRect/>
              </a:stretch>
            </p:blipFill>
            <p:spPr bwMode="auto">
              <a:xfrm rot="10800000">
                <a:off x="5981878" y="1904532"/>
                <a:ext cx="629290" cy="100977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6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39705" r="45806" b="58577"/>
              <a:stretch>
                <a:fillRect/>
              </a:stretch>
            </p:blipFill>
            <p:spPr bwMode="auto">
              <a:xfrm rot="10800000">
                <a:off x="5982813" y="2659986"/>
                <a:ext cx="629290" cy="100977"/>
              </a:xfrm>
              <a:prstGeom prst="rect">
                <a:avLst/>
              </a:prstGeom>
              <a:solidFill>
                <a:srgbClr val="00FF00"/>
              </a:solidFill>
            </p:spPr>
          </p:pic>
          <p:pic>
            <p:nvPicPr>
              <p:cNvPr id="687" name="Picture 6" descr="H:\common\PurvesW\SCANS 8 15\Strat Column RGB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8304" t="39705" r="45806" b="58577"/>
              <a:stretch>
                <a:fillRect/>
              </a:stretch>
            </p:blipFill>
            <p:spPr bwMode="auto">
              <a:xfrm rot="10800000">
                <a:off x="5980943" y="2841370"/>
                <a:ext cx="629290" cy="129027"/>
              </a:xfrm>
              <a:prstGeom prst="rect">
                <a:avLst/>
              </a:prstGeom>
              <a:solidFill>
                <a:srgbClr val="00FF00"/>
              </a:solidFill>
            </p:spPr>
          </p:pic>
        </p:grpSp>
        <p:sp>
          <p:nvSpPr>
            <p:cNvPr id="371" name="Rectangle 370"/>
            <p:cNvSpPr/>
            <p:nvPr/>
          </p:nvSpPr>
          <p:spPr>
            <a:xfrm>
              <a:off x="2140798" y="6192838"/>
              <a:ext cx="1143000" cy="533400"/>
            </a:xfrm>
            <a:prstGeom prst="rect">
              <a:avLst/>
            </a:prstGeom>
            <a:solidFill>
              <a:srgbClr val="FF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374" name="Freeform 3"/>
            <p:cNvSpPr>
              <a:spLocks/>
            </p:cNvSpPr>
            <p:nvPr/>
          </p:nvSpPr>
          <p:spPr bwMode="auto">
            <a:xfrm>
              <a:off x="197698" y="6181725"/>
              <a:ext cx="1949450" cy="541338"/>
            </a:xfrm>
            <a:custGeom>
              <a:avLst/>
              <a:gdLst>
                <a:gd name="T0" fmla="*/ 2147483647 w 921"/>
                <a:gd name="T1" fmla="*/ 2147483647 h 454"/>
                <a:gd name="T2" fmla="*/ 2147483647 w 921"/>
                <a:gd name="T3" fmla="*/ 2147483647 h 454"/>
                <a:gd name="T4" fmla="*/ 0 w 921"/>
                <a:gd name="T5" fmla="*/ 2147483647 h 454"/>
                <a:gd name="T6" fmla="*/ 0 w 921"/>
                <a:gd name="T7" fmla="*/ 0 h 454"/>
                <a:gd name="T8" fmla="*/ 2147483647 w 921"/>
                <a:gd name="T9" fmla="*/ 0 h 454"/>
                <a:gd name="T10" fmla="*/ 2147483647 w 921"/>
                <a:gd name="T11" fmla="*/ 0 h 454"/>
                <a:gd name="T12" fmla="*/ 2147483647 w 921"/>
                <a:gd name="T13" fmla="*/ 2147483647 h 45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21"/>
                <a:gd name="T22" fmla="*/ 0 h 454"/>
                <a:gd name="T23" fmla="*/ 921 w 921"/>
                <a:gd name="T24" fmla="*/ 454 h 45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21" h="454">
                  <a:moveTo>
                    <a:pt x="921" y="454"/>
                  </a:moveTo>
                  <a:lnTo>
                    <a:pt x="489" y="454"/>
                  </a:lnTo>
                  <a:lnTo>
                    <a:pt x="0" y="454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921" y="0"/>
                  </a:lnTo>
                  <a:lnTo>
                    <a:pt x="921" y="454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380" name="Rectangle 4"/>
            <p:cNvSpPr>
              <a:spLocks noChangeArrowheads="1"/>
            </p:cNvSpPr>
            <p:nvPr/>
          </p:nvSpPr>
          <p:spPr bwMode="auto">
            <a:xfrm>
              <a:off x="197698" y="4070350"/>
              <a:ext cx="1035050" cy="920750"/>
            </a:xfrm>
            <a:prstGeom prst="rect">
              <a:avLst/>
            </a:prstGeom>
            <a:solidFill>
              <a:srgbClr val="99FF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394" name="Rectangle 5"/>
            <p:cNvSpPr>
              <a:spLocks noChangeArrowheads="1"/>
            </p:cNvSpPr>
            <p:nvPr/>
          </p:nvSpPr>
          <p:spPr bwMode="auto">
            <a:xfrm>
              <a:off x="197698" y="3470275"/>
              <a:ext cx="1035050" cy="600075"/>
            </a:xfrm>
            <a:prstGeom prst="rect">
              <a:avLst/>
            </a:prstGeom>
            <a:solidFill>
              <a:srgbClr val="FF6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395" name="Rectangle 6"/>
            <p:cNvSpPr>
              <a:spLocks noChangeArrowheads="1"/>
            </p:cNvSpPr>
            <p:nvPr/>
          </p:nvSpPr>
          <p:spPr bwMode="auto">
            <a:xfrm>
              <a:off x="197698" y="2652713"/>
              <a:ext cx="1035050" cy="817562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08" name="Rectangle 7"/>
            <p:cNvSpPr>
              <a:spLocks noChangeArrowheads="1"/>
            </p:cNvSpPr>
            <p:nvPr/>
          </p:nvSpPr>
          <p:spPr bwMode="auto">
            <a:xfrm>
              <a:off x="197698" y="625475"/>
              <a:ext cx="1035050" cy="2027238"/>
            </a:xfrm>
            <a:prstGeom prst="rect">
              <a:avLst/>
            </a:prstGeom>
            <a:solidFill>
              <a:srgbClr val="FFFF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09" name="Rectangle 8"/>
            <p:cNvSpPr>
              <a:spLocks noChangeArrowheads="1"/>
            </p:cNvSpPr>
            <p:nvPr/>
          </p:nvSpPr>
          <p:spPr bwMode="auto">
            <a:xfrm>
              <a:off x="197698" y="4991100"/>
              <a:ext cx="1035050" cy="1190625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14" name="Rectangle 33"/>
            <p:cNvSpPr>
              <a:spLocks noChangeArrowheads="1"/>
            </p:cNvSpPr>
            <p:nvPr/>
          </p:nvSpPr>
          <p:spPr bwMode="auto">
            <a:xfrm>
              <a:off x="1232748" y="625475"/>
              <a:ext cx="914400" cy="202723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19" name="Rectangle 34"/>
            <p:cNvSpPr>
              <a:spLocks noChangeArrowheads="1"/>
            </p:cNvSpPr>
            <p:nvPr/>
          </p:nvSpPr>
          <p:spPr bwMode="auto">
            <a:xfrm>
              <a:off x="1232748" y="2652713"/>
              <a:ext cx="914400" cy="817562"/>
            </a:xfrm>
            <a:prstGeom prst="rect">
              <a:avLst/>
            </a:prstGeom>
            <a:solidFill>
              <a:srgbClr val="CCEE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20" name="Rectangle 35"/>
            <p:cNvSpPr>
              <a:spLocks noChangeArrowheads="1"/>
            </p:cNvSpPr>
            <p:nvPr/>
          </p:nvSpPr>
          <p:spPr bwMode="auto">
            <a:xfrm>
              <a:off x="1232748" y="3470275"/>
              <a:ext cx="914400" cy="600075"/>
            </a:xfrm>
            <a:prstGeom prst="rect">
              <a:avLst/>
            </a:prstGeom>
            <a:solidFill>
              <a:srgbClr val="FFCCF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23" name="Rectangle 36"/>
            <p:cNvSpPr>
              <a:spLocks noChangeArrowheads="1"/>
            </p:cNvSpPr>
            <p:nvPr/>
          </p:nvSpPr>
          <p:spPr bwMode="auto">
            <a:xfrm>
              <a:off x="1232748" y="4070350"/>
              <a:ext cx="914400" cy="920750"/>
            </a:xfrm>
            <a:prstGeom prst="rect">
              <a:avLst/>
            </a:prstGeom>
            <a:solidFill>
              <a:srgbClr val="DBFF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24" name="Rectangle 37"/>
            <p:cNvSpPr>
              <a:spLocks noChangeArrowheads="1"/>
            </p:cNvSpPr>
            <p:nvPr/>
          </p:nvSpPr>
          <p:spPr bwMode="auto">
            <a:xfrm>
              <a:off x="1232748" y="4991100"/>
              <a:ext cx="914400" cy="1190625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29" name="Freeform 38"/>
            <p:cNvSpPr>
              <a:spLocks/>
            </p:cNvSpPr>
            <p:nvPr/>
          </p:nvSpPr>
          <p:spPr bwMode="auto">
            <a:xfrm>
              <a:off x="197698" y="384175"/>
              <a:ext cx="3098800" cy="241300"/>
            </a:xfrm>
            <a:custGeom>
              <a:avLst/>
              <a:gdLst>
                <a:gd name="T0" fmla="*/ 2147483647 w 3109"/>
                <a:gd name="T1" fmla="*/ 2147483647 h 203"/>
                <a:gd name="T2" fmla="*/ 2147483647 w 3109"/>
                <a:gd name="T3" fmla="*/ 2147483647 h 203"/>
                <a:gd name="T4" fmla="*/ 2147483647 w 3109"/>
                <a:gd name="T5" fmla="*/ 2147483647 h 203"/>
                <a:gd name="T6" fmla="*/ 2147483647 w 3109"/>
                <a:gd name="T7" fmla="*/ 2147483647 h 203"/>
                <a:gd name="T8" fmla="*/ 2147483647 w 3109"/>
                <a:gd name="T9" fmla="*/ 2147483647 h 203"/>
                <a:gd name="T10" fmla="*/ 2147483647 w 3109"/>
                <a:gd name="T11" fmla="*/ 2147483647 h 203"/>
                <a:gd name="T12" fmla="*/ 2147483647 w 3109"/>
                <a:gd name="T13" fmla="*/ 2147483647 h 203"/>
                <a:gd name="T14" fmla="*/ 0 w 3109"/>
                <a:gd name="T15" fmla="*/ 2147483647 h 203"/>
                <a:gd name="T16" fmla="*/ 0 w 3109"/>
                <a:gd name="T17" fmla="*/ 0 h 203"/>
                <a:gd name="T18" fmla="*/ 2147483647 w 3109"/>
                <a:gd name="T19" fmla="*/ 0 h 203"/>
                <a:gd name="T20" fmla="*/ 2147483647 w 3109"/>
                <a:gd name="T21" fmla="*/ 0 h 203"/>
                <a:gd name="T22" fmla="*/ 2147483647 w 3109"/>
                <a:gd name="T23" fmla="*/ 0 h 203"/>
                <a:gd name="T24" fmla="*/ 2147483647 w 3109"/>
                <a:gd name="T25" fmla="*/ 0 h 203"/>
                <a:gd name="T26" fmla="*/ 2147483647 w 3109"/>
                <a:gd name="T27" fmla="*/ 0 h 203"/>
                <a:gd name="T28" fmla="*/ 2147483647 w 3109"/>
                <a:gd name="T29" fmla="*/ 0 h 203"/>
                <a:gd name="T30" fmla="*/ 2147483647 w 3109"/>
                <a:gd name="T31" fmla="*/ 0 h 203"/>
                <a:gd name="T32" fmla="*/ 2147483647 w 3109"/>
                <a:gd name="T33" fmla="*/ 2147483647 h 2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109"/>
                <a:gd name="T52" fmla="*/ 0 h 203"/>
                <a:gd name="T53" fmla="*/ 3109 w 3109"/>
                <a:gd name="T54" fmla="*/ 203 h 20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109" h="203">
                  <a:moveTo>
                    <a:pt x="3109" y="203"/>
                  </a:moveTo>
                  <a:lnTo>
                    <a:pt x="2561" y="203"/>
                  </a:lnTo>
                  <a:lnTo>
                    <a:pt x="2014" y="203"/>
                  </a:lnTo>
                  <a:lnTo>
                    <a:pt x="1467" y="203"/>
                  </a:lnTo>
                  <a:lnTo>
                    <a:pt x="917" y="203"/>
                  </a:lnTo>
                  <a:lnTo>
                    <a:pt x="921" y="203"/>
                  </a:lnTo>
                  <a:lnTo>
                    <a:pt x="489" y="203"/>
                  </a:lnTo>
                  <a:lnTo>
                    <a:pt x="0" y="203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921" y="0"/>
                  </a:lnTo>
                  <a:lnTo>
                    <a:pt x="917" y="0"/>
                  </a:lnTo>
                  <a:lnTo>
                    <a:pt x="1467" y="0"/>
                  </a:lnTo>
                  <a:lnTo>
                    <a:pt x="2014" y="0"/>
                  </a:lnTo>
                  <a:lnTo>
                    <a:pt x="2561" y="0"/>
                  </a:lnTo>
                  <a:lnTo>
                    <a:pt x="3109" y="0"/>
                  </a:lnTo>
                  <a:lnTo>
                    <a:pt x="3109" y="203"/>
                  </a:lnTo>
                  <a:close/>
                </a:path>
              </a:pathLst>
            </a:custGeom>
            <a:solidFill>
              <a:srgbClr val="E0E0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1" name="Rectangle 40"/>
            <p:cNvSpPr>
              <a:spLocks noChangeArrowheads="1"/>
            </p:cNvSpPr>
            <p:nvPr/>
          </p:nvSpPr>
          <p:spPr bwMode="auto">
            <a:xfrm>
              <a:off x="197698" y="619125"/>
              <a:ext cx="1035050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2" name="Rectangle 41"/>
            <p:cNvSpPr>
              <a:spLocks noChangeArrowheads="1"/>
            </p:cNvSpPr>
            <p:nvPr/>
          </p:nvSpPr>
          <p:spPr bwMode="auto">
            <a:xfrm>
              <a:off x="197698" y="2644775"/>
              <a:ext cx="1035050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3" name="Rectangle 42"/>
            <p:cNvSpPr>
              <a:spLocks noChangeArrowheads="1"/>
            </p:cNvSpPr>
            <p:nvPr/>
          </p:nvSpPr>
          <p:spPr bwMode="auto">
            <a:xfrm>
              <a:off x="197698" y="3463925"/>
              <a:ext cx="1035050" cy="1270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5" name="Rectangle 43"/>
            <p:cNvSpPr>
              <a:spLocks noChangeArrowheads="1"/>
            </p:cNvSpPr>
            <p:nvPr/>
          </p:nvSpPr>
          <p:spPr bwMode="auto">
            <a:xfrm>
              <a:off x="197698" y="4062413"/>
              <a:ext cx="1035050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6" name="Rectangle 44"/>
            <p:cNvSpPr>
              <a:spLocks noChangeArrowheads="1"/>
            </p:cNvSpPr>
            <p:nvPr/>
          </p:nvSpPr>
          <p:spPr bwMode="auto">
            <a:xfrm>
              <a:off x="197698" y="4519613"/>
              <a:ext cx="1035050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7" name="Rectangle 45"/>
            <p:cNvSpPr>
              <a:spLocks noChangeArrowheads="1"/>
            </p:cNvSpPr>
            <p:nvPr/>
          </p:nvSpPr>
          <p:spPr bwMode="auto">
            <a:xfrm>
              <a:off x="197698" y="4984750"/>
              <a:ext cx="1035050" cy="1270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38" name="Rectangle 46"/>
            <p:cNvSpPr>
              <a:spLocks noChangeArrowheads="1"/>
            </p:cNvSpPr>
            <p:nvPr/>
          </p:nvSpPr>
          <p:spPr bwMode="auto">
            <a:xfrm>
              <a:off x="197698" y="5884863"/>
              <a:ext cx="1035050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0" name="Rectangle 47"/>
            <p:cNvSpPr>
              <a:spLocks noChangeArrowheads="1"/>
            </p:cNvSpPr>
            <p:nvPr/>
          </p:nvSpPr>
          <p:spPr bwMode="auto">
            <a:xfrm>
              <a:off x="197698" y="6175375"/>
              <a:ext cx="1035050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1" name="Rectangle 49"/>
            <p:cNvSpPr>
              <a:spLocks noChangeArrowheads="1"/>
            </p:cNvSpPr>
            <p:nvPr/>
          </p:nvSpPr>
          <p:spPr bwMode="auto">
            <a:xfrm>
              <a:off x="1232748" y="619125"/>
              <a:ext cx="914400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2" name="Rectangle 50"/>
            <p:cNvSpPr>
              <a:spLocks noChangeArrowheads="1"/>
            </p:cNvSpPr>
            <p:nvPr/>
          </p:nvSpPr>
          <p:spPr bwMode="auto">
            <a:xfrm>
              <a:off x="1223223" y="1082675"/>
              <a:ext cx="931862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3" name="Rectangle 51"/>
            <p:cNvSpPr>
              <a:spLocks noChangeArrowheads="1"/>
            </p:cNvSpPr>
            <p:nvPr/>
          </p:nvSpPr>
          <p:spPr bwMode="auto">
            <a:xfrm>
              <a:off x="1223223" y="1858963"/>
              <a:ext cx="931862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4" name="Rectangle 52"/>
            <p:cNvSpPr>
              <a:spLocks noChangeArrowheads="1"/>
            </p:cNvSpPr>
            <p:nvPr/>
          </p:nvSpPr>
          <p:spPr bwMode="auto">
            <a:xfrm>
              <a:off x="1223223" y="2427288"/>
              <a:ext cx="931862" cy="7937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5" name="Rectangle 53"/>
            <p:cNvSpPr>
              <a:spLocks noChangeArrowheads="1"/>
            </p:cNvSpPr>
            <p:nvPr/>
          </p:nvSpPr>
          <p:spPr bwMode="auto">
            <a:xfrm>
              <a:off x="1232748" y="2644775"/>
              <a:ext cx="914400" cy="14288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7" name="Rectangle 54"/>
            <p:cNvSpPr>
              <a:spLocks noChangeArrowheads="1"/>
            </p:cNvSpPr>
            <p:nvPr/>
          </p:nvSpPr>
          <p:spPr bwMode="auto">
            <a:xfrm>
              <a:off x="1223223" y="2806700"/>
              <a:ext cx="931862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48" name="Rectangle 55"/>
            <p:cNvSpPr>
              <a:spLocks noChangeArrowheads="1"/>
            </p:cNvSpPr>
            <p:nvPr/>
          </p:nvSpPr>
          <p:spPr bwMode="auto">
            <a:xfrm>
              <a:off x="1223223" y="2965450"/>
              <a:ext cx="931862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0" name="Rectangle 56"/>
            <p:cNvSpPr>
              <a:spLocks noChangeArrowheads="1"/>
            </p:cNvSpPr>
            <p:nvPr/>
          </p:nvSpPr>
          <p:spPr bwMode="auto">
            <a:xfrm>
              <a:off x="1223223" y="3127375"/>
              <a:ext cx="931862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1" name="Rectangle 57"/>
            <p:cNvSpPr>
              <a:spLocks noChangeArrowheads="1"/>
            </p:cNvSpPr>
            <p:nvPr/>
          </p:nvSpPr>
          <p:spPr bwMode="auto">
            <a:xfrm>
              <a:off x="1223223" y="3295650"/>
              <a:ext cx="931862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2" name="Rectangle 58"/>
            <p:cNvSpPr>
              <a:spLocks noChangeArrowheads="1"/>
            </p:cNvSpPr>
            <p:nvPr/>
          </p:nvSpPr>
          <p:spPr bwMode="auto">
            <a:xfrm>
              <a:off x="1232748" y="3463925"/>
              <a:ext cx="914400" cy="12700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3" name="Rectangle 59"/>
            <p:cNvSpPr>
              <a:spLocks noChangeArrowheads="1"/>
            </p:cNvSpPr>
            <p:nvPr/>
          </p:nvSpPr>
          <p:spPr bwMode="auto">
            <a:xfrm>
              <a:off x="1223223" y="3619500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4" name="Rectangle 60"/>
            <p:cNvSpPr>
              <a:spLocks noChangeArrowheads="1"/>
            </p:cNvSpPr>
            <p:nvPr/>
          </p:nvSpPr>
          <p:spPr bwMode="auto">
            <a:xfrm>
              <a:off x="1223223" y="3833813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5" name="Rectangle 61"/>
            <p:cNvSpPr>
              <a:spLocks noChangeArrowheads="1"/>
            </p:cNvSpPr>
            <p:nvPr/>
          </p:nvSpPr>
          <p:spPr bwMode="auto">
            <a:xfrm>
              <a:off x="1232748" y="4062413"/>
              <a:ext cx="914400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6" name="Rectangle 62"/>
            <p:cNvSpPr>
              <a:spLocks noChangeArrowheads="1"/>
            </p:cNvSpPr>
            <p:nvPr/>
          </p:nvSpPr>
          <p:spPr bwMode="auto">
            <a:xfrm>
              <a:off x="1223223" y="4217988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7" name="Rectangle 63"/>
            <p:cNvSpPr>
              <a:spLocks noChangeArrowheads="1"/>
            </p:cNvSpPr>
            <p:nvPr/>
          </p:nvSpPr>
          <p:spPr bwMode="auto">
            <a:xfrm>
              <a:off x="1223223" y="4371975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59" name="Rectangle 64"/>
            <p:cNvSpPr>
              <a:spLocks noChangeArrowheads="1"/>
            </p:cNvSpPr>
            <p:nvPr/>
          </p:nvSpPr>
          <p:spPr bwMode="auto">
            <a:xfrm>
              <a:off x="1232748" y="4519613"/>
              <a:ext cx="914400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0" name="Rectangle 65"/>
            <p:cNvSpPr>
              <a:spLocks noChangeArrowheads="1"/>
            </p:cNvSpPr>
            <p:nvPr/>
          </p:nvSpPr>
          <p:spPr bwMode="auto">
            <a:xfrm>
              <a:off x="1223223" y="4675188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1" name="Rectangle 66"/>
            <p:cNvSpPr>
              <a:spLocks noChangeArrowheads="1"/>
            </p:cNvSpPr>
            <p:nvPr/>
          </p:nvSpPr>
          <p:spPr bwMode="auto">
            <a:xfrm>
              <a:off x="1223223" y="4830763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2" name="Rectangle 67"/>
            <p:cNvSpPr>
              <a:spLocks noChangeArrowheads="1"/>
            </p:cNvSpPr>
            <p:nvPr/>
          </p:nvSpPr>
          <p:spPr bwMode="auto">
            <a:xfrm>
              <a:off x="1232748" y="4984750"/>
              <a:ext cx="914400" cy="1270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3" name="Rectangle 68"/>
            <p:cNvSpPr>
              <a:spLocks noChangeArrowheads="1"/>
            </p:cNvSpPr>
            <p:nvPr/>
          </p:nvSpPr>
          <p:spPr bwMode="auto">
            <a:xfrm>
              <a:off x="1223223" y="5091113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4" name="Rectangle 69"/>
            <p:cNvSpPr>
              <a:spLocks noChangeArrowheads="1"/>
            </p:cNvSpPr>
            <p:nvPr/>
          </p:nvSpPr>
          <p:spPr bwMode="auto">
            <a:xfrm>
              <a:off x="1223223" y="5203825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5" name="Rectangle 70"/>
            <p:cNvSpPr>
              <a:spLocks noChangeArrowheads="1"/>
            </p:cNvSpPr>
            <p:nvPr/>
          </p:nvSpPr>
          <p:spPr bwMode="auto">
            <a:xfrm>
              <a:off x="1223223" y="5640388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6" name="Rectangle 71"/>
            <p:cNvSpPr>
              <a:spLocks noChangeArrowheads="1"/>
            </p:cNvSpPr>
            <p:nvPr/>
          </p:nvSpPr>
          <p:spPr bwMode="auto">
            <a:xfrm>
              <a:off x="1223223" y="5764213"/>
              <a:ext cx="931862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7" name="Rectangle 72"/>
            <p:cNvSpPr>
              <a:spLocks noChangeArrowheads="1"/>
            </p:cNvSpPr>
            <p:nvPr/>
          </p:nvSpPr>
          <p:spPr bwMode="auto">
            <a:xfrm>
              <a:off x="1232748" y="5884863"/>
              <a:ext cx="914400" cy="1428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8" name="Rectangle 73"/>
            <p:cNvSpPr>
              <a:spLocks noChangeArrowheads="1"/>
            </p:cNvSpPr>
            <p:nvPr/>
          </p:nvSpPr>
          <p:spPr bwMode="auto">
            <a:xfrm>
              <a:off x="1232748" y="6175375"/>
              <a:ext cx="914400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69" name="Rectangle 74"/>
            <p:cNvSpPr>
              <a:spLocks noChangeArrowheads="1"/>
            </p:cNvSpPr>
            <p:nvPr/>
          </p:nvSpPr>
          <p:spPr bwMode="auto">
            <a:xfrm>
              <a:off x="2137623" y="619125"/>
              <a:ext cx="1165225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70" name="Rectangle 245"/>
            <p:cNvSpPr>
              <a:spLocks noChangeArrowheads="1"/>
            </p:cNvSpPr>
            <p:nvPr/>
          </p:nvSpPr>
          <p:spPr bwMode="auto">
            <a:xfrm>
              <a:off x="1220048" y="384175"/>
              <a:ext cx="25400" cy="579755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71" name="Rectangle 246"/>
            <p:cNvSpPr>
              <a:spLocks noChangeArrowheads="1"/>
            </p:cNvSpPr>
            <p:nvPr/>
          </p:nvSpPr>
          <p:spPr bwMode="auto">
            <a:xfrm>
              <a:off x="2128098" y="384175"/>
              <a:ext cx="22225" cy="63388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472" name="Rectangle 251"/>
            <p:cNvSpPr>
              <a:spLocks noChangeArrowheads="1"/>
            </p:cNvSpPr>
            <p:nvPr/>
          </p:nvSpPr>
          <p:spPr bwMode="auto">
            <a:xfrm>
              <a:off x="499323" y="439738"/>
              <a:ext cx="347852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System</a:t>
              </a:r>
              <a:endParaRPr lang="en-US" b="1" dirty="0"/>
            </a:p>
          </p:txBody>
        </p:sp>
        <p:sp>
          <p:nvSpPr>
            <p:cNvPr id="473" name="Rectangle 252"/>
            <p:cNvSpPr>
              <a:spLocks noChangeArrowheads="1"/>
            </p:cNvSpPr>
            <p:nvPr/>
          </p:nvSpPr>
          <p:spPr bwMode="auto">
            <a:xfrm>
              <a:off x="464398" y="1504950"/>
              <a:ext cx="44563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Permian</a:t>
              </a:r>
              <a:endParaRPr lang="en-US" sz="1000" b="1"/>
            </a:p>
          </p:txBody>
        </p:sp>
        <p:sp>
          <p:nvSpPr>
            <p:cNvPr id="474" name="Rectangle 253"/>
            <p:cNvSpPr>
              <a:spLocks noChangeArrowheads="1"/>
            </p:cNvSpPr>
            <p:nvPr/>
          </p:nvSpPr>
          <p:spPr bwMode="auto">
            <a:xfrm>
              <a:off x="273898" y="2982913"/>
              <a:ext cx="77104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Pennsylvanian</a:t>
              </a:r>
              <a:endParaRPr lang="en-US" sz="1000" b="1"/>
            </a:p>
          </p:txBody>
        </p:sp>
        <p:sp>
          <p:nvSpPr>
            <p:cNvPr id="475" name="Rectangle 254"/>
            <p:cNvSpPr>
              <a:spLocks noChangeArrowheads="1"/>
            </p:cNvSpPr>
            <p:nvPr/>
          </p:nvSpPr>
          <p:spPr bwMode="auto">
            <a:xfrm>
              <a:off x="297710" y="3686175"/>
              <a:ext cx="71493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Mississippian</a:t>
              </a:r>
              <a:endParaRPr lang="en-US" sz="1000" b="1"/>
            </a:p>
          </p:txBody>
        </p:sp>
        <p:sp>
          <p:nvSpPr>
            <p:cNvPr id="476" name="Rectangle 255"/>
            <p:cNvSpPr>
              <a:spLocks noChangeArrowheads="1"/>
            </p:cNvSpPr>
            <p:nvPr/>
          </p:nvSpPr>
          <p:spPr bwMode="auto">
            <a:xfrm>
              <a:off x="434235" y="4211638"/>
              <a:ext cx="50654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Devonian</a:t>
              </a:r>
              <a:endParaRPr lang="en-US" sz="1000" b="1"/>
            </a:p>
          </p:txBody>
        </p:sp>
        <p:sp>
          <p:nvSpPr>
            <p:cNvPr id="477" name="Rectangle 256"/>
            <p:cNvSpPr>
              <a:spLocks noChangeArrowheads="1"/>
            </p:cNvSpPr>
            <p:nvPr/>
          </p:nvSpPr>
          <p:spPr bwMode="auto">
            <a:xfrm>
              <a:off x="491385" y="4662488"/>
              <a:ext cx="402354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Silurian</a:t>
              </a:r>
              <a:endParaRPr lang="en-US" sz="1000" b="1"/>
            </a:p>
          </p:txBody>
        </p:sp>
        <p:sp>
          <p:nvSpPr>
            <p:cNvPr id="478" name="Rectangle 257"/>
            <p:cNvSpPr>
              <a:spLocks noChangeArrowheads="1"/>
            </p:cNvSpPr>
            <p:nvPr/>
          </p:nvSpPr>
          <p:spPr bwMode="auto">
            <a:xfrm>
              <a:off x="405660" y="5376863"/>
              <a:ext cx="57868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Ordovician</a:t>
              </a:r>
              <a:endParaRPr lang="en-US" sz="1000" b="1"/>
            </a:p>
          </p:txBody>
        </p:sp>
        <p:sp>
          <p:nvSpPr>
            <p:cNvPr id="479" name="Rectangle 258"/>
            <p:cNvSpPr>
              <a:spLocks noChangeArrowheads="1"/>
            </p:cNvSpPr>
            <p:nvPr/>
          </p:nvSpPr>
          <p:spPr bwMode="auto">
            <a:xfrm>
              <a:off x="427885" y="5956300"/>
              <a:ext cx="511358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Cambrian</a:t>
              </a:r>
              <a:endParaRPr lang="en-US" sz="1000" b="1"/>
            </a:p>
          </p:txBody>
        </p:sp>
        <p:sp>
          <p:nvSpPr>
            <p:cNvPr id="480" name="Rectangle 260"/>
            <p:cNvSpPr>
              <a:spLocks noChangeArrowheads="1"/>
            </p:cNvSpPr>
            <p:nvPr/>
          </p:nvSpPr>
          <p:spPr bwMode="auto">
            <a:xfrm>
              <a:off x="751735" y="6386513"/>
              <a:ext cx="67486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1">
                  <a:solidFill>
                    <a:srgbClr val="000000"/>
                  </a:solidFill>
                </a:rPr>
                <a:t>Precambrian</a:t>
              </a:r>
              <a:endParaRPr lang="en-US" sz="1000" b="1"/>
            </a:p>
          </p:txBody>
        </p:sp>
        <p:sp>
          <p:nvSpPr>
            <p:cNvPr id="481" name="Rectangle 261"/>
            <p:cNvSpPr>
              <a:spLocks noChangeArrowheads="1"/>
            </p:cNvSpPr>
            <p:nvPr/>
          </p:nvSpPr>
          <p:spPr bwMode="auto">
            <a:xfrm>
              <a:off x="1505798" y="439738"/>
              <a:ext cx="286938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Series</a:t>
              </a:r>
              <a:endParaRPr lang="en-US" b="1" dirty="0"/>
            </a:p>
          </p:txBody>
        </p:sp>
        <p:sp>
          <p:nvSpPr>
            <p:cNvPr id="482" name="Rectangle 262"/>
            <p:cNvSpPr>
              <a:spLocks noChangeArrowheads="1"/>
            </p:cNvSpPr>
            <p:nvPr/>
          </p:nvSpPr>
          <p:spPr bwMode="auto">
            <a:xfrm>
              <a:off x="1513735" y="822325"/>
              <a:ext cx="28693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Ochoan</a:t>
              </a:r>
              <a:endParaRPr lang="en-US" b="1"/>
            </a:p>
          </p:txBody>
        </p:sp>
        <p:sp>
          <p:nvSpPr>
            <p:cNvPr id="491" name="Rectangle 263"/>
            <p:cNvSpPr>
              <a:spLocks noChangeArrowheads="1"/>
            </p:cNvSpPr>
            <p:nvPr/>
          </p:nvSpPr>
          <p:spPr bwMode="auto">
            <a:xfrm>
              <a:off x="1437535" y="1393825"/>
              <a:ext cx="47769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 err="1">
                  <a:solidFill>
                    <a:srgbClr val="000000"/>
                  </a:solidFill>
                </a:rPr>
                <a:t>Guadalupian</a:t>
              </a:r>
              <a:endParaRPr lang="en-US" b="1" dirty="0"/>
            </a:p>
          </p:txBody>
        </p:sp>
        <p:sp>
          <p:nvSpPr>
            <p:cNvPr id="492" name="Rectangle 264"/>
            <p:cNvSpPr>
              <a:spLocks noChangeArrowheads="1"/>
            </p:cNvSpPr>
            <p:nvPr/>
          </p:nvSpPr>
          <p:spPr bwMode="auto">
            <a:xfrm>
              <a:off x="1474048" y="2103438"/>
              <a:ext cx="41998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 err="1">
                  <a:solidFill>
                    <a:srgbClr val="000000"/>
                  </a:solidFill>
                </a:rPr>
                <a:t>Leonardian</a:t>
              </a:r>
              <a:endParaRPr lang="en-US" b="1" dirty="0"/>
            </a:p>
          </p:txBody>
        </p:sp>
        <p:sp>
          <p:nvSpPr>
            <p:cNvPr id="493" name="Rectangle 265"/>
            <p:cNvSpPr>
              <a:spLocks noChangeArrowheads="1"/>
            </p:cNvSpPr>
            <p:nvPr/>
          </p:nvSpPr>
          <p:spPr bwMode="auto">
            <a:xfrm>
              <a:off x="1426423" y="2503488"/>
              <a:ext cx="50013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Wolfcampian</a:t>
              </a:r>
              <a:endParaRPr lang="en-US" b="1"/>
            </a:p>
          </p:txBody>
        </p:sp>
        <p:sp>
          <p:nvSpPr>
            <p:cNvPr id="494" name="Rectangle 266"/>
            <p:cNvSpPr>
              <a:spLocks noChangeArrowheads="1"/>
            </p:cNvSpPr>
            <p:nvPr/>
          </p:nvSpPr>
          <p:spPr bwMode="auto">
            <a:xfrm>
              <a:off x="1540723" y="2686050"/>
              <a:ext cx="3109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Virgilian</a:t>
              </a:r>
              <a:endParaRPr lang="en-US" b="1"/>
            </a:p>
          </p:txBody>
        </p:sp>
        <p:sp>
          <p:nvSpPr>
            <p:cNvPr id="495" name="Rectangle 267"/>
            <p:cNvSpPr>
              <a:spLocks noChangeArrowheads="1"/>
            </p:cNvSpPr>
            <p:nvPr/>
          </p:nvSpPr>
          <p:spPr bwMode="auto">
            <a:xfrm>
              <a:off x="1483573" y="2841625"/>
              <a:ext cx="41517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Missourian</a:t>
              </a:r>
              <a:endParaRPr lang="en-US" b="1"/>
            </a:p>
          </p:txBody>
        </p:sp>
        <p:sp>
          <p:nvSpPr>
            <p:cNvPr id="496" name="Rectangle 268"/>
            <p:cNvSpPr>
              <a:spLocks noChangeArrowheads="1"/>
            </p:cNvSpPr>
            <p:nvPr/>
          </p:nvSpPr>
          <p:spPr bwMode="auto">
            <a:xfrm>
              <a:off x="1415309" y="2995613"/>
              <a:ext cx="62353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700" b="1" dirty="0" err="1">
                  <a:solidFill>
                    <a:srgbClr val="000000"/>
                  </a:solidFill>
                </a:rPr>
                <a:t>Desmoinesian</a:t>
              </a:r>
              <a:endParaRPr lang="en-US" b="1" dirty="0"/>
            </a:p>
          </p:txBody>
        </p:sp>
        <p:sp>
          <p:nvSpPr>
            <p:cNvPr id="497" name="Rectangle 269"/>
            <p:cNvSpPr>
              <a:spLocks noChangeArrowheads="1"/>
            </p:cNvSpPr>
            <p:nvPr/>
          </p:nvSpPr>
          <p:spPr bwMode="auto">
            <a:xfrm>
              <a:off x="1551144" y="3163216"/>
              <a:ext cx="26930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 err="1">
                  <a:solidFill>
                    <a:srgbClr val="000000"/>
                  </a:solidFill>
                </a:rPr>
                <a:t>Atokan</a:t>
              </a:r>
              <a:endParaRPr lang="en-US" b="1" dirty="0"/>
            </a:p>
          </p:txBody>
        </p:sp>
        <p:sp>
          <p:nvSpPr>
            <p:cNvPr id="498" name="Rectangle 270"/>
            <p:cNvSpPr>
              <a:spLocks noChangeArrowheads="1"/>
            </p:cNvSpPr>
            <p:nvPr/>
          </p:nvSpPr>
          <p:spPr bwMode="auto">
            <a:xfrm>
              <a:off x="1502623" y="3332163"/>
              <a:ext cx="39914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Morrowan</a:t>
              </a:r>
              <a:endParaRPr lang="en-US" b="1"/>
            </a:p>
          </p:txBody>
        </p:sp>
        <p:sp>
          <p:nvSpPr>
            <p:cNvPr id="499" name="Rectangle 271"/>
            <p:cNvSpPr>
              <a:spLocks noChangeArrowheads="1"/>
            </p:cNvSpPr>
            <p:nvPr/>
          </p:nvSpPr>
          <p:spPr bwMode="auto">
            <a:xfrm>
              <a:off x="1477223" y="3489325"/>
              <a:ext cx="39914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Chesterian</a:t>
              </a:r>
              <a:endParaRPr lang="en-US" b="1"/>
            </a:p>
          </p:txBody>
        </p:sp>
        <p:sp>
          <p:nvSpPr>
            <p:cNvPr id="500" name="Rectangle 272"/>
            <p:cNvSpPr>
              <a:spLocks noChangeArrowheads="1"/>
            </p:cNvSpPr>
            <p:nvPr/>
          </p:nvSpPr>
          <p:spPr bwMode="auto">
            <a:xfrm>
              <a:off x="1438908" y="3624263"/>
              <a:ext cx="537005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00" b="1" dirty="0" err="1">
                  <a:solidFill>
                    <a:srgbClr val="000000"/>
                  </a:solidFill>
                </a:rPr>
                <a:t>Meramecian</a:t>
              </a:r>
              <a:r>
                <a:rPr lang="en-US" sz="700" b="1" dirty="0">
                  <a:solidFill>
                    <a:srgbClr val="000000"/>
                  </a:solidFill>
                </a:rPr>
                <a:t> –</a:t>
              </a:r>
            </a:p>
            <a:p>
              <a:pPr algn="ctr"/>
              <a:r>
                <a:rPr lang="en-US" sz="700" b="1" dirty="0" err="1">
                  <a:solidFill>
                    <a:srgbClr val="000000"/>
                  </a:solidFill>
                </a:rPr>
                <a:t>Osagean</a:t>
              </a:r>
              <a:endParaRPr lang="en-US" b="1" dirty="0"/>
            </a:p>
          </p:txBody>
        </p:sp>
        <p:sp>
          <p:nvSpPr>
            <p:cNvPr id="501" name="Rectangle 274"/>
            <p:cNvSpPr>
              <a:spLocks noChangeArrowheads="1"/>
            </p:cNvSpPr>
            <p:nvPr/>
          </p:nvSpPr>
          <p:spPr bwMode="auto">
            <a:xfrm>
              <a:off x="1412135" y="3895725"/>
              <a:ext cx="5482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Kinderhookian</a:t>
              </a:r>
              <a:endParaRPr lang="en-US" b="1"/>
            </a:p>
          </p:txBody>
        </p:sp>
        <p:sp>
          <p:nvSpPr>
            <p:cNvPr id="502" name="Rectangle 275"/>
            <p:cNvSpPr>
              <a:spLocks noChangeArrowheads="1"/>
            </p:cNvSpPr>
            <p:nvPr/>
          </p:nvSpPr>
          <p:spPr bwMode="auto">
            <a:xfrm>
              <a:off x="1556598" y="4100513"/>
              <a:ext cx="23243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Upper</a:t>
              </a:r>
              <a:endParaRPr lang="en-US" b="1"/>
            </a:p>
          </p:txBody>
        </p:sp>
        <p:sp>
          <p:nvSpPr>
            <p:cNvPr id="503" name="Rectangle 276"/>
            <p:cNvSpPr>
              <a:spLocks noChangeArrowheads="1"/>
            </p:cNvSpPr>
            <p:nvPr/>
          </p:nvSpPr>
          <p:spPr bwMode="auto">
            <a:xfrm>
              <a:off x="1542310" y="4254500"/>
              <a:ext cx="26449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Middle</a:t>
              </a:r>
              <a:endParaRPr lang="en-US" b="1"/>
            </a:p>
          </p:txBody>
        </p:sp>
        <p:sp>
          <p:nvSpPr>
            <p:cNvPr id="504" name="Rectangle 277"/>
            <p:cNvSpPr>
              <a:spLocks noChangeArrowheads="1"/>
            </p:cNvSpPr>
            <p:nvPr/>
          </p:nvSpPr>
          <p:spPr bwMode="auto">
            <a:xfrm>
              <a:off x="1556598" y="4402138"/>
              <a:ext cx="230832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Lower</a:t>
              </a:r>
              <a:endParaRPr lang="en-US" b="1"/>
            </a:p>
          </p:txBody>
        </p:sp>
        <p:sp>
          <p:nvSpPr>
            <p:cNvPr id="505" name="Rectangle 278"/>
            <p:cNvSpPr>
              <a:spLocks noChangeArrowheads="1"/>
            </p:cNvSpPr>
            <p:nvPr/>
          </p:nvSpPr>
          <p:spPr bwMode="auto">
            <a:xfrm>
              <a:off x="1431185" y="4554538"/>
              <a:ext cx="444032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U. Niagaran</a:t>
              </a:r>
              <a:endParaRPr lang="en-US" b="1"/>
            </a:p>
          </p:txBody>
        </p:sp>
        <p:sp>
          <p:nvSpPr>
            <p:cNvPr id="506" name="Rectangle 279"/>
            <p:cNvSpPr>
              <a:spLocks noChangeArrowheads="1"/>
            </p:cNvSpPr>
            <p:nvPr/>
          </p:nvSpPr>
          <p:spPr bwMode="auto">
            <a:xfrm>
              <a:off x="1440710" y="4706938"/>
              <a:ext cx="42319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L. Niagaran</a:t>
              </a:r>
              <a:endParaRPr lang="en-US" b="1"/>
            </a:p>
          </p:txBody>
        </p:sp>
        <p:sp>
          <p:nvSpPr>
            <p:cNvPr id="507" name="Rectangle 280"/>
            <p:cNvSpPr>
              <a:spLocks noChangeArrowheads="1"/>
            </p:cNvSpPr>
            <p:nvPr/>
          </p:nvSpPr>
          <p:spPr bwMode="auto">
            <a:xfrm>
              <a:off x="1431185" y="4862513"/>
              <a:ext cx="45204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>
                  <a:solidFill>
                    <a:srgbClr val="000000"/>
                  </a:solidFill>
                </a:rPr>
                <a:t>Alexandrian</a:t>
              </a:r>
              <a:endParaRPr lang="en-US" b="1" dirty="0"/>
            </a:p>
          </p:txBody>
        </p:sp>
        <p:sp>
          <p:nvSpPr>
            <p:cNvPr id="508" name="Rectangle 281"/>
            <p:cNvSpPr>
              <a:spLocks noChangeArrowheads="1"/>
            </p:cNvSpPr>
            <p:nvPr/>
          </p:nvSpPr>
          <p:spPr bwMode="auto">
            <a:xfrm>
              <a:off x="1429598" y="4994275"/>
              <a:ext cx="46487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Cincinnatian</a:t>
              </a:r>
              <a:endParaRPr lang="en-US" b="1"/>
            </a:p>
          </p:txBody>
        </p:sp>
        <p:sp>
          <p:nvSpPr>
            <p:cNvPr id="509" name="Rectangle 282"/>
            <p:cNvSpPr>
              <a:spLocks noChangeArrowheads="1"/>
            </p:cNvSpPr>
            <p:nvPr/>
          </p:nvSpPr>
          <p:spPr bwMode="auto">
            <a:xfrm>
              <a:off x="1453410" y="5102225"/>
              <a:ext cx="44563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Mohawkian</a:t>
              </a:r>
              <a:endParaRPr lang="en-US" b="1"/>
            </a:p>
          </p:txBody>
        </p:sp>
        <p:sp>
          <p:nvSpPr>
            <p:cNvPr id="510" name="Rectangle 283"/>
            <p:cNvSpPr>
              <a:spLocks noChangeArrowheads="1"/>
            </p:cNvSpPr>
            <p:nvPr/>
          </p:nvSpPr>
          <p:spPr bwMode="auto">
            <a:xfrm>
              <a:off x="1477223" y="5373688"/>
              <a:ext cx="31258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Chazyan</a:t>
              </a:r>
              <a:endParaRPr lang="en-US" b="1"/>
            </a:p>
          </p:txBody>
        </p:sp>
        <p:sp>
          <p:nvSpPr>
            <p:cNvPr id="511" name="Rectangle 284"/>
            <p:cNvSpPr>
              <a:spLocks noChangeArrowheads="1"/>
            </p:cNvSpPr>
            <p:nvPr/>
          </p:nvSpPr>
          <p:spPr bwMode="auto">
            <a:xfrm>
              <a:off x="1485160" y="5661025"/>
              <a:ext cx="3494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Canadian</a:t>
              </a:r>
              <a:endParaRPr lang="en-US" b="1"/>
            </a:p>
          </p:txBody>
        </p:sp>
        <p:sp>
          <p:nvSpPr>
            <p:cNvPr id="512" name="Rectangle 285"/>
            <p:cNvSpPr>
              <a:spLocks noChangeArrowheads="1"/>
            </p:cNvSpPr>
            <p:nvPr/>
          </p:nvSpPr>
          <p:spPr bwMode="auto">
            <a:xfrm>
              <a:off x="1472460" y="5783263"/>
              <a:ext cx="331822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Ozarkian</a:t>
              </a:r>
              <a:endParaRPr lang="en-US" b="1"/>
            </a:p>
          </p:txBody>
        </p:sp>
        <p:sp>
          <p:nvSpPr>
            <p:cNvPr id="513" name="Rectangle 286"/>
            <p:cNvSpPr>
              <a:spLocks noChangeArrowheads="1"/>
            </p:cNvSpPr>
            <p:nvPr/>
          </p:nvSpPr>
          <p:spPr bwMode="auto">
            <a:xfrm>
              <a:off x="1548660" y="5984875"/>
              <a:ext cx="23243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Upper</a:t>
              </a:r>
              <a:endParaRPr lang="en-US" b="1"/>
            </a:p>
          </p:txBody>
        </p:sp>
        <p:sp>
          <p:nvSpPr>
            <p:cNvPr id="514" name="Rectangle 27"/>
            <p:cNvSpPr>
              <a:spLocks noChangeArrowheads="1"/>
            </p:cNvSpPr>
            <p:nvPr/>
          </p:nvSpPr>
          <p:spPr bwMode="auto">
            <a:xfrm>
              <a:off x="2140798" y="625475"/>
              <a:ext cx="1158875" cy="2027238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15" name="Rectangle 28"/>
            <p:cNvSpPr>
              <a:spLocks noChangeArrowheads="1"/>
            </p:cNvSpPr>
            <p:nvPr/>
          </p:nvSpPr>
          <p:spPr bwMode="auto">
            <a:xfrm>
              <a:off x="2140798" y="2652713"/>
              <a:ext cx="1158875" cy="817562"/>
            </a:xfrm>
            <a:prstGeom prst="rect">
              <a:avLst/>
            </a:prstGeom>
            <a:solidFill>
              <a:srgbClr val="CCEE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16" name="Freeform 29"/>
            <p:cNvSpPr>
              <a:spLocks/>
            </p:cNvSpPr>
            <p:nvPr/>
          </p:nvSpPr>
          <p:spPr bwMode="auto">
            <a:xfrm>
              <a:off x="2140798" y="3470275"/>
              <a:ext cx="1158875" cy="600075"/>
            </a:xfrm>
            <a:custGeom>
              <a:avLst/>
              <a:gdLst>
                <a:gd name="T0" fmla="*/ 2147483647 w 548"/>
                <a:gd name="T1" fmla="*/ 2147483647 h 504"/>
                <a:gd name="T2" fmla="*/ 2147483647 w 548"/>
                <a:gd name="T3" fmla="*/ 2147483647 h 504"/>
                <a:gd name="T4" fmla="*/ 2147483647 w 548"/>
                <a:gd name="T5" fmla="*/ 2147483647 h 504"/>
                <a:gd name="T6" fmla="*/ 0 w 548"/>
                <a:gd name="T7" fmla="*/ 2147483647 h 504"/>
                <a:gd name="T8" fmla="*/ 0 w 548"/>
                <a:gd name="T9" fmla="*/ 0 h 504"/>
                <a:gd name="T10" fmla="*/ 2147483647 w 548"/>
                <a:gd name="T11" fmla="*/ 0 h 504"/>
                <a:gd name="T12" fmla="*/ 2147483647 w 548"/>
                <a:gd name="T13" fmla="*/ 2147483647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8"/>
                <a:gd name="T22" fmla="*/ 0 h 504"/>
                <a:gd name="T23" fmla="*/ 548 w 548"/>
                <a:gd name="T24" fmla="*/ 504 h 5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8" h="504">
                  <a:moveTo>
                    <a:pt x="548" y="504"/>
                  </a:moveTo>
                  <a:lnTo>
                    <a:pt x="440" y="504"/>
                  </a:lnTo>
                  <a:lnTo>
                    <a:pt x="119" y="504"/>
                  </a:lnTo>
                  <a:lnTo>
                    <a:pt x="0" y="504"/>
                  </a:lnTo>
                  <a:lnTo>
                    <a:pt x="0" y="0"/>
                  </a:lnTo>
                  <a:lnTo>
                    <a:pt x="548" y="0"/>
                  </a:lnTo>
                  <a:lnTo>
                    <a:pt x="548" y="504"/>
                  </a:lnTo>
                  <a:close/>
                </a:path>
              </a:pathLst>
            </a:custGeom>
            <a:solidFill>
              <a:srgbClr val="FFCCF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17" name="Freeform 30"/>
            <p:cNvSpPr>
              <a:spLocks/>
            </p:cNvSpPr>
            <p:nvPr/>
          </p:nvSpPr>
          <p:spPr bwMode="auto">
            <a:xfrm>
              <a:off x="2140798" y="4070350"/>
              <a:ext cx="1158875" cy="920750"/>
            </a:xfrm>
            <a:custGeom>
              <a:avLst/>
              <a:gdLst>
                <a:gd name="T0" fmla="*/ 2147483647 w 548"/>
                <a:gd name="T1" fmla="*/ 2147483647 h 774"/>
                <a:gd name="T2" fmla="*/ 0 w 548"/>
                <a:gd name="T3" fmla="*/ 2147483647 h 774"/>
                <a:gd name="T4" fmla="*/ 0 w 548"/>
                <a:gd name="T5" fmla="*/ 0 h 774"/>
                <a:gd name="T6" fmla="*/ 2147483647 w 548"/>
                <a:gd name="T7" fmla="*/ 0 h 774"/>
                <a:gd name="T8" fmla="*/ 2147483647 w 548"/>
                <a:gd name="T9" fmla="*/ 0 h 774"/>
                <a:gd name="T10" fmla="*/ 2147483647 w 548"/>
                <a:gd name="T11" fmla="*/ 0 h 774"/>
                <a:gd name="T12" fmla="*/ 2147483647 w 548"/>
                <a:gd name="T13" fmla="*/ 2147483647 h 7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48"/>
                <a:gd name="T22" fmla="*/ 0 h 774"/>
                <a:gd name="T23" fmla="*/ 548 w 548"/>
                <a:gd name="T24" fmla="*/ 774 h 7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48" h="774">
                  <a:moveTo>
                    <a:pt x="548" y="774"/>
                  </a:moveTo>
                  <a:lnTo>
                    <a:pt x="0" y="774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440" y="0"/>
                  </a:lnTo>
                  <a:lnTo>
                    <a:pt x="548" y="0"/>
                  </a:lnTo>
                  <a:lnTo>
                    <a:pt x="548" y="774"/>
                  </a:lnTo>
                  <a:close/>
                </a:path>
              </a:pathLst>
            </a:custGeom>
            <a:solidFill>
              <a:srgbClr val="DBFFE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18" name="Rectangle 31"/>
            <p:cNvSpPr>
              <a:spLocks noChangeArrowheads="1"/>
            </p:cNvSpPr>
            <p:nvPr/>
          </p:nvSpPr>
          <p:spPr bwMode="auto">
            <a:xfrm>
              <a:off x="2140798" y="4991100"/>
              <a:ext cx="1158875" cy="900113"/>
            </a:xfrm>
            <a:prstGeom prst="rect">
              <a:avLst/>
            </a:prstGeom>
            <a:solidFill>
              <a:srgbClr val="FC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19" name="Rectangle 32"/>
            <p:cNvSpPr>
              <a:spLocks noChangeArrowheads="1"/>
            </p:cNvSpPr>
            <p:nvPr/>
          </p:nvSpPr>
          <p:spPr bwMode="auto">
            <a:xfrm>
              <a:off x="2140798" y="5891213"/>
              <a:ext cx="1158875" cy="301625"/>
            </a:xfrm>
            <a:prstGeom prst="rect">
              <a:avLst/>
            </a:prstGeom>
            <a:solidFill>
              <a:srgbClr val="FC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0" name="Rectangle 198"/>
            <p:cNvSpPr>
              <a:spLocks noChangeArrowheads="1"/>
            </p:cNvSpPr>
            <p:nvPr/>
          </p:nvSpPr>
          <p:spPr bwMode="auto">
            <a:xfrm>
              <a:off x="2140798" y="619125"/>
              <a:ext cx="1158875" cy="142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1" name="Rectangle 199"/>
            <p:cNvSpPr>
              <a:spLocks noChangeArrowheads="1"/>
            </p:cNvSpPr>
            <p:nvPr/>
          </p:nvSpPr>
          <p:spPr bwMode="auto">
            <a:xfrm>
              <a:off x="2131273" y="1082675"/>
              <a:ext cx="1174750" cy="9525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2" name="Rectangle 200"/>
            <p:cNvSpPr>
              <a:spLocks noChangeArrowheads="1"/>
            </p:cNvSpPr>
            <p:nvPr/>
          </p:nvSpPr>
          <p:spPr bwMode="auto">
            <a:xfrm>
              <a:off x="2131273" y="1858963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3" name="Rectangle 201"/>
            <p:cNvSpPr>
              <a:spLocks noChangeArrowheads="1"/>
            </p:cNvSpPr>
            <p:nvPr/>
          </p:nvSpPr>
          <p:spPr bwMode="auto">
            <a:xfrm>
              <a:off x="2129685" y="2341563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4" name="Rectangle 205"/>
            <p:cNvSpPr>
              <a:spLocks noChangeArrowheads="1"/>
            </p:cNvSpPr>
            <p:nvPr/>
          </p:nvSpPr>
          <p:spPr bwMode="auto">
            <a:xfrm>
              <a:off x="2128098" y="2965450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5" name="Rectangle 206"/>
            <p:cNvSpPr>
              <a:spLocks noChangeArrowheads="1"/>
            </p:cNvSpPr>
            <p:nvPr/>
          </p:nvSpPr>
          <p:spPr bwMode="auto">
            <a:xfrm>
              <a:off x="2128098" y="3127375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6" name="Rectangle 207"/>
            <p:cNvSpPr>
              <a:spLocks noChangeArrowheads="1"/>
            </p:cNvSpPr>
            <p:nvPr/>
          </p:nvSpPr>
          <p:spPr bwMode="auto">
            <a:xfrm>
              <a:off x="2128098" y="3295650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7" name="Rectangle 216"/>
            <p:cNvSpPr>
              <a:spLocks noChangeArrowheads="1"/>
            </p:cNvSpPr>
            <p:nvPr/>
          </p:nvSpPr>
          <p:spPr bwMode="auto">
            <a:xfrm>
              <a:off x="2131273" y="4675188"/>
              <a:ext cx="1174750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8" name="Rectangle 219"/>
            <p:cNvSpPr>
              <a:spLocks noChangeArrowheads="1"/>
            </p:cNvSpPr>
            <p:nvPr/>
          </p:nvSpPr>
          <p:spPr bwMode="auto">
            <a:xfrm>
              <a:off x="2347173" y="5203825"/>
              <a:ext cx="958850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29" name="Rectangle 223"/>
            <p:cNvSpPr>
              <a:spLocks noChangeArrowheads="1"/>
            </p:cNvSpPr>
            <p:nvPr/>
          </p:nvSpPr>
          <p:spPr bwMode="auto">
            <a:xfrm>
              <a:off x="2131273" y="739775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0" name="Rectangle 224"/>
            <p:cNvSpPr>
              <a:spLocks noChangeArrowheads="1"/>
            </p:cNvSpPr>
            <p:nvPr/>
          </p:nvSpPr>
          <p:spPr bwMode="auto">
            <a:xfrm>
              <a:off x="2131273" y="854075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1" name="Rectangle 225"/>
            <p:cNvSpPr>
              <a:spLocks noChangeArrowheads="1"/>
            </p:cNvSpPr>
            <p:nvPr/>
          </p:nvSpPr>
          <p:spPr bwMode="auto">
            <a:xfrm>
              <a:off x="2131273" y="973138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2" name="Rectangle 226"/>
            <p:cNvSpPr>
              <a:spLocks noChangeArrowheads="1"/>
            </p:cNvSpPr>
            <p:nvPr/>
          </p:nvSpPr>
          <p:spPr bwMode="auto">
            <a:xfrm>
              <a:off x="2343998" y="1195388"/>
              <a:ext cx="955675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3" name="Rectangle 227"/>
            <p:cNvSpPr>
              <a:spLocks noChangeArrowheads="1"/>
            </p:cNvSpPr>
            <p:nvPr/>
          </p:nvSpPr>
          <p:spPr bwMode="auto">
            <a:xfrm>
              <a:off x="2343998" y="1411288"/>
              <a:ext cx="955675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4" name="Rectangle 228"/>
            <p:cNvSpPr>
              <a:spLocks noChangeArrowheads="1"/>
            </p:cNvSpPr>
            <p:nvPr/>
          </p:nvSpPr>
          <p:spPr bwMode="auto">
            <a:xfrm>
              <a:off x="2129685" y="1635125"/>
              <a:ext cx="1169988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5" name="Rectangle 229"/>
            <p:cNvSpPr>
              <a:spLocks noChangeArrowheads="1"/>
            </p:cNvSpPr>
            <p:nvPr/>
          </p:nvSpPr>
          <p:spPr bwMode="auto">
            <a:xfrm>
              <a:off x="2343998" y="1082675"/>
              <a:ext cx="15875" cy="785813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6" name="Rectangle 231"/>
            <p:cNvSpPr>
              <a:spLocks noChangeArrowheads="1"/>
            </p:cNvSpPr>
            <p:nvPr/>
          </p:nvSpPr>
          <p:spPr bwMode="auto">
            <a:xfrm>
              <a:off x="2136035" y="1998663"/>
              <a:ext cx="1169988" cy="7937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7" name="Rectangle 234"/>
            <p:cNvSpPr>
              <a:spLocks noChangeArrowheads="1"/>
            </p:cNvSpPr>
            <p:nvPr/>
          </p:nvSpPr>
          <p:spPr bwMode="auto">
            <a:xfrm>
              <a:off x="2347173" y="5091113"/>
              <a:ext cx="17462" cy="55880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8" name="Rectangle 235"/>
            <p:cNvSpPr>
              <a:spLocks noChangeArrowheads="1"/>
            </p:cNvSpPr>
            <p:nvPr/>
          </p:nvSpPr>
          <p:spPr bwMode="auto">
            <a:xfrm>
              <a:off x="2347173" y="5313363"/>
              <a:ext cx="958850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39" name="Rectangle 236"/>
            <p:cNvSpPr>
              <a:spLocks noChangeArrowheads="1"/>
            </p:cNvSpPr>
            <p:nvPr/>
          </p:nvSpPr>
          <p:spPr bwMode="auto">
            <a:xfrm>
              <a:off x="2347173" y="5422900"/>
              <a:ext cx="958850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40" name="Rectangle 237"/>
            <p:cNvSpPr>
              <a:spLocks noChangeArrowheads="1"/>
            </p:cNvSpPr>
            <p:nvPr/>
          </p:nvSpPr>
          <p:spPr bwMode="auto">
            <a:xfrm>
              <a:off x="2347173" y="5532438"/>
              <a:ext cx="958850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41" name="Rectangle 238"/>
            <p:cNvSpPr>
              <a:spLocks noChangeArrowheads="1"/>
            </p:cNvSpPr>
            <p:nvPr/>
          </p:nvSpPr>
          <p:spPr bwMode="auto">
            <a:xfrm>
              <a:off x="2343998" y="1309688"/>
              <a:ext cx="955675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42" name="Rectangle 239"/>
            <p:cNvSpPr>
              <a:spLocks noChangeArrowheads="1"/>
            </p:cNvSpPr>
            <p:nvPr/>
          </p:nvSpPr>
          <p:spPr bwMode="auto">
            <a:xfrm>
              <a:off x="2343998" y="1525588"/>
              <a:ext cx="955675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43" name="Freeform 242"/>
            <p:cNvSpPr>
              <a:spLocks/>
            </p:cNvSpPr>
            <p:nvPr/>
          </p:nvSpPr>
          <p:spPr bwMode="auto">
            <a:xfrm>
              <a:off x="2771035" y="4986338"/>
              <a:ext cx="531813" cy="65087"/>
            </a:xfrm>
            <a:custGeom>
              <a:avLst/>
              <a:gdLst>
                <a:gd name="T0" fmla="*/ 0 w 251"/>
                <a:gd name="T1" fmla="*/ 0 h 54"/>
                <a:gd name="T2" fmla="*/ 0 w 251"/>
                <a:gd name="T3" fmla="*/ 2147483647 h 54"/>
                <a:gd name="T4" fmla="*/ 2147483647 w 251"/>
                <a:gd name="T5" fmla="*/ 2147483647 h 54"/>
                <a:gd name="T6" fmla="*/ 2147483647 w 251"/>
                <a:gd name="T7" fmla="*/ 2147483647 h 54"/>
                <a:gd name="T8" fmla="*/ 2147483647 w 251"/>
                <a:gd name="T9" fmla="*/ 2147483647 h 54"/>
                <a:gd name="T10" fmla="*/ 2147483647 w 251"/>
                <a:gd name="T11" fmla="*/ 2147483647 h 54"/>
                <a:gd name="T12" fmla="*/ 2147483647 w 251"/>
                <a:gd name="T13" fmla="*/ 2147483647 h 54"/>
                <a:gd name="T14" fmla="*/ 2147483647 w 251"/>
                <a:gd name="T15" fmla="*/ 2147483647 h 54"/>
                <a:gd name="T16" fmla="*/ 2147483647 w 251"/>
                <a:gd name="T17" fmla="*/ 0 h 54"/>
                <a:gd name="T18" fmla="*/ 0 w 251"/>
                <a:gd name="T19" fmla="*/ 0 h 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1"/>
                <a:gd name="T31" fmla="*/ 0 h 54"/>
                <a:gd name="T32" fmla="*/ 251 w 251"/>
                <a:gd name="T33" fmla="*/ 54 h 5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1" h="54">
                  <a:moveTo>
                    <a:pt x="0" y="0"/>
                  </a:moveTo>
                  <a:lnTo>
                    <a:pt x="0" y="52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51" y="54"/>
                  </a:lnTo>
                  <a:lnTo>
                    <a:pt x="251" y="46"/>
                  </a:lnTo>
                  <a:lnTo>
                    <a:pt x="4" y="46"/>
                  </a:lnTo>
                  <a:lnTo>
                    <a:pt x="8" y="5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44" name="Rectangle 249"/>
            <p:cNvSpPr>
              <a:spLocks noChangeArrowheads="1"/>
            </p:cNvSpPr>
            <p:nvPr/>
          </p:nvSpPr>
          <p:spPr bwMode="auto">
            <a:xfrm>
              <a:off x="2129685" y="384175"/>
              <a:ext cx="23813" cy="633888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45" name="Rectangle 380"/>
            <p:cNvSpPr>
              <a:spLocks noChangeArrowheads="1"/>
            </p:cNvSpPr>
            <p:nvPr/>
          </p:nvSpPr>
          <p:spPr bwMode="auto">
            <a:xfrm>
              <a:off x="2335617" y="381000"/>
              <a:ext cx="809625" cy="139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Midland Basin</a:t>
              </a:r>
              <a:endParaRPr lang="en-US" b="1" dirty="0"/>
            </a:p>
          </p:txBody>
        </p:sp>
        <p:sp>
          <p:nvSpPr>
            <p:cNvPr id="546" name="Rectangle 381"/>
            <p:cNvSpPr>
              <a:spLocks noChangeArrowheads="1"/>
            </p:cNvSpPr>
            <p:nvPr/>
          </p:nvSpPr>
          <p:spPr bwMode="auto">
            <a:xfrm>
              <a:off x="2448773" y="504825"/>
              <a:ext cx="549831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 dirty="0">
                  <a:solidFill>
                    <a:srgbClr val="000000"/>
                  </a:solidFill>
                </a:rPr>
                <a:t>Formations</a:t>
              </a:r>
              <a:endParaRPr lang="en-US" b="1" dirty="0"/>
            </a:p>
          </p:txBody>
        </p:sp>
        <p:sp>
          <p:nvSpPr>
            <p:cNvPr id="547" name="Rectangle 383"/>
            <p:cNvSpPr>
              <a:spLocks noChangeArrowheads="1"/>
            </p:cNvSpPr>
            <p:nvPr/>
          </p:nvSpPr>
          <p:spPr bwMode="auto">
            <a:xfrm>
              <a:off x="2219378" y="2444750"/>
              <a:ext cx="38472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 err="1">
                  <a:solidFill>
                    <a:srgbClr val="000000"/>
                  </a:solidFill>
                </a:rPr>
                <a:t>Wolfcamp</a:t>
              </a:r>
              <a:endParaRPr lang="en-US" b="1" dirty="0"/>
            </a:p>
          </p:txBody>
        </p:sp>
        <p:sp>
          <p:nvSpPr>
            <p:cNvPr id="548" name="Rectangle 384"/>
            <p:cNvSpPr>
              <a:spLocks noChangeArrowheads="1"/>
            </p:cNvSpPr>
            <p:nvPr/>
          </p:nvSpPr>
          <p:spPr bwMode="auto">
            <a:xfrm>
              <a:off x="2329710" y="2681288"/>
              <a:ext cx="137858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Cisco</a:t>
              </a:r>
              <a:endParaRPr lang="en-US" sz="500" b="1"/>
            </a:p>
          </p:txBody>
        </p:sp>
        <p:sp>
          <p:nvSpPr>
            <p:cNvPr id="549" name="Rectangle 385"/>
            <p:cNvSpPr>
              <a:spLocks noChangeArrowheads="1"/>
            </p:cNvSpPr>
            <p:nvPr/>
          </p:nvSpPr>
          <p:spPr bwMode="auto">
            <a:xfrm>
              <a:off x="2304310" y="2844800"/>
              <a:ext cx="198772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Canyon</a:t>
              </a:r>
              <a:endParaRPr lang="en-US" sz="500" b="1"/>
            </a:p>
          </p:txBody>
        </p:sp>
        <p:sp>
          <p:nvSpPr>
            <p:cNvPr id="550" name="Rectangle 386"/>
            <p:cNvSpPr>
              <a:spLocks noChangeArrowheads="1"/>
            </p:cNvSpPr>
            <p:nvPr/>
          </p:nvSpPr>
          <p:spPr bwMode="auto">
            <a:xfrm>
              <a:off x="2444010" y="2992438"/>
              <a:ext cx="26449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Strawn</a:t>
              </a:r>
              <a:endParaRPr lang="en-US" b="1"/>
            </a:p>
          </p:txBody>
        </p:sp>
        <p:sp>
          <p:nvSpPr>
            <p:cNvPr id="551" name="Rectangle 387"/>
            <p:cNvSpPr>
              <a:spLocks noChangeArrowheads="1"/>
            </p:cNvSpPr>
            <p:nvPr/>
          </p:nvSpPr>
          <p:spPr bwMode="auto">
            <a:xfrm>
              <a:off x="2456710" y="3162300"/>
              <a:ext cx="22121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Atoka</a:t>
              </a:r>
              <a:endParaRPr lang="en-US" b="1"/>
            </a:p>
          </p:txBody>
        </p:sp>
        <p:sp>
          <p:nvSpPr>
            <p:cNvPr id="552" name="Rectangle 389"/>
            <p:cNvSpPr>
              <a:spLocks noChangeArrowheads="1"/>
            </p:cNvSpPr>
            <p:nvPr/>
          </p:nvSpPr>
          <p:spPr bwMode="auto">
            <a:xfrm>
              <a:off x="2483698" y="3722688"/>
              <a:ext cx="38792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L. Miss Lm</a:t>
              </a:r>
              <a:endParaRPr lang="en-US" b="1"/>
            </a:p>
          </p:txBody>
        </p:sp>
        <p:sp>
          <p:nvSpPr>
            <p:cNvPr id="553" name="Rectangle 391"/>
            <p:cNvSpPr>
              <a:spLocks noChangeArrowheads="1"/>
            </p:cNvSpPr>
            <p:nvPr/>
          </p:nvSpPr>
          <p:spPr bwMode="auto">
            <a:xfrm>
              <a:off x="2523385" y="4008438"/>
              <a:ext cx="38311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Woodford</a:t>
              </a:r>
              <a:endParaRPr lang="en-US" b="1"/>
            </a:p>
          </p:txBody>
        </p:sp>
        <p:sp>
          <p:nvSpPr>
            <p:cNvPr id="554" name="Rectangle 392"/>
            <p:cNvSpPr>
              <a:spLocks noChangeArrowheads="1"/>
            </p:cNvSpPr>
            <p:nvPr/>
          </p:nvSpPr>
          <p:spPr bwMode="auto">
            <a:xfrm>
              <a:off x="2302786" y="4389910"/>
              <a:ext cx="7918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>
                  <a:solidFill>
                    <a:srgbClr val="000000"/>
                  </a:solidFill>
                </a:rPr>
                <a:t>Devonian (</a:t>
              </a:r>
              <a:r>
                <a:rPr lang="en-US" sz="700" b="1" dirty="0" err="1">
                  <a:solidFill>
                    <a:srgbClr val="000000"/>
                  </a:solidFill>
                </a:rPr>
                <a:t>Thirtyone</a:t>
              </a:r>
              <a:r>
                <a:rPr lang="en-US" sz="700" b="1" dirty="0">
                  <a:solidFill>
                    <a:srgbClr val="000000"/>
                  </a:solidFill>
                </a:rPr>
                <a:t>)</a:t>
              </a:r>
              <a:endParaRPr lang="en-US" b="1" dirty="0"/>
            </a:p>
          </p:txBody>
        </p:sp>
        <p:sp>
          <p:nvSpPr>
            <p:cNvPr id="555" name="Rectangle 393"/>
            <p:cNvSpPr>
              <a:spLocks noChangeArrowheads="1"/>
            </p:cNvSpPr>
            <p:nvPr/>
          </p:nvSpPr>
          <p:spPr bwMode="auto">
            <a:xfrm>
              <a:off x="2274148" y="4559300"/>
              <a:ext cx="90569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Upper Silurian (Wristen)</a:t>
              </a:r>
              <a:endParaRPr lang="en-US" b="1"/>
            </a:p>
          </p:txBody>
        </p:sp>
        <p:sp>
          <p:nvSpPr>
            <p:cNvPr id="556" name="Rectangle 394"/>
            <p:cNvSpPr>
              <a:spLocks noChangeArrowheads="1"/>
            </p:cNvSpPr>
            <p:nvPr/>
          </p:nvSpPr>
          <p:spPr bwMode="auto">
            <a:xfrm>
              <a:off x="2483698" y="4783138"/>
              <a:ext cx="39433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Fusselman</a:t>
              </a:r>
              <a:endParaRPr lang="en-US" b="1"/>
            </a:p>
          </p:txBody>
        </p:sp>
        <p:sp>
          <p:nvSpPr>
            <p:cNvPr id="557" name="Rectangle 395"/>
            <p:cNvSpPr>
              <a:spLocks noChangeArrowheads="1"/>
            </p:cNvSpPr>
            <p:nvPr/>
          </p:nvSpPr>
          <p:spPr bwMode="auto">
            <a:xfrm>
              <a:off x="2250335" y="4987925"/>
              <a:ext cx="34144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Montoya</a:t>
              </a:r>
              <a:endParaRPr lang="en-US" b="1"/>
            </a:p>
          </p:txBody>
        </p:sp>
        <p:sp>
          <p:nvSpPr>
            <p:cNvPr id="558" name="Rectangle 396"/>
            <p:cNvSpPr>
              <a:spLocks noChangeArrowheads="1"/>
            </p:cNvSpPr>
            <p:nvPr/>
          </p:nvSpPr>
          <p:spPr bwMode="auto">
            <a:xfrm>
              <a:off x="2475777" y="5711825"/>
              <a:ext cx="42960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 err="1">
                  <a:solidFill>
                    <a:srgbClr val="000000"/>
                  </a:solidFill>
                </a:rPr>
                <a:t>Ellenburger</a:t>
              </a:r>
              <a:endParaRPr lang="en-US" b="1" dirty="0"/>
            </a:p>
          </p:txBody>
        </p:sp>
        <p:sp>
          <p:nvSpPr>
            <p:cNvPr id="559" name="Rectangle 397"/>
            <p:cNvSpPr>
              <a:spLocks noChangeArrowheads="1"/>
            </p:cNvSpPr>
            <p:nvPr/>
          </p:nvSpPr>
          <p:spPr bwMode="auto">
            <a:xfrm>
              <a:off x="2531323" y="763588"/>
              <a:ext cx="26449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Rustler</a:t>
              </a:r>
              <a:endParaRPr lang="en-US" b="1"/>
            </a:p>
          </p:txBody>
        </p:sp>
        <p:sp>
          <p:nvSpPr>
            <p:cNvPr id="560" name="Rectangle 410"/>
            <p:cNvSpPr>
              <a:spLocks noChangeArrowheads="1"/>
            </p:cNvSpPr>
            <p:nvPr/>
          </p:nvSpPr>
          <p:spPr bwMode="auto">
            <a:xfrm>
              <a:off x="2653560" y="1090613"/>
              <a:ext cx="24045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Tansill</a:t>
              </a:r>
              <a:endParaRPr lang="en-US" b="1"/>
            </a:p>
          </p:txBody>
        </p:sp>
        <p:sp>
          <p:nvSpPr>
            <p:cNvPr id="561" name="Rectangle 412"/>
            <p:cNvSpPr>
              <a:spLocks noChangeArrowheads="1"/>
            </p:cNvSpPr>
            <p:nvPr/>
          </p:nvSpPr>
          <p:spPr bwMode="auto">
            <a:xfrm>
              <a:off x="2648798" y="1414463"/>
              <a:ext cx="246862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Queen</a:t>
              </a:r>
              <a:endParaRPr lang="en-US" b="1"/>
            </a:p>
          </p:txBody>
        </p:sp>
        <p:sp>
          <p:nvSpPr>
            <p:cNvPr id="562" name="Rectangle 413"/>
            <p:cNvSpPr>
              <a:spLocks noChangeArrowheads="1"/>
            </p:cNvSpPr>
            <p:nvPr/>
          </p:nvSpPr>
          <p:spPr bwMode="auto">
            <a:xfrm>
              <a:off x="2536746" y="1697945"/>
              <a:ext cx="41838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>
                  <a:solidFill>
                    <a:srgbClr val="000000"/>
                  </a:solidFill>
                </a:rPr>
                <a:t>San Andres</a:t>
              </a:r>
              <a:endParaRPr lang="en-US" b="1" dirty="0"/>
            </a:p>
          </p:txBody>
        </p:sp>
        <p:sp>
          <p:nvSpPr>
            <p:cNvPr id="563" name="Rectangle 414"/>
            <p:cNvSpPr>
              <a:spLocks noChangeArrowheads="1"/>
            </p:cNvSpPr>
            <p:nvPr/>
          </p:nvSpPr>
          <p:spPr bwMode="auto">
            <a:xfrm>
              <a:off x="2515448" y="1304925"/>
              <a:ext cx="469680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Seven Rivers</a:t>
              </a:r>
              <a:endParaRPr lang="en-US" b="1"/>
            </a:p>
          </p:txBody>
        </p:sp>
        <p:sp>
          <p:nvSpPr>
            <p:cNvPr id="564" name="Rectangle 415"/>
            <p:cNvSpPr>
              <a:spLocks noChangeArrowheads="1"/>
            </p:cNvSpPr>
            <p:nvPr/>
          </p:nvSpPr>
          <p:spPr bwMode="auto">
            <a:xfrm>
              <a:off x="2590060" y="1520825"/>
              <a:ext cx="34945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Grayburg</a:t>
              </a:r>
              <a:endParaRPr lang="en-US" b="1"/>
            </a:p>
          </p:txBody>
        </p:sp>
        <p:sp>
          <p:nvSpPr>
            <p:cNvPr id="565" name="Rectangle 418"/>
            <p:cNvSpPr>
              <a:spLocks noChangeArrowheads="1"/>
            </p:cNvSpPr>
            <p:nvPr/>
          </p:nvSpPr>
          <p:spPr bwMode="auto">
            <a:xfrm rot="16200000">
              <a:off x="2164528" y="1705640"/>
              <a:ext cx="181140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 b="1">
                  <a:solidFill>
                    <a:srgbClr val="000000"/>
                  </a:solidFill>
                </a:rPr>
                <a:t>Word</a:t>
              </a:r>
              <a:endParaRPr lang="en-US" sz="600" b="1"/>
            </a:p>
          </p:txBody>
        </p:sp>
        <p:sp>
          <p:nvSpPr>
            <p:cNvPr id="566" name="Rectangle 420"/>
            <p:cNvSpPr>
              <a:spLocks noChangeArrowheads="1"/>
            </p:cNvSpPr>
            <p:nvPr/>
          </p:nvSpPr>
          <p:spPr bwMode="auto">
            <a:xfrm rot="16200000">
              <a:off x="2035501" y="1312183"/>
              <a:ext cx="436017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>
                  <a:solidFill>
                    <a:srgbClr val="000000"/>
                  </a:solidFill>
                </a:rPr>
                <a:t>Whitehorse</a:t>
              </a:r>
              <a:endParaRPr lang="en-US" b="1" dirty="0"/>
            </a:p>
          </p:txBody>
        </p:sp>
        <p:sp>
          <p:nvSpPr>
            <p:cNvPr id="567" name="Rectangle 437"/>
            <p:cNvSpPr>
              <a:spLocks noChangeArrowheads="1"/>
            </p:cNvSpPr>
            <p:nvPr/>
          </p:nvSpPr>
          <p:spPr bwMode="auto">
            <a:xfrm>
              <a:off x="2607523" y="5116513"/>
              <a:ext cx="31899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Bromide</a:t>
              </a:r>
              <a:endParaRPr lang="en-US" b="1"/>
            </a:p>
          </p:txBody>
        </p:sp>
        <p:sp>
          <p:nvSpPr>
            <p:cNvPr id="568" name="Rectangle 438"/>
            <p:cNvSpPr>
              <a:spLocks noChangeArrowheads="1"/>
            </p:cNvSpPr>
            <p:nvPr/>
          </p:nvSpPr>
          <p:spPr bwMode="auto">
            <a:xfrm>
              <a:off x="2369398" y="5207000"/>
              <a:ext cx="250068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Tulip Crk.</a:t>
              </a:r>
              <a:endParaRPr lang="en-US" b="1"/>
            </a:p>
          </p:txBody>
        </p:sp>
        <p:sp>
          <p:nvSpPr>
            <p:cNvPr id="569" name="Rectangle 439"/>
            <p:cNvSpPr>
              <a:spLocks noChangeArrowheads="1"/>
            </p:cNvSpPr>
            <p:nvPr/>
          </p:nvSpPr>
          <p:spPr bwMode="auto">
            <a:xfrm>
              <a:off x="2369398" y="5314950"/>
              <a:ext cx="174728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Mclish</a:t>
              </a:r>
              <a:endParaRPr lang="en-US" b="1"/>
            </a:p>
          </p:txBody>
        </p:sp>
        <p:sp>
          <p:nvSpPr>
            <p:cNvPr id="570" name="Rectangle 440"/>
            <p:cNvSpPr>
              <a:spLocks noChangeArrowheads="1"/>
            </p:cNvSpPr>
            <p:nvPr/>
          </p:nvSpPr>
          <p:spPr bwMode="auto">
            <a:xfrm>
              <a:off x="2369398" y="5422900"/>
              <a:ext cx="24045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Oil Creek</a:t>
              </a:r>
              <a:endParaRPr lang="en-US" b="1"/>
            </a:p>
          </p:txBody>
        </p:sp>
        <p:sp>
          <p:nvSpPr>
            <p:cNvPr id="571" name="Rectangle 441"/>
            <p:cNvSpPr>
              <a:spLocks noChangeArrowheads="1"/>
            </p:cNvSpPr>
            <p:nvPr/>
          </p:nvSpPr>
          <p:spPr bwMode="auto">
            <a:xfrm rot="16200000">
              <a:off x="2045601" y="5315858"/>
              <a:ext cx="317395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Simpson</a:t>
              </a:r>
              <a:endParaRPr lang="en-US" b="1"/>
            </a:p>
          </p:txBody>
        </p:sp>
        <p:sp>
          <p:nvSpPr>
            <p:cNvPr id="572" name="Rectangle 442"/>
            <p:cNvSpPr>
              <a:spLocks noChangeArrowheads="1"/>
            </p:cNvSpPr>
            <p:nvPr/>
          </p:nvSpPr>
          <p:spPr bwMode="auto">
            <a:xfrm>
              <a:off x="2859935" y="5245100"/>
              <a:ext cx="278923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McKee Sd.</a:t>
              </a:r>
              <a:endParaRPr lang="en-US" b="1"/>
            </a:p>
          </p:txBody>
        </p:sp>
        <p:sp>
          <p:nvSpPr>
            <p:cNvPr id="573" name="Rectangle 443"/>
            <p:cNvSpPr>
              <a:spLocks noChangeArrowheads="1"/>
            </p:cNvSpPr>
            <p:nvPr/>
          </p:nvSpPr>
          <p:spPr bwMode="auto">
            <a:xfrm>
              <a:off x="2844060" y="5360988"/>
              <a:ext cx="317395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Waddell Sd.</a:t>
              </a:r>
              <a:endParaRPr lang="en-US" b="1"/>
            </a:p>
          </p:txBody>
        </p:sp>
        <p:sp>
          <p:nvSpPr>
            <p:cNvPr id="574" name="Rectangle 444"/>
            <p:cNvSpPr>
              <a:spLocks noChangeArrowheads="1"/>
            </p:cNvSpPr>
            <p:nvPr/>
          </p:nvSpPr>
          <p:spPr bwMode="auto">
            <a:xfrm>
              <a:off x="2851998" y="5470525"/>
              <a:ext cx="296556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Connell Sd.</a:t>
              </a:r>
              <a:endParaRPr lang="en-US" b="1"/>
            </a:p>
          </p:txBody>
        </p:sp>
        <p:sp>
          <p:nvSpPr>
            <p:cNvPr id="575" name="Rectangle 445"/>
            <p:cNvSpPr>
              <a:spLocks noChangeArrowheads="1"/>
            </p:cNvSpPr>
            <p:nvPr/>
          </p:nvSpPr>
          <p:spPr bwMode="auto">
            <a:xfrm>
              <a:off x="2690073" y="5524500"/>
              <a:ext cx="184346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Joins</a:t>
              </a:r>
              <a:endParaRPr lang="en-US" b="1"/>
            </a:p>
          </p:txBody>
        </p:sp>
        <p:sp>
          <p:nvSpPr>
            <p:cNvPr id="576" name="Rectangle 446"/>
            <p:cNvSpPr>
              <a:spLocks noChangeArrowheads="1"/>
            </p:cNvSpPr>
            <p:nvPr/>
          </p:nvSpPr>
          <p:spPr bwMode="auto">
            <a:xfrm>
              <a:off x="2832948" y="4991100"/>
              <a:ext cx="26930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Sylvan Sh.</a:t>
              </a:r>
              <a:endParaRPr lang="en-US" b="1"/>
            </a:p>
          </p:txBody>
        </p:sp>
        <p:sp>
          <p:nvSpPr>
            <p:cNvPr id="577" name="Rectangle 464"/>
            <p:cNvSpPr>
              <a:spLocks noChangeArrowheads="1"/>
            </p:cNvSpPr>
            <p:nvPr/>
          </p:nvSpPr>
          <p:spPr bwMode="auto">
            <a:xfrm>
              <a:off x="2365902" y="1874838"/>
              <a:ext cx="795089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>
                  <a:solidFill>
                    <a:srgbClr val="000000"/>
                  </a:solidFill>
                </a:rPr>
                <a:t>Holt / Upper Leonard</a:t>
              </a:r>
              <a:endParaRPr lang="en-US" b="1" dirty="0"/>
            </a:p>
          </p:txBody>
        </p:sp>
        <p:sp>
          <p:nvSpPr>
            <p:cNvPr id="578" name="Rectangle 466"/>
            <p:cNvSpPr>
              <a:spLocks noChangeArrowheads="1"/>
            </p:cNvSpPr>
            <p:nvPr/>
          </p:nvSpPr>
          <p:spPr bwMode="auto">
            <a:xfrm>
              <a:off x="2286000" y="2076450"/>
              <a:ext cx="36708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 err="1">
                  <a:solidFill>
                    <a:srgbClr val="000000"/>
                  </a:solidFill>
                </a:rPr>
                <a:t>Spraberry</a:t>
              </a:r>
              <a:endParaRPr lang="en-US" b="1" dirty="0"/>
            </a:p>
          </p:txBody>
        </p:sp>
        <p:sp>
          <p:nvSpPr>
            <p:cNvPr id="579" name="Rectangle 468"/>
            <p:cNvSpPr>
              <a:spLocks noChangeArrowheads="1"/>
            </p:cNvSpPr>
            <p:nvPr/>
          </p:nvSpPr>
          <p:spPr bwMode="auto">
            <a:xfrm>
              <a:off x="2626331" y="2258754"/>
              <a:ext cx="16671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600" b="1" dirty="0">
                  <a:solidFill>
                    <a:srgbClr val="000000"/>
                  </a:solidFill>
                </a:rPr>
                <a:t>Dean</a:t>
              </a:r>
              <a:endParaRPr lang="en-US" sz="600" b="1" dirty="0"/>
            </a:p>
          </p:txBody>
        </p:sp>
        <p:sp>
          <p:nvSpPr>
            <p:cNvPr id="580" name="Rectangle 469"/>
            <p:cNvSpPr>
              <a:spLocks noChangeArrowheads="1"/>
            </p:cNvSpPr>
            <p:nvPr/>
          </p:nvSpPr>
          <p:spPr bwMode="auto">
            <a:xfrm>
              <a:off x="2161435" y="1857375"/>
              <a:ext cx="185738" cy="15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Clear-</a:t>
              </a:r>
            </a:p>
            <a:p>
              <a:r>
                <a:rPr lang="en-US" sz="500" b="1">
                  <a:solidFill>
                    <a:srgbClr val="000000"/>
                  </a:solidFill>
                </a:rPr>
                <a:t>fork</a:t>
              </a:r>
              <a:endParaRPr lang="en-US" b="1"/>
            </a:p>
          </p:txBody>
        </p:sp>
        <p:grpSp>
          <p:nvGrpSpPr>
            <p:cNvPr id="581" name="Group 572"/>
            <p:cNvGrpSpPr>
              <a:grpSpLocks/>
            </p:cNvGrpSpPr>
            <p:nvPr/>
          </p:nvGrpSpPr>
          <p:grpSpPr bwMode="auto">
            <a:xfrm>
              <a:off x="2148735" y="3448050"/>
              <a:ext cx="1147763" cy="39688"/>
              <a:chOff x="1527" y="2790"/>
              <a:chExt cx="542" cy="33"/>
            </a:xfrm>
          </p:grpSpPr>
          <p:sp>
            <p:nvSpPr>
              <p:cNvPr id="655" name="Freeform 570"/>
              <p:cNvSpPr>
                <a:spLocks/>
              </p:cNvSpPr>
              <p:nvPr/>
            </p:nvSpPr>
            <p:spPr bwMode="auto">
              <a:xfrm>
                <a:off x="1527" y="2793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56" name="Freeform 571"/>
              <p:cNvSpPr>
                <a:spLocks/>
              </p:cNvSpPr>
              <p:nvPr/>
            </p:nvSpPr>
            <p:spPr bwMode="auto">
              <a:xfrm>
                <a:off x="1789" y="2790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582" name="Rectangle 388"/>
            <p:cNvSpPr>
              <a:spLocks noChangeArrowheads="1"/>
            </p:cNvSpPr>
            <p:nvPr/>
          </p:nvSpPr>
          <p:spPr bwMode="auto">
            <a:xfrm>
              <a:off x="2313835" y="3486150"/>
              <a:ext cx="291747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U. Miss Lm</a:t>
              </a:r>
              <a:endParaRPr lang="en-US" sz="500" b="1"/>
            </a:p>
          </p:txBody>
        </p:sp>
        <p:grpSp>
          <p:nvGrpSpPr>
            <p:cNvPr id="583" name="Group 576"/>
            <p:cNvGrpSpPr>
              <a:grpSpLocks/>
            </p:cNvGrpSpPr>
            <p:nvPr/>
          </p:nvGrpSpPr>
          <p:grpSpPr bwMode="auto">
            <a:xfrm>
              <a:off x="2153498" y="5622925"/>
              <a:ext cx="1146175" cy="39688"/>
              <a:chOff x="1527" y="2790"/>
              <a:chExt cx="542" cy="33"/>
            </a:xfrm>
          </p:grpSpPr>
          <p:sp>
            <p:nvSpPr>
              <p:cNvPr id="653" name="Freeform 577"/>
              <p:cNvSpPr>
                <a:spLocks/>
              </p:cNvSpPr>
              <p:nvPr/>
            </p:nvSpPr>
            <p:spPr bwMode="auto">
              <a:xfrm>
                <a:off x="1527" y="2793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54" name="Freeform 578"/>
              <p:cNvSpPr>
                <a:spLocks/>
              </p:cNvSpPr>
              <p:nvPr/>
            </p:nvSpPr>
            <p:spPr bwMode="auto">
              <a:xfrm>
                <a:off x="1789" y="2790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84" name="Group 579"/>
            <p:cNvGrpSpPr>
              <a:grpSpLocks/>
            </p:cNvGrpSpPr>
            <p:nvPr/>
          </p:nvGrpSpPr>
          <p:grpSpPr bwMode="auto">
            <a:xfrm>
              <a:off x="2150323" y="5872163"/>
              <a:ext cx="1147762" cy="39687"/>
              <a:chOff x="1527" y="2790"/>
              <a:chExt cx="542" cy="33"/>
            </a:xfrm>
          </p:grpSpPr>
          <p:sp>
            <p:nvSpPr>
              <p:cNvPr id="651" name="Freeform 580"/>
              <p:cNvSpPr>
                <a:spLocks/>
              </p:cNvSpPr>
              <p:nvPr/>
            </p:nvSpPr>
            <p:spPr bwMode="auto">
              <a:xfrm>
                <a:off x="1527" y="2793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52" name="Freeform 581"/>
              <p:cNvSpPr>
                <a:spLocks/>
              </p:cNvSpPr>
              <p:nvPr/>
            </p:nvSpPr>
            <p:spPr bwMode="auto">
              <a:xfrm>
                <a:off x="1789" y="2790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85" name="Group 582"/>
            <p:cNvGrpSpPr>
              <a:grpSpLocks/>
            </p:cNvGrpSpPr>
            <p:nvPr/>
          </p:nvGrpSpPr>
          <p:grpSpPr bwMode="auto">
            <a:xfrm>
              <a:off x="2153498" y="6162675"/>
              <a:ext cx="1146175" cy="39688"/>
              <a:chOff x="1527" y="2790"/>
              <a:chExt cx="542" cy="33"/>
            </a:xfrm>
          </p:grpSpPr>
          <p:sp>
            <p:nvSpPr>
              <p:cNvPr id="649" name="Freeform 583"/>
              <p:cNvSpPr>
                <a:spLocks/>
              </p:cNvSpPr>
              <p:nvPr/>
            </p:nvSpPr>
            <p:spPr bwMode="auto">
              <a:xfrm>
                <a:off x="1527" y="2793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50" name="Freeform 584"/>
              <p:cNvSpPr>
                <a:spLocks/>
              </p:cNvSpPr>
              <p:nvPr/>
            </p:nvSpPr>
            <p:spPr bwMode="auto">
              <a:xfrm>
                <a:off x="1789" y="2790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86" name="Group 585"/>
            <p:cNvGrpSpPr>
              <a:grpSpLocks/>
            </p:cNvGrpSpPr>
            <p:nvPr/>
          </p:nvGrpSpPr>
          <p:grpSpPr bwMode="auto">
            <a:xfrm>
              <a:off x="2147148" y="4972050"/>
              <a:ext cx="1146175" cy="39688"/>
              <a:chOff x="1527" y="2790"/>
              <a:chExt cx="542" cy="33"/>
            </a:xfrm>
          </p:grpSpPr>
          <p:sp>
            <p:nvSpPr>
              <p:cNvPr id="647" name="Freeform 586"/>
              <p:cNvSpPr>
                <a:spLocks/>
              </p:cNvSpPr>
              <p:nvPr/>
            </p:nvSpPr>
            <p:spPr bwMode="auto">
              <a:xfrm>
                <a:off x="1527" y="2793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48" name="Freeform 587"/>
              <p:cNvSpPr>
                <a:spLocks/>
              </p:cNvSpPr>
              <p:nvPr/>
            </p:nvSpPr>
            <p:spPr bwMode="auto">
              <a:xfrm>
                <a:off x="1789" y="2790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87" name="Group 588"/>
            <p:cNvGrpSpPr>
              <a:grpSpLocks/>
            </p:cNvGrpSpPr>
            <p:nvPr/>
          </p:nvGrpSpPr>
          <p:grpSpPr bwMode="auto">
            <a:xfrm>
              <a:off x="2147148" y="4202113"/>
              <a:ext cx="1146175" cy="39687"/>
              <a:chOff x="1527" y="2790"/>
              <a:chExt cx="542" cy="33"/>
            </a:xfrm>
          </p:grpSpPr>
          <p:sp>
            <p:nvSpPr>
              <p:cNvPr id="645" name="Freeform 589"/>
              <p:cNvSpPr>
                <a:spLocks/>
              </p:cNvSpPr>
              <p:nvPr/>
            </p:nvSpPr>
            <p:spPr bwMode="auto">
              <a:xfrm>
                <a:off x="1527" y="2793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 dirty="0"/>
              </a:p>
            </p:txBody>
          </p:sp>
          <p:sp>
            <p:nvSpPr>
              <p:cNvPr id="646" name="Freeform 590"/>
              <p:cNvSpPr>
                <a:spLocks/>
              </p:cNvSpPr>
              <p:nvPr/>
            </p:nvSpPr>
            <p:spPr bwMode="auto">
              <a:xfrm>
                <a:off x="1789" y="2790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grpSp>
          <p:nvGrpSpPr>
            <p:cNvPr id="588" name="Group 591"/>
            <p:cNvGrpSpPr>
              <a:grpSpLocks/>
            </p:cNvGrpSpPr>
            <p:nvPr/>
          </p:nvGrpSpPr>
          <p:grpSpPr bwMode="auto">
            <a:xfrm>
              <a:off x="2153498" y="4356100"/>
              <a:ext cx="1146175" cy="39688"/>
              <a:chOff x="1527" y="2790"/>
              <a:chExt cx="542" cy="33"/>
            </a:xfrm>
          </p:grpSpPr>
          <p:sp>
            <p:nvSpPr>
              <p:cNvPr id="643" name="Freeform 592"/>
              <p:cNvSpPr>
                <a:spLocks/>
              </p:cNvSpPr>
              <p:nvPr/>
            </p:nvSpPr>
            <p:spPr bwMode="auto">
              <a:xfrm>
                <a:off x="1527" y="2793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44" name="Freeform 593"/>
              <p:cNvSpPr>
                <a:spLocks/>
              </p:cNvSpPr>
              <p:nvPr/>
            </p:nvSpPr>
            <p:spPr bwMode="auto">
              <a:xfrm>
                <a:off x="1789" y="2790"/>
                <a:ext cx="280" cy="30"/>
              </a:xfrm>
              <a:custGeom>
                <a:avLst/>
                <a:gdLst>
                  <a:gd name="T0" fmla="*/ 0 w 564"/>
                  <a:gd name="T1" fmla="*/ 29 h 30"/>
                  <a:gd name="T2" fmla="*/ 0 w 564"/>
                  <a:gd name="T3" fmla="*/ 0 h 30"/>
                  <a:gd name="T4" fmla="*/ 0 w 564"/>
                  <a:gd name="T5" fmla="*/ 30 h 30"/>
                  <a:gd name="T6" fmla="*/ 0 w 564"/>
                  <a:gd name="T7" fmla="*/ 0 h 30"/>
                  <a:gd name="T8" fmla="*/ 0 w 564"/>
                  <a:gd name="T9" fmla="*/ 30 h 30"/>
                  <a:gd name="T10" fmla="*/ 0 w 564"/>
                  <a:gd name="T11" fmla="*/ 0 h 30"/>
                  <a:gd name="T12" fmla="*/ 0 w 564"/>
                  <a:gd name="T13" fmla="*/ 29 h 30"/>
                  <a:gd name="T14" fmla="*/ 0 w 564"/>
                  <a:gd name="T15" fmla="*/ 0 h 30"/>
                  <a:gd name="T16" fmla="*/ 0 w 564"/>
                  <a:gd name="T17" fmla="*/ 29 h 30"/>
                  <a:gd name="T18" fmla="*/ 0 w 564"/>
                  <a:gd name="T19" fmla="*/ 0 h 30"/>
                  <a:gd name="T20" fmla="*/ 0 w 564"/>
                  <a:gd name="T21" fmla="*/ 30 h 30"/>
                  <a:gd name="T22" fmla="*/ 0 w 564"/>
                  <a:gd name="T23" fmla="*/ 0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4"/>
                  <a:gd name="T37" fmla="*/ 0 h 30"/>
                  <a:gd name="T38" fmla="*/ 564 w 564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4" h="30">
                    <a:moveTo>
                      <a:pt x="0" y="29"/>
                    </a:moveTo>
                    <a:cubicBezTo>
                      <a:pt x="18" y="14"/>
                      <a:pt x="36" y="0"/>
                      <a:pt x="53" y="0"/>
                    </a:cubicBezTo>
                    <a:cubicBezTo>
                      <a:pt x="70" y="0"/>
                      <a:pt x="87" y="30"/>
                      <a:pt x="104" y="30"/>
                    </a:cubicBezTo>
                    <a:cubicBezTo>
                      <a:pt x="121" y="30"/>
                      <a:pt x="138" y="0"/>
                      <a:pt x="155" y="0"/>
                    </a:cubicBezTo>
                    <a:cubicBezTo>
                      <a:pt x="172" y="0"/>
                      <a:pt x="189" y="30"/>
                      <a:pt x="206" y="30"/>
                    </a:cubicBezTo>
                    <a:cubicBezTo>
                      <a:pt x="223" y="30"/>
                      <a:pt x="238" y="0"/>
                      <a:pt x="255" y="0"/>
                    </a:cubicBezTo>
                    <a:cubicBezTo>
                      <a:pt x="272" y="0"/>
                      <a:pt x="291" y="29"/>
                      <a:pt x="308" y="29"/>
                    </a:cubicBezTo>
                    <a:cubicBezTo>
                      <a:pt x="325" y="29"/>
                      <a:pt x="343" y="0"/>
                      <a:pt x="360" y="0"/>
                    </a:cubicBezTo>
                    <a:cubicBezTo>
                      <a:pt x="377" y="0"/>
                      <a:pt x="394" y="29"/>
                      <a:pt x="411" y="29"/>
                    </a:cubicBezTo>
                    <a:cubicBezTo>
                      <a:pt x="428" y="29"/>
                      <a:pt x="448" y="0"/>
                      <a:pt x="465" y="0"/>
                    </a:cubicBezTo>
                    <a:cubicBezTo>
                      <a:pt x="482" y="0"/>
                      <a:pt x="500" y="30"/>
                      <a:pt x="516" y="30"/>
                    </a:cubicBezTo>
                    <a:cubicBezTo>
                      <a:pt x="532" y="30"/>
                      <a:pt x="548" y="15"/>
                      <a:pt x="564" y="0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589" name="Freeform 250"/>
            <p:cNvSpPr>
              <a:spLocks/>
            </p:cNvSpPr>
            <p:nvPr/>
          </p:nvSpPr>
          <p:spPr bwMode="auto">
            <a:xfrm>
              <a:off x="172298" y="369888"/>
              <a:ext cx="3133725" cy="6365875"/>
            </a:xfrm>
            <a:custGeom>
              <a:avLst/>
              <a:gdLst>
                <a:gd name="T0" fmla="*/ 2147483647 w 3132"/>
                <a:gd name="T1" fmla="*/ 2147483647 h 5347"/>
                <a:gd name="T2" fmla="*/ 2147483647 w 3132"/>
                <a:gd name="T3" fmla="*/ 2147483647 h 5347"/>
                <a:gd name="T4" fmla="*/ 2147483647 w 3132"/>
                <a:gd name="T5" fmla="*/ 2147483647 h 5347"/>
                <a:gd name="T6" fmla="*/ 2147483647 w 3132"/>
                <a:gd name="T7" fmla="*/ 0 h 5347"/>
                <a:gd name="T8" fmla="*/ 2147483647 w 3132"/>
                <a:gd name="T9" fmla="*/ 0 h 5347"/>
                <a:gd name="T10" fmla="*/ 2147483647 w 3132"/>
                <a:gd name="T11" fmla="*/ 2147483647 h 5347"/>
                <a:gd name="T12" fmla="*/ 2147483647 w 3132"/>
                <a:gd name="T13" fmla="*/ 2147483647 h 5347"/>
                <a:gd name="T14" fmla="*/ 2147483647 w 3132"/>
                <a:gd name="T15" fmla="*/ 0 h 5347"/>
                <a:gd name="T16" fmla="*/ 0 w 3132"/>
                <a:gd name="T17" fmla="*/ 0 h 5347"/>
                <a:gd name="T18" fmla="*/ 0 w 3132"/>
                <a:gd name="T19" fmla="*/ 2147483647 h 5347"/>
                <a:gd name="T20" fmla="*/ 2147483647 w 3132"/>
                <a:gd name="T21" fmla="*/ 2147483647 h 5347"/>
                <a:gd name="T22" fmla="*/ 2147483647 w 3132"/>
                <a:gd name="T23" fmla="*/ 2147483647 h 5347"/>
                <a:gd name="T24" fmla="*/ 2147483647 w 3132"/>
                <a:gd name="T25" fmla="*/ 2147483647 h 5347"/>
                <a:gd name="T26" fmla="*/ 2147483647 w 3132"/>
                <a:gd name="T27" fmla="*/ 2147483647 h 5347"/>
                <a:gd name="T28" fmla="*/ 2147483647 w 3132"/>
                <a:gd name="T29" fmla="*/ 2147483647 h 5347"/>
                <a:gd name="T30" fmla="*/ 2147483647 w 3132"/>
                <a:gd name="T31" fmla="*/ 2147483647 h 5347"/>
                <a:gd name="T32" fmla="*/ 2147483647 w 3132"/>
                <a:gd name="T33" fmla="*/ 2147483647 h 5347"/>
                <a:gd name="T34" fmla="*/ 2147483647 w 3132"/>
                <a:gd name="T35" fmla="*/ 2147483647 h 5347"/>
                <a:gd name="T36" fmla="*/ 2147483647 w 3132"/>
                <a:gd name="T37" fmla="*/ 2147483647 h 5347"/>
                <a:gd name="T38" fmla="*/ 2147483647 w 3132"/>
                <a:gd name="T39" fmla="*/ 2147483647 h 5347"/>
                <a:gd name="T40" fmla="*/ 2147483647 w 3132"/>
                <a:gd name="T41" fmla="*/ 2147483647 h 5347"/>
                <a:gd name="T42" fmla="*/ 2147483647 w 3132"/>
                <a:gd name="T43" fmla="*/ 0 h 5347"/>
                <a:gd name="T44" fmla="*/ 2147483647 w 3132"/>
                <a:gd name="T45" fmla="*/ 0 h 5347"/>
                <a:gd name="T46" fmla="*/ 2147483647 w 3132"/>
                <a:gd name="T47" fmla="*/ 2147483647 h 5347"/>
                <a:gd name="T48" fmla="*/ 2147483647 w 3132"/>
                <a:gd name="T49" fmla="*/ 2147483647 h 5347"/>
                <a:gd name="T50" fmla="*/ 2147483647 w 3132"/>
                <a:gd name="T51" fmla="*/ 2147483647 h 5347"/>
                <a:gd name="T52" fmla="*/ 2147483647 w 3132"/>
                <a:gd name="T53" fmla="*/ 2147483647 h 5347"/>
                <a:gd name="T54" fmla="*/ 2147483647 w 3132"/>
                <a:gd name="T55" fmla="*/ 2147483647 h 5347"/>
                <a:gd name="T56" fmla="*/ 2147483647 w 3132"/>
                <a:gd name="T57" fmla="*/ 2147483647 h 5347"/>
                <a:gd name="T58" fmla="*/ 2147483647 w 3132"/>
                <a:gd name="T59" fmla="*/ 2147483647 h 5347"/>
                <a:gd name="T60" fmla="*/ 2147483647 w 3132"/>
                <a:gd name="T61" fmla="*/ 2147483647 h 534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132"/>
                <a:gd name="T94" fmla="*/ 0 h 5347"/>
                <a:gd name="T95" fmla="*/ 3132 w 3132"/>
                <a:gd name="T96" fmla="*/ 5347 h 534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132" h="5347">
                  <a:moveTo>
                    <a:pt x="929" y="5324"/>
                  </a:moveTo>
                  <a:lnTo>
                    <a:pt x="929" y="5347"/>
                  </a:lnTo>
                  <a:lnTo>
                    <a:pt x="3132" y="5347"/>
                  </a:lnTo>
                  <a:lnTo>
                    <a:pt x="3132" y="0"/>
                  </a:lnTo>
                  <a:lnTo>
                    <a:pt x="929" y="0"/>
                  </a:lnTo>
                  <a:lnTo>
                    <a:pt x="929" y="23"/>
                  </a:lnTo>
                  <a:lnTo>
                    <a:pt x="933" y="23"/>
                  </a:lnTo>
                  <a:lnTo>
                    <a:pt x="933" y="0"/>
                  </a:lnTo>
                  <a:lnTo>
                    <a:pt x="0" y="0"/>
                  </a:lnTo>
                  <a:lnTo>
                    <a:pt x="0" y="5347"/>
                  </a:lnTo>
                  <a:lnTo>
                    <a:pt x="933" y="5347"/>
                  </a:lnTo>
                  <a:lnTo>
                    <a:pt x="933" y="5324"/>
                  </a:lnTo>
                  <a:lnTo>
                    <a:pt x="929" y="5324"/>
                  </a:lnTo>
                  <a:lnTo>
                    <a:pt x="929" y="5347"/>
                  </a:lnTo>
                  <a:lnTo>
                    <a:pt x="933" y="5347"/>
                  </a:lnTo>
                  <a:lnTo>
                    <a:pt x="933" y="5324"/>
                  </a:lnTo>
                  <a:lnTo>
                    <a:pt x="12" y="5324"/>
                  </a:lnTo>
                  <a:lnTo>
                    <a:pt x="23" y="5336"/>
                  </a:lnTo>
                  <a:lnTo>
                    <a:pt x="23" y="12"/>
                  </a:lnTo>
                  <a:lnTo>
                    <a:pt x="12" y="23"/>
                  </a:lnTo>
                  <a:lnTo>
                    <a:pt x="933" y="23"/>
                  </a:lnTo>
                  <a:lnTo>
                    <a:pt x="933" y="0"/>
                  </a:lnTo>
                  <a:lnTo>
                    <a:pt x="929" y="0"/>
                  </a:lnTo>
                  <a:lnTo>
                    <a:pt x="929" y="23"/>
                  </a:lnTo>
                  <a:lnTo>
                    <a:pt x="3121" y="23"/>
                  </a:lnTo>
                  <a:lnTo>
                    <a:pt x="3109" y="12"/>
                  </a:lnTo>
                  <a:lnTo>
                    <a:pt x="3109" y="5336"/>
                  </a:lnTo>
                  <a:lnTo>
                    <a:pt x="3121" y="5324"/>
                  </a:lnTo>
                  <a:lnTo>
                    <a:pt x="929" y="5324"/>
                  </a:lnTo>
                  <a:lnTo>
                    <a:pt x="929" y="5347"/>
                  </a:lnTo>
                  <a:lnTo>
                    <a:pt x="929" y="53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590" name="Rectangle 397"/>
            <p:cNvSpPr>
              <a:spLocks noChangeArrowheads="1"/>
            </p:cNvSpPr>
            <p:nvPr/>
          </p:nvSpPr>
          <p:spPr bwMode="auto">
            <a:xfrm>
              <a:off x="2431310" y="630238"/>
              <a:ext cx="448841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Dewey Lake</a:t>
              </a:r>
              <a:endParaRPr lang="en-US" b="1"/>
            </a:p>
          </p:txBody>
        </p:sp>
        <p:sp>
          <p:nvSpPr>
            <p:cNvPr id="591" name="Rectangle 397"/>
            <p:cNvSpPr>
              <a:spLocks noChangeArrowheads="1"/>
            </p:cNvSpPr>
            <p:nvPr/>
          </p:nvSpPr>
          <p:spPr bwMode="auto">
            <a:xfrm>
              <a:off x="2534498" y="869950"/>
              <a:ext cx="25006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Salado</a:t>
              </a:r>
              <a:endParaRPr lang="en-US" b="1"/>
            </a:p>
          </p:txBody>
        </p:sp>
        <p:sp>
          <p:nvSpPr>
            <p:cNvPr id="592" name="Rectangle 260"/>
            <p:cNvSpPr>
              <a:spLocks noChangeArrowheads="1"/>
            </p:cNvSpPr>
            <p:nvPr/>
          </p:nvSpPr>
          <p:spPr bwMode="auto">
            <a:xfrm>
              <a:off x="2382802" y="6300788"/>
              <a:ext cx="67486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00" b="1">
                  <a:solidFill>
                    <a:srgbClr val="000000"/>
                  </a:solidFill>
                </a:rPr>
                <a:t>Precambrian</a:t>
              </a:r>
            </a:p>
            <a:p>
              <a:pPr algn="ctr"/>
              <a:r>
                <a:rPr lang="en-US" sz="1000" b="1">
                  <a:solidFill>
                    <a:srgbClr val="000000"/>
                  </a:solidFill>
                </a:rPr>
                <a:t>Basement</a:t>
              </a:r>
              <a:endParaRPr lang="en-US" b="1"/>
            </a:p>
          </p:txBody>
        </p:sp>
        <p:sp>
          <p:nvSpPr>
            <p:cNvPr id="593" name="Rectangle 397"/>
            <p:cNvSpPr>
              <a:spLocks noChangeArrowheads="1"/>
            </p:cNvSpPr>
            <p:nvPr/>
          </p:nvSpPr>
          <p:spPr bwMode="auto">
            <a:xfrm>
              <a:off x="2659910" y="1200150"/>
              <a:ext cx="201978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>
                  <a:solidFill>
                    <a:srgbClr val="000000"/>
                  </a:solidFill>
                </a:rPr>
                <a:t>Yates</a:t>
              </a:r>
              <a:endParaRPr lang="en-US" b="1"/>
            </a:p>
          </p:txBody>
        </p:sp>
        <p:sp>
          <p:nvSpPr>
            <p:cNvPr id="594" name="Rectangle 209"/>
            <p:cNvSpPr>
              <a:spLocks noChangeArrowheads="1"/>
            </p:cNvSpPr>
            <p:nvPr/>
          </p:nvSpPr>
          <p:spPr bwMode="auto">
            <a:xfrm>
              <a:off x="2126510" y="3903663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cxnSp>
          <p:nvCxnSpPr>
            <p:cNvPr id="595" name="Straight Connector 594"/>
            <p:cNvCxnSpPr/>
            <p:nvPr/>
          </p:nvCxnSpPr>
          <p:spPr>
            <a:xfrm>
              <a:off x="2134448" y="3625850"/>
              <a:ext cx="1165225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>
            <a:xfrm flipV="1">
              <a:off x="2132860" y="2805113"/>
              <a:ext cx="595313" cy="158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/>
            <p:cNvCxnSpPr/>
            <p:nvPr/>
          </p:nvCxnSpPr>
          <p:spPr>
            <a:xfrm rot="5400000">
              <a:off x="2574979" y="2810669"/>
              <a:ext cx="309563" cy="31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Connector 597"/>
            <p:cNvCxnSpPr/>
            <p:nvPr/>
          </p:nvCxnSpPr>
          <p:spPr>
            <a:xfrm flipV="1">
              <a:off x="2153498" y="2652713"/>
              <a:ext cx="57943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/>
            <p:cNvCxnSpPr/>
            <p:nvPr/>
          </p:nvCxnSpPr>
          <p:spPr>
            <a:xfrm>
              <a:off x="2348761" y="1865313"/>
              <a:ext cx="77" cy="14116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Rectangle 383"/>
            <p:cNvSpPr>
              <a:spLocks noChangeArrowheads="1"/>
            </p:cNvSpPr>
            <p:nvPr/>
          </p:nvSpPr>
          <p:spPr bwMode="auto">
            <a:xfrm>
              <a:off x="2811189" y="2741608"/>
              <a:ext cx="395942" cy="92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00" b="1" dirty="0" err="1">
                  <a:solidFill>
                    <a:srgbClr val="000000"/>
                  </a:solidFill>
                </a:rPr>
                <a:t>Wolfcamp</a:t>
              </a:r>
              <a:r>
                <a:rPr lang="en-US" sz="600" b="1" dirty="0">
                  <a:solidFill>
                    <a:srgbClr val="000000"/>
                  </a:solidFill>
                </a:rPr>
                <a:t> D</a:t>
              </a:r>
              <a:endParaRPr lang="en-US" sz="600" b="1" dirty="0"/>
            </a:p>
          </p:txBody>
        </p:sp>
        <p:sp>
          <p:nvSpPr>
            <p:cNvPr id="601" name="Rectangle 466"/>
            <p:cNvSpPr>
              <a:spLocks noChangeArrowheads="1"/>
            </p:cNvSpPr>
            <p:nvPr/>
          </p:nvSpPr>
          <p:spPr bwMode="auto">
            <a:xfrm>
              <a:off x="2888510" y="2014538"/>
              <a:ext cx="163506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Upper</a:t>
              </a:r>
              <a:endParaRPr lang="en-US" sz="500" b="1"/>
            </a:p>
          </p:txBody>
        </p:sp>
        <p:sp>
          <p:nvSpPr>
            <p:cNvPr id="602" name="Rectangle 466"/>
            <p:cNvSpPr>
              <a:spLocks noChangeArrowheads="1"/>
            </p:cNvSpPr>
            <p:nvPr/>
          </p:nvSpPr>
          <p:spPr bwMode="auto">
            <a:xfrm>
              <a:off x="2921848" y="2095500"/>
              <a:ext cx="10900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Mid</a:t>
              </a:r>
              <a:endParaRPr lang="en-US" sz="500" b="1"/>
            </a:p>
          </p:txBody>
        </p:sp>
        <p:sp>
          <p:nvSpPr>
            <p:cNvPr id="603" name="Rectangle 466"/>
            <p:cNvSpPr>
              <a:spLocks noChangeArrowheads="1"/>
            </p:cNvSpPr>
            <p:nvPr/>
          </p:nvSpPr>
          <p:spPr bwMode="auto">
            <a:xfrm>
              <a:off x="2880573" y="2174875"/>
              <a:ext cx="16511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Lower</a:t>
              </a:r>
              <a:endParaRPr lang="en-US" sz="500" b="1"/>
            </a:p>
          </p:txBody>
        </p:sp>
        <p:sp>
          <p:nvSpPr>
            <p:cNvPr id="604" name="Rectangle 466"/>
            <p:cNvSpPr>
              <a:spLocks noChangeArrowheads="1"/>
            </p:cNvSpPr>
            <p:nvPr/>
          </p:nvSpPr>
          <p:spPr bwMode="auto">
            <a:xfrm>
              <a:off x="3113935" y="2190750"/>
              <a:ext cx="139462" cy="61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400" b="1">
                  <a:solidFill>
                    <a:srgbClr val="000000"/>
                  </a:solidFill>
                </a:rPr>
                <a:t>Jo Mill</a:t>
              </a:r>
              <a:endParaRPr lang="en-US" sz="400" b="1"/>
            </a:p>
          </p:txBody>
        </p:sp>
        <p:cxnSp>
          <p:nvCxnSpPr>
            <p:cNvPr id="605" name="Straight Connector 604"/>
            <p:cNvCxnSpPr/>
            <p:nvPr/>
          </p:nvCxnSpPr>
          <p:spPr>
            <a:xfrm rot="5400000">
              <a:off x="2690073" y="2136775"/>
              <a:ext cx="2603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/>
            <p:cNvCxnSpPr/>
            <p:nvPr/>
          </p:nvCxnSpPr>
          <p:spPr>
            <a:xfrm>
              <a:off x="2815485" y="2093913"/>
              <a:ext cx="4826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/>
            <p:cNvCxnSpPr/>
            <p:nvPr/>
          </p:nvCxnSpPr>
          <p:spPr>
            <a:xfrm>
              <a:off x="2818660" y="2179638"/>
              <a:ext cx="48260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Connector 607"/>
            <p:cNvCxnSpPr/>
            <p:nvPr/>
          </p:nvCxnSpPr>
          <p:spPr>
            <a:xfrm rot="16200000" flipH="1">
              <a:off x="3013923" y="2366963"/>
              <a:ext cx="0" cy="5715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9" name="Straight Connector 608"/>
            <p:cNvCxnSpPr/>
            <p:nvPr/>
          </p:nvCxnSpPr>
          <p:spPr>
            <a:xfrm rot="16200000" flipH="1">
              <a:off x="2573392" y="2505869"/>
              <a:ext cx="312737" cy="31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0" name="Straight Connector 609"/>
            <p:cNvCxnSpPr/>
            <p:nvPr/>
          </p:nvCxnSpPr>
          <p:spPr>
            <a:xfrm rot="16200000" flipH="1">
              <a:off x="3011541" y="2145507"/>
              <a:ext cx="1587" cy="57150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1" name="Rectangle 466"/>
            <p:cNvSpPr>
              <a:spLocks noChangeArrowheads="1"/>
            </p:cNvSpPr>
            <p:nvPr/>
          </p:nvSpPr>
          <p:spPr bwMode="auto">
            <a:xfrm>
              <a:off x="2728175" y="2352675"/>
              <a:ext cx="582612" cy="77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500" b="1" dirty="0" err="1">
                  <a:solidFill>
                    <a:srgbClr val="000000"/>
                  </a:solidFill>
                </a:rPr>
                <a:t>Wolfcamp</a:t>
              </a:r>
              <a:r>
                <a:rPr lang="en-US" sz="500" b="1" dirty="0">
                  <a:solidFill>
                    <a:srgbClr val="000000"/>
                  </a:solidFill>
                </a:rPr>
                <a:t> A</a:t>
              </a:r>
              <a:endParaRPr lang="en-US" sz="500" b="1" dirty="0"/>
            </a:p>
          </p:txBody>
        </p:sp>
        <p:sp>
          <p:nvSpPr>
            <p:cNvPr id="612" name="Rectangle 466"/>
            <p:cNvSpPr>
              <a:spLocks noChangeArrowheads="1"/>
            </p:cNvSpPr>
            <p:nvPr/>
          </p:nvSpPr>
          <p:spPr bwMode="auto">
            <a:xfrm>
              <a:off x="2839989" y="2432844"/>
              <a:ext cx="32541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 dirty="0" err="1"/>
                <a:t>Wolfcamp</a:t>
              </a:r>
              <a:r>
                <a:rPr lang="en-US" sz="500" b="1" dirty="0"/>
                <a:t> B</a:t>
              </a:r>
            </a:p>
          </p:txBody>
        </p:sp>
        <p:sp>
          <p:nvSpPr>
            <p:cNvPr id="613" name="Rectangle 466"/>
            <p:cNvSpPr>
              <a:spLocks noChangeArrowheads="1"/>
            </p:cNvSpPr>
            <p:nvPr/>
          </p:nvSpPr>
          <p:spPr bwMode="auto">
            <a:xfrm>
              <a:off x="2828698" y="2501900"/>
              <a:ext cx="355867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 dirty="0" err="1">
                  <a:solidFill>
                    <a:srgbClr val="000000"/>
                  </a:solidFill>
                </a:rPr>
                <a:t>Wolfcamp</a:t>
              </a:r>
              <a:r>
                <a:rPr lang="en-US" sz="500" b="1" dirty="0">
                  <a:solidFill>
                    <a:srgbClr val="000000"/>
                  </a:solidFill>
                </a:rPr>
                <a:t> C1</a:t>
              </a:r>
              <a:endParaRPr lang="en-US" sz="500" b="1" dirty="0"/>
            </a:p>
          </p:txBody>
        </p:sp>
        <p:sp>
          <p:nvSpPr>
            <p:cNvPr id="614" name="Rectangle 466"/>
            <p:cNvSpPr>
              <a:spLocks noChangeArrowheads="1"/>
            </p:cNvSpPr>
            <p:nvPr/>
          </p:nvSpPr>
          <p:spPr bwMode="auto">
            <a:xfrm>
              <a:off x="2824729" y="2574925"/>
              <a:ext cx="355867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 dirty="0" err="1">
                  <a:solidFill>
                    <a:srgbClr val="000000"/>
                  </a:solidFill>
                </a:rPr>
                <a:t>Wolfcamp</a:t>
              </a:r>
              <a:r>
                <a:rPr lang="en-US" sz="500" b="1" dirty="0">
                  <a:solidFill>
                    <a:srgbClr val="000000"/>
                  </a:solidFill>
                </a:rPr>
                <a:t> C2</a:t>
              </a:r>
              <a:endParaRPr lang="en-US" sz="500" b="1" dirty="0"/>
            </a:p>
          </p:txBody>
        </p:sp>
        <p:sp>
          <p:nvSpPr>
            <p:cNvPr id="615" name="Rectangle 270"/>
            <p:cNvSpPr>
              <a:spLocks noChangeArrowheads="1"/>
            </p:cNvSpPr>
            <p:nvPr/>
          </p:nvSpPr>
          <p:spPr bwMode="auto">
            <a:xfrm>
              <a:off x="2548785" y="3327400"/>
              <a:ext cx="306174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>
                  <a:solidFill>
                    <a:srgbClr val="000000"/>
                  </a:solidFill>
                </a:rPr>
                <a:t>Morrow</a:t>
              </a:r>
              <a:endParaRPr lang="en-US" b="1" dirty="0"/>
            </a:p>
          </p:txBody>
        </p:sp>
        <p:sp>
          <p:nvSpPr>
            <p:cNvPr id="616" name="Rectangle 388"/>
            <p:cNvSpPr>
              <a:spLocks noChangeArrowheads="1"/>
            </p:cNvSpPr>
            <p:nvPr/>
          </p:nvSpPr>
          <p:spPr bwMode="auto">
            <a:xfrm>
              <a:off x="2864698" y="3482975"/>
              <a:ext cx="274114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U. Barnett</a:t>
              </a:r>
              <a:endParaRPr lang="en-US" sz="500" b="1"/>
            </a:p>
          </p:txBody>
        </p:sp>
        <p:sp>
          <p:nvSpPr>
            <p:cNvPr id="617" name="Rectangle 388"/>
            <p:cNvSpPr>
              <a:spLocks noChangeArrowheads="1"/>
            </p:cNvSpPr>
            <p:nvPr/>
          </p:nvSpPr>
          <p:spPr bwMode="auto">
            <a:xfrm>
              <a:off x="2580535" y="3556000"/>
              <a:ext cx="259686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L. Barnett</a:t>
              </a:r>
              <a:endParaRPr lang="en-US" sz="500" b="1"/>
            </a:p>
          </p:txBody>
        </p:sp>
        <p:cxnSp>
          <p:nvCxnSpPr>
            <p:cNvPr id="618" name="Straight Connector 617"/>
            <p:cNvCxnSpPr/>
            <p:nvPr/>
          </p:nvCxnSpPr>
          <p:spPr>
            <a:xfrm>
              <a:off x="2137623" y="3559175"/>
              <a:ext cx="1165225" cy="15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9" name="Freeform 618"/>
            <p:cNvSpPr/>
            <p:nvPr/>
          </p:nvSpPr>
          <p:spPr>
            <a:xfrm>
              <a:off x="2709123" y="3484563"/>
              <a:ext cx="92075" cy="77787"/>
            </a:xfrm>
            <a:custGeom>
              <a:avLst/>
              <a:gdLst>
                <a:gd name="connsiteX0" fmla="*/ 0 w 92868"/>
                <a:gd name="connsiteY0" fmla="*/ 0 h 78581"/>
                <a:gd name="connsiteX1" fmla="*/ 92868 w 92868"/>
                <a:gd name="connsiteY1" fmla="*/ 35719 h 78581"/>
                <a:gd name="connsiteX2" fmla="*/ 0 w 92868"/>
                <a:gd name="connsiteY2" fmla="*/ 78581 h 78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868" h="78581">
                  <a:moveTo>
                    <a:pt x="0" y="0"/>
                  </a:moveTo>
                  <a:lnTo>
                    <a:pt x="92868" y="35719"/>
                  </a:lnTo>
                  <a:lnTo>
                    <a:pt x="0" y="78581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/>
            </a:p>
          </p:txBody>
        </p:sp>
        <p:sp>
          <p:nvSpPr>
            <p:cNvPr id="620" name="Rectangle 386"/>
            <p:cNvSpPr>
              <a:spLocks noChangeArrowheads="1"/>
            </p:cNvSpPr>
            <p:nvPr/>
          </p:nvSpPr>
          <p:spPr bwMode="auto">
            <a:xfrm>
              <a:off x="2920260" y="3136900"/>
              <a:ext cx="22923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Bend Lm</a:t>
              </a:r>
              <a:endParaRPr lang="en-US" sz="500" b="1"/>
            </a:p>
          </p:txBody>
        </p:sp>
        <p:sp>
          <p:nvSpPr>
            <p:cNvPr id="621" name="Rectangle 386"/>
            <p:cNvSpPr>
              <a:spLocks noChangeArrowheads="1"/>
            </p:cNvSpPr>
            <p:nvPr/>
          </p:nvSpPr>
          <p:spPr bwMode="auto">
            <a:xfrm>
              <a:off x="2921848" y="3048000"/>
              <a:ext cx="203582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Detrital</a:t>
              </a:r>
              <a:endParaRPr lang="en-US" sz="500" b="1"/>
            </a:p>
          </p:txBody>
        </p:sp>
        <p:cxnSp>
          <p:nvCxnSpPr>
            <p:cNvPr id="622" name="Straight Connector 621"/>
            <p:cNvCxnSpPr/>
            <p:nvPr/>
          </p:nvCxnSpPr>
          <p:spPr>
            <a:xfrm flipV="1">
              <a:off x="2733675" y="2509838"/>
              <a:ext cx="553298" cy="47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3" name="Rectangle 386"/>
            <p:cNvSpPr>
              <a:spLocks noChangeArrowheads="1"/>
            </p:cNvSpPr>
            <p:nvPr/>
          </p:nvSpPr>
          <p:spPr bwMode="auto">
            <a:xfrm>
              <a:off x="2955185" y="2974975"/>
              <a:ext cx="12824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Lime</a:t>
              </a:r>
              <a:endParaRPr lang="en-US" sz="500" b="1"/>
            </a:p>
          </p:txBody>
        </p:sp>
        <p:sp>
          <p:nvSpPr>
            <p:cNvPr id="624" name="Rectangle 386"/>
            <p:cNvSpPr>
              <a:spLocks noChangeArrowheads="1"/>
            </p:cNvSpPr>
            <p:nvPr/>
          </p:nvSpPr>
          <p:spPr bwMode="auto">
            <a:xfrm>
              <a:off x="2844060" y="3209925"/>
              <a:ext cx="341440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500" b="1">
                  <a:solidFill>
                    <a:srgbClr val="000000"/>
                  </a:solidFill>
                </a:rPr>
                <a:t>Sh &amp; Detrital</a:t>
              </a:r>
              <a:endParaRPr lang="en-US" sz="500" b="1"/>
            </a:p>
          </p:txBody>
        </p:sp>
        <p:cxnSp>
          <p:nvCxnSpPr>
            <p:cNvPr id="625" name="Straight Connector 624"/>
            <p:cNvCxnSpPr/>
            <p:nvPr/>
          </p:nvCxnSpPr>
          <p:spPr>
            <a:xfrm>
              <a:off x="2809135" y="3051175"/>
              <a:ext cx="474663" cy="3175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6" name="Straight Connector 625"/>
            <p:cNvCxnSpPr/>
            <p:nvPr/>
          </p:nvCxnSpPr>
          <p:spPr>
            <a:xfrm>
              <a:off x="2812310" y="3216275"/>
              <a:ext cx="474663" cy="1588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7" name="Straight Connector 626"/>
            <p:cNvCxnSpPr/>
            <p:nvPr/>
          </p:nvCxnSpPr>
          <p:spPr>
            <a:xfrm flipV="1">
              <a:off x="2728929" y="2571760"/>
              <a:ext cx="553298" cy="476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8" name="Rectangle 448"/>
            <p:cNvSpPr>
              <a:spLocks noChangeArrowheads="1"/>
            </p:cNvSpPr>
            <p:nvPr/>
          </p:nvSpPr>
          <p:spPr bwMode="auto">
            <a:xfrm>
              <a:off x="2286000" y="6061075"/>
              <a:ext cx="791883" cy="1077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700" b="1" dirty="0">
                  <a:solidFill>
                    <a:srgbClr val="000000"/>
                  </a:solidFill>
                </a:rPr>
                <a:t>Bliss / Hickory / Riley</a:t>
              </a:r>
              <a:endParaRPr lang="en-US" b="1" dirty="0"/>
            </a:p>
          </p:txBody>
        </p:sp>
        <p:sp>
          <p:nvSpPr>
            <p:cNvPr id="629" name="Rectangle 241"/>
            <p:cNvSpPr>
              <a:spLocks noChangeArrowheads="1"/>
            </p:cNvSpPr>
            <p:nvPr/>
          </p:nvSpPr>
          <p:spPr bwMode="auto">
            <a:xfrm>
              <a:off x="2133600" y="6035675"/>
              <a:ext cx="117475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b="1"/>
            </a:p>
          </p:txBody>
        </p:sp>
        <p:sp>
          <p:nvSpPr>
            <p:cNvPr id="630" name="Rectangle 447"/>
            <p:cNvSpPr>
              <a:spLocks noChangeArrowheads="1"/>
            </p:cNvSpPr>
            <p:nvPr/>
          </p:nvSpPr>
          <p:spPr bwMode="auto">
            <a:xfrm>
              <a:off x="2535237" y="5924550"/>
              <a:ext cx="379912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00" b="1" dirty="0" err="1">
                  <a:solidFill>
                    <a:srgbClr val="000000"/>
                  </a:solidFill>
                </a:rPr>
                <a:t>Wilberns</a:t>
              </a:r>
              <a:endParaRPr lang="en-US" altLang="en-US" sz="1800" b="1" dirty="0"/>
            </a:p>
          </p:txBody>
        </p:sp>
        <p:sp>
          <p:nvSpPr>
            <p:cNvPr id="631" name="Rectangle 216"/>
            <p:cNvSpPr>
              <a:spLocks noChangeArrowheads="1"/>
            </p:cNvSpPr>
            <p:nvPr/>
          </p:nvSpPr>
          <p:spPr bwMode="auto">
            <a:xfrm>
              <a:off x="2143344" y="4497137"/>
              <a:ext cx="1174750" cy="9525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632" name="Freeform 592"/>
            <p:cNvSpPr>
              <a:spLocks/>
            </p:cNvSpPr>
            <p:nvPr/>
          </p:nvSpPr>
          <p:spPr bwMode="auto">
            <a:xfrm>
              <a:off x="2138409" y="5077950"/>
              <a:ext cx="592120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633" name="Freeform 593"/>
            <p:cNvSpPr>
              <a:spLocks/>
            </p:cNvSpPr>
            <p:nvPr/>
          </p:nvSpPr>
          <p:spPr bwMode="auto">
            <a:xfrm>
              <a:off x="2692464" y="5074342"/>
              <a:ext cx="592120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634" name="Rectangle 201"/>
            <p:cNvSpPr>
              <a:spLocks noChangeArrowheads="1"/>
            </p:cNvSpPr>
            <p:nvPr/>
          </p:nvSpPr>
          <p:spPr bwMode="auto">
            <a:xfrm>
              <a:off x="2134741" y="2259946"/>
              <a:ext cx="1174750" cy="9525"/>
            </a:xfrm>
            <a:prstGeom prst="rect">
              <a:avLst/>
            </a:prstGeom>
            <a:solidFill>
              <a:srgbClr val="0000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 b="1"/>
            </a:p>
          </p:txBody>
        </p:sp>
        <p:sp>
          <p:nvSpPr>
            <p:cNvPr id="635" name="TextBox 634"/>
            <p:cNvSpPr txBox="1"/>
            <p:nvPr/>
          </p:nvSpPr>
          <p:spPr>
            <a:xfrm>
              <a:off x="3886200" y="5257800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  <p:sp>
          <p:nvSpPr>
            <p:cNvPr id="636" name="TextBox 635"/>
            <p:cNvSpPr txBox="1"/>
            <p:nvPr/>
          </p:nvSpPr>
          <p:spPr>
            <a:xfrm>
              <a:off x="3857625" y="3933825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  <p:sp>
          <p:nvSpPr>
            <p:cNvPr id="637" name="TextBox 636"/>
            <p:cNvSpPr txBox="1"/>
            <p:nvPr/>
          </p:nvSpPr>
          <p:spPr>
            <a:xfrm>
              <a:off x="3857625" y="3400425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  <p:sp>
          <p:nvSpPr>
            <p:cNvPr id="638" name="TextBox 637"/>
            <p:cNvSpPr txBox="1"/>
            <p:nvPr/>
          </p:nvSpPr>
          <p:spPr>
            <a:xfrm>
              <a:off x="3848100" y="3171825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  <p:sp>
          <p:nvSpPr>
            <p:cNvPr id="639" name="TextBox 638"/>
            <p:cNvSpPr txBox="1"/>
            <p:nvPr/>
          </p:nvSpPr>
          <p:spPr>
            <a:xfrm>
              <a:off x="3848100" y="2705100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  <p:sp>
          <p:nvSpPr>
            <p:cNvPr id="640" name="TextBox 639"/>
            <p:cNvSpPr txBox="1"/>
            <p:nvPr/>
          </p:nvSpPr>
          <p:spPr>
            <a:xfrm>
              <a:off x="3838575" y="2381250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  <p:sp>
          <p:nvSpPr>
            <p:cNvPr id="641" name="TextBox 640"/>
            <p:cNvSpPr txBox="1"/>
            <p:nvPr/>
          </p:nvSpPr>
          <p:spPr>
            <a:xfrm>
              <a:off x="3838575" y="2047875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  <p:sp>
          <p:nvSpPr>
            <p:cNvPr id="642" name="TextBox 641"/>
            <p:cNvSpPr txBox="1"/>
            <p:nvPr/>
          </p:nvSpPr>
          <p:spPr>
            <a:xfrm>
              <a:off x="3838575" y="1781175"/>
              <a:ext cx="2519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b="1" dirty="0"/>
                <a:t>S</a:t>
              </a:r>
            </a:p>
          </p:txBody>
        </p:sp>
      </p:grpSp>
      <p:sp>
        <p:nvSpPr>
          <p:cNvPr id="359" name="TextBox 358"/>
          <p:cNvSpPr txBox="1"/>
          <p:nvPr/>
        </p:nvSpPr>
        <p:spPr>
          <a:xfrm>
            <a:off x="4385232" y="6333291"/>
            <a:ext cx="318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S – Source Rocks</a:t>
            </a:r>
          </a:p>
        </p:txBody>
      </p:sp>
      <p:grpSp>
        <p:nvGrpSpPr>
          <p:cNvPr id="231" name="Group 230"/>
          <p:cNvGrpSpPr/>
          <p:nvPr/>
        </p:nvGrpSpPr>
        <p:grpSpPr>
          <a:xfrm>
            <a:off x="4669318" y="392945"/>
            <a:ext cx="4809162" cy="5508886"/>
            <a:chOff x="4279637" y="355681"/>
            <a:chExt cx="4809162" cy="5508886"/>
          </a:xfrm>
        </p:grpSpPr>
        <p:grpSp>
          <p:nvGrpSpPr>
            <p:cNvPr id="12" name="Group 11"/>
            <p:cNvGrpSpPr/>
            <p:nvPr/>
          </p:nvGrpSpPr>
          <p:grpSpPr>
            <a:xfrm>
              <a:off x="4706219" y="355681"/>
              <a:ext cx="4382580" cy="5508886"/>
              <a:chOff x="4706219" y="355681"/>
              <a:chExt cx="4382580" cy="5508886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6219" y="355681"/>
                <a:ext cx="4065049" cy="5508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50" name="Straight Connector 349"/>
              <p:cNvCxnSpPr/>
              <p:nvPr/>
            </p:nvCxnSpPr>
            <p:spPr bwMode="auto">
              <a:xfrm>
                <a:off x="5762625" y="3219019"/>
                <a:ext cx="543096" cy="248080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1" name="Straight Connector 350"/>
              <p:cNvCxnSpPr/>
              <p:nvPr/>
            </p:nvCxnSpPr>
            <p:spPr bwMode="auto">
              <a:xfrm>
                <a:off x="5862637" y="3376612"/>
                <a:ext cx="438321" cy="189560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0" name="Straight Connector 359"/>
              <p:cNvCxnSpPr/>
              <p:nvPr/>
            </p:nvCxnSpPr>
            <p:spPr bwMode="auto">
              <a:xfrm>
                <a:off x="5848348" y="3243262"/>
                <a:ext cx="457456" cy="61550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00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2" name="Straight Connector 361"/>
              <p:cNvCxnSpPr/>
              <p:nvPr/>
            </p:nvCxnSpPr>
            <p:spPr bwMode="auto">
              <a:xfrm>
                <a:off x="6072230" y="3359738"/>
                <a:ext cx="228728" cy="61550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FF99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8" name="Straight Connector 367"/>
              <p:cNvCxnSpPr/>
              <p:nvPr/>
            </p:nvCxnSpPr>
            <p:spPr bwMode="auto">
              <a:xfrm>
                <a:off x="6024647" y="3657272"/>
                <a:ext cx="288236" cy="129438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5" name="Straight Connector 374"/>
              <p:cNvCxnSpPr/>
              <p:nvPr/>
            </p:nvCxnSpPr>
            <p:spPr bwMode="auto">
              <a:xfrm>
                <a:off x="6081797" y="3786710"/>
                <a:ext cx="231086" cy="113926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6" name="Straight Connector 375"/>
              <p:cNvCxnSpPr/>
              <p:nvPr/>
            </p:nvCxnSpPr>
            <p:spPr bwMode="auto">
              <a:xfrm>
                <a:off x="6178288" y="3954463"/>
                <a:ext cx="145445" cy="74722"/>
              </a:xfrm>
              <a:prstGeom prst="line">
                <a:avLst/>
              </a:prstGeom>
              <a:solidFill>
                <a:srgbClr val="C0C0C0"/>
              </a:solidFill>
              <a:ln w="12700" cap="flat" cmpd="sng" algn="ctr">
                <a:solidFill>
                  <a:srgbClr val="FF99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4" name="Freeform 223"/>
              <p:cNvSpPr/>
              <p:nvPr/>
            </p:nvSpPr>
            <p:spPr bwMode="auto">
              <a:xfrm>
                <a:off x="5695950" y="4071938"/>
                <a:ext cx="600075" cy="314325"/>
              </a:xfrm>
              <a:custGeom>
                <a:avLst/>
                <a:gdLst>
                  <a:gd name="connsiteX0" fmla="*/ 319087 w 319087"/>
                  <a:gd name="connsiteY0" fmla="*/ 171450 h 533400"/>
                  <a:gd name="connsiteX1" fmla="*/ 57150 w 319087"/>
                  <a:gd name="connsiteY1" fmla="*/ 0 h 533400"/>
                  <a:gd name="connsiteX2" fmla="*/ 285750 w 319087"/>
                  <a:gd name="connsiteY2" fmla="*/ 300038 h 533400"/>
                  <a:gd name="connsiteX3" fmla="*/ 4762 w 319087"/>
                  <a:gd name="connsiteY3" fmla="*/ 152400 h 533400"/>
                  <a:gd name="connsiteX4" fmla="*/ 290512 w 319087"/>
                  <a:gd name="connsiteY4" fmla="*/ 447675 h 533400"/>
                  <a:gd name="connsiteX5" fmla="*/ 0 w 319087"/>
                  <a:gd name="connsiteY5" fmla="*/ 333375 h 533400"/>
                  <a:gd name="connsiteX6" fmla="*/ 233362 w 319087"/>
                  <a:gd name="connsiteY6" fmla="*/ 533400 h 533400"/>
                  <a:gd name="connsiteX0" fmla="*/ 334008 w 334008"/>
                  <a:gd name="connsiteY0" fmla="*/ 171450 h 533400"/>
                  <a:gd name="connsiteX1" fmla="*/ 72071 w 334008"/>
                  <a:gd name="connsiteY1" fmla="*/ 0 h 533400"/>
                  <a:gd name="connsiteX2" fmla="*/ 300671 w 334008"/>
                  <a:gd name="connsiteY2" fmla="*/ 300038 h 533400"/>
                  <a:gd name="connsiteX3" fmla="*/ 19683 w 334008"/>
                  <a:gd name="connsiteY3" fmla="*/ 152400 h 533400"/>
                  <a:gd name="connsiteX4" fmla="*/ 305433 w 334008"/>
                  <a:gd name="connsiteY4" fmla="*/ 447675 h 533400"/>
                  <a:gd name="connsiteX5" fmla="*/ 14921 w 334008"/>
                  <a:gd name="connsiteY5" fmla="*/ 333375 h 533400"/>
                  <a:gd name="connsiteX6" fmla="*/ 633 w 334008"/>
                  <a:gd name="connsiteY6" fmla="*/ 257175 h 533400"/>
                  <a:gd name="connsiteX7" fmla="*/ 248283 w 334008"/>
                  <a:gd name="connsiteY7" fmla="*/ 533400 h 533400"/>
                  <a:gd name="connsiteX0" fmla="*/ 333913 w 333913"/>
                  <a:gd name="connsiteY0" fmla="*/ 171450 h 533400"/>
                  <a:gd name="connsiteX1" fmla="*/ 71976 w 333913"/>
                  <a:gd name="connsiteY1" fmla="*/ 0 h 533400"/>
                  <a:gd name="connsiteX2" fmla="*/ 300576 w 333913"/>
                  <a:gd name="connsiteY2" fmla="*/ 300038 h 533400"/>
                  <a:gd name="connsiteX3" fmla="*/ 19588 w 333913"/>
                  <a:gd name="connsiteY3" fmla="*/ 152400 h 533400"/>
                  <a:gd name="connsiteX4" fmla="*/ 305338 w 333913"/>
                  <a:gd name="connsiteY4" fmla="*/ 447675 h 533400"/>
                  <a:gd name="connsiteX5" fmla="*/ 19588 w 333913"/>
                  <a:gd name="connsiteY5" fmla="*/ 238125 h 533400"/>
                  <a:gd name="connsiteX6" fmla="*/ 538 w 333913"/>
                  <a:gd name="connsiteY6" fmla="*/ 257175 h 533400"/>
                  <a:gd name="connsiteX7" fmla="*/ 248188 w 333913"/>
                  <a:gd name="connsiteY7" fmla="*/ 533400 h 533400"/>
                  <a:gd name="connsiteX0" fmla="*/ 314325 w 314325"/>
                  <a:gd name="connsiteY0" fmla="*/ 171450 h 533400"/>
                  <a:gd name="connsiteX1" fmla="*/ 52388 w 314325"/>
                  <a:gd name="connsiteY1" fmla="*/ 0 h 533400"/>
                  <a:gd name="connsiteX2" fmla="*/ 280988 w 314325"/>
                  <a:gd name="connsiteY2" fmla="*/ 300038 h 533400"/>
                  <a:gd name="connsiteX3" fmla="*/ 0 w 314325"/>
                  <a:gd name="connsiteY3" fmla="*/ 152400 h 533400"/>
                  <a:gd name="connsiteX4" fmla="*/ 285750 w 314325"/>
                  <a:gd name="connsiteY4" fmla="*/ 447675 h 533400"/>
                  <a:gd name="connsiteX5" fmla="*/ 0 w 314325"/>
                  <a:gd name="connsiteY5" fmla="*/ 238125 h 533400"/>
                  <a:gd name="connsiteX6" fmla="*/ 233363 w 314325"/>
                  <a:gd name="connsiteY6" fmla="*/ 471488 h 533400"/>
                  <a:gd name="connsiteX7" fmla="*/ 228600 w 314325"/>
                  <a:gd name="connsiteY7" fmla="*/ 533400 h 533400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38163 w 571500"/>
                  <a:gd name="connsiteY2" fmla="*/ 300038 h 471488"/>
                  <a:gd name="connsiteX3" fmla="*/ 257175 w 571500"/>
                  <a:gd name="connsiteY3" fmla="*/ 152400 h 471488"/>
                  <a:gd name="connsiteX4" fmla="*/ 542925 w 571500"/>
                  <a:gd name="connsiteY4" fmla="*/ 447675 h 471488"/>
                  <a:gd name="connsiteX5" fmla="*/ 257175 w 571500"/>
                  <a:gd name="connsiteY5" fmla="*/ 238125 h 471488"/>
                  <a:gd name="connsiteX6" fmla="*/ 490538 w 571500"/>
                  <a:gd name="connsiteY6" fmla="*/ 471488 h 471488"/>
                  <a:gd name="connsiteX7" fmla="*/ 0 w 571500"/>
                  <a:gd name="connsiteY7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38163 w 571500"/>
                  <a:gd name="connsiteY2" fmla="*/ 300038 h 471488"/>
                  <a:gd name="connsiteX3" fmla="*/ 257175 w 571500"/>
                  <a:gd name="connsiteY3" fmla="*/ 152400 h 471488"/>
                  <a:gd name="connsiteX4" fmla="*/ 542925 w 571500"/>
                  <a:gd name="connsiteY4" fmla="*/ 447675 h 471488"/>
                  <a:gd name="connsiteX5" fmla="*/ 47625 w 571500"/>
                  <a:gd name="connsiteY5" fmla="*/ 200025 h 471488"/>
                  <a:gd name="connsiteX6" fmla="*/ 490538 w 571500"/>
                  <a:gd name="connsiteY6" fmla="*/ 471488 h 471488"/>
                  <a:gd name="connsiteX7" fmla="*/ 0 w 571500"/>
                  <a:gd name="connsiteY7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38163 w 571500"/>
                  <a:gd name="connsiteY2" fmla="*/ 300038 h 471488"/>
                  <a:gd name="connsiteX3" fmla="*/ 166687 w 571500"/>
                  <a:gd name="connsiteY3" fmla="*/ 142875 h 471488"/>
                  <a:gd name="connsiteX4" fmla="*/ 542925 w 571500"/>
                  <a:gd name="connsiteY4" fmla="*/ 447675 h 471488"/>
                  <a:gd name="connsiteX5" fmla="*/ 47625 w 571500"/>
                  <a:gd name="connsiteY5" fmla="*/ 200025 h 471488"/>
                  <a:gd name="connsiteX6" fmla="*/ 490538 w 571500"/>
                  <a:gd name="connsiteY6" fmla="*/ 471488 h 471488"/>
                  <a:gd name="connsiteX7" fmla="*/ 0 w 571500"/>
                  <a:gd name="connsiteY7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38163 w 571500"/>
                  <a:gd name="connsiteY2" fmla="*/ 300038 h 471488"/>
                  <a:gd name="connsiteX3" fmla="*/ 166687 w 571500"/>
                  <a:gd name="connsiteY3" fmla="*/ 142875 h 471488"/>
                  <a:gd name="connsiteX4" fmla="*/ 500063 w 571500"/>
                  <a:gd name="connsiteY4" fmla="*/ 371475 h 471488"/>
                  <a:gd name="connsiteX5" fmla="*/ 47625 w 571500"/>
                  <a:gd name="connsiteY5" fmla="*/ 200025 h 471488"/>
                  <a:gd name="connsiteX6" fmla="*/ 490538 w 571500"/>
                  <a:gd name="connsiteY6" fmla="*/ 471488 h 471488"/>
                  <a:gd name="connsiteX7" fmla="*/ 0 w 571500"/>
                  <a:gd name="connsiteY7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38163 w 571500"/>
                  <a:gd name="connsiteY2" fmla="*/ 300038 h 471488"/>
                  <a:gd name="connsiteX3" fmla="*/ 500063 w 571500"/>
                  <a:gd name="connsiteY3" fmla="*/ 371475 h 471488"/>
                  <a:gd name="connsiteX4" fmla="*/ 47625 w 571500"/>
                  <a:gd name="connsiteY4" fmla="*/ 200025 h 471488"/>
                  <a:gd name="connsiteX5" fmla="*/ 490538 w 571500"/>
                  <a:gd name="connsiteY5" fmla="*/ 471488 h 471488"/>
                  <a:gd name="connsiteX6" fmla="*/ 0 w 571500"/>
                  <a:gd name="connsiteY6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00063 w 571500"/>
                  <a:gd name="connsiteY2" fmla="*/ 371475 h 471488"/>
                  <a:gd name="connsiteX3" fmla="*/ 47625 w 571500"/>
                  <a:gd name="connsiteY3" fmla="*/ 200025 h 471488"/>
                  <a:gd name="connsiteX4" fmla="*/ 490538 w 571500"/>
                  <a:gd name="connsiteY4" fmla="*/ 471488 h 471488"/>
                  <a:gd name="connsiteX5" fmla="*/ 0 w 571500"/>
                  <a:gd name="connsiteY5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04825 w 571500"/>
                  <a:gd name="connsiteY2" fmla="*/ 333375 h 471488"/>
                  <a:gd name="connsiteX3" fmla="*/ 47625 w 571500"/>
                  <a:gd name="connsiteY3" fmla="*/ 200025 h 471488"/>
                  <a:gd name="connsiteX4" fmla="*/ 490538 w 571500"/>
                  <a:gd name="connsiteY4" fmla="*/ 471488 h 471488"/>
                  <a:gd name="connsiteX5" fmla="*/ 0 w 571500"/>
                  <a:gd name="connsiteY5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04825 w 571500"/>
                  <a:gd name="connsiteY2" fmla="*/ 333375 h 471488"/>
                  <a:gd name="connsiteX3" fmla="*/ 166687 w 571500"/>
                  <a:gd name="connsiteY3" fmla="*/ 185737 h 471488"/>
                  <a:gd name="connsiteX4" fmla="*/ 490538 w 571500"/>
                  <a:gd name="connsiteY4" fmla="*/ 471488 h 471488"/>
                  <a:gd name="connsiteX5" fmla="*/ 0 w 571500"/>
                  <a:gd name="connsiteY5" fmla="*/ 304800 h 471488"/>
                  <a:gd name="connsiteX0" fmla="*/ 571500 w 571500"/>
                  <a:gd name="connsiteY0" fmla="*/ 171450 h 471488"/>
                  <a:gd name="connsiteX1" fmla="*/ 309563 w 571500"/>
                  <a:gd name="connsiteY1" fmla="*/ 0 h 471488"/>
                  <a:gd name="connsiteX2" fmla="*/ 504825 w 571500"/>
                  <a:gd name="connsiteY2" fmla="*/ 333375 h 471488"/>
                  <a:gd name="connsiteX3" fmla="*/ 119062 w 571500"/>
                  <a:gd name="connsiteY3" fmla="*/ 200024 h 471488"/>
                  <a:gd name="connsiteX4" fmla="*/ 490538 w 571500"/>
                  <a:gd name="connsiteY4" fmla="*/ 471488 h 471488"/>
                  <a:gd name="connsiteX5" fmla="*/ 0 w 571500"/>
                  <a:gd name="connsiteY5" fmla="*/ 304800 h 471488"/>
                  <a:gd name="connsiteX0" fmla="*/ 571500 w 571500"/>
                  <a:gd name="connsiteY0" fmla="*/ 104775 h 404813"/>
                  <a:gd name="connsiteX1" fmla="*/ 338138 w 571500"/>
                  <a:gd name="connsiteY1" fmla="*/ 0 h 404813"/>
                  <a:gd name="connsiteX2" fmla="*/ 504825 w 571500"/>
                  <a:gd name="connsiteY2" fmla="*/ 266700 h 404813"/>
                  <a:gd name="connsiteX3" fmla="*/ 119062 w 571500"/>
                  <a:gd name="connsiteY3" fmla="*/ 133349 h 404813"/>
                  <a:gd name="connsiteX4" fmla="*/ 490538 w 571500"/>
                  <a:gd name="connsiteY4" fmla="*/ 404813 h 404813"/>
                  <a:gd name="connsiteX5" fmla="*/ 0 w 571500"/>
                  <a:gd name="connsiteY5" fmla="*/ 238125 h 404813"/>
                  <a:gd name="connsiteX0" fmla="*/ 571500 w 571500"/>
                  <a:gd name="connsiteY0" fmla="*/ 104775 h 404813"/>
                  <a:gd name="connsiteX1" fmla="*/ 338138 w 571500"/>
                  <a:gd name="connsiteY1" fmla="*/ 0 h 404813"/>
                  <a:gd name="connsiteX2" fmla="*/ 504825 w 571500"/>
                  <a:gd name="connsiteY2" fmla="*/ 266700 h 404813"/>
                  <a:gd name="connsiteX3" fmla="*/ 119062 w 571500"/>
                  <a:gd name="connsiteY3" fmla="*/ 133349 h 404813"/>
                  <a:gd name="connsiteX4" fmla="*/ 161925 w 571500"/>
                  <a:gd name="connsiteY4" fmla="*/ 109538 h 404813"/>
                  <a:gd name="connsiteX5" fmla="*/ 490538 w 571500"/>
                  <a:gd name="connsiteY5" fmla="*/ 404813 h 404813"/>
                  <a:gd name="connsiteX6" fmla="*/ 0 w 571500"/>
                  <a:gd name="connsiteY6" fmla="*/ 238125 h 404813"/>
                  <a:gd name="connsiteX0" fmla="*/ 600075 w 600075"/>
                  <a:gd name="connsiteY0" fmla="*/ 147638 h 404813"/>
                  <a:gd name="connsiteX1" fmla="*/ 338138 w 600075"/>
                  <a:gd name="connsiteY1" fmla="*/ 0 h 404813"/>
                  <a:gd name="connsiteX2" fmla="*/ 504825 w 600075"/>
                  <a:gd name="connsiteY2" fmla="*/ 266700 h 404813"/>
                  <a:gd name="connsiteX3" fmla="*/ 119062 w 600075"/>
                  <a:gd name="connsiteY3" fmla="*/ 133349 h 404813"/>
                  <a:gd name="connsiteX4" fmla="*/ 161925 w 600075"/>
                  <a:gd name="connsiteY4" fmla="*/ 109538 h 404813"/>
                  <a:gd name="connsiteX5" fmla="*/ 490538 w 600075"/>
                  <a:gd name="connsiteY5" fmla="*/ 404813 h 404813"/>
                  <a:gd name="connsiteX6" fmla="*/ 0 w 600075"/>
                  <a:gd name="connsiteY6" fmla="*/ 238125 h 404813"/>
                  <a:gd name="connsiteX0" fmla="*/ 600075 w 600075"/>
                  <a:gd name="connsiteY0" fmla="*/ 57150 h 314325"/>
                  <a:gd name="connsiteX1" fmla="*/ 419100 w 600075"/>
                  <a:gd name="connsiteY1" fmla="*/ 0 h 314325"/>
                  <a:gd name="connsiteX2" fmla="*/ 504825 w 600075"/>
                  <a:gd name="connsiteY2" fmla="*/ 176212 h 314325"/>
                  <a:gd name="connsiteX3" fmla="*/ 119062 w 600075"/>
                  <a:gd name="connsiteY3" fmla="*/ 42861 h 314325"/>
                  <a:gd name="connsiteX4" fmla="*/ 161925 w 600075"/>
                  <a:gd name="connsiteY4" fmla="*/ 19050 h 314325"/>
                  <a:gd name="connsiteX5" fmla="*/ 490538 w 600075"/>
                  <a:gd name="connsiteY5" fmla="*/ 314325 h 314325"/>
                  <a:gd name="connsiteX6" fmla="*/ 0 w 600075"/>
                  <a:gd name="connsiteY6" fmla="*/ 147637 h 314325"/>
                  <a:gd name="connsiteX0" fmla="*/ 600075 w 600075"/>
                  <a:gd name="connsiteY0" fmla="*/ 57150 h 314325"/>
                  <a:gd name="connsiteX1" fmla="*/ 419100 w 600075"/>
                  <a:gd name="connsiteY1" fmla="*/ 0 h 314325"/>
                  <a:gd name="connsiteX2" fmla="*/ 504825 w 600075"/>
                  <a:gd name="connsiteY2" fmla="*/ 176212 h 314325"/>
                  <a:gd name="connsiteX3" fmla="*/ 161925 w 600075"/>
                  <a:gd name="connsiteY3" fmla="*/ 19050 h 314325"/>
                  <a:gd name="connsiteX4" fmla="*/ 490538 w 600075"/>
                  <a:gd name="connsiteY4" fmla="*/ 314325 h 314325"/>
                  <a:gd name="connsiteX5" fmla="*/ 0 w 600075"/>
                  <a:gd name="connsiteY5" fmla="*/ 147637 h 314325"/>
                  <a:gd name="connsiteX0" fmla="*/ 600075 w 600075"/>
                  <a:gd name="connsiteY0" fmla="*/ 57150 h 314325"/>
                  <a:gd name="connsiteX1" fmla="*/ 419100 w 600075"/>
                  <a:gd name="connsiteY1" fmla="*/ 0 h 314325"/>
                  <a:gd name="connsiteX2" fmla="*/ 519113 w 600075"/>
                  <a:gd name="connsiteY2" fmla="*/ 152400 h 314325"/>
                  <a:gd name="connsiteX3" fmla="*/ 161925 w 600075"/>
                  <a:gd name="connsiteY3" fmla="*/ 19050 h 314325"/>
                  <a:gd name="connsiteX4" fmla="*/ 490538 w 600075"/>
                  <a:gd name="connsiteY4" fmla="*/ 314325 h 314325"/>
                  <a:gd name="connsiteX5" fmla="*/ 0 w 600075"/>
                  <a:gd name="connsiteY5" fmla="*/ 147637 h 314325"/>
                  <a:gd name="connsiteX0" fmla="*/ 600075 w 600075"/>
                  <a:gd name="connsiteY0" fmla="*/ 57150 h 314325"/>
                  <a:gd name="connsiteX1" fmla="*/ 419100 w 600075"/>
                  <a:gd name="connsiteY1" fmla="*/ 0 h 314325"/>
                  <a:gd name="connsiteX2" fmla="*/ 519113 w 600075"/>
                  <a:gd name="connsiteY2" fmla="*/ 152400 h 314325"/>
                  <a:gd name="connsiteX3" fmla="*/ 138112 w 600075"/>
                  <a:gd name="connsiteY3" fmla="*/ 47625 h 314325"/>
                  <a:gd name="connsiteX4" fmla="*/ 490538 w 600075"/>
                  <a:gd name="connsiteY4" fmla="*/ 314325 h 314325"/>
                  <a:gd name="connsiteX5" fmla="*/ 0 w 600075"/>
                  <a:gd name="connsiteY5" fmla="*/ 147637 h 31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0075" h="314325">
                    <a:moveTo>
                      <a:pt x="600075" y="57150"/>
                    </a:moveTo>
                    <a:lnTo>
                      <a:pt x="419100" y="0"/>
                    </a:lnTo>
                    <a:lnTo>
                      <a:pt x="519113" y="152400"/>
                    </a:lnTo>
                    <a:lnTo>
                      <a:pt x="138112" y="47625"/>
                    </a:lnTo>
                    <a:cubicBezTo>
                      <a:pt x="200025" y="92869"/>
                      <a:pt x="512763" y="296863"/>
                      <a:pt x="490538" y="314325"/>
                    </a:cubicBezTo>
                    <a:lnTo>
                      <a:pt x="0" y="147637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sp>
            <p:nvSpPr>
              <p:cNvPr id="225" name="Freeform 224"/>
              <p:cNvSpPr/>
              <p:nvPr/>
            </p:nvSpPr>
            <p:spPr bwMode="auto">
              <a:xfrm>
                <a:off x="4829175" y="2052638"/>
                <a:ext cx="3824288" cy="428625"/>
              </a:xfrm>
              <a:custGeom>
                <a:avLst/>
                <a:gdLst>
                  <a:gd name="connsiteX0" fmla="*/ 4763 w 3824288"/>
                  <a:gd name="connsiteY0" fmla="*/ 0 h 428625"/>
                  <a:gd name="connsiteX1" fmla="*/ 862013 w 3824288"/>
                  <a:gd name="connsiteY1" fmla="*/ 14287 h 428625"/>
                  <a:gd name="connsiteX2" fmla="*/ 3810000 w 3824288"/>
                  <a:gd name="connsiteY2" fmla="*/ 9525 h 428625"/>
                  <a:gd name="connsiteX3" fmla="*/ 3824288 w 3824288"/>
                  <a:gd name="connsiteY3" fmla="*/ 290512 h 428625"/>
                  <a:gd name="connsiteX4" fmla="*/ 2981325 w 3824288"/>
                  <a:gd name="connsiteY4" fmla="*/ 285750 h 428625"/>
                  <a:gd name="connsiteX5" fmla="*/ 2333625 w 3824288"/>
                  <a:gd name="connsiteY5" fmla="*/ 428625 h 428625"/>
                  <a:gd name="connsiteX6" fmla="*/ 1481138 w 3824288"/>
                  <a:gd name="connsiteY6" fmla="*/ 428625 h 428625"/>
                  <a:gd name="connsiteX7" fmla="*/ 852488 w 3824288"/>
                  <a:gd name="connsiteY7" fmla="*/ 390525 h 428625"/>
                  <a:gd name="connsiteX8" fmla="*/ 0 w 3824288"/>
                  <a:gd name="connsiteY8" fmla="*/ 390525 h 428625"/>
                  <a:gd name="connsiteX9" fmla="*/ 4763 w 3824288"/>
                  <a:gd name="connsiteY9" fmla="*/ 0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24288" h="428625">
                    <a:moveTo>
                      <a:pt x="4763" y="0"/>
                    </a:moveTo>
                    <a:lnTo>
                      <a:pt x="862013" y="14287"/>
                    </a:lnTo>
                    <a:lnTo>
                      <a:pt x="3810000" y="9525"/>
                    </a:lnTo>
                    <a:lnTo>
                      <a:pt x="3824288" y="290512"/>
                    </a:lnTo>
                    <a:lnTo>
                      <a:pt x="2981325" y="285750"/>
                    </a:lnTo>
                    <a:lnTo>
                      <a:pt x="2333625" y="428625"/>
                    </a:lnTo>
                    <a:lnTo>
                      <a:pt x="1481138" y="428625"/>
                    </a:lnTo>
                    <a:lnTo>
                      <a:pt x="852488" y="390525"/>
                    </a:lnTo>
                    <a:lnTo>
                      <a:pt x="0" y="390525"/>
                    </a:lnTo>
                    <a:cubicBezTo>
                      <a:pt x="1588" y="273050"/>
                      <a:pt x="3175" y="155575"/>
                      <a:pt x="4763" y="0"/>
                    </a:cubicBezTo>
                    <a:close/>
                  </a:path>
                </a:pathLst>
              </a:custGeom>
              <a:solidFill>
                <a:srgbClr val="0099FF">
                  <a:alpha val="43922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sp>
            <p:nvSpPr>
              <p:cNvPr id="226" name="Freeform 225"/>
              <p:cNvSpPr/>
              <p:nvPr/>
            </p:nvSpPr>
            <p:spPr bwMode="auto">
              <a:xfrm>
                <a:off x="4824413" y="2557463"/>
                <a:ext cx="3819525" cy="457200"/>
              </a:xfrm>
              <a:custGeom>
                <a:avLst/>
                <a:gdLst>
                  <a:gd name="connsiteX0" fmla="*/ 0 w 3819525"/>
                  <a:gd name="connsiteY0" fmla="*/ 90487 h 457200"/>
                  <a:gd name="connsiteX1" fmla="*/ 857250 w 3819525"/>
                  <a:gd name="connsiteY1" fmla="*/ 95250 h 457200"/>
                  <a:gd name="connsiteX2" fmla="*/ 1495425 w 3819525"/>
                  <a:gd name="connsiteY2" fmla="*/ 66675 h 457200"/>
                  <a:gd name="connsiteX3" fmla="*/ 2328862 w 3819525"/>
                  <a:gd name="connsiteY3" fmla="*/ 71437 h 457200"/>
                  <a:gd name="connsiteX4" fmla="*/ 2986087 w 3819525"/>
                  <a:gd name="connsiteY4" fmla="*/ 0 h 457200"/>
                  <a:gd name="connsiteX5" fmla="*/ 3814762 w 3819525"/>
                  <a:gd name="connsiteY5" fmla="*/ 14287 h 457200"/>
                  <a:gd name="connsiteX6" fmla="*/ 3819525 w 3819525"/>
                  <a:gd name="connsiteY6" fmla="*/ 328612 h 457200"/>
                  <a:gd name="connsiteX7" fmla="*/ 2976562 w 3819525"/>
                  <a:gd name="connsiteY7" fmla="*/ 319087 h 457200"/>
                  <a:gd name="connsiteX8" fmla="*/ 2343150 w 3819525"/>
                  <a:gd name="connsiteY8" fmla="*/ 457200 h 457200"/>
                  <a:gd name="connsiteX9" fmla="*/ 1495425 w 3819525"/>
                  <a:gd name="connsiteY9" fmla="*/ 452437 h 457200"/>
                  <a:gd name="connsiteX10" fmla="*/ 862012 w 3819525"/>
                  <a:gd name="connsiteY10" fmla="*/ 314325 h 457200"/>
                  <a:gd name="connsiteX11" fmla="*/ 9525 w 3819525"/>
                  <a:gd name="connsiteY11" fmla="*/ 319087 h 457200"/>
                  <a:gd name="connsiteX12" fmla="*/ 4762 w 3819525"/>
                  <a:gd name="connsiteY12" fmla="*/ 161925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19525" h="457200">
                    <a:moveTo>
                      <a:pt x="0" y="90487"/>
                    </a:moveTo>
                    <a:lnTo>
                      <a:pt x="857250" y="95250"/>
                    </a:lnTo>
                    <a:lnTo>
                      <a:pt x="1495425" y="66675"/>
                    </a:lnTo>
                    <a:lnTo>
                      <a:pt x="2328862" y="71437"/>
                    </a:lnTo>
                    <a:lnTo>
                      <a:pt x="2986087" y="0"/>
                    </a:lnTo>
                    <a:lnTo>
                      <a:pt x="3814762" y="14287"/>
                    </a:lnTo>
                    <a:cubicBezTo>
                      <a:pt x="3816350" y="119062"/>
                      <a:pt x="3817937" y="223837"/>
                      <a:pt x="3819525" y="328612"/>
                    </a:cubicBezTo>
                    <a:lnTo>
                      <a:pt x="2976562" y="319087"/>
                    </a:lnTo>
                    <a:lnTo>
                      <a:pt x="2343150" y="457200"/>
                    </a:lnTo>
                    <a:lnTo>
                      <a:pt x="1495425" y="452437"/>
                    </a:lnTo>
                    <a:lnTo>
                      <a:pt x="862012" y="314325"/>
                    </a:lnTo>
                    <a:lnTo>
                      <a:pt x="9525" y="319087"/>
                    </a:lnTo>
                    <a:lnTo>
                      <a:pt x="4762" y="161925"/>
                    </a:lnTo>
                  </a:path>
                </a:pathLst>
              </a:custGeom>
              <a:solidFill>
                <a:srgbClr val="99CCFF">
                  <a:alpha val="43922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sp>
            <p:nvSpPr>
              <p:cNvPr id="228" name="Freeform 227"/>
              <p:cNvSpPr/>
              <p:nvPr/>
            </p:nvSpPr>
            <p:spPr bwMode="auto">
              <a:xfrm>
                <a:off x="6091238" y="3676650"/>
                <a:ext cx="2557462" cy="495300"/>
              </a:xfrm>
              <a:custGeom>
                <a:avLst/>
                <a:gdLst>
                  <a:gd name="connsiteX0" fmla="*/ 0 w 2557462"/>
                  <a:gd name="connsiteY0" fmla="*/ 119063 h 495300"/>
                  <a:gd name="connsiteX1" fmla="*/ 0 w 2557462"/>
                  <a:gd name="connsiteY1" fmla="*/ 119063 h 495300"/>
                  <a:gd name="connsiteX2" fmla="*/ 233362 w 2557462"/>
                  <a:gd name="connsiteY2" fmla="*/ 223838 h 495300"/>
                  <a:gd name="connsiteX3" fmla="*/ 1066800 w 2557462"/>
                  <a:gd name="connsiteY3" fmla="*/ 228600 h 495300"/>
                  <a:gd name="connsiteX4" fmla="*/ 1709737 w 2557462"/>
                  <a:gd name="connsiteY4" fmla="*/ 0 h 495300"/>
                  <a:gd name="connsiteX5" fmla="*/ 2552700 w 2557462"/>
                  <a:gd name="connsiteY5" fmla="*/ 9525 h 495300"/>
                  <a:gd name="connsiteX6" fmla="*/ 2557462 w 2557462"/>
                  <a:gd name="connsiteY6" fmla="*/ 100013 h 495300"/>
                  <a:gd name="connsiteX7" fmla="*/ 1709737 w 2557462"/>
                  <a:gd name="connsiteY7" fmla="*/ 104775 h 495300"/>
                  <a:gd name="connsiteX8" fmla="*/ 1066800 w 2557462"/>
                  <a:gd name="connsiteY8" fmla="*/ 485775 h 495300"/>
                  <a:gd name="connsiteX9" fmla="*/ 219075 w 2557462"/>
                  <a:gd name="connsiteY9" fmla="*/ 495300 h 495300"/>
                  <a:gd name="connsiteX10" fmla="*/ 0 w 2557462"/>
                  <a:gd name="connsiteY10" fmla="*/ 119063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57462" h="495300">
                    <a:moveTo>
                      <a:pt x="0" y="119063"/>
                    </a:moveTo>
                    <a:lnTo>
                      <a:pt x="0" y="119063"/>
                    </a:lnTo>
                    <a:lnTo>
                      <a:pt x="233362" y="223838"/>
                    </a:lnTo>
                    <a:lnTo>
                      <a:pt x="1066800" y="228600"/>
                    </a:lnTo>
                    <a:lnTo>
                      <a:pt x="1709737" y="0"/>
                    </a:lnTo>
                    <a:lnTo>
                      <a:pt x="2552700" y="9525"/>
                    </a:lnTo>
                    <a:lnTo>
                      <a:pt x="2557462" y="100013"/>
                    </a:lnTo>
                    <a:lnTo>
                      <a:pt x="1709737" y="104775"/>
                    </a:lnTo>
                    <a:lnTo>
                      <a:pt x="1066800" y="485775"/>
                    </a:lnTo>
                    <a:lnTo>
                      <a:pt x="219075" y="495300"/>
                    </a:lnTo>
                    <a:lnTo>
                      <a:pt x="0" y="119063"/>
                    </a:lnTo>
                    <a:close/>
                  </a:path>
                </a:pathLst>
              </a:custGeom>
              <a:solidFill>
                <a:srgbClr val="FF6600">
                  <a:alpha val="43922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cxnSp>
            <p:nvCxnSpPr>
              <p:cNvPr id="230" name="Straight Connector 229"/>
              <p:cNvCxnSpPr/>
              <p:nvPr/>
            </p:nvCxnSpPr>
            <p:spPr bwMode="auto">
              <a:xfrm flipV="1">
                <a:off x="7162800" y="3359738"/>
                <a:ext cx="411195" cy="10736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7" name="Straight Connector 376"/>
              <p:cNvCxnSpPr/>
              <p:nvPr/>
            </p:nvCxnSpPr>
            <p:spPr bwMode="auto">
              <a:xfrm flipV="1">
                <a:off x="7164371" y="3454988"/>
                <a:ext cx="411195" cy="10736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8" name="Straight Connector 377"/>
              <p:cNvCxnSpPr/>
              <p:nvPr/>
            </p:nvCxnSpPr>
            <p:spPr bwMode="auto">
              <a:xfrm flipV="1">
                <a:off x="7164371" y="3397977"/>
                <a:ext cx="411195" cy="107362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9" name="Straight Connector 378"/>
              <p:cNvCxnSpPr/>
              <p:nvPr/>
            </p:nvCxnSpPr>
            <p:spPr bwMode="auto">
              <a:xfrm>
                <a:off x="5805488" y="3305175"/>
                <a:ext cx="500316" cy="206963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27" name="Freeform 226"/>
              <p:cNvSpPr/>
              <p:nvPr/>
            </p:nvSpPr>
            <p:spPr bwMode="auto">
              <a:xfrm>
                <a:off x="4833939" y="2867025"/>
                <a:ext cx="3814762" cy="1038225"/>
              </a:xfrm>
              <a:custGeom>
                <a:avLst/>
                <a:gdLst>
                  <a:gd name="connsiteX0" fmla="*/ 9525 w 3824287"/>
                  <a:gd name="connsiteY0" fmla="*/ 14288 h 1038225"/>
                  <a:gd name="connsiteX1" fmla="*/ 847725 w 3824287"/>
                  <a:gd name="connsiteY1" fmla="*/ 0 h 1038225"/>
                  <a:gd name="connsiteX2" fmla="*/ 1495425 w 3824287"/>
                  <a:gd name="connsiteY2" fmla="*/ 142875 h 1038225"/>
                  <a:gd name="connsiteX3" fmla="*/ 2338387 w 3824287"/>
                  <a:gd name="connsiteY3" fmla="*/ 142875 h 1038225"/>
                  <a:gd name="connsiteX4" fmla="*/ 2981325 w 3824287"/>
                  <a:gd name="connsiteY4" fmla="*/ 9525 h 1038225"/>
                  <a:gd name="connsiteX5" fmla="*/ 3824287 w 3824287"/>
                  <a:gd name="connsiteY5" fmla="*/ 19050 h 1038225"/>
                  <a:gd name="connsiteX6" fmla="*/ 3810000 w 3824287"/>
                  <a:gd name="connsiteY6" fmla="*/ 814388 h 1038225"/>
                  <a:gd name="connsiteX7" fmla="*/ 2976562 w 3824287"/>
                  <a:gd name="connsiteY7" fmla="*/ 819150 h 1038225"/>
                  <a:gd name="connsiteX8" fmla="*/ 2338387 w 3824287"/>
                  <a:gd name="connsiteY8" fmla="*/ 1028700 h 1038225"/>
                  <a:gd name="connsiteX9" fmla="*/ 1490662 w 3824287"/>
                  <a:gd name="connsiteY9" fmla="*/ 1038225 h 1038225"/>
                  <a:gd name="connsiteX10" fmla="*/ 1271587 w 3824287"/>
                  <a:gd name="connsiteY10" fmla="*/ 938213 h 1038225"/>
                  <a:gd name="connsiteX11" fmla="*/ 857250 w 3824287"/>
                  <a:gd name="connsiteY11" fmla="*/ 209550 h 1038225"/>
                  <a:gd name="connsiteX12" fmla="*/ 0 w 3824287"/>
                  <a:gd name="connsiteY12" fmla="*/ 209550 h 1038225"/>
                  <a:gd name="connsiteX13" fmla="*/ 9525 w 3824287"/>
                  <a:gd name="connsiteY13" fmla="*/ 14288 h 1038225"/>
                  <a:gd name="connsiteX0" fmla="*/ 0 w 3814762"/>
                  <a:gd name="connsiteY0" fmla="*/ 14288 h 1038225"/>
                  <a:gd name="connsiteX1" fmla="*/ 838200 w 3814762"/>
                  <a:gd name="connsiteY1" fmla="*/ 0 h 1038225"/>
                  <a:gd name="connsiteX2" fmla="*/ 1485900 w 3814762"/>
                  <a:gd name="connsiteY2" fmla="*/ 142875 h 1038225"/>
                  <a:gd name="connsiteX3" fmla="*/ 2328862 w 3814762"/>
                  <a:gd name="connsiteY3" fmla="*/ 142875 h 1038225"/>
                  <a:gd name="connsiteX4" fmla="*/ 2971800 w 3814762"/>
                  <a:gd name="connsiteY4" fmla="*/ 9525 h 1038225"/>
                  <a:gd name="connsiteX5" fmla="*/ 3814762 w 3814762"/>
                  <a:gd name="connsiteY5" fmla="*/ 19050 h 1038225"/>
                  <a:gd name="connsiteX6" fmla="*/ 3800475 w 3814762"/>
                  <a:gd name="connsiteY6" fmla="*/ 814388 h 1038225"/>
                  <a:gd name="connsiteX7" fmla="*/ 2967037 w 3814762"/>
                  <a:gd name="connsiteY7" fmla="*/ 819150 h 1038225"/>
                  <a:gd name="connsiteX8" fmla="*/ 2328862 w 3814762"/>
                  <a:gd name="connsiteY8" fmla="*/ 1028700 h 1038225"/>
                  <a:gd name="connsiteX9" fmla="*/ 1481137 w 3814762"/>
                  <a:gd name="connsiteY9" fmla="*/ 1038225 h 1038225"/>
                  <a:gd name="connsiteX10" fmla="*/ 1262062 w 3814762"/>
                  <a:gd name="connsiteY10" fmla="*/ 938213 h 1038225"/>
                  <a:gd name="connsiteX11" fmla="*/ 847725 w 3814762"/>
                  <a:gd name="connsiteY11" fmla="*/ 209550 h 1038225"/>
                  <a:gd name="connsiteX12" fmla="*/ 7304 w 3814762"/>
                  <a:gd name="connsiteY12" fmla="*/ 203940 h 1038225"/>
                  <a:gd name="connsiteX13" fmla="*/ 0 w 3814762"/>
                  <a:gd name="connsiteY13" fmla="*/ 14288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814762" h="1038225">
                    <a:moveTo>
                      <a:pt x="0" y="14288"/>
                    </a:moveTo>
                    <a:lnTo>
                      <a:pt x="838200" y="0"/>
                    </a:lnTo>
                    <a:lnTo>
                      <a:pt x="1485900" y="142875"/>
                    </a:lnTo>
                    <a:lnTo>
                      <a:pt x="2328862" y="142875"/>
                    </a:lnTo>
                    <a:lnTo>
                      <a:pt x="2971800" y="9525"/>
                    </a:lnTo>
                    <a:lnTo>
                      <a:pt x="3814762" y="19050"/>
                    </a:lnTo>
                    <a:lnTo>
                      <a:pt x="3800475" y="814388"/>
                    </a:lnTo>
                    <a:lnTo>
                      <a:pt x="2967037" y="819150"/>
                    </a:lnTo>
                    <a:lnTo>
                      <a:pt x="2328862" y="1028700"/>
                    </a:lnTo>
                    <a:lnTo>
                      <a:pt x="1481137" y="1038225"/>
                    </a:lnTo>
                    <a:lnTo>
                      <a:pt x="1262062" y="938213"/>
                    </a:lnTo>
                    <a:lnTo>
                      <a:pt x="847725" y="209550"/>
                    </a:lnTo>
                    <a:lnTo>
                      <a:pt x="7304" y="203940"/>
                    </a:lnTo>
                    <a:lnTo>
                      <a:pt x="0" y="14288"/>
                    </a:lnTo>
                    <a:close/>
                  </a:path>
                </a:pathLst>
              </a:custGeom>
              <a:solidFill>
                <a:srgbClr val="FFCC00">
                  <a:alpha val="43922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sp>
            <p:nvSpPr>
              <p:cNvPr id="237" name="Freeform 236"/>
              <p:cNvSpPr/>
              <p:nvPr/>
            </p:nvSpPr>
            <p:spPr bwMode="auto">
              <a:xfrm>
                <a:off x="4830052" y="3074179"/>
                <a:ext cx="1464161" cy="1312697"/>
              </a:xfrm>
              <a:custGeom>
                <a:avLst/>
                <a:gdLst>
                  <a:gd name="connsiteX0" fmla="*/ 5609 w 1464161"/>
                  <a:gd name="connsiteY0" fmla="*/ 0 h 1312697"/>
                  <a:gd name="connsiteX1" fmla="*/ 5609 w 1464161"/>
                  <a:gd name="connsiteY1" fmla="*/ 0 h 1312697"/>
                  <a:gd name="connsiteX2" fmla="*/ 858301 w 1464161"/>
                  <a:gd name="connsiteY2" fmla="*/ 0 h 1312697"/>
                  <a:gd name="connsiteX3" fmla="*/ 1464161 w 1464161"/>
                  <a:gd name="connsiteY3" fmla="*/ 1060255 h 1312697"/>
                  <a:gd name="connsiteX4" fmla="*/ 1318306 w 1464161"/>
                  <a:gd name="connsiteY4" fmla="*/ 1009767 h 1312697"/>
                  <a:gd name="connsiteX5" fmla="*/ 1380014 w 1464161"/>
                  <a:gd name="connsiteY5" fmla="*/ 1155622 h 1312697"/>
                  <a:gd name="connsiteX6" fmla="*/ 1015376 w 1464161"/>
                  <a:gd name="connsiteY6" fmla="*/ 1054646 h 1312697"/>
                  <a:gd name="connsiteX7" fmla="*/ 1368795 w 1464161"/>
                  <a:gd name="connsiteY7" fmla="*/ 1312697 h 1312697"/>
                  <a:gd name="connsiteX8" fmla="*/ 875131 w 1464161"/>
                  <a:gd name="connsiteY8" fmla="*/ 1150012 h 1312697"/>
                  <a:gd name="connsiteX9" fmla="*/ 858301 w 1464161"/>
                  <a:gd name="connsiteY9" fmla="*/ 1138793 h 1312697"/>
                  <a:gd name="connsiteX10" fmla="*/ 0 w 1464161"/>
                  <a:gd name="connsiteY10" fmla="*/ 1138793 h 1312697"/>
                  <a:gd name="connsiteX11" fmla="*/ 5609 w 1464161"/>
                  <a:gd name="connsiteY11" fmla="*/ 72928 h 1312697"/>
                  <a:gd name="connsiteX0" fmla="*/ 5609 w 1464161"/>
                  <a:gd name="connsiteY0" fmla="*/ 0 h 1312697"/>
                  <a:gd name="connsiteX1" fmla="*/ 5609 w 1464161"/>
                  <a:gd name="connsiteY1" fmla="*/ 0 h 1312697"/>
                  <a:gd name="connsiteX2" fmla="*/ 858301 w 1464161"/>
                  <a:gd name="connsiteY2" fmla="*/ 0 h 1312697"/>
                  <a:gd name="connsiteX3" fmla="*/ 1464161 w 1464161"/>
                  <a:gd name="connsiteY3" fmla="*/ 1060255 h 1312697"/>
                  <a:gd name="connsiteX4" fmla="*/ 1290257 w 1464161"/>
                  <a:gd name="connsiteY4" fmla="*/ 1009767 h 1312697"/>
                  <a:gd name="connsiteX5" fmla="*/ 1380014 w 1464161"/>
                  <a:gd name="connsiteY5" fmla="*/ 1155622 h 1312697"/>
                  <a:gd name="connsiteX6" fmla="*/ 1015376 w 1464161"/>
                  <a:gd name="connsiteY6" fmla="*/ 1054646 h 1312697"/>
                  <a:gd name="connsiteX7" fmla="*/ 1368795 w 1464161"/>
                  <a:gd name="connsiteY7" fmla="*/ 1312697 h 1312697"/>
                  <a:gd name="connsiteX8" fmla="*/ 875131 w 1464161"/>
                  <a:gd name="connsiteY8" fmla="*/ 1150012 h 1312697"/>
                  <a:gd name="connsiteX9" fmla="*/ 858301 w 1464161"/>
                  <a:gd name="connsiteY9" fmla="*/ 1138793 h 1312697"/>
                  <a:gd name="connsiteX10" fmla="*/ 0 w 1464161"/>
                  <a:gd name="connsiteY10" fmla="*/ 1138793 h 1312697"/>
                  <a:gd name="connsiteX11" fmla="*/ 5609 w 1464161"/>
                  <a:gd name="connsiteY11" fmla="*/ 72928 h 1312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64161" h="1312697">
                    <a:moveTo>
                      <a:pt x="5609" y="0"/>
                    </a:moveTo>
                    <a:lnTo>
                      <a:pt x="5609" y="0"/>
                    </a:lnTo>
                    <a:lnTo>
                      <a:pt x="858301" y="0"/>
                    </a:lnTo>
                    <a:lnTo>
                      <a:pt x="1464161" y="1060255"/>
                    </a:lnTo>
                    <a:lnTo>
                      <a:pt x="1290257" y="1009767"/>
                    </a:lnTo>
                    <a:lnTo>
                      <a:pt x="1380014" y="1155622"/>
                    </a:lnTo>
                    <a:lnTo>
                      <a:pt x="1015376" y="1054646"/>
                    </a:lnTo>
                    <a:lnTo>
                      <a:pt x="1368795" y="1312697"/>
                    </a:lnTo>
                    <a:lnTo>
                      <a:pt x="875131" y="1150012"/>
                    </a:lnTo>
                    <a:lnTo>
                      <a:pt x="858301" y="1138793"/>
                    </a:lnTo>
                    <a:lnTo>
                      <a:pt x="0" y="1138793"/>
                    </a:lnTo>
                    <a:cubicBezTo>
                      <a:pt x="1870" y="783505"/>
                      <a:pt x="3739" y="428216"/>
                      <a:pt x="5609" y="72928"/>
                    </a:cubicBezTo>
                  </a:path>
                </a:pathLst>
              </a:custGeom>
              <a:solidFill>
                <a:srgbClr val="FF99CC">
                  <a:alpha val="43922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sp>
            <p:nvSpPr>
              <p:cNvPr id="238" name="Freeform 237"/>
              <p:cNvSpPr/>
              <p:nvPr/>
            </p:nvSpPr>
            <p:spPr bwMode="auto">
              <a:xfrm>
                <a:off x="5750061" y="3769796"/>
                <a:ext cx="2883446" cy="734886"/>
              </a:xfrm>
              <a:custGeom>
                <a:avLst/>
                <a:gdLst>
                  <a:gd name="connsiteX0" fmla="*/ 2872226 w 2883446"/>
                  <a:gd name="connsiteY0" fmla="*/ 5610 h 734886"/>
                  <a:gd name="connsiteX1" fmla="*/ 2036364 w 2883446"/>
                  <a:gd name="connsiteY1" fmla="*/ 0 h 734886"/>
                  <a:gd name="connsiteX2" fmla="*/ 1396845 w 2883446"/>
                  <a:gd name="connsiteY2" fmla="*/ 387078 h 734886"/>
                  <a:gd name="connsiteX3" fmla="*/ 555372 w 2883446"/>
                  <a:gd name="connsiteY3" fmla="*/ 392687 h 734886"/>
                  <a:gd name="connsiteX4" fmla="*/ 538543 w 2883446"/>
                  <a:gd name="connsiteY4" fmla="*/ 359029 h 734886"/>
                  <a:gd name="connsiteX5" fmla="*/ 375858 w 2883446"/>
                  <a:gd name="connsiteY5" fmla="*/ 314150 h 734886"/>
                  <a:gd name="connsiteX6" fmla="*/ 460005 w 2883446"/>
                  <a:gd name="connsiteY6" fmla="*/ 454395 h 734886"/>
                  <a:gd name="connsiteX7" fmla="*/ 117806 w 2883446"/>
                  <a:gd name="connsiteY7" fmla="*/ 359029 h 734886"/>
                  <a:gd name="connsiteX8" fmla="*/ 443176 w 2883446"/>
                  <a:gd name="connsiteY8" fmla="*/ 611470 h 734886"/>
                  <a:gd name="connsiteX9" fmla="*/ 0 w 2883446"/>
                  <a:gd name="connsiteY9" fmla="*/ 465615 h 734886"/>
                  <a:gd name="connsiteX10" fmla="*/ 566592 w 2883446"/>
                  <a:gd name="connsiteY10" fmla="*/ 723667 h 734886"/>
                  <a:gd name="connsiteX11" fmla="*/ 1413674 w 2883446"/>
                  <a:gd name="connsiteY11" fmla="*/ 734886 h 734886"/>
                  <a:gd name="connsiteX12" fmla="*/ 2036364 w 2883446"/>
                  <a:gd name="connsiteY12" fmla="*/ 78538 h 734886"/>
                  <a:gd name="connsiteX13" fmla="*/ 2877836 w 2883446"/>
                  <a:gd name="connsiteY13" fmla="*/ 89757 h 734886"/>
                  <a:gd name="connsiteX14" fmla="*/ 2883446 w 2883446"/>
                  <a:gd name="connsiteY14" fmla="*/ 56098 h 734886"/>
                  <a:gd name="connsiteX0" fmla="*/ 2872226 w 2883446"/>
                  <a:gd name="connsiteY0" fmla="*/ 5610 h 734886"/>
                  <a:gd name="connsiteX1" fmla="*/ 2036364 w 2883446"/>
                  <a:gd name="connsiteY1" fmla="*/ 0 h 734886"/>
                  <a:gd name="connsiteX2" fmla="*/ 1396845 w 2883446"/>
                  <a:gd name="connsiteY2" fmla="*/ 387078 h 734886"/>
                  <a:gd name="connsiteX3" fmla="*/ 555372 w 2883446"/>
                  <a:gd name="connsiteY3" fmla="*/ 392687 h 734886"/>
                  <a:gd name="connsiteX4" fmla="*/ 538543 w 2883446"/>
                  <a:gd name="connsiteY4" fmla="*/ 359029 h 734886"/>
                  <a:gd name="connsiteX5" fmla="*/ 375858 w 2883446"/>
                  <a:gd name="connsiteY5" fmla="*/ 314150 h 734886"/>
                  <a:gd name="connsiteX6" fmla="*/ 460005 w 2883446"/>
                  <a:gd name="connsiteY6" fmla="*/ 454395 h 734886"/>
                  <a:gd name="connsiteX7" fmla="*/ 80807 w 2883446"/>
                  <a:gd name="connsiteY7" fmla="*/ 359029 h 734886"/>
                  <a:gd name="connsiteX8" fmla="*/ 443176 w 2883446"/>
                  <a:gd name="connsiteY8" fmla="*/ 611470 h 734886"/>
                  <a:gd name="connsiteX9" fmla="*/ 0 w 2883446"/>
                  <a:gd name="connsiteY9" fmla="*/ 465615 h 734886"/>
                  <a:gd name="connsiteX10" fmla="*/ 566592 w 2883446"/>
                  <a:gd name="connsiteY10" fmla="*/ 723667 h 734886"/>
                  <a:gd name="connsiteX11" fmla="*/ 1413674 w 2883446"/>
                  <a:gd name="connsiteY11" fmla="*/ 734886 h 734886"/>
                  <a:gd name="connsiteX12" fmla="*/ 2036364 w 2883446"/>
                  <a:gd name="connsiteY12" fmla="*/ 78538 h 734886"/>
                  <a:gd name="connsiteX13" fmla="*/ 2877836 w 2883446"/>
                  <a:gd name="connsiteY13" fmla="*/ 89757 h 734886"/>
                  <a:gd name="connsiteX14" fmla="*/ 2883446 w 2883446"/>
                  <a:gd name="connsiteY14" fmla="*/ 56098 h 73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83446" h="734886">
                    <a:moveTo>
                      <a:pt x="2872226" y="5610"/>
                    </a:moveTo>
                    <a:lnTo>
                      <a:pt x="2036364" y="0"/>
                    </a:lnTo>
                    <a:lnTo>
                      <a:pt x="1396845" y="387078"/>
                    </a:lnTo>
                    <a:lnTo>
                      <a:pt x="555372" y="392687"/>
                    </a:lnTo>
                    <a:lnTo>
                      <a:pt x="538543" y="359029"/>
                    </a:lnTo>
                    <a:lnTo>
                      <a:pt x="375858" y="314150"/>
                    </a:lnTo>
                    <a:lnTo>
                      <a:pt x="460005" y="454395"/>
                    </a:lnTo>
                    <a:lnTo>
                      <a:pt x="80807" y="359029"/>
                    </a:lnTo>
                    <a:lnTo>
                      <a:pt x="443176" y="611470"/>
                    </a:lnTo>
                    <a:lnTo>
                      <a:pt x="0" y="465615"/>
                    </a:lnTo>
                    <a:lnTo>
                      <a:pt x="566592" y="723667"/>
                    </a:lnTo>
                    <a:lnTo>
                      <a:pt x="1413674" y="734886"/>
                    </a:lnTo>
                    <a:lnTo>
                      <a:pt x="2036364" y="78538"/>
                    </a:lnTo>
                    <a:lnTo>
                      <a:pt x="2877836" y="89757"/>
                    </a:lnTo>
                    <a:lnTo>
                      <a:pt x="2883446" y="56098"/>
                    </a:lnTo>
                  </a:path>
                </a:pathLst>
              </a:custGeom>
              <a:solidFill>
                <a:srgbClr val="CC00FF">
                  <a:alpha val="43922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sp>
            <p:nvSpPr>
              <p:cNvPr id="239" name="Freeform 238"/>
              <p:cNvSpPr/>
              <p:nvPr/>
            </p:nvSpPr>
            <p:spPr bwMode="auto">
              <a:xfrm>
                <a:off x="4835661" y="3848334"/>
                <a:ext cx="3797846" cy="1239769"/>
              </a:xfrm>
              <a:custGeom>
                <a:avLst/>
                <a:gdLst>
                  <a:gd name="connsiteX0" fmla="*/ 5610 w 3797846"/>
                  <a:gd name="connsiteY0" fmla="*/ 364638 h 1239769"/>
                  <a:gd name="connsiteX1" fmla="*/ 852692 w 3797846"/>
                  <a:gd name="connsiteY1" fmla="*/ 370248 h 1239769"/>
                  <a:gd name="connsiteX2" fmla="*/ 1480992 w 3797846"/>
                  <a:gd name="connsiteY2" fmla="*/ 645129 h 1239769"/>
                  <a:gd name="connsiteX3" fmla="*/ 2316854 w 3797846"/>
                  <a:gd name="connsiteY3" fmla="*/ 656348 h 1239769"/>
                  <a:gd name="connsiteX4" fmla="*/ 2961983 w 3797846"/>
                  <a:gd name="connsiteY4" fmla="*/ 0 h 1239769"/>
                  <a:gd name="connsiteX5" fmla="*/ 3797846 w 3797846"/>
                  <a:gd name="connsiteY5" fmla="*/ 5610 h 1239769"/>
                  <a:gd name="connsiteX6" fmla="*/ 3797846 w 3797846"/>
                  <a:gd name="connsiteY6" fmla="*/ 67318 h 1239769"/>
                  <a:gd name="connsiteX7" fmla="*/ 2967593 w 3797846"/>
                  <a:gd name="connsiteY7" fmla="*/ 61708 h 1239769"/>
                  <a:gd name="connsiteX8" fmla="*/ 2322464 w 3797846"/>
                  <a:gd name="connsiteY8" fmla="*/ 987327 h 1239769"/>
                  <a:gd name="connsiteX9" fmla="*/ 1480992 w 3797846"/>
                  <a:gd name="connsiteY9" fmla="*/ 992937 h 1239769"/>
                  <a:gd name="connsiteX10" fmla="*/ 852692 w 3797846"/>
                  <a:gd name="connsiteY10" fmla="*/ 1222940 h 1239769"/>
                  <a:gd name="connsiteX11" fmla="*/ 0 w 3797846"/>
                  <a:gd name="connsiteY11" fmla="*/ 1239769 h 1239769"/>
                  <a:gd name="connsiteX12" fmla="*/ 0 w 3797846"/>
                  <a:gd name="connsiteY12" fmla="*/ 460005 h 123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797846" h="1239769">
                    <a:moveTo>
                      <a:pt x="5610" y="364638"/>
                    </a:moveTo>
                    <a:lnTo>
                      <a:pt x="852692" y="370248"/>
                    </a:lnTo>
                    <a:lnTo>
                      <a:pt x="1480992" y="645129"/>
                    </a:lnTo>
                    <a:lnTo>
                      <a:pt x="2316854" y="656348"/>
                    </a:lnTo>
                    <a:lnTo>
                      <a:pt x="2961983" y="0"/>
                    </a:lnTo>
                    <a:lnTo>
                      <a:pt x="3797846" y="5610"/>
                    </a:lnTo>
                    <a:lnTo>
                      <a:pt x="3797846" y="67318"/>
                    </a:lnTo>
                    <a:lnTo>
                      <a:pt x="2967593" y="61708"/>
                    </a:lnTo>
                    <a:lnTo>
                      <a:pt x="2322464" y="987327"/>
                    </a:lnTo>
                    <a:lnTo>
                      <a:pt x="1480992" y="992937"/>
                    </a:lnTo>
                    <a:lnTo>
                      <a:pt x="852692" y="1222940"/>
                    </a:lnTo>
                    <a:lnTo>
                      <a:pt x="0" y="1239769"/>
                    </a:lnTo>
                    <a:lnTo>
                      <a:pt x="0" y="460005"/>
                    </a:lnTo>
                  </a:path>
                </a:pathLst>
              </a:custGeom>
              <a:solidFill>
                <a:srgbClr val="CC0066">
                  <a:alpha val="43922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00">
                  <a:latin typeface="Arial" charset="0"/>
                </a:endParaRPr>
              </a:p>
            </p:txBody>
          </p:sp>
          <p:sp>
            <p:nvSpPr>
              <p:cNvPr id="381" name="TextBox 380"/>
              <p:cNvSpPr txBox="1"/>
              <p:nvPr/>
            </p:nvSpPr>
            <p:spPr>
              <a:xfrm rot="19910078">
                <a:off x="5617474" y="4951108"/>
                <a:ext cx="7312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Woodford</a:t>
                </a:r>
              </a:p>
            </p:txBody>
          </p:sp>
          <p:sp>
            <p:nvSpPr>
              <p:cNvPr id="382" name="TextBox 381"/>
              <p:cNvSpPr txBox="1"/>
              <p:nvPr/>
            </p:nvSpPr>
            <p:spPr>
              <a:xfrm>
                <a:off x="5677415" y="4401344"/>
                <a:ext cx="513282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Lower</a:t>
                </a:r>
              </a:p>
              <a:p>
                <a:pPr algn="ctr"/>
                <a:r>
                  <a:rPr lang="en-US" sz="1000" b="1" dirty="0"/>
                  <a:t>Miss</a:t>
                </a:r>
              </a:p>
              <a:p>
                <a:pPr algn="ctr"/>
                <a:r>
                  <a:rPr lang="en-US" sz="1000" b="1" dirty="0"/>
                  <a:t>Lm</a:t>
                </a:r>
              </a:p>
            </p:txBody>
          </p:sp>
          <p:sp>
            <p:nvSpPr>
              <p:cNvPr id="383" name="TextBox 382"/>
              <p:cNvSpPr txBox="1"/>
              <p:nvPr/>
            </p:nvSpPr>
            <p:spPr>
              <a:xfrm>
                <a:off x="5608901" y="3609528"/>
                <a:ext cx="514885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Upper</a:t>
                </a:r>
              </a:p>
              <a:p>
                <a:pPr algn="ctr"/>
                <a:r>
                  <a:rPr lang="en-US" sz="1000" b="1" dirty="0"/>
                  <a:t>Miss</a:t>
                </a:r>
              </a:p>
              <a:p>
                <a:pPr algn="ctr"/>
                <a:r>
                  <a:rPr lang="en-US" sz="1000" b="1" dirty="0"/>
                  <a:t>Lm</a:t>
                </a:r>
              </a:p>
            </p:txBody>
          </p:sp>
          <p:sp>
            <p:nvSpPr>
              <p:cNvPr id="384" name="TextBox 383"/>
              <p:cNvSpPr txBox="1"/>
              <p:nvPr/>
            </p:nvSpPr>
            <p:spPr>
              <a:xfrm rot="19672293">
                <a:off x="7057072" y="4004440"/>
                <a:ext cx="58702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Barnett</a:t>
                </a:r>
              </a:p>
            </p:txBody>
          </p:sp>
          <p:sp>
            <p:nvSpPr>
              <p:cNvPr id="385" name="TextBox 384"/>
              <p:cNvSpPr txBox="1"/>
              <p:nvPr/>
            </p:nvSpPr>
            <p:spPr>
              <a:xfrm>
                <a:off x="6360225" y="3882448"/>
                <a:ext cx="910827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err="1"/>
                  <a:t>Morrowan</a:t>
                </a:r>
                <a:r>
                  <a:rPr lang="en-US" sz="1000" b="1" dirty="0"/>
                  <a:t> </a:t>
                </a:r>
                <a:r>
                  <a:rPr lang="en-US" sz="1000" b="1" dirty="0" err="1"/>
                  <a:t>Sh</a:t>
                </a:r>
                <a:endParaRPr lang="en-US" sz="1000" b="1" dirty="0"/>
              </a:p>
            </p:txBody>
          </p:sp>
          <p:sp>
            <p:nvSpPr>
              <p:cNvPr id="386" name="TextBox 385"/>
              <p:cNvSpPr txBox="1"/>
              <p:nvPr/>
            </p:nvSpPr>
            <p:spPr>
              <a:xfrm>
                <a:off x="6401953" y="3231217"/>
                <a:ext cx="142058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Atoka Shale &amp; </a:t>
                </a:r>
                <a:r>
                  <a:rPr lang="en-US" sz="1000" b="1" dirty="0" err="1"/>
                  <a:t>Detritals</a:t>
                </a:r>
                <a:endParaRPr lang="en-US" sz="1000" b="1" dirty="0"/>
              </a:p>
            </p:txBody>
          </p:sp>
          <p:sp>
            <p:nvSpPr>
              <p:cNvPr id="387" name="TextBox 386"/>
              <p:cNvSpPr txBox="1"/>
              <p:nvPr/>
            </p:nvSpPr>
            <p:spPr>
              <a:xfrm>
                <a:off x="7124003" y="2540285"/>
                <a:ext cx="64633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Atoka</a:t>
                </a:r>
              </a:p>
              <a:p>
                <a:pPr algn="ctr"/>
                <a:r>
                  <a:rPr lang="en-US" sz="1000" b="1" dirty="0"/>
                  <a:t>Bend Lm</a:t>
                </a:r>
              </a:p>
            </p:txBody>
          </p:sp>
          <p:sp>
            <p:nvSpPr>
              <p:cNvPr id="388" name="TextBox 387"/>
              <p:cNvSpPr txBox="1"/>
              <p:nvPr/>
            </p:nvSpPr>
            <p:spPr>
              <a:xfrm>
                <a:off x="5513882" y="2418441"/>
                <a:ext cx="78098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Strawn </a:t>
                </a:r>
                <a:r>
                  <a:rPr lang="en-US" sz="1000" b="1" dirty="0" err="1"/>
                  <a:t>Det</a:t>
                </a:r>
                <a:endParaRPr lang="en-US" sz="1000" b="1" dirty="0"/>
              </a:p>
            </p:txBody>
          </p:sp>
          <p:sp>
            <p:nvSpPr>
              <p:cNvPr id="391" name="TextBox 390"/>
              <p:cNvSpPr txBox="1"/>
              <p:nvPr/>
            </p:nvSpPr>
            <p:spPr>
              <a:xfrm>
                <a:off x="5570124" y="2059885"/>
                <a:ext cx="7873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err="1"/>
                  <a:t>Lwr</a:t>
                </a:r>
                <a:r>
                  <a:rPr lang="en-US" sz="1000" b="1" dirty="0"/>
                  <a:t> Strawn</a:t>
                </a:r>
              </a:p>
              <a:p>
                <a:pPr algn="ctr"/>
                <a:r>
                  <a:rPr lang="en-US" sz="1000" b="1" dirty="0"/>
                  <a:t>Lm</a:t>
                </a:r>
              </a:p>
            </p:txBody>
          </p:sp>
          <p:sp>
            <p:nvSpPr>
              <p:cNvPr id="392" name="TextBox 391"/>
              <p:cNvSpPr txBox="1"/>
              <p:nvPr/>
            </p:nvSpPr>
            <p:spPr>
              <a:xfrm>
                <a:off x="5625434" y="1518518"/>
                <a:ext cx="7601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 err="1"/>
                  <a:t>Wolfcamp</a:t>
                </a:r>
                <a:r>
                  <a:rPr lang="en-US" sz="1000" b="1" dirty="0"/>
                  <a:t> </a:t>
                </a:r>
              </a:p>
              <a:p>
                <a:pPr algn="ctr"/>
                <a:r>
                  <a:rPr lang="en-US" sz="1000" b="1" dirty="0"/>
                  <a:t>D</a:t>
                </a:r>
              </a:p>
            </p:txBody>
          </p:sp>
          <p:sp>
            <p:nvSpPr>
              <p:cNvPr id="396" name="TextBox 395"/>
              <p:cNvSpPr txBox="1"/>
              <p:nvPr/>
            </p:nvSpPr>
            <p:spPr>
              <a:xfrm>
                <a:off x="6262886" y="3974526"/>
                <a:ext cx="23435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1</a:t>
                </a:r>
              </a:p>
            </p:txBody>
          </p:sp>
          <p:sp>
            <p:nvSpPr>
              <p:cNvPr id="397" name="TextBox 396"/>
              <p:cNvSpPr txBox="1"/>
              <p:nvPr/>
            </p:nvSpPr>
            <p:spPr>
              <a:xfrm>
                <a:off x="6261374" y="3854683"/>
                <a:ext cx="2343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2</a:t>
                </a:r>
              </a:p>
            </p:txBody>
          </p:sp>
          <p:sp>
            <p:nvSpPr>
              <p:cNvPr id="398" name="TextBox 397"/>
              <p:cNvSpPr txBox="1"/>
              <p:nvPr/>
            </p:nvSpPr>
            <p:spPr>
              <a:xfrm>
                <a:off x="6410402" y="3740135"/>
                <a:ext cx="23435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3</a:t>
                </a:r>
              </a:p>
            </p:txBody>
          </p:sp>
          <p:sp>
            <p:nvSpPr>
              <p:cNvPr id="399" name="TextBox 398"/>
              <p:cNvSpPr txBox="1"/>
              <p:nvPr/>
            </p:nvSpPr>
            <p:spPr>
              <a:xfrm>
                <a:off x="6378554" y="3550227"/>
                <a:ext cx="23435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4</a:t>
                </a:r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6463005" y="3433551"/>
                <a:ext cx="23436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5</a:t>
                </a:r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6412601" y="3377712"/>
                <a:ext cx="23435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6</a:t>
                </a: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6504385" y="3344069"/>
                <a:ext cx="23435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7</a:t>
                </a:r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6251010" y="3254933"/>
                <a:ext cx="234359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700" b="1" dirty="0"/>
                  <a:t>8</a:t>
                </a:r>
              </a:p>
            </p:txBody>
          </p:sp>
          <p:sp>
            <p:nvSpPr>
              <p:cNvPr id="344" name="TextBox 343"/>
              <p:cNvSpPr txBox="1"/>
              <p:nvPr/>
            </p:nvSpPr>
            <p:spPr>
              <a:xfrm>
                <a:off x="8529030" y="523118"/>
                <a:ext cx="5597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South</a:t>
                </a:r>
              </a:p>
            </p:txBody>
          </p:sp>
          <p:sp>
            <p:nvSpPr>
              <p:cNvPr id="393" name="TextBox 392"/>
              <p:cNvSpPr txBox="1"/>
              <p:nvPr/>
            </p:nvSpPr>
            <p:spPr>
              <a:xfrm>
                <a:off x="7147510" y="1435031"/>
                <a:ext cx="68961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b="1" dirty="0"/>
                  <a:t>(Penn </a:t>
                </a:r>
                <a:r>
                  <a:rPr lang="en-US" sz="1000" b="1" dirty="0" err="1"/>
                  <a:t>Sh</a:t>
                </a:r>
                <a:r>
                  <a:rPr lang="en-US" sz="1000" b="1" dirty="0"/>
                  <a:t>;</a:t>
                </a:r>
              </a:p>
              <a:p>
                <a:pPr algn="ctr"/>
                <a:r>
                  <a:rPr lang="en-US" sz="1000" b="1" dirty="0"/>
                  <a:t>Cisco –</a:t>
                </a:r>
              </a:p>
              <a:p>
                <a:pPr algn="ctr"/>
                <a:r>
                  <a:rPr lang="en-US" sz="1000" b="1" dirty="0"/>
                  <a:t>Canyon)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279637" y="523118"/>
              <a:ext cx="5597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North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6312883" y="1411288"/>
              <a:ext cx="851488" cy="6290"/>
            </a:xfrm>
            <a:prstGeom prst="line">
              <a:avLst/>
            </a:prstGeom>
            <a:ln w="19050">
              <a:solidFill>
                <a:srgbClr val="CC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4842465" y="1393115"/>
              <a:ext cx="851488" cy="6290"/>
            </a:xfrm>
            <a:prstGeom prst="line">
              <a:avLst/>
            </a:prstGeom>
            <a:ln w="19050">
              <a:solidFill>
                <a:srgbClr val="CC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7169944" y="1164431"/>
              <a:ext cx="619125" cy="216694"/>
            </a:xfrm>
            <a:custGeom>
              <a:avLst/>
              <a:gdLst>
                <a:gd name="connsiteX0" fmla="*/ 619125 w 619125"/>
                <a:gd name="connsiteY0" fmla="*/ 126207 h 216694"/>
                <a:gd name="connsiteX1" fmla="*/ 619125 w 619125"/>
                <a:gd name="connsiteY1" fmla="*/ 216694 h 216694"/>
                <a:gd name="connsiteX2" fmla="*/ 0 w 619125"/>
                <a:gd name="connsiteY2" fmla="*/ 45244 h 216694"/>
                <a:gd name="connsiteX3" fmla="*/ 0 w 619125"/>
                <a:gd name="connsiteY3" fmla="*/ 0 h 216694"/>
                <a:gd name="connsiteX4" fmla="*/ 619125 w 619125"/>
                <a:gd name="connsiteY4" fmla="*/ 126207 h 216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9125" h="216694">
                  <a:moveTo>
                    <a:pt x="619125" y="126207"/>
                  </a:moveTo>
                  <a:lnTo>
                    <a:pt x="619125" y="216694"/>
                  </a:lnTo>
                  <a:lnTo>
                    <a:pt x="0" y="45244"/>
                  </a:lnTo>
                  <a:lnTo>
                    <a:pt x="0" y="0"/>
                  </a:lnTo>
                  <a:lnTo>
                    <a:pt x="619125" y="12620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Freeform 347"/>
            <p:cNvSpPr/>
            <p:nvPr/>
          </p:nvSpPr>
          <p:spPr>
            <a:xfrm>
              <a:off x="5687938" y="1134666"/>
              <a:ext cx="621506" cy="128587"/>
            </a:xfrm>
            <a:custGeom>
              <a:avLst/>
              <a:gdLst>
                <a:gd name="connsiteX0" fmla="*/ 619125 w 619125"/>
                <a:gd name="connsiteY0" fmla="*/ 126207 h 216694"/>
                <a:gd name="connsiteX1" fmla="*/ 619125 w 619125"/>
                <a:gd name="connsiteY1" fmla="*/ 216694 h 216694"/>
                <a:gd name="connsiteX2" fmla="*/ 0 w 619125"/>
                <a:gd name="connsiteY2" fmla="*/ 45244 h 216694"/>
                <a:gd name="connsiteX3" fmla="*/ 0 w 619125"/>
                <a:gd name="connsiteY3" fmla="*/ 0 h 216694"/>
                <a:gd name="connsiteX4" fmla="*/ 619125 w 619125"/>
                <a:gd name="connsiteY4" fmla="*/ 126207 h 216694"/>
                <a:gd name="connsiteX0" fmla="*/ 638175 w 638175"/>
                <a:gd name="connsiteY0" fmla="*/ 138113 h 228600"/>
                <a:gd name="connsiteX1" fmla="*/ 638175 w 638175"/>
                <a:gd name="connsiteY1" fmla="*/ 228600 h 228600"/>
                <a:gd name="connsiteX2" fmla="*/ 19050 w 638175"/>
                <a:gd name="connsiteY2" fmla="*/ 57150 h 228600"/>
                <a:gd name="connsiteX3" fmla="*/ 0 w 638175"/>
                <a:gd name="connsiteY3" fmla="*/ 0 h 228600"/>
                <a:gd name="connsiteX4" fmla="*/ 638175 w 638175"/>
                <a:gd name="connsiteY4" fmla="*/ 138113 h 228600"/>
                <a:gd name="connsiteX0" fmla="*/ 638175 w 638175"/>
                <a:gd name="connsiteY0" fmla="*/ 138113 h 228600"/>
                <a:gd name="connsiteX1" fmla="*/ 638175 w 638175"/>
                <a:gd name="connsiteY1" fmla="*/ 228600 h 228600"/>
                <a:gd name="connsiteX2" fmla="*/ 7144 w 638175"/>
                <a:gd name="connsiteY2" fmla="*/ 64294 h 228600"/>
                <a:gd name="connsiteX3" fmla="*/ 0 w 638175"/>
                <a:gd name="connsiteY3" fmla="*/ 0 h 228600"/>
                <a:gd name="connsiteX4" fmla="*/ 638175 w 638175"/>
                <a:gd name="connsiteY4" fmla="*/ 138113 h 228600"/>
                <a:gd name="connsiteX0" fmla="*/ 633413 w 633413"/>
                <a:gd name="connsiteY0" fmla="*/ 142875 h 233362"/>
                <a:gd name="connsiteX1" fmla="*/ 633413 w 633413"/>
                <a:gd name="connsiteY1" fmla="*/ 233362 h 233362"/>
                <a:gd name="connsiteX2" fmla="*/ 2382 w 633413"/>
                <a:gd name="connsiteY2" fmla="*/ 69056 h 233362"/>
                <a:gd name="connsiteX3" fmla="*/ 0 w 633413"/>
                <a:gd name="connsiteY3" fmla="*/ 0 h 233362"/>
                <a:gd name="connsiteX4" fmla="*/ 633413 w 633413"/>
                <a:gd name="connsiteY4" fmla="*/ 142875 h 233362"/>
                <a:gd name="connsiteX0" fmla="*/ 616744 w 633413"/>
                <a:gd name="connsiteY0" fmla="*/ 0 h 292893"/>
                <a:gd name="connsiteX1" fmla="*/ 633413 w 633413"/>
                <a:gd name="connsiteY1" fmla="*/ 292893 h 292893"/>
                <a:gd name="connsiteX2" fmla="*/ 2382 w 633413"/>
                <a:gd name="connsiteY2" fmla="*/ 128587 h 292893"/>
                <a:gd name="connsiteX3" fmla="*/ 0 w 633413"/>
                <a:gd name="connsiteY3" fmla="*/ 59531 h 292893"/>
                <a:gd name="connsiteX4" fmla="*/ 616744 w 633413"/>
                <a:gd name="connsiteY4" fmla="*/ 0 h 292893"/>
                <a:gd name="connsiteX0" fmla="*/ 616744 w 621506"/>
                <a:gd name="connsiteY0" fmla="*/ 0 h 128587"/>
                <a:gd name="connsiteX1" fmla="*/ 621506 w 621506"/>
                <a:gd name="connsiteY1" fmla="*/ 123824 h 128587"/>
                <a:gd name="connsiteX2" fmla="*/ 2382 w 621506"/>
                <a:gd name="connsiteY2" fmla="*/ 128587 h 128587"/>
                <a:gd name="connsiteX3" fmla="*/ 0 w 621506"/>
                <a:gd name="connsiteY3" fmla="*/ 59531 h 128587"/>
                <a:gd name="connsiteX4" fmla="*/ 616744 w 621506"/>
                <a:gd name="connsiteY4" fmla="*/ 0 h 1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506" h="128587">
                  <a:moveTo>
                    <a:pt x="616744" y="0"/>
                  </a:moveTo>
                  <a:lnTo>
                    <a:pt x="621506" y="123824"/>
                  </a:lnTo>
                  <a:lnTo>
                    <a:pt x="2382" y="128587"/>
                  </a:lnTo>
                  <a:lnTo>
                    <a:pt x="0" y="59531"/>
                  </a:lnTo>
                  <a:lnTo>
                    <a:pt x="61674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474494" y="1212056"/>
              <a:ext cx="197644" cy="57150"/>
            </a:xfrm>
            <a:custGeom>
              <a:avLst/>
              <a:gdLst>
                <a:gd name="connsiteX0" fmla="*/ 0 w 197644"/>
                <a:gd name="connsiteY0" fmla="*/ 7144 h 57150"/>
                <a:gd name="connsiteX1" fmla="*/ 16669 w 197644"/>
                <a:gd name="connsiteY1" fmla="*/ 57150 h 57150"/>
                <a:gd name="connsiteX2" fmla="*/ 197644 w 197644"/>
                <a:gd name="connsiteY2" fmla="*/ 54769 h 57150"/>
                <a:gd name="connsiteX3" fmla="*/ 195262 w 197644"/>
                <a:gd name="connsiteY3" fmla="*/ 0 h 57150"/>
                <a:gd name="connsiteX4" fmla="*/ 0 w 197644"/>
                <a:gd name="connsiteY4" fmla="*/ 714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44" h="57150">
                  <a:moveTo>
                    <a:pt x="0" y="7144"/>
                  </a:moveTo>
                  <a:lnTo>
                    <a:pt x="16669" y="57150"/>
                  </a:lnTo>
                  <a:lnTo>
                    <a:pt x="197644" y="54769"/>
                  </a:lnTo>
                  <a:lnTo>
                    <a:pt x="195262" y="0"/>
                  </a:lnTo>
                  <a:lnTo>
                    <a:pt x="0" y="7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312569" y="1212056"/>
              <a:ext cx="140494" cy="50007"/>
            </a:xfrm>
            <a:custGeom>
              <a:avLst/>
              <a:gdLst>
                <a:gd name="connsiteX0" fmla="*/ 2381 w 140494"/>
                <a:gd name="connsiteY0" fmla="*/ 0 h 50007"/>
                <a:gd name="connsiteX1" fmla="*/ 0 w 140494"/>
                <a:gd name="connsiteY1" fmla="*/ 50007 h 50007"/>
                <a:gd name="connsiteX2" fmla="*/ 140494 w 140494"/>
                <a:gd name="connsiteY2" fmla="*/ 45244 h 50007"/>
                <a:gd name="connsiteX3" fmla="*/ 128587 w 140494"/>
                <a:gd name="connsiteY3" fmla="*/ 4763 h 50007"/>
                <a:gd name="connsiteX4" fmla="*/ 2381 w 140494"/>
                <a:gd name="connsiteY4" fmla="*/ 0 h 5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494" h="50007">
                  <a:moveTo>
                    <a:pt x="2381" y="0"/>
                  </a:moveTo>
                  <a:lnTo>
                    <a:pt x="0" y="50007"/>
                  </a:lnTo>
                  <a:lnTo>
                    <a:pt x="140494" y="45244"/>
                  </a:lnTo>
                  <a:lnTo>
                    <a:pt x="128587" y="4763"/>
                  </a:lnTo>
                  <a:lnTo>
                    <a:pt x="23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217319" y="1202531"/>
              <a:ext cx="83344" cy="69057"/>
            </a:xfrm>
            <a:custGeom>
              <a:avLst/>
              <a:gdLst>
                <a:gd name="connsiteX0" fmla="*/ 0 w 83344"/>
                <a:gd name="connsiteY0" fmla="*/ 0 h 69057"/>
                <a:gd name="connsiteX1" fmla="*/ 4762 w 83344"/>
                <a:gd name="connsiteY1" fmla="*/ 69057 h 69057"/>
                <a:gd name="connsiteX2" fmla="*/ 80962 w 83344"/>
                <a:gd name="connsiteY2" fmla="*/ 64294 h 69057"/>
                <a:gd name="connsiteX3" fmla="*/ 83344 w 83344"/>
                <a:gd name="connsiteY3" fmla="*/ 14288 h 69057"/>
                <a:gd name="connsiteX4" fmla="*/ 0 w 83344"/>
                <a:gd name="connsiteY4" fmla="*/ 0 h 6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4" h="69057">
                  <a:moveTo>
                    <a:pt x="0" y="0"/>
                  </a:moveTo>
                  <a:lnTo>
                    <a:pt x="4762" y="69057"/>
                  </a:lnTo>
                  <a:lnTo>
                    <a:pt x="80962" y="64294"/>
                  </a:lnTo>
                  <a:lnTo>
                    <a:pt x="83344" y="14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981575" y="1207294"/>
              <a:ext cx="223838" cy="54769"/>
            </a:xfrm>
            <a:custGeom>
              <a:avLst/>
              <a:gdLst>
                <a:gd name="connsiteX0" fmla="*/ 0 w 223838"/>
                <a:gd name="connsiteY0" fmla="*/ 4762 h 54769"/>
                <a:gd name="connsiteX1" fmla="*/ 9525 w 223838"/>
                <a:gd name="connsiteY1" fmla="*/ 54769 h 54769"/>
                <a:gd name="connsiteX2" fmla="*/ 223838 w 223838"/>
                <a:gd name="connsiteY2" fmla="*/ 52387 h 54769"/>
                <a:gd name="connsiteX3" fmla="*/ 214313 w 223838"/>
                <a:gd name="connsiteY3" fmla="*/ 0 h 54769"/>
                <a:gd name="connsiteX4" fmla="*/ 0 w 223838"/>
                <a:gd name="connsiteY4" fmla="*/ 4762 h 5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838" h="54769">
                  <a:moveTo>
                    <a:pt x="0" y="4762"/>
                  </a:moveTo>
                  <a:lnTo>
                    <a:pt x="9525" y="54769"/>
                  </a:lnTo>
                  <a:lnTo>
                    <a:pt x="223838" y="52387"/>
                  </a:lnTo>
                  <a:lnTo>
                    <a:pt x="214313" y="0"/>
                  </a:lnTo>
                  <a:lnTo>
                    <a:pt x="0" y="47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4838700" y="1200150"/>
              <a:ext cx="88106" cy="71438"/>
            </a:xfrm>
            <a:custGeom>
              <a:avLst/>
              <a:gdLst>
                <a:gd name="connsiteX0" fmla="*/ 4763 w 88106"/>
                <a:gd name="connsiteY0" fmla="*/ 0 h 71438"/>
                <a:gd name="connsiteX1" fmla="*/ 88106 w 88106"/>
                <a:gd name="connsiteY1" fmla="*/ 2381 h 71438"/>
                <a:gd name="connsiteX2" fmla="*/ 66675 w 88106"/>
                <a:gd name="connsiteY2" fmla="*/ 71438 h 71438"/>
                <a:gd name="connsiteX3" fmla="*/ 0 w 88106"/>
                <a:gd name="connsiteY3" fmla="*/ 61913 h 71438"/>
                <a:gd name="connsiteX4" fmla="*/ 4763 w 88106"/>
                <a:gd name="connsiteY4" fmla="*/ 0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106" h="71438">
                  <a:moveTo>
                    <a:pt x="4763" y="0"/>
                  </a:moveTo>
                  <a:lnTo>
                    <a:pt x="88106" y="2381"/>
                  </a:lnTo>
                  <a:lnTo>
                    <a:pt x="66675" y="71438"/>
                  </a:lnTo>
                  <a:lnTo>
                    <a:pt x="0" y="61913"/>
                  </a:lnTo>
                  <a:lnTo>
                    <a:pt x="476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505575" y="1159669"/>
              <a:ext cx="176213" cy="64294"/>
            </a:xfrm>
            <a:custGeom>
              <a:avLst/>
              <a:gdLst>
                <a:gd name="connsiteX0" fmla="*/ 0 w 176213"/>
                <a:gd name="connsiteY0" fmla="*/ 0 h 64294"/>
                <a:gd name="connsiteX1" fmla="*/ 2381 w 176213"/>
                <a:gd name="connsiteY1" fmla="*/ 59531 h 64294"/>
                <a:gd name="connsiteX2" fmla="*/ 176213 w 176213"/>
                <a:gd name="connsiteY2" fmla="*/ 64294 h 64294"/>
                <a:gd name="connsiteX3" fmla="*/ 176213 w 176213"/>
                <a:gd name="connsiteY3" fmla="*/ 7144 h 64294"/>
                <a:gd name="connsiteX4" fmla="*/ 0 w 176213"/>
                <a:gd name="connsiteY4" fmla="*/ 0 h 64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3" h="64294">
                  <a:moveTo>
                    <a:pt x="0" y="0"/>
                  </a:moveTo>
                  <a:cubicBezTo>
                    <a:pt x="794" y="19844"/>
                    <a:pt x="1587" y="39687"/>
                    <a:pt x="2381" y="59531"/>
                  </a:cubicBezTo>
                  <a:lnTo>
                    <a:pt x="176213" y="64294"/>
                  </a:lnTo>
                  <a:lnTo>
                    <a:pt x="176213" y="7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6317457" y="1143001"/>
              <a:ext cx="50006" cy="107156"/>
            </a:xfrm>
            <a:custGeom>
              <a:avLst/>
              <a:gdLst>
                <a:gd name="connsiteX0" fmla="*/ 0 w 47625"/>
                <a:gd name="connsiteY0" fmla="*/ 0 h 109537"/>
                <a:gd name="connsiteX1" fmla="*/ 4762 w 47625"/>
                <a:gd name="connsiteY1" fmla="*/ 109537 h 109537"/>
                <a:gd name="connsiteX2" fmla="*/ 47625 w 47625"/>
                <a:gd name="connsiteY2" fmla="*/ 95250 h 109537"/>
                <a:gd name="connsiteX3" fmla="*/ 0 w 47625"/>
                <a:gd name="connsiteY3" fmla="*/ 0 h 109537"/>
                <a:gd name="connsiteX0" fmla="*/ 4763 w 42863"/>
                <a:gd name="connsiteY0" fmla="*/ 0 h 109537"/>
                <a:gd name="connsiteX1" fmla="*/ 0 w 42863"/>
                <a:gd name="connsiteY1" fmla="*/ 109537 h 109537"/>
                <a:gd name="connsiteX2" fmla="*/ 42863 w 42863"/>
                <a:gd name="connsiteY2" fmla="*/ 95250 h 109537"/>
                <a:gd name="connsiteX3" fmla="*/ 4763 w 42863"/>
                <a:gd name="connsiteY3" fmla="*/ 0 h 109537"/>
                <a:gd name="connsiteX0" fmla="*/ 0 w 50006"/>
                <a:gd name="connsiteY0" fmla="*/ 0 h 107156"/>
                <a:gd name="connsiteX1" fmla="*/ 7143 w 50006"/>
                <a:gd name="connsiteY1" fmla="*/ 107156 h 107156"/>
                <a:gd name="connsiteX2" fmla="*/ 50006 w 50006"/>
                <a:gd name="connsiteY2" fmla="*/ 92869 h 107156"/>
                <a:gd name="connsiteX3" fmla="*/ 0 w 50006"/>
                <a:gd name="connsiteY3" fmla="*/ 0 h 10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06" h="107156">
                  <a:moveTo>
                    <a:pt x="0" y="0"/>
                  </a:moveTo>
                  <a:lnTo>
                    <a:pt x="7143" y="107156"/>
                  </a:lnTo>
                  <a:lnTo>
                    <a:pt x="50006" y="928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696075" y="1162050"/>
              <a:ext cx="85725" cy="71438"/>
            </a:xfrm>
            <a:custGeom>
              <a:avLst/>
              <a:gdLst>
                <a:gd name="connsiteX0" fmla="*/ 0 w 85725"/>
                <a:gd name="connsiteY0" fmla="*/ 0 h 71438"/>
                <a:gd name="connsiteX1" fmla="*/ 4763 w 85725"/>
                <a:gd name="connsiteY1" fmla="*/ 71438 h 71438"/>
                <a:gd name="connsiteX2" fmla="*/ 85725 w 85725"/>
                <a:gd name="connsiteY2" fmla="*/ 64294 h 71438"/>
                <a:gd name="connsiteX3" fmla="*/ 80963 w 85725"/>
                <a:gd name="connsiteY3" fmla="*/ 0 h 71438"/>
                <a:gd name="connsiteX4" fmla="*/ 0 w 85725"/>
                <a:gd name="connsiteY4" fmla="*/ 0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71438">
                  <a:moveTo>
                    <a:pt x="0" y="0"/>
                  </a:moveTo>
                  <a:lnTo>
                    <a:pt x="4763" y="71438"/>
                  </a:lnTo>
                  <a:lnTo>
                    <a:pt x="85725" y="64294"/>
                  </a:lnTo>
                  <a:lnTo>
                    <a:pt x="809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6793706" y="1157288"/>
              <a:ext cx="145257" cy="66675"/>
            </a:xfrm>
            <a:custGeom>
              <a:avLst/>
              <a:gdLst>
                <a:gd name="connsiteX0" fmla="*/ 2382 w 145257"/>
                <a:gd name="connsiteY0" fmla="*/ 0 h 66675"/>
                <a:gd name="connsiteX1" fmla="*/ 0 w 145257"/>
                <a:gd name="connsiteY1" fmla="*/ 66675 h 66675"/>
                <a:gd name="connsiteX2" fmla="*/ 145257 w 145257"/>
                <a:gd name="connsiteY2" fmla="*/ 66675 h 66675"/>
                <a:gd name="connsiteX3" fmla="*/ 140494 w 145257"/>
                <a:gd name="connsiteY3" fmla="*/ 11906 h 66675"/>
                <a:gd name="connsiteX4" fmla="*/ 2382 w 145257"/>
                <a:gd name="connsiteY4" fmla="*/ 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257" h="66675">
                  <a:moveTo>
                    <a:pt x="2382" y="0"/>
                  </a:moveTo>
                  <a:lnTo>
                    <a:pt x="0" y="66675"/>
                  </a:lnTo>
                  <a:lnTo>
                    <a:pt x="145257" y="66675"/>
                  </a:lnTo>
                  <a:lnTo>
                    <a:pt x="140494" y="11906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6984206" y="1147763"/>
              <a:ext cx="171450" cy="85725"/>
            </a:xfrm>
            <a:custGeom>
              <a:avLst/>
              <a:gdLst>
                <a:gd name="connsiteX0" fmla="*/ 11907 w 171450"/>
                <a:gd name="connsiteY0" fmla="*/ 0 h 85725"/>
                <a:gd name="connsiteX1" fmla="*/ 0 w 171450"/>
                <a:gd name="connsiteY1" fmla="*/ 85725 h 85725"/>
                <a:gd name="connsiteX2" fmla="*/ 171450 w 171450"/>
                <a:gd name="connsiteY2" fmla="*/ 83343 h 85725"/>
                <a:gd name="connsiteX3" fmla="*/ 169069 w 171450"/>
                <a:gd name="connsiteY3" fmla="*/ 11906 h 85725"/>
                <a:gd name="connsiteX4" fmla="*/ 11907 w 171450"/>
                <a:gd name="connsiteY4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85725">
                  <a:moveTo>
                    <a:pt x="11907" y="0"/>
                  </a:moveTo>
                  <a:lnTo>
                    <a:pt x="0" y="85725"/>
                  </a:lnTo>
                  <a:lnTo>
                    <a:pt x="171450" y="83343"/>
                  </a:lnTo>
                  <a:cubicBezTo>
                    <a:pt x="170656" y="59531"/>
                    <a:pt x="169863" y="35718"/>
                    <a:pt x="169069" y="11906"/>
                  </a:cubicBezTo>
                  <a:lnTo>
                    <a:pt x="1190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3" name="Straight Connector 362"/>
            <p:cNvCxnSpPr/>
            <p:nvPr/>
          </p:nvCxnSpPr>
          <p:spPr>
            <a:xfrm flipV="1">
              <a:off x="7158227" y="1335881"/>
              <a:ext cx="640367" cy="87313"/>
            </a:xfrm>
            <a:prstGeom prst="line">
              <a:avLst/>
            </a:prstGeom>
            <a:ln w="19050">
              <a:solidFill>
                <a:srgbClr val="CC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5681851" y="1397001"/>
              <a:ext cx="628462" cy="15080"/>
            </a:xfrm>
            <a:prstGeom prst="line">
              <a:avLst/>
            </a:prstGeom>
            <a:ln w="19050">
              <a:solidFill>
                <a:srgbClr val="CC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8" name="Straight Connector 457"/>
          <p:cNvCxnSpPr/>
          <p:nvPr/>
        </p:nvCxnSpPr>
        <p:spPr bwMode="auto">
          <a:xfrm>
            <a:off x="4287382" y="3915031"/>
            <a:ext cx="937939" cy="1213346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rgbClr val="6633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>
            <a:off x="4305469" y="4414002"/>
            <a:ext cx="912264" cy="1022351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rgbClr val="9933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/>
          <p:cNvCxnSpPr/>
          <p:nvPr/>
        </p:nvCxnSpPr>
        <p:spPr bwMode="auto">
          <a:xfrm>
            <a:off x="4305470" y="3652363"/>
            <a:ext cx="919853" cy="612417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V="1">
            <a:off x="4293731" y="1436669"/>
            <a:ext cx="934650" cy="1275534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9" name="Straight Connector 438"/>
          <p:cNvCxnSpPr/>
          <p:nvPr/>
        </p:nvCxnSpPr>
        <p:spPr bwMode="auto">
          <a:xfrm flipV="1">
            <a:off x="4305470" y="2680124"/>
            <a:ext cx="919851" cy="457528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4" name="Straight Connector 433"/>
          <p:cNvCxnSpPr/>
          <p:nvPr/>
        </p:nvCxnSpPr>
        <p:spPr bwMode="auto">
          <a:xfrm flipV="1">
            <a:off x="4287382" y="2908888"/>
            <a:ext cx="937939" cy="322202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0" name="Straight Connector 429"/>
          <p:cNvCxnSpPr/>
          <p:nvPr/>
        </p:nvCxnSpPr>
        <p:spPr bwMode="auto">
          <a:xfrm flipV="1">
            <a:off x="4305470" y="2085140"/>
            <a:ext cx="919851" cy="919162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9" name="Straight Connector 448"/>
          <p:cNvCxnSpPr/>
          <p:nvPr/>
        </p:nvCxnSpPr>
        <p:spPr bwMode="auto">
          <a:xfrm flipV="1">
            <a:off x="4296908" y="3123364"/>
            <a:ext cx="928413" cy="383598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rgbClr val="FF66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9" name="Straight Connector 348"/>
          <p:cNvCxnSpPr>
            <a:endCxn id="225" idx="8"/>
          </p:cNvCxnSpPr>
          <p:nvPr/>
        </p:nvCxnSpPr>
        <p:spPr bwMode="auto">
          <a:xfrm flipV="1">
            <a:off x="4296908" y="2480428"/>
            <a:ext cx="921949" cy="618333"/>
          </a:xfrm>
          <a:prstGeom prst="line">
            <a:avLst/>
          </a:prstGeom>
          <a:solidFill>
            <a:srgbClr val="C0C0C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2" name="TextBox 371"/>
          <p:cNvSpPr txBox="1"/>
          <p:nvPr/>
        </p:nvSpPr>
        <p:spPr>
          <a:xfrm>
            <a:off x="5213906" y="5385647"/>
            <a:ext cx="522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err="1"/>
              <a:t>Wristen</a:t>
            </a:r>
            <a:endParaRPr lang="en-US" sz="800" b="1" dirty="0"/>
          </a:p>
        </p:txBody>
      </p:sp>
      <p:sp>
        <p:nvSpPr>
          <p:cNvPr id="373" name="TextBox 372"/>
          <p:cNvSpPr txBox="1"/>
          <p:nvPr/>
        </p:nvSpPr>
        <p:spPr>
          <a:xfrm>
            <a:off x="6689976" y="5045334"/>
            <a:ext cx="522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err="1"/>
              <a:t>Wristen</a:t>
            </a:r>
            <a:endParaRPr lang="en-US" sz="800" b="1" dirty="0"/>
          </a:p>
        </p:txBody>
      </p:sp>
      <p:sp>
        <p:nvSpPr>
          <p:cNvPr id="483" name="TextBox 482"/>
          <p:cNvSpPr txBox="1"/>
          <p:nvPr/>
        </p:nvSpPr>
        <p:spPr>
          <a:xfrm rot="19754011">
            <a:off x="6126654" y="5255810"/>
            <a:ext cx="5870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/>
              <a:t>Silurian</a:t>
            </a:r>
          </a:p>
        </p:txBody>
      </p:sp>
      <p:sp>
        <p:nvSpPr>
          <p:cNvPr id="484" name="TextBox 483"/>
          <p:cNvSpPr txBox="1"/>
          <p:nvPr/>
        </p:nvSpPr>
        <p:spPr>
          <a:xfrm rot="18119870">
            <a:off x="7609969" y="4539635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/>
              <a:t>Devonian</a:t>
            </a:r>
          </a:p>
        </p:txBody>
      </p:sp>
      <p:sp>
        <p:nvSpPr>
          <p:cNvPr id="485" name="TextBox 484"/>
          <p:cNvSpPr txBox="1"/>
          <p:nvPr/>
        </p:nvSpPr>
        <p:spPr>
          <a:xfrm>
            <a:off x="8218572" y="4066449"/>
            <a:ext cx="5966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err="1"/>
              <a:t>Thirtyone</a:t>
            </a:r>
            <a:endParaRPr lang="en-US" sz="700" b="1" dirty="0"/>
          </a:p>
        </p:txBody>
      </p:sp>
      <p:sp>
        <p:nvSpPr>
          <p:cNvPr id="486" name="TextBox 485"/>
          <p:cNvSpPr txBox="1"/>
          <p:nvPr/>
        </p:nvSpPr>
        <p:spPr>
          <a:xfrm>
            <a:off x="8276823" y="5307148"/>
            <a:ext cx="6351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err="1"/>
              <a:t>Fusselman</a:t>
            </a:r>
            <a:endParaRPr lang="en-US" sz="800" b="1" dirty="0"/>
          </a:p>
        </p:txBody>
      </p:sp>
      <p:sp>
        <p:nvSpPr>
          <p:cNvPr id="487" name="TextBox 486"/>
          <p:cNvSpPr txBox="1"/>
          <p:nvPr/>
        </p:nvSpPr>
        <p:spPr>
          <a:xfrm rot="1440916">
            <a:off x="7695018" y="5075211"/>
            <a:ext cx="5228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err="1"/>
              <a:t>Wristen</a:t>
            </a:r>
            <a:endParaRPr lang="en-US" sz="800" b="1" dirty="0"/>
          </a:p>
        </p:txBody>
      </p:sp>
      <p:cxnSp>
        <p:nvCxnSpPr>
          <p:cNvPr id="488" name="Straight Connector 487"/>
          <p:cNvCxnSpPr/>
          <p:nvPr/>
        </p:nvCxnSpPr>
        <p:spPr>
          <a:xfrm flipV="1">
            <a:off x="8187732" y="5343371"/>
            <a:ext cx="850218" cy="2242"/>
          </a:xfrm>
          <a:prstGeom prst="line">
            <a:avLst/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Connector 488"/>
          <p:cNvCxnSpPr/>
          <p:nvPr/>
        </p:nvCxnSpPr>
        <p:spPr>
          <a:xfrm flipV="1">
            <a:off x="8194153" y="5193989"/>
            <a:ext cx="833235" cy="20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Connector 489"/>
          <p:cNvCxnSpPr/>
          <p:nvPr/>
        </p:nvCxnSpPr>
        <p:spPr>
          <a:xfrm>
            <a:off x="7642298" y="4943038"/>
            <a:ext cx="549336" cy="26076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8" name="Picture 6" descr="H:\common\PurvesW\SCANS 8 15\Strat Column RGB.jpg"/>
          <p:cNvPicPr>
            <a:picLocks noChangeAspect="1" noChangeArrowheads="1"/>
          </p:cNvPicPr>
          <p:nvPr/>
        </p:nvPicPr>
        <p:blipFill rotWithShape="1">
          <a:blip r:embed="rId2" cstate="print"/>
          <a:srcRect l="28400" t="65381" r="41154" b="33791"/>
          <a:stretch/>
        </p:blipFill>
        <p:spPr bwMode="auto">
          <a:xfrm>
            <a:off x="3673954" y="1679069"/>
            <a:ext cx="740045" cy="50706"/>
          </a:xfrm>
          <a:prstGeom prst="rect">
            <a:avLst/>
          </a:prstGeom>
          <a:solidFill>
            <a:srgbClr val="00FF00"/>
          </a:solidFill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C925F68-4433-4C14-847A-21B7933F92CE}"/>
              </a:ext>
            </a:extLst>
          </p:cNvPr>
          <p:cNvSpPr/>
          <p:nvPr/>
        </p:nvSpPr>
        <p:spPr>
          <a:xfrm>
            <a:off x="5213214" y="3087684"/>
            <a:ext cx="239697" cy="36242"/>
          </a:xfrm>
          <a:custGeom>
            <a:avLst/>
            <a:gdLst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100614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73981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  <a:gd name="connsiteX0" fmla="*/ 0 w 239697"/>
              <a:gd name="connsiteY0" fmla="*/ 51711 h 51902"/>
              <a:gd name="connsiteX1" fmla="*/ 100614 w 239697"/>
              <a:gd name="connsiteY1" fmla="*/ 1404 h 51902"/>
              <a:gd name="connsiteX2" fmla="*/ 91736 w 239697"/>
              <a:gd name="connsiteY2" fmla="*/ 16200 h 51902"/>
              <a:gd name="connsiteX3" fmla="*/ 147961 w 239697"/>
              <a:gd name="connsiteY3" fmla="*/ 39874 h 51902"/>
              <a:gd name="connsiteX4" fmla="*/ 174594 w 239697"/>
              <a:gd name="connsiteY4" fmla="*/ 51711 h 51902"/>
              <a:gd name="connsiteX5" fmla="*/ 224901 w 239697"/>
              <a:gd name="connsiteY5" fmla="*/ 30996 h 51902"/>
              <a:gd name="connsiteX6" fmla="*/ 239697 w 239697"/>
              <a:gd name="connsiteY6" fmla="*/ 16200 h 51902"/>
              <a:gd name="connsiteX0" fmla="*/ 0 w 239697"/>
              <a:gd name="connsiteY0" fmla="*/ 36051 h 36242"/>
              <a:gd name="connsiteX1" fmla="*/ 44095 w 239697"/>
              <a:gd name="connsiteY1" fmla="*/ 9966 h 36242"/>
              <a:gd name="connsiteX2" fmla="*/ 91736 w 239697"/>
              <a:gd name="connsiteY2" fmla="*/ 540 h 36242"/>
              <a:gd name="connsiteX3" fmla="*/ 147961 w 239697"/>
              <a:gd name="connsiteY3" fmla="*/ 24214 h 36242"/>
              <a:gd name="connsiteX4" fmla="*/ 174594 w 239697"/>
              <a:gd name="connsiteY4" fmla="*/ 36051 h 36242"/>
              <a:gd name="connsiteX5" fmla="*/ 224901 w 239697"/>
              <a:gd name="connsiteY5" fmla="*/ 15336 h 36242"/>
              <a:gd name="connsiteX6" fmla="*/ 239697 w 239697"/>
              <a:gd name="connsiteY6" fmla="*/ 540 h 36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697" h="36242">
                <a:moveTo>
                  <a:pt x="0" y="36051"/>
                </a:moveTo>
                <a:cubicBezTo>
                  <a:pt x="33045" y="22488"/>
                  <a:pt x="28806" y="15884"/>
                  <a:pt x="44095" y="9966"/>
                </a:cubicBezTo>
                <a:cubicBezTo>
                  <a:pt x="59384" y="4048"/>
                  <a:pt x="74425" y="-1835"/>
                  <a:pt x="91736" y="540"/>
                </a:cubicBezTo>
                <a:cubicBezTo>
                  <a:pt x="109047" y="2915"/>
                  <a:pt x="134151" y="18296"/>
                  <a:pt x="147961" y="24214"/>
                </a:cubicBezTo>
                <a:cubicBezTo>
                  <a:pt x="161771" y="30132"/>
                  <a:pt x="161771" y="37531"/>
                  <a:pt x="174594" y="36051"/>
                </a:cubicBezTo>
                <a:cubicBezTo>
                  <a:pt x="187417" y="34571"/>
                  <a:pt x="214051" y="21254"/>
                  <a:pt x="224901" y="15336"/>
                </a:cubicBezTo>
                <a:cubicBezTo>
                  <a:pt x="235751" y="9418"/>
                  <a:pt x="237724" y="4979"/>
                  <a:pt x="239697" y="54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Freeform: Shape 346">
            <a:extLst>
              <a:ext uri="{FF2B5EF4-FFF2-40B4-BE49-F238E27FC236}">
                <a16:creationId xmlns:a16="http://schemas.microsoft.com/office/drawing/2014/main" id="{64687620-8D8A-4733-8BD9-CECE8F070733}"/>
              </a:ext>
            </a:extLst>
          </p:cNvPr>
          <p:cNvSpPr/>
          <p:nvPr/>
        </p:nvSpPr>
        <p:spPr>
          <a:xfrm>
            <a:off x="5420994" y="3080304"/>
            <a:ext cx="221942" cy="50856"/>
          </a:xfrm>
          <a:custGeom>
            <a:avLst/>
            <a:gdLst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100614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42" h="50856">
                <a:moveTo>
                  <a:pt x="0" y="29950"/>
                </a:moveTo>
                <a:cubicBezTo>
                  <a:pt x="33045" y="16387"/>
                  <a:pt x="66090" y="2824"/>
                  <a:pt x="82859" y="358"/>
                </a:cubicBezTo>
                <a:cubicBezTo>
                  <a:pt x="99628" y="-2108"/>
                  <a:pt x="92723" y="8742"/>
                  <a:pt x="100614" y="15154"/>
                </a:cubicBezTo>
                <a:cubicBezTo>
                  <a:pt x="108505" y="21566"/>
                  <a:pt x="120835" y="32910"/>
                  <a:pt x="130206" y="38828"/>
                </a:cubicBezTo>
                <a:cubicBezTo>
                  <a:pt x="139577" y="44746"/>
                  <a:pt x="144016" y="52145"/>
                  <a:pt x="156839" y="50665"/>
                </a:cubicBezTo>
                <a:cubicBezTo>
                  <a:pt x="169662" y="49185"/>
                  <a:pt x="196296" y="35868"/>
                  <a:pt x="207146" y="29950"/>
                </a:cubicBezTo>
                <a:cubicBezTo>
                  <a:pt x="217996" y="24032"/>
                  <a:pt x="219969" y="19593"/>
                  <a:pt x="221942" y="1515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2" name="Freeform: Shape 351">
            <a:extLst>
              <a:ext uri="{FF2B5EF4-FFF2-40B4-BE49-F238E27FC236}">
                <a16:creationId xmlns:a16="http://schemas.microsoft.com/office/drawing/2014/main" id="{2B4DDF8F-8C58-4D99-8E20-D820CB3BA771}"/>
              </a:ext>
            </a:extLst>
          </p:cNvPr>
          <p:cNvSpPr/>
          <p:nvPr/>
        </p:nvSpPr>
        <p:spPr>
          <a:xfrm>
            <a:off x="5628125" y="3074605"/>
            <a:ext cx="221942" cy="50856"/>
          </a:xfrm>
          <a:custGeom>
            <a:avLst/>
            <a:gdLst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100614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42" h="50856">
                <a:moveTo>
                  <a:pt x="0" y="29950"/>
                </a:moveTo>
                <a:cubicBezTo>
                  <a:pt x="33045" y="16387"/>
                  <a:pt x="66090" y="2824"/>
                  <a:pt x="82859" y="358"/>
                </a:cubicBezTo>
                <a:cubicBezTo>
                  <a:pt x="99628" y="-2108"/>
                  <a:pt x="92723" y="8742"/>
                  <a:pt x="100614" y="15154"/>
                </a:cubicBezTo>
                <a:cubicBezTo>
                  <a:pt x="108505" y="21566"/>
                  <a:pt x="120835" y="32910"/>
                  <a:pt x="130206" y="38828"/>
                </a:cubicBezTo>
                <a:cubicBezTo>
                  <a:pt x="139577" y="44746"/>
                  <a:pt x="144016" y="52145"/>
                  <a:pt x="156839" y="50665"/>
                </a:cubicBezTo>
                <a:cubicBezTo>
                  <a:pt x="169662" y="49185"/>
                  <a:pt x="196296" y="35868"/>
                  <a:pt x="207146" y="29950"/>
                </a:cubicBezTo>
                <a:cubicBezTo>
                  <a:pt x="217996" y="24032"/>
                  <a:pt x="219969" y="19593"/>
                  <a:pt x="221942" y="1515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Freeform: Shape 352">
            <a:extLst>
              <a:ext uri="{FF2B5EF4-FFF2-40B4-BE49-F238E27FC236}">
                <a16:creationId xmlns:a16="http://schemas.microsoft.com/office/drawing/2014/main" id="{29A7DE05-A1D7-42F0-83EA-685A7889B166}"/>
              </a:ext>
            </a:extLst>
          </p:cNvPr>
          <p:cNvSpPr/>
          <p:nvPr/>
        </p:nvSpPr>
        <p:spPr>
          <a:xfrm>
            <a:off x="5818148" y="3081839"/>
            <a:ext cx="237831" cy="50856"/>
          </a:xfrm>
          <a:custGeom>
            <a:avLst/>
            <a:gdLst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100614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942" h="50856">
                <a:moveTo>
                  <a:pt x="0" y="29950"/>
                </a:moveTo>
                <a:cubicBezTo>
                  <a:pt x="33045" y="16387"/>
                  <a:pt x="66090" y="2824"/>
                  <a:pt x="82859" y="358"/>
                </a:cubicBezTo>
                <a:cubicBezTo>
                  <a:pt x="99628" y="-2108"/>
                  <a:pt x="92723" y="8742"/>
                  <a:pt x="100614" y="15154"/>
                </a:cubicBezTo>
                <a:cubicBezTo>
                  <a:pt x="108505" y="21566"/>
                  <a:pt x="120835" y="32910"/>
                  <a:pt x="130206" y="38828"/>
                </a:cubicBezTo>
                <a:cubicBezTo>
                  <a:pt x="139577" y="44746"/>
                  <a:pt x="144016" y="52145"/>
                  <a:pt x="156839" y="50665"/>
                </a:cubicBezTo>
                <a:cubicBezTo>
                  <a:pt x="169662" y="49185"/>
                  <a:pt x="196296" y="35868"/>
                  <a:pt x="207146" y="29950"/>
                </a:cubicBezTo>
                <a:cubicBezTo>
                  <a:pt x="217996" y="24032"/>
                  <a:pt x="219969" y="19593"/>
                  <a:pt x="221942" y="15154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8E37E6-4FBD-4806-8F94-21A84319DBB7}"/>
              </a:ext>
            </a:extLst>
          </p:cNvPr>
          <p:cNvGrpSpPr/>
          <p:nvPr/>
        </p:nvGrpSpPr>
        <p:grpSpPr>
          <a:xfrm rot="750534">
            <a:off x="6063382" y="3127627"/>
            <a:ext cx="435984" cy="672917"/>
            <a:chOff x="7210577" y="3121010"/>
            <a:chExt cx="435984" cy="672917"/>
          </a:xfrm>
        </p:grpSpPr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8AC7F371-9B08-4564-B751-EF0E97DE0DFE}"/>
                </a:ext>
              </a:extLst>
            </p:cNvPr>
            <p:cNvSpPr/>
            <p:nvPr/>
          </p:nvSpPr>
          <p:spPr>
            <a:xfrm rot="2858878">
              <a:off x="7108732" y="3222855"/>
              <a:ext cx="239697" cy="36008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73981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39697"/>
                <a:gd name="connsiteY0" fmla="*/ 51711 h 51902"/>
                <a:gd name="connsiteX1" fmla="*/ 100614 w 239697"/>
                <a:gd name="connsiteY1" fmla="*/ 1404 h 51902"/>
                <a:gd name="connsiteX2" fmla="*/ 91736 w 239697"/>
                <a:gd name="connsiteY2" fmla="*/ 16200 h 51902"/>
                <a:gd name="connsiteX3" fmla="*/ 147961 w 239697"/>
                <a:gd name="connsiteY3" fmla="*/ 39874 h 51902"/>
                <a:gd name="connsiteX4" fmla="*/ 174594 w 239697"/>
                <a:gd name="connsiteY4" fmla="*/ 51711 h 51902"/>
                <a:gd name="connsiteX5" fmla="*/ 224901 w 239697"/>
                <a:gd name="connsiteY5" fmla="*/ 30996 h 51902"/>
                <a:gd name="connsiteX6" fmla="*/ 239697 w 239697"/>
                <a:gd name="connsiteY6" fmla="*/ 16200 h 51902"/>
                <a:gd name="connsiteX0" fmla="*/ 0 w 239697"/>
                <a:gd name="connsiteY0" fmla="*/ 35817 h 36008"/>
                <a:gd name="connsiteX1" fmla="*/ 48981 w 239697"/>
                <a:gd name="connsiteY1" fmla="*/ 12189 h 36008"/>
                <a:gd name="connsiteX2" fmla="*/ 91736 w 239697"/>
                <a:gd name="connsiteY2" fmla="*/ 306 h 36008"/>
                <a:gd name="connsiteX3" fmla="*/ 147961 w 239697"/>
                <a:gd name="connsiteY3" fmla="*/ 23980 h 36008"/>
                <a:gd name="connsiteX4" fmla="*/ 174594 w 239697"/>
                <a:gd name="connsiteY4" fmla="*/ 35817 h 36008"/>
                <a:gd name="connsiteX5" fmla="*/ 224901 w 239697"/>
                <a:gd name="connsiteY5" fmla="*/ 15102 h 36008"/>
                <a:gd name="connsiteX6" fmla="*/ 239697 w 239697"/>
                <a:gd name="connsiteY6" fmla="*/ 306 h 3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697" h="36008">
                  <a:moveTo>
                    <a:pt x="0" y="35817"/>
                  </a:moveTo>
                  <a:cubicBezTo>
                    <a:pt x="33045" y="22254"/>
                    <a:pt x="33692" y="18107"/>
                    <a:pt x="48981" y="12189"/>
                  </a:cubicBezTo>
                  <a:cubicBezTo>
                    <a:pt x="64270" y="6271"/>
                    <a:pt x="75239" y="-1659"/>
                    <a:pt x="91736" y="306"/>
                  </a:cubicBezTo>
                  <a:cubicBezTo>
                    <a:pt x="108233" y="2271"/>
                    <a:pt x="134151" y="18062"/>
                    <a:pt x="147961" y="23980"/>
                  </a:cubicBezTo>
                  <a:cubicBezTo>
                    <a:pt x="161771" y="29898"/>
                    <a:pt x="161771" y="37297"/>
                    <a:pt x="174594" y="35817"/>
                  </a:cubicBezTo>
                  <a:cubicBezTo>
                    <a:pt x="187417" y="34337"/>
                    <a:pt x="214051" y="21020"/>
                    <a:pt x="224901" y="15102"/>
                  </a:cubicBezTo>
                  <a:cubicBezTo>
                    <a:pt x="235751" y="9184"/>
                    <a:pt x="237724" y="4745"/>
                    <a:pt x="239697" y="30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6CF6A8E-75A4-475C-A34C-0507BB5454A3}"/>
                </a:ext>
              </a:extLst>
            </p:cNvPr>
            <p:cNvSpPr/>
            <p:nvPr/>
          </p:nvSpPr>
          <p:spPr>
            <a:xfrm rot="2858878">
              <a:off x="7251748" y="3362296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09F636E8-120E-4A58-8615-4153AB73796E}"/>
                </a:ext>
              </a:extLst>
            </p:cNvPr>
            <p:cNvSpPr/>
            <p:nvPr/>
          </p:nvSpPr>
          <p:spPr>
            <a:xfrm rot="2858878">
              <a:off x="7390542" y="3513778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61EB00DD-3E4C-45A4-900F-2C61CBFD46D6}"/>
                </a:ext>
              </a:extLst>
            </p:cNvPr>
            <p:cNvSpPr/>
            <p:nvPr/>
          </p:nvSpPr>
          <p:spPr>
            <a:xfrm rot="2858878">
              <a:off x="7510162" y="3657528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0" name="Freeform: Shape 369">
            <a:extLst>
              <a:ext uri="{FF2B5EF4-FFF2-40B4-BE49-F238E27FC236}">
                <a16:creationId xmlns:a16="http://schemas.microsoft.com/office/drawing/2014/main" id="{CCC63615-2BC6-4FE9-850A-DFD85B729009}"/>
              </a:ext>
            </a:extLst>
          </p:cNvPr>
          <p:cNvSpPr/>
          <p:nvPr/>
        </p:nvSpPr>
        <p:spPr>
          <a:xfrm rot="3609412">
            <a:off x="6414835" y="3880671"/>
            <a:ext cx="239697" cy="36008"/>
          </a:xfrm>
          <a:custGeom>
            <a:avLst/>
            <a:gdLst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100614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73981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  <a:gd name="connsiteX0" fmla="*/ 0 w 239697"/>
              <a:gd name="connsiteY0" fmla="*/ 51711 h 51902"/>
              <a:gd name="connsiteX1" fmla="*/ 100614 w 239697"/>
              <a:gd name="connsiteY1" fmla="*/ 1404 h 51902"/>
              <a:gd name="connsiteX2" fmla="*/ 91736 w 239697"/>
              <a:gd name="connsiteY2" fmla="*/ 16200 h 51902"/>
              <a:gd name="connsiteX3" fmla="*/ 147961 w 239697"/>
              <a:gd name="connsiteY3" fmla="*/ 39874 h 51902"/>
              <a:gd name="connsiteX4" fmla="*/ 174594 w 239697"/>
              <a:gd name="connsiteY4" fmla="*/ 51711 h 51902"/>
              <a:gd name="connsiteX5" fmla="*/ 224901 w 239697"/>
              <a:gd name="connsiteY5" fmla="*/ 30996 h 51902"/>
              <a:gd name="connsiteX6" fmla="*/ 239697 w 239697"/>
              <a:gd name="connsiteY6" fmla="*/ 16200 h 51902"/>
              <a:gd name="connsiteX0" fmla="*/ 0 w 239697"/>
              <a:gd name="connsiteY0" fmla="*/ 35817 h 36008"/>
              <a:gd name="connsiteX1" fmla="*/ 48981 w 239697"/>
              <a:gd name="connsiteY1" fmla="*/ 12189 h 36008"/>
              <a:gd name="connsiteX2" fmla="*/ 91736 w 239697"/>
              <a:gd name="connsiteY2" fmla="*/ 306 h 36008"/>
              <a:gd name="connsiteX3" fmla="*/ 147961 w 239697"/>
              <a:gd name="connsiteY3" fmla="*/ 23980 h 36008"/>
              <a:gd name="connsiteX4" fmla="*/ 174594 w 239697"/>
              <a:gd name="connsiteY4" fmla="*/ 35817 h 36008"/>
              <a:gd name="connsiteX5" fmla="*/ 224901 w 239697"/>
              <a:gd name="connsiteY5" fmla="*/ 15102 h 36008"/>
              <a:gd name="connsiteX6" fmla="*/ 239697 w 239697"/>
              <a:gd name="connsiteY6" fmla="*/ 306 h 3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9697" h="36008">
                <a:moveTo>
                  <a:pt x="0" y="35817"/>
                </a:moveTo>
                <a:cubicBezTo>
                  <a:pt x="33045" y="22254"/>
                  <a:pt x="33692" y="18107"/>
                  <a:pt x="48981" y="12189"/>
                </a:cubicBezTo>
                <a:cubicBezTo>
                  <a:pt x="64270" y="6271"/>
                  <a:pt x="75239" y="-1659"/>
                  <a:pt x="91736" y="306"/>
                </a:cubicBezTo>
                <a:cubicBezTo>
                  <a:pt x="108233" y="2271"/>
                  <a:pt x="134151" y="18062"/>
                  <a:pt x="147961" y="23980"/>
                </a:cubicBezTo>
                <a:cubicBezTo>
                  <a:pt x="161771" y="29898"/>
                  <a:pt x="161771" y="37297"/>
                  <a:pt x="174594" y="35817"/>
                </a:cubicBezTo>
                <a:cubicBezTo>
                  <a:pt x="187417" y="34337"/>
                  <a:pt x="214051" y="21020"/>
                  <a:pt x="224901" y="15102"/>
                </a:cubicBezTo>
                <a:cubicBezTo>
                  <a:pt x="235751" y="9184"/>
                  <a:pt x="237724" y="4745"/>
                  <a:pt x="239697" y="30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Freeform: Shape 388">
            <a:extLst>
              <a:ext uri="{FF2B5EF4-FFF2-40B4-BE49-F238E27FC236}">
                <a16:creationId xmlns:a16="http://schemas.microsoft.com/office/drawing/2014/main" id="{82ACBC4D-C0AD-49C6-ADE4-FCBE7D8D864C}"/>
              </a:ext>
            </a:extLst>
          </p:cNvPr>
          <p:cNvSpPr/>
          <p:nvPr/>
        </p:nvSpPr>
        <p:spPr>
          <a:xfrm rot="3609412">
            <a:off x="6513672" y="4061538"/>
            <a:ext cx="258508" cy="50856"/>
          </a:xfrm>
          <a:custGeom>
            <a:avLst/>
            <a:gdLst>
              <a:gd name="connsiteX0" fmla="*/ 0 w 221942"/>
              <a:gd name="connsiteY0" fmla="*/ 29950 h 50856"/>
              <a:gd name="connsiteX1" fmla="*/ 82859 w 221942"/>
              <a:gd name="connsiteY1" fmla="*/ 358 h 50856"/>
              <a:gd name="connsiteX2" fmla="*/ 100614 w 221942"/>
              <a:gd name="connsiteY2" fmla="*/ 15154 h 50856"/>
              <a:gd name="connsiteX3" fmla="*/ 130206 w 221942"/>
              <a:gd name="connsiteY3" fmla="*/ 38828 h 50856"/>
              <a:gd name="connsiteX4" fmla="*/ 156839 w 221942"/>
              <a:gd name="connsiteY4" fmla="*/ 50665 h 50856"/>
              <a:gd name="connsiteX5" fmla="*/ 207146 w 221942"/>
              <a:gd name="connsiteY5" fmla="*/ 29950 h 50856"/>
              <a:gd name="connsiteX6" fmla="*/ 221942 w 221942"/>
              <a:gd name="connsiteY6" fmla="*/ 15154 h 50856"/>
              <a:gd name="connsiteX0" fmla="*/ 0 w 258508"/>
              <a:gd name="connsiteY0" fmla="*/ 29950 h 50856"/>
              <a:gd name="connsiteX1" fmla="*/ 82859 w 258508"/>
              <a:gd name="connsiteY1" fmla="*/ 358 h 50856"/>
              <a:gd name="connsiteX2" fmla="*/ 100614 w 258508"/>
              <a:gd name="connsiteY2" fmla="*/ 15154 h 50856"/>
              <a:gd name="connsiteX3" fmla="*/ 130206 w 258508"/>
              <a:gd name="connsiteY3" fmla="*/ 38828 h 50856"/>
              <a:gd name="connsiteX4" fmla="*/ 156839 w 258508"/>
              <a:gd name="connsiteY4" fmla="*/ 50665 h 50856"/>
              <a:gd name="connsiteX5" fmla="*/ 207146 w 258508"/>
              <a:gd name="connsiteY5" fmla="*/ 29950 h 50856"/>
              <a:gd name="connsiteX6" fmla="*/ 258508 w 258508"/>
              <a:gd name="connsiteY6" fmla="*/ 8206 h 50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508" h="50856">
                <a:moveTo>
                  <a:pt x="0" y="29950"/>
                </a:moveTo>
                <a:cubicBezTo>
                  <a:pt x="33045" y="16387"/>
                  <a:pt x="66090" y="2824"/>
                  <a:pt x="82859" y="358"/>
                </a:cubicBezTo>
                <a:cubicBezTo>
                  <a:pt x="99628" y="-2108"/>
                  <a:pt x="92723" y="8742"/>
                  <a:pt x="100614" y="15154"/>
                </a:cubicBezTo>
                <a:cubicBezTo>
                  <a:pt x="108505" y="21566"/>
                  <a:pt x="120835" y="32910"/>
                  <a:pt x="130206" y="38828"/>
                </a:cubicBezTo>
                <a:cubicBezTo>
                  <a:pt x="139577" y="44746"/>
                  <a:pt x="144016" y="52145"/>
                  <a:pt x="156839" y="50665"/>
                </a:cubicBezTo>
                <a:cubicBezTo>
                  <a:pt x="169662" y="49185"/>
                  <a:pt x="196296" y="35868"/>
                  <a:pt x="207146" y="29950"/>
                </a:cubicBezTo>
                <a:cubicBezTo>
                  <a:pt x="217996" y="24032"/>
                  <a:pt x="256535" y="12645"/>
                  <a:pt x="258508" y="8206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888DEA-EC3C-4A49-982F-979450F16DE7}"/>
              </a:ext>
            </a:extLst>
          </p:cNvPr>
          <p:cNvGrpSpPr/>
          <p:nvPr/>
        </p:nvGrpSpPr>
        <p:grpSpPr>
          <a:xfrm>
            <a:off x="6716860" y="4158440"/>
            <a:ext cx="842765" cy="58090"/>
            <a:chOff x="7851179" y="4121176"/>
            <a:chExt cx="842765" cy="58090"/>
          </a:xfrm>
        </p:grpSpPr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E6B9B33C-855D-4A8C-AD07-8C9ED18BC48E}"/>
                </a:ext>
              </a:extLst>
            </p:cNvPr>
            <p:cNvSpPr/>
            <p:nvPr/>
          </p:nvSpPr>
          <p:spPr>
            <a:xfrm>
              <a:off x="7851179" y="4134255"/>
              <a:ext cx="239697" cy="36242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73981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39697"/>
                <a:gd name="connsiteY0" fmla="*/ 51711 h 51902"/>
                <a:gd name="connsiteX1" fmla="*/ 100614 w 239697"/>
                <a:gd name="connsiteY1" fmla="*/ 1404 h 51902"/>
                <a:gd name="connsiteX2" fmla="*/ 91736 w 239697"/>
                <a:gd name="connsiteY2" fmla="*/ 16200 h 51902"/>
                <a:gd name="connsiteX3" fmla="*/ 147961 w 239697"/>
                <a:gd name="connsiteY3" fmla="*/ 39874 h 51902"/>
                <a:gd name="connsiteX4" fmla="*/ 174594 w 239697"/>
                <a:gd name="connsiteY4" fmla="*/ 51711 h 51902"/>
                <a:gd name="connsiteX5" fmla="*/ 224901 w 239697"/>
                <a:gd name="connsiteY5" fmla="*/ 30996 h 51902"/>
                <a:gd name="connsiteX6" fmla="*/ 239697 w 239697"/>
                <a:gd name="connsiteY6" fmla="*/ 16200 h 51902"/>
                <a:gd name="connsiteX0" fmla="*/ 0 w 239697"/>
                <a:gd name="connsiteY0" fmla="*/ 36051 h 36242"/>
                <a:gd name="connsiteX1" fmla="*/ 44095 w 239697"/>
                <a:gd name="connsiteY1" fmla="*/ 9966 h 36242"/>
                <a:gd name="connsiteX2" fmla="*/ 91736 w 239697"/>
                <a:gd name="connsiteY2" fmla="*/ 540 h 36242"/>
                <a:gd name="connsiteX3" fmla="*/ 147961 w 239697"/>
                <a:gd name="connsiteY3" fmla="*/ 24214 h 36242"/>
                <a:gd name="connsiteX4" fmla="*/ 174594 w 239697"/>
                <a:gd name="connsiteY4" fmla="*/ 36051 h 36242"/>
                <a:gd name="connsiteX5" fmla="*/ 224901 w 239697"/>
                <a:gd name="connsiteY5" fmla="*/ 15336 h 36242"/>
                <a:gd name="connsiteX6" fmla="*/ 239697 w 239697"/>
                <a:gd name="connsiteY6" fmla="*/ 540 h 3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697" h="36242">
                  <a:moveTo>
                    <a:pt x="0" y="36051"/>
                  </a:moveTo>
                  <a:cubicBezTo>
                    <a:pt x="33045" y="22488"/>
                    <a:pt x="28806" y="15884"/>
                    <a:pt x="44095" y="9966"/>
                  </a:cubicBezTo>
                  <a:cubicBezTo>
                    <a:pt x="59384" y="4048"/>
                    <a:pt x="74425" y="-1835"/>
                    <a:pt x="91736" y="540"/>
                  </a:cubicBezTo>
                  <a:cubicBezTo>
                    <a:pt x="109047" y="2915"/>
                    <a:pt x="134151" y="18296"/>
                    <a:pt x="147961" y="24214"/>
                  </a:cubicBezTo>
                  <a:cubicBezTo>
                    <a:pt x="161771" y="30132"/>
                    <a:pt x="161771" y="37531"/>
                    <a:pt x="174594" y="36051"/>
                  </a:cubicBezTo>
                  <a:cubicBezTo>
                    <a:pt x="187417" y="34571"/>
                    <a:pt x="214051" y="21254"/>
                    <a:pt x="224901" y="15336"/>
                  </a:cubicBezTo>
                  <a:cubicBezTo>
                    <a:pt x="235751" y="9418"/>
                    <a:pt x="237724" y="4979"/>
                    <a:pt x="239697" y="5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C3CED491-1B39-43B1-81D5-9482AAC8C134}"/>
                </a:ext>
              </a:extLst>
            </p:cNvPr>
            <p:cNvSpPr/>
            <p:nvPr/>
          </p:nvSpPr>
          <p:spPr>
            <a:xfrm>
              <a:off x="8058959" y="4126875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E8AE4B4F-6434-4C3E-AF4B-D259EEAFB05E}"/>
                </a:ext>
              </a:extLst>
            </p:cNvPr>
            <p:cNvSpPr/>
            <p:nvPr/>
          </p:nvSpPr>
          <p:spPr>
            <a:xfrm>
              <a:off x="8266090" y="4121176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55132B38-52FA-4D27-9F1F-A3A0DF9ED342}"/>
                </a:ext>
              </a:extLst>
            </p:cNvPr>
            <p:cNvSpPr/>
            <p:nvPr/>
          </p:nvSpPr>
          <p:spPr>
            <a:xfrm>
              <a:off x="8456113" y="4128410"/>
              <a:ext cx="237831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1" name="Group 410">
            <a:extLst>
              <a:ext uri="{FF2B5EF4-FFF2-40B4-BE49-F238E27FC236}">
                <a16:creationId xmlns:a16="http://schemas.microsoft.com/office/drawing/2014/main" id="{E8F7E1B3-D29E-40B6-BC5D-8B69C54F586B}"/>
              </a:ext>
            </a:extLst>
          </p:cNvPr>
          <p:cNvGrpSpPr/>
          <p:nvPr/>
        </p:nvGrpSpPr>
        <p:grpSpPr>
          <a:xfrm rot="19822414">
            <a:off x="7497687" y="3980208"/>
            <a:ext cx="714661" cy="54470"/>
            <a:chOff x="7851179" y="4121176"/>
            <a:chExt cx="842765" cy="58090"/>
          </a:xfrm>
        </p:grpSpPr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FB47FA9D-9B0E-4C84-A3C2-5ECED6830106}"/>
                </a:ext>
              </a:extLst>
            </p:cNvPr>
            <p:cNvSpPr/>
            <p:nvPr/>
          </p:nvSpPr>
          <p:spPr>
            <a:xfrm>
              <a:off x="7851179" y="4134255"/>
              <a:ext cx="239697" cy="36242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73981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39697"/>
                <a:gd name="connsiteY0" fmla="*/ 51711 h 51902"/>
                <a:gd name="connsiteX1" fmla="*/ 100614 w 239697"/>
                <a:gd name="connsiteY1" fmla="*/ 1404 h 51902"/>
                <a:gd name="connsiteX2" fmla="*/ 91736 w 239697"/>
                <a:gd name="connsiteY2" fmla="*/ 16200 h 51902"/>
                <a:gd name="connsiteX3" fmla="*/ 147961 w 239697"/>
                <a:gd name="connsiteY3" fmla="*/ 39874 h 51902"/>
                <a:gd name="connsiteX4" fmla="*/ 174594 w 239697"/>
                <a:gd name="connsiteY4" fmla="*/ 51711 h 51902"/>
                <a:gd name="connsiteX5" fmla="*/ 224901 w 239697"/>
                <a:gd name="connsiteY5" fmla="*/ 30996 h 51902"/>
                <a:gd name="connsiteX6" fmla="*/ 239697 w 239697"/>
                <a:gd name="connsiteY6" fmla="*/ 16200 h 51902"/>
                <a:gd name="connsiteX0" fmla="*/ 0 w 239697"/>
                <a:gd name="connsiteY0" fmla="*/ 36051 h 36242"/>
                <a:gd name="connsiteX1" fmla="*/ 44095 w 239697"/>
                <a:gd name="connsiteY1" fmla="*/ 9966 h 36242"/>
                <a:gd name="connsiteX2" fmla="*/ 91736 w 239697"/>
                <a:gd name="connsiteY2" fmla="*/ 540 h 36242"/>
                <a:gd name="connsiteX3" fmla="*/ 147961 w 239697"/>
                <a:gd name="connsiteY3" fmla="*/ 24214 h 36242"/>
                <a:gd name="connsiteX4" fmla="*/ 174594 w 239697"/>
                <a:gd name="connsiteY4" fmla="*/ 36051 h 36242"/>
                <a:gd name="connsiteX5" fmla="*/ 224901 w 239697"/>
                <a:gd name="connsiteY5" fmla="*/ 15336 h 36242"/>
                <a:gd name="connsiteX6" fmla="*/ 239697 w 239697"/>
                <a:gd name="connsiteY6" fmla="*/ 540 h 3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697" h="36242">
                  <a:moveTo>
                    <a:pt x="0" y="36051"/>
                  </a:moveTo>
                  <a:cubicBezTo>
                    <a:pt x="33045" y="22488"/>
                    <a:pt x="28806" y="15884"/>
                    <a:pt x="44095" y="9966"/>
                  </a:cubicBezTo>
                  <a:cubicBezTo>
                    <a:pt x="59384" y="4048"/>
                    <a:pt x="74425" y="-1835"/>
                    <a:pt x="91736" y="540"/>
                  </a:cubicBezTo>
                  <a:cubicBezTo>
                    <a:pt x="109047" y="2915"/>
                    <a:pt x="134151" y="18296"/>
                    <a:pt x="147961" y="24214"/>
                  </a:cubicBezTo>
                  <a:cubicBezTo>
                    <a:pt x="161771" y="30132"/>
                    <a:pt x="161771" y="37531"/>
                    <a:pt x="174594" y="36051"/>
                  </a:cubicBezTo>
                  <a:cubicBezTo>
                    <a:pt x="187417" y="34571"/>
                    <a:pt x="214051" y="21254"/>
                    <a:pt x="224901" y="15336"/>
                  </a:cubicBezTo>
                  <a:cubicBezTo>
                    <a:pt x="235751" y="9418"/>
                    <a:pt x="237724" y="4979"/>
                    <a:pt x="239697" y="5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35512FBD-4614-450E-AF92-CC140F5F92AF}"/>
                </a:ext>
              </a:extLst>
            </p:cNvPr>
            <p:cNvSpPr/>
            <p:nvPr/>
          </p:nvSpPr>
          <p:spPr>
            <a:xfrm>
              <a:off x="8058959" y="4126875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103356B6-47F9-4173-99C7-CDA2C335E1D5}"/>
                </a:ext>
              </a:extLst>
            </p:cNvPr>
            <p:cNvSpPr/>
            <p:nvPr/>
          </p:nvSpPr>
          <p:spPr>
            <a:xfrm>
              <a:off x="8266090" y="4121176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C5F908F-CEF6-4AE1-A895-9E4F99C30E0E}"/>
                </a:ext>
              </a:extLst>
            </p:cNvPr>
            <p:cNvSpPr/>
            <p:nvPr/>
          </p:nvSpPr>
          <p:spPr>
            <a:xfrm>
              <a:off x="8456113" y="4128410"/>
              <a:ext cx="237831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17DD0DE3-5092-4E94-A0EC-DC727676BA00}"/>
              </a:ext>
            </a:extLst>
          </p:cNvPr>
          <p:cNvGrpSpPr/>
          <p:nvPr/>
        </p:nvGrpSpPr>
        <p:grpSpPr>
          <a:xfrm>
            <a:off x="8161708" y="3791883"/>
            <a:ext cx="842765" cy="58090"/>
            <a:chOff x="7851179" y="4121176"/>
            <a:chExt cx="842765" cy="58090"/>
          </a:xfrm>
        </p:grpSpPr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C0416FED-49F3-4B0B-AD27-F46787B5FB4E}"/>
                </a:ext>
              </a:extLst>
            </p:cNvPr>
            <p:cNvSpPr/>
            <p:nvPr/>
          </p:nvSpPr>
          <p:spPr>
            <a:xfrm>
              <a:off x="7851179" y="4134255"/>
              <a:ext cx="239697" cy="36242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73981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  <a:gd name="connsiteX0" fmla="*/ 0 w 239697"/>
                <a:gd name="connsiteY0" fmla="*/ 51711 h 51902"/>
                <a:gd name="connsiteX1" fmla="*/ 100614 w 239697"/>
                <a:gd name="connsiteY1" fmla="*/ 1404 h 51902"/>
                <a:gd name="connsiteX2" fmla="*/ 91736 w 239697"/>
                <a:gd name="connsiteY2" fmla="*/ 16200 h 51902"/>
                <a:gd name="connsiteX3" fmla="*/ 147961 w 239697"/>
                <a:gd name="connsiteY3" fmla="*/ 39874 h 51902"/>
                <a:gd name="connsiteX4" fmla="*/ 174594 w 239697"/>
                <a:gd name="connsiteY4" fmla="*/ 51711 h 51902"/>
                <a:gd name="connsiteX5" fmla="*/ 224901 w 239697"/>
                <a:gd name="connsiteY5" fmla="*/ 30996 h 51902"/>
                <a:gd name="connsiteX6" fmla="*/ 239697 w 239697"/>
                <a:gd name="connsiteY6" fmla="*/ 16200 h 51902"/>
                <a:gd name="connsiteX0" fmla="*/ 0 w 239697"/>
                <a:gd name="connsiteY0" fmla="*/ 36051 h 36242"/>
                <a:gd name="connsiteX1" fmla="*/ 44095 w 239697"/>
                <a:gd name="connsiteY1" fmla="*/ 9966 h 36242"/>
                <a:gd name="connsiteX2" fmla="*/ 91736 w 239697"/>
                <a:gd name="connsiteY2" fmla="*/ 540 h 36242"/>
                <a:gd name="connsiteX3" fmla="*/ 147961 w 239697"/>
                <a:gd name="connsiteY3" fmla="*/ 24214 h 36242"/>
                <a:gd name="connsiteX4" fmla="*/ 174594 w 239697"/>
                <a:gd name="connsiteY4" fmla="*/ 36051 h 36242"/>
                <a:gd name="connsiteX5" fmla="*/ 224901 w 239697"/>
                <a:gd name="connsiteY5" fmla="*/ 15336 h 36242"/>
                <a:gd name="connsiteX6" fmla="*/ 239697 w 239697"/>
                <a:gd name="connsiteY6" fmla="*/ 540 h 3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697" h="36242">
                  <a:moveTo>
                    <a:pt x="0" y="36051"/>
                  </a:moveTo>
                  <a:cubicBezTo>
                    <a:pt x="33045" y="22488"/>
                    <a:pt x="28806" y="15884"/>
                    <a:pt x="44095" y="9966"/>
                  </a:cubicBezTo>
                  <a:cubicBezTo>
                    <a:pt x="59384" y="4048"/>
                    <a:pt x="74425" y="-1835"/>
                    <a:pt x="91736" y="540"/>
                  </a:cubicBezTo>
                  <a:cubicBezTo>
                    <a:pt x="109047" y="2915"/>
                    <a:pt x="134151" y="18296"/>
                    <a:pt x="147961" y="24214"/>
                  </a:cubicBezTo>
                  <a:cubicBezTo>
                    <a:pt x="161771" y="30132"/>
                    <a:pt x="161771" y="37531"/>
                    <a:pt x="174594" y="36051"/>
                  </a:cubicBezTo>
                  <a:cubicBezTo>
                    <a:pt x="187417" y="34571"/>
                    <a:pt x="214051" y="21254"/>
                    <a:pt x="224901" y="15336"/>
                  </a:cubicBezTo>
                  <a:cubicBezTo>
                    <a:pt x="235751" y="9418"/>
                    <a:pt x="237724" y="4979"/>
                    <a:pt x="239697" y="54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4B669FCD-5C39-482F-BFF8-20EA15245BD2}"/>
                </a:ext>
              </a:extLst>
            </p:cNvPr>
            <p:cNvSpPr/>
            <p:nvPr/>
          </p:nvSpPr>
          <p:spPr>
            <a:xfrm>
              <a:off x="8058959" y="4126875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5C07817D-7865-4E90-9FE0-BC5FBDE6A7E9}"/>
                </a:ext>
              </a:extLst>
            </p:cNvPr>
            <p:cNvSpPr/>
            <p:nvPr/>
          </p:nvSpPr>
          <p:spPr>
            <a:xfrm>
              <a:off x="8266090" y="4121176"/>
              <a:ext cx="221942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2F58F7C6-D8BB-4A13-A810-D8917E3589BD}"/>
                </a:ext>
              </a:extLst>
            </p:cNvPr>
            <p:cNvSpPr/>
            <p:nvPr/>
          </p:nvSpPr>
          <p:spPr>
            <a:xfrm>
              <a:off x="8456113" y="4128410"/>
              <a:ext cx="237831" cy="50856"/>
            </a:xfrm>
            <a:custGeom>
              <a:avLst/>
              <a:gdLst>
                <a:gd name="connsiteX0" fmla="*/ 0 w 221942"/>
                <a:gd name="connsiteY0" fmla="*/ 29950 h 50856"/>
                <a:gd name="connsiteX1" fmla="*/ 82859 w 221942"/>
                <a:gd name="connsiteY1" fmla="*/ 358 h 50856"/>
                <a:gd name="connsiteX2" fmla="*/ 100614 w 221942"/>
                <a:gd name="connsiteY2" fmla="*/ 15154 h 50856"/>
                <a:gd name="connsiteX3" fmla="*/ 130206 w 221942"/>
                <a:gd name="connsiteY3" fmla="*/ 38828 h 50856"/>
                <a:gd name="connsiteX4" fmla="*/ 156839 w 221942"/>
                <a:gd name="connsiteY4" fmla="*/ 50665 h 50856"/>
                <a:gd name="connsiteX5" fmla="*/ 207146 w 221942"/>
                <a:gd name="connsiteY5" fmla="*/ 29950 h 50856"/>
                <a:gd name="connsiteX6" fmla="*/ 221942 w 221942"/>
                <a:gd name="connsiteY6" fmla="*/ 15154 h 50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942" h="50856">
                  <a:moveTo>
                    <a:pt x="0" y="29950"/>
                  </a:moveTo>
                  <a:cubicBezTo>
                    <a:pt x="33045" y="16387"/>
                    <a:pt x="66090" y="2824"/>
                    <a:pt x="82859" y="358"/>
                  </a:cubicBezTo>
                  <a:cubicBezTo>
                    <a:pt x="99628" y="-2108"/>
                    <a:pt x="92723" y="8742"/>
                    <a:pt x="100614" y="15154"/>
                  </a:cubicBezTo>
                  <a:cubicBezTo>
                    <a:pt x="108505" y="21566"/>
                    <a:pt x="120835" y="32910"/>
                    <a:pt x="130206" y="38828"/>
                  </a:cubicBezTo>
                  <a:cubicBezTo>
                    <a:pt x="139577" y="44746"/>
                    <a:pt x="144016" y="52145"/>
                    <a:pt x="156839" y="50665"/>
                  </a:cubicBezTo>
                  <a:cubicBezTo>
                    <a:pt x="169662" y="49185"/>
                    <a:pt x="196296" y="35868"/>
                    <a:pt x="207146" y="29950"/>
                  </a:cubicBezTo>
                  <a:cubicBezTo>
                    <a:pt x="217996" y="24032"/>
                    <a:pt x="219969" y="19593"/>
                    <a:pt x="221942" y="1515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CBE748C-A909-41BA-BCEE-9DB4AAA924C0}"/>
              </a:ext>
            </a:extLst>
          </p:cNvPr>
          <p:cNvSpPr/>
          <p:nvPr/>
        </p:nvSpPr>
        <p:spPr>
          <a:xfrm>
            <a:off x="5235543" y="1432927"/>
            <a:ext cx="1464415" cy="10313"/>
          </a:xfrm>
          <a:custGeom>
            <a:avLst/>
            <a:gdLst>
              <a:gd name="connsiteX0" fmla="*/ 0 w 1464415"/>
              <a:gd name="connsiteY0" fmla="*/ 6875 h 10313"/>
              <a:gd name="connsiteX1" fmla="*/ 838773 w 1464415"/>
              <a:gd name="connsiteY1" fmla="*/ 0 h 10313"/>
              <a:gd name="connsiteX2" fmla="*/ 1464415 w 1464415"/>
              <a:gd name="connsiteY2" fmla="*/ 10313 h 1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4415" h="10313">
                <a:moveTo>
                  <a:pt x="0" y="6875"/>
                </a:moveTo>
                <a:lnTo>
                  <a:pt x="838773" y="0"/>
                </a:lnTo>
                <a:lnTo>
                  <a:pt x="1464415" y="10313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E2668E8-EB13-4D5F-A962-3820BFA4058A}"/>
              </a:ext>
            </a:extLst>
          </p:cNvPr>
          <p:cNvSpPr/>
          <p:nvPr/>
        </p:nvSpPr>
        <p:spPr>
          <a:xfrm>
            <a:off x="6689645" y="1374488"/>
            <a:ext cx="2344439" cy="89378"/>
          </a:xfrm>
          <a:custGeom>
            <a:avLst/>
            <a:gdLst>
              <a:gd name="connsiteX0" fmla="*/ 0 w 2344439"/>
              <a:gd name="connsiteY0" fmla="*/ 61877 h 89378"/>
              <a:gd name="connsiteX1" fmla="*/ 869711 w 2344439"/>
              <a:gd name="connsiteY1" fmla="*/ 89378 h 89378"/>
              <a:gd name="connsiteX2" fmla="*/ 1498791 w 2344439"/>
              <a:gd name="connsiteY2" fmla="*/ 0 h 89378"/>
              <a:gd name="connsiteX3" fmla="*/ 2344439 w 2344439"/>
              <a:gd name="connsiteY3" fmla="*/ 0 h 89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4439" h="89378">
                <a:moveTo>
                  <a:pt x="0" y="61877"/>
                </a:moveTo>
                <a:lnTo>
                  <a:pt x="869711" y="89378"/>
                </a:lnTo>
                <a:lnTo>
                  <a:pt x="1498791" y="0"/>
                </a:lnTo>
                <a:lnTo>
                  <a:pt x="2344439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D0969F6-F84F-408D-AA8D-FB946E95932C}"/>
              </a:ext>
            </a:extLst>
          </p:cNvPr>
          <p:cNvGrpSpPr/>
          <p:nvPr/>
        </p:nvGrpSpPr>
        <p:grpSpPr>
          <a:xfrm>
            <a:off x="9132033" y="1373145"/>
            <a:ext cx="370263" cy="2468059"/>
            <a:chOff x="10370527" y="1335881"/>
            <a:chExt cx="370263" cy="2468059"/>
          </a:xfrm>
        </p:grpSpPr>
        <p:sp>
          <p:nvSpPr>
            <p:cNvPr id="8" name="Right Brace 7">
              <a:extLst>
                <a:ext uri="{FF2B5EF4-FFF2-40B4-BE49-F238E27FC236}">
                  <a16:creationId xmlns:a16="http://schemas.microsoft.com/office/drawing/2014/main" id="{F8B68C85-F729-4698-B5F6-A72755894057}"/>
                </a:ext>
              </a:extLst>
            </p:cNvPr>
            <p:cNvSpPr/>
            <p:nvPr/>
          </p:nvSpPr>
          <p:spPr>
            <a:xfrm>
              <a:off x="10370527" y="1335881"/>
              <a:ext cx="149898" cy="2468059"/>
            </a:xfrm>
            <a:prstGeom prst="rightBrace">
              <a:avLst>
                <a:gd name="adj1" fmla="val 8333"/>
                <a:gd name="adj2" fmla="val 4964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B043A78-593C-41AA-8BAA-F7AC312284CB}"/>
                </a:ext>
              </a:extLst>
            </p:cNvPr>
            <p:cNvSpPr/>
            <p:nvPr/>
          </p:nvSpPr>
          <p:spPr>
            <a:xfrm>
              <a:off x="10590892" y="2405719"/>
              <a:ext cx="149898" cy="2972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C4F81D-BDC2-4043-9543-B501099DDB57}"/>
              </a:ext>
            </a:extLst>
          </p:cNvPr>
          <p:cNvSpPr txBox="1"/>
          <p:nvPr/>
        </p:nvSpPr>
        <p:spPr>
          <a:xfrm rot="16200000">
            <a:off x="8692192" y="2469477"/>
            <a:ext cx="151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Pennsylvanian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B1F6D-7F35-457D-BF8B-8DE27797FF53}"/>
              </a:ext>
            </a:extLst>
          </p:cNvPr>
          <p:cNvSpPr txBox="1"/>
          <p:nvPr/>
        </p:nvSpPr>
        <p:spPr>
          <a:xfrm>
            <a:off x="9271406" y="4338239"/>
            <a:ext cx="2802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Presence of Morrow-age rocks in Midland Basin is questionable (</a:t>
            </a:r>
            <a:r>
              <a:rPr lang="en-US" sz="1400" dirty="0" err="1"/>
              <a:t>biostrat</a:t>
            </a:r>
            <a:r>
              <a:rPr lang="en-US" sz="1400" dirty="0"/>
              <a:t> in one well indicates Barnett unconformably overlain by </a:t>
            </a:r>
            <a:r>
              <a:rPr lang="en-US" sz="1400" dirty="0" err="1"/>
              <a:t>Atokan</a:t>
            </a:r>
            <a:r>
              <a:rPr lang="en-US" sz="1400" dirty="0"/>
              <a:t>)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05A7955A-D00E-4DC8-9265-0A076219D99A}"/>
              </a:ext>
            </a:extLst>
          </p:cNvPr>
          <p:cNvSpPr txBox="1"/>
          <p:nvPr/>
        </p:nvSpPr>
        <p:spPr>
          <a:xfrm>
            <a:off x="9245353" y="5614007"/>
            <a:ext cx="2802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400" dirty="0"/>
              <a:t>Atoka is a 2</a:t>
            </a:r>
            <a:r>
              <a:rPr lang="en-US" sz="1400" baseline="30000" dirty="0"/>
              <a:t>nd</a:t>
            </a:r>
            <a:r>
              <a:rPr lang="en-US" sz="1400" dirty="0"/>
              <a:t>-order </a:t>
            </a:r>
            <a:r>
              <a:rPr lang="en-US" sz="1400" dirty="0" err="1"/>
              <a:t>lowstand</a:t>
            </a:r>
            <a:r>
              <a:rPr lang="en-US" sz="1400" dirty="0"/>
              <a:t> unit that fills-in pre-existing Miss depositional topography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D8529B1-3BC9-46E4-956B-091757FCD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156" y="442157"/>
            <a:ext cx="1894218" cy="269152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96C9FB5-D1AA-4B35-BF7B-9BB65256CAF0}"/>
              </a:ext>
            </a:extLst>
          </p:cNvPr>
          <p:cNvSpPr/>
          <p:nvPr/>
        </p:nvSpPr>
        <p:spPr>
          <a:xfrm>
            <a:off x="9820353" y="392945"/>
            <a:ext cx="2227259" cy="29399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219726B8-A192-449A-A47E-DFE45E027762}"/>
              </a:ext>
            </a:extLst>
          </p:cNvPr>
          <p:cNvSpPr/>
          <p:nvPr/>
        </p:nvSpPr>
        <p:spPr>
          <a:xfrm>
            <a:off x="11237023" y="2042774"/>
            <a:ext cx="238160" cy="1639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8540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248166-42B5-4FF4-845B-FA104918A44C}"/>
              </a:ext>
            </a:extLst>
          </p:cNvPr>
          <p:cNvSpPr txBox="1"/>
          <p:nvPr/>
        </p:nvSpPr>
        <p:spPr>
          <a:xfrm>
            <a:off x="3413022" y="1495425"/>
            <a:ext cx="51754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EARLY PENNSYLVANIAN:</a:t>
            </a:r>
          </a:p>
          <a:p>
            <a:pPr algn="ctr"/>
            <a:r>
              <a:rPr lang="en-US" sz="4000" dirty="0"/>
              <a:t>MORROW - ATOKA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D68B58-6BEE-4767-B7AD-02D0DDAD6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49" y="3735222"/>
            <a:ext cx="5791702" cy="23593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F7529C-ABAE-4278-97D1-9DBA59620662}"/>
              </a:ext>
            </a:extLst>
          </p:cNvPr>
          <p:cNvSpPr/>
          <p:nvPr/>
        </p:nvSpPr>
        <p:spPr>
          <a:xfrm>
            <a:off x="4772025" y="5229225"/>
            <a:ext cx="4305300" cy="8653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317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6D582FB-DC8A-46B9-803E-0417BC0C29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6876" y="597948"/>
            <a:ext cx="5192238" cy="586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16">
            <a:extLst>
              <a:ext uri="{FF2B5EF4-FFF2-40B4-BE49-F238E27FC236}">
                <a16:creationId xmlns:a16="http://schemas.microsoft.com/office/drawing/2014/main" id="{7900A724-A64F-4CB0-8FC7-4981C91D4BC8}"/>
              </a:ext>
            </a:extLst>
          </p:cNvPr>
          <p:cNvSpPr>
            <a:spLocks noChangeArrowheads="1"/>
          </p:cNvSpPr>
          <p:nvPr/>
        </p:nvSpPr>
        <p:spPr bwMode="auto">
          <a:xfrm rot="2945791">
            <a:off x="2520778" y="5138625"/>
            <a:ext cx="10556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b="1" dirty="0" err="1">
                <a:solidFill>
                  <a:srgbClr val="FFFF00"/>
                </a:solidFill>
              </a:rPr>
              <a:t>Subduction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54316B9D-98C2-42F9-BAE7-F0AE3F54E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2331" y="5993517"/>
            <a:ext cx="174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GONDWANA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C98962C8-518A-43FF-AB7F-9024BF0DE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8714" y="1839937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LAURASIA</a:t>
            </a:r>
          </a:p>
        </p:txBody>
      </p:sp>
      <p:sp>
        <p:nvSpPr>
          <p:cNvPr id="6" name="Right Arrow 21">
            <a:extLst>
              <a:ext uri="{FF2B5EF4-FFF2-40B4-BE49-F238E27FC236}">
                <a16:creationId xmlns:a16="http://schemas.microsoft.com/office/drawing/2014/main" id="{47D4895E-590C-48B5-BEC9-5F789AA3A359}"/>
              </a:ext>
            </a:extLst>
          </p:cNvPr>
          <p:cNvSpPr/>
          <p:nvPr/>
        </p:nvSpPr>
        <p:spPr>
          <a:xfrm rot="14438919">
            <a:off x="6036629" y="5686704"/>
            <a:ext cx="431800" cy="21431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69D14720-B6C2-4033-8194-A51CFD62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172" y="5341476"/>
            <a:ext cx="111283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800" b="1" dirty="0">
                <a:solidFill>
                  <a:srgbClr val="FFFF00"/>
                </a:solidFill>
              </a:rPr>
              <a:t>Oceanic Crust</a:t>
            </a: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A1CEF0E4-DBFD-49B2-A8F1-C59A340CECD4}"/>
              </a:ext>
            </a:extLst>
          </p:cNvPr>
          <p:cNvSpPr txBox="1">
            <a:spLocks noChangeArrowheads="1"/>
          </p:cNvSpPr>
          <p:nvPr/>
        </p:nvSpPr>
        <p:spPr bwMode="auto">
          <a:xfrm rot="-1175194">
            <a:off x="4594260" y="5549230"/>
            <a:ext cx="18703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000" b="1" dirty="0">
                <a:solidFill>
                  <a:srgbClr val="FFFF00"/>
                </a:solidFill>
              </a:rPr>
              <a:t>Continental Collision</a:t>
            </a:r>
          </a:p>
        </p:txBody>
      </p:sp>
      <p:sp>
        <p:nvSpPr>
          <p:cNvPr id="9" name="Right Arrow 25">
            <a:extLst>
              <a:ext uri="{FF2B5EF4-FFF2-40B4-BE49-F238E27FC236}">
                <a16:creationId xmlns:a16="http://schemas.microsoft.com/office/drawing/2014/main" id="{C997B749-315A-4A6A-BA8B-197AD752E769}"/>
              </a:ext>
            </a:extLst>
          </p:cNvPr>
          <p:cNvSpPr/>
          <p:nvPr/>
        </p:nvSpPr>
        <p:spPr>
          <a:xfrm rot="19095124">
            <a:off x="2647196" y="5565183"/>
            <a:ext cx="431800" cy="214313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639A8F-5927-4ADD-A8ED-943D02B9D151}"/>
              </a:ext>
            </a:extLst>
          </p:cNvPr>
          <p:cNvSpPr txBox="1"/>
          <p:nvPr/>
        </p:nvSpPr>
        <p:spPr>
          <a:xfrm rot="1603576">
            <a:off x="5338987" y="4126121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Wichita Uplift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FE2A6-B29A-47F0-83E8-541D1B75603E}"/>
              </a:ext>
            </a:extLst>
          </p:cNvPr>
          <p:cNvSpPr txBox="1"/>
          <p:nvPr/>
        </p:nvSpPr>
        <p:spPr>
          <a:xfrm>
            <a:off x="4626895" y="4243923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 err="1"/>
              <a:t>Pedernal</a:t>
            </a:r>
            <a:endParaRPr lang="en-US" sz="800" b="1" dirty="0"/>
          </a:p>
          <a:p>
            <a:pPr algn="ctr"/>
            <a:r>
              <a:rPr lang="en-US" sz="800" b="1" dirty="0"/>
              <a:t>Uplift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05211-268F-4F44-AD91-96B9CD10F13C}"/>
              </a:ext>
            </a:extLst>
          </p:cNvPr>
          <p:cNvSpPr txBox="1"/>
          <p:nvPr/>
        </p:nvSpPr>
        <p:spPr>
          <a:xfrm rot="2440348">
            <a:off x="3959259" y="3459092"/>
            <a:ext cx="11657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Uncompahgre Uplift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737BB-7502-42C0-A5EF-411B038A0231}"/>
              </a:ext>
            </a:extLst>
          </p:cNvPr>
          <p:cNvSpPr txBox="1"/>
          <p:nvPr/>
        </p:nvSpPr>
        <p:spPr>
          <a:xfrm rot="3710015">
            <a:off x="4194186" y="3098545"/>
            <a:ext cx="13692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Ancestral Rockies Uplift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54DE7F-A3F0-4562-BABF-19AC9402967C}"/>
              </a:ext>
            </a:extLst>
          </p:cNvPr>
          <p:cNvSpPr txBox="1"/>
          <p:nvPr/>
        </p:nvSpPr>
        <p:spPr>
          <a:xfrm>
            <a:off x="5310267" y="4175121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Palo</a:t>
            </a:r>
          </a:p>
          <a:p>
            <a:r>
              <a:rPr lang="en-US" sz="700" b="1" dirty="0" err="1"/>
              <a:t>Duro</a:t>
            </a:r>
            <a:r>
              <a:rPr lang="en-US" sz="700" b="1" dirty="0"/>
              <a:t> B.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556EA6-970E-4AE1-BE3E-59F09AD94133}"/>
              </a:ext>
            </a:extLst>
          </p:cNvPr>
          <p:cNvSpPr txBox="1"/>
          <p:nvPr/>
        </p:nvSpPr>
        <p:spPr>
          <a:xfrm>
            <a:off x="5366372" y="5161821"/>
            <a:ext cx="396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800000"/>
                </a:solidFill>
              </a:rPr>
              <a:t>VVB</a:t>
            </a:r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DA10B5EC-20C4-4817-8146-11EAD64DF407}"/>
              </a:ext>
            </a:extLst>
          </p:cNvPr>
          <p:cNvSpPr/>
          <p:nvPr/>
        </p:nvSpPr>
        <p:spPr bwMode="auto">
          <a:xfrm>
            <a:off x="5599616" y="4762226"/>
            <a:ext cx="314325" cy="583407"/>
          </a:xfrm>
          <a:custGeom>
            <a:avLst/>
            <a:gdLst>
              <a:gd name="connsiteX0" fmla="*/ 140494 w 242887"/>
              <a:gd name="connsiteY0" fmla="*/ 0 h 583407"/>
              <a:gd name="connsiteX1" fmla="*/ 176212 w 242887"/>
              <a:gd name="connsiteY1" fmla="*/ 47625 h 583407"/>
              <a:gd name="connsiteX2" fmla="*/ 178594 w 242887"/>
              <a:gd name="connsiteY2" fmla="*/ 111919 h 583407"/>
              <a:gd name="connsiteX3" fmla="*/ 173831 w 242887"/>
              <a:gd name="connsiteY3" fmla="*/ 142875 h 583407"/>
              <a:gd name="connsiteX4" fmla="*/ 185737 w 242887"/>
              <a:gd name="connsiteY4" fmla="*/ 159544 h 583407"/>
              <a:gd name="connsiteX5" fmla="*/ 200025 w 242887"/>
              <a:gd name="connsiteY5" fmla="*/ 169069 h 583407"/>
              <a:gd name="connsiteX6" fmla="*/ 223837 w 242887"/>
              <a:gd name="connsiteY6" fmla="*/ 185738 h 583407"/>
              <a:gd name="connsiteX7" fmla="*/ 242887 w 242887"/>
              <a:gd name="connsiteY7" fmla="*/ 223838 h 583407"/>
              <a:gd name="connsiteX8" fmla="*/ 223837 w 242887"/>
              <a:gd name="connsiteY8" fmla="*/ 264319 h 583407"/>
              <a:gd name="connsiteX9" fmla="*/ 176212 w 242887"/>
              <a:gd name="connsiteY9" fmla="*/ 335757 h 583407"/>
              <a:gd name="connsiteX10" fmla="*/ 161925 w 242887"/>
              <a:gd name="connsiteY10" fmla="*/ 414338 h 583407"/>
              <a:gd name="connsiteX11" fmla="*/ 145256 w 242887"/>
              <a:gd name="connsiteY11" fmla="*/ 476250 h 583407"/>
              <a:gd name="connsiteX12" fmla="*/ 111919 w 242887"/>
              <a:gd name="connsiteY12" fmla="*/ 540544 h 583407"/>
              <a:gd name="connsiteX13" fmla="*/ 90487 w 242887"/>
              <a:gd name="connsiteY13" fmla="*/ 573882 h 583407"/>
              <a:gd name="connsiteX14" fmla="*/ 71437 w 242887"/>
              <a:gd name="connsiteY14" fmla="*/ 583407 h 583407"/>
              <a:gd name="connsiteX15" fmla="*/ 0 w 242887"/>
              <a:gd name="connsiteY15" fmla="*/ 583407 h 583407"/>
              <a:gd name="connsiteX16" fmla="*/ 9525 w 242887"/>
              <a:gd name="connsiteY16" fmla="*/ 457200 h 583407"/>
              <a:gd name="connsiteX17" fmla="*/ 19050 w 242887"/>
              <a:gd name="connsiteY17" fmla="*/ 400050 h 583407"/>
              <a:gd name="connsiteX18" fmla="*/ 66675 w 242887"/>
              <a:gd name="connsiteY18" fmla="*/ 357188 h 583407"/>
              <a:gd name="connsiteX19" fmla="*/ 83344 w 242887"/>
              <a:gd name="connsiteY19" fmla="*/ 307182 h 583407"/>
              <a:gd name="connsiteX20" fmla="*/ 71437 w 242887"/>
              <a:gd name="connsiteY20" fmla="*/ 280988 h 583407"/>
              <a:gd name="connsiteX21" fmla="*/ 57150 w 242887"/>
              <a:gd name="connsiteY21" fmla="*/ 261938 h 583407"/>
              <a:gd name="connsiteX22" fmla="*/ 23812 w 242887"/>
              <a:gd name="connsiteY22" fmla="*/ 250032 h 583407"/>
              <a:gd name="connsiteX23" fmla="*/ 11906 w 242887"/>
              <a:gd name="connsiteY23" fmla="*/ 235744 h 583407"/>
              <a:gd name="connsiteX24" fmla="*/ 4762 w 242887"/>
              <a:gd name="connsiteY24" fmla="*/ 207169 h 583407"/>
              <a:gd name="connsiteX25" fmla="*/ 14287 w 242887"/>
              <a:gd name="connsiteY25" fmla="*/ 157163 h 583407"/>
              <a:gd name="connsiteX26" fmla="*/ 50006 w 242887"/>
              <a:gd name="connsiteY26" fmla="*/ 123825 h 583407"/>
              <a:gd name="connsiteX27" fmla="*/ 71437 w 242887"/>
              <a:gd name="connsiteY27" fmla="*/ 76200 h 583407"/>
              <a:gd name="connsiteX28" fmla="*/ 100012 w 242887"/>
              <a:gd name="connsiteY28" fmla="*/ 35719 h 583407"/>
              <a:gd name="connsiteX29" fmla="*/ 140494 w 242887"/>
              <a:gd name="connsiteY29" fmla="*/ 0 h 583407"/>
              <a:gd name="connsiteX0" fmla="*/ 145257 w 247650"/>
              <a:gd name="connsiteY0" fmla="*/ 0 h 583407"/>
              <a:gd name="connsiteX1" fmla="*/ 180975 w 247650"/>
              <a:gd name="connsiteY1" fmla="*/ 47625 h 583407"/>
              <a:gd name="connsiteX2" fmla="*/ 183357 w 247650"/>
              <a:gd name="connsiteY2" fmla="*/ 111919 h 583407"/>
              <a:gd name="connsiteX3" fmla="*/ 178594 w 247650"/>
              <a:gd name="connsiteY3" fmla="*/ 142875 h 583407"/>
              <a:gd name="connsiteX4" fmla="*/ 190500 w 247650"/>
              <a:gd name="connsiteY4" fmla="*/ 159544 h 583407"/>
              <a:gd name="connsiteX5" fmla="*/ 204788 w 247650"/>
              <a:gd name="connsiteY5" fmla="*/ 169069 h 583407"/>
              <a:gd name="connsiteX6" fmla="*/ 228600 w 247650"/>
              <a:gd name="connsiteY6" fmla="*/ 185738 h 583407"/>
              <a:gd name="connsiteX7" fmla="*/ 247650 w 247650"/>
              <a:gd name="connsiteY7" fmla="*/ 223838 h 583407"/>
              <a:gd name="connsiteX8" fmla="*/ 228600 w 247650"/>
              <a:gd name="connsiteY8" fmla="*/ 264319 h 583407"/>
              <a:gd name="connsiteX9" fmla="*/ 180975 w 247650"/>
              <a:gd name="connsiteY9" fmla="*/ 335757 h 583407"/>
              <a:gd name="connsiteX10" fmla="*/ 166688 w 247650"/>
              <a:gd name="connsiteY10" fmla="*/ 414338 h 583407"/>
              <a:gd name="connsiteX11" fmla="*/ 150019 w 247650"/>
              <a:gd name="connsiteY11" fmla="*/ 476250 h 583407"/>
              <a:gd name="connsiteX12" fmla="*/ 116682 w 247650"/>
              <a:gd name="connsiteY12" fmla="*/ 540544 h 583407"/>
              <a:gd name="connsiteX13" fmla="*/ 95250 w 247650"/>
              <a:gd name="connsiteY13" fmla="*/ 573882 h 583407"/>
              <a:gd name="connsiteX14" fmla="*/ 76200 w 247650"/>
              <a:gd name="connsiteY14" fmla="*/ 583407 h 583407"/>
              <a:gd name="connsiteX15" fmla="*/ 4763 w 247650"/>
              <a:gd name="connsiteY15" fmla="*/ 583407 h 583407"/>
              <a:gd name="connsiteX16" fmla="*/ 14288 w 247650"/>
              <a:gd name="connsiteY16" fmla="*/ 457200 h 583407"/>
              <a:gd name="connsiteX17" fmla="*/ 23813 w 247650"/>
              <a:gd name="connsiteY17" fmla="*/ 400050 h 583407"/>
              <a:gd name="connsiteX18" fmla="*/ 71438 w 247650"/>
              <a:gd name="connsiteY18" fmla="*/ 357188 h 583407"/>
              <a:gd name="connsiteX19" fmla="*/ 88107 w 247650"/>
              <a:gd name="connsiteY19" fmla="*/ 307182 h 583407"/>
              <a:gd name="connsiteX20" fmla="*/ 76200 w 247650"/>
              <a:gd name="connsiteY20" fmla="*/ 280988 h 583407"/>
              <a:gd name="connsiteX21" fmla="*/ 61913 w 247650"/>
              <a:gd name="connsiteY21" fmla="*/ 261938 h 583407"/>
              <a:gd name="connsiteX22" fmla="*/ 28575 w 247650"/>
              <a:gd name="connsiteY22" fmla="*/ 250032 h 583407"/>
              <a:gd name="connsiteX23" fmla="*/ 0 w 247650"/>
              <a:gd name="connsiteY23" fmla="*/ 247650 h 583407"/>
              <a:gd name="connsiteX24" fmla="*/ 9525 w 247650"/>
              <a:gd name="connsiteY24" fmla="*/ 207169 h 583407"/>
              <a:gd name="connsiteX25" fmla="*/ 19050 w 247650"/>
              <a:gd name="connsiteY25" fmla="*/ 157163 h 583407"/>
              <a:gd name="connsiteX26" fmla="*/ 54769 w 247650"/>
              <a:gd name="connsiteY26" fmla="*/ 123825 h 583407"/>
              <a:gd name="connsiteX27" fmla="*/ 76200 w 247650"/>
              <a:gd name="connsiteY27" fmla="*/ 76200 h 583407"/>
              <a:gd name="connsiteX28" fmla="*/ 104775 w 247650"/>
              <a:gd name="connsiteY28" fmla="*/ 35719 h 583407"/>
              <a:gd name="connsiteX29" fmla="*/ 145257 w 247650"/>
              <a:gd name="connsiteY29" fmla="*/ 0 h 583407"/>
              <a:gd name="connsiteX0" fmla="*/ 150019 w 252412"/>
              <a:gd name="connsiteY0" fmla="*/ 0 h 583407"/>
              <a:gd name="connsiteX1" fmla="*/ 185737 w 252412"/>
              <a:gd name="connsiteY1" fmla="*/ 47625 h 583407"/>
              <a:gd name="connsiteX2" fmla="*/ 188119 w 252412"/>
              <a:gd name="connsiteY2" fmla="*/ 111919 h 583407"/>
              <a:gd name="connsiteX3" fmla="*/ 183356 w 252412"/>
              <a:gd name="connsiteY3" fmla="*/ 142875 h 583407"/>
              <a:gd name="connsiteX4" fmla="*/ 195262 w 252412"/>
              <a:gd name="connsiteY4" fmla="*/ 159544 h 583407"/>
              <a:gd name="connsiteX5" fmla="*/ 209550 w 252412"/>
              <a:gd name="connsiteY5" fmla="*/ 169069 h 583407"/>
              <a:gd name="connsiteX6" fmla="*/ 233362 w 252412"/>
              <a:gd name="connsiteY6" fmla="*/ 185738 h 583407"/>
              <a:gd name="connsiteX7" fmla="*/ 252412 w 252412"/>
              <a:gd name="connsiteY7" fmla="*/ 223838 h 583407"/>
              <a:gd name="connsiteX8" fmla="*/ 233362 w 252412"/>
              <a:gd name="connsiteY8" fmla="*/ 264319 h 583407"/>
              <a:gd name="connsiteX9" fmla="*/ 185737 w 252412"/>
              <a:gd name="connsiteY9" fmla="*/ 335757 h 583407"/>
              <a:gd name="connsiteX10" fmla="*/ 171450 w 252412"/>
              <a:gd name="connsiteY10" fmla="*/ 414338 h 583407"/>
              <a:gd name="connsiteX11" fmla="*/ 154781 w 252412"/>
              <a:gd name="connsiteY11" fmla="*/ 476250 h 583407"/>
              <a:gd name="connsiteX12" fmla="*/ 121444 w 252412"/>
              <a:gd name="connsiteY12" fmla="*/ 540544 h 583407"/>
              <a:gd name="connsiteX13" fmla="*/ 100012 w 252412"/>
              <a:gd name="connsiteY13" fmla="*/ 573882 h 583407"/>
              <a:gd name="connsiteX14" fmla="*/ 80962 w 252412"/>
              <a:gd name="connsiteY14" fmla="*/ 583407 h 583407"/>
              <a:gd name="connsiteX15" fmla="*/ 9525 w 252412"/>
              <a:gd name="connsiteY15" fmla="*/ 583407 h 583407"/>
              <a:gd name="connsiteX16" fmla="*/ 19050 w 252412"/>
              <a:gd name="connsiteY16" fmla="*/ 457200 h 583407"/>
              <a:gd name="connsiteX17" fmla="*/ 28575 w 252412"/>
              <a:gd name="connsiteY17" fmla="*/ 400050 h 583407"/>
              <a:gd name="connsiteX18" fmla="*/ 76200 w 252412"/>
              <a:gd name="connsiteY18" fmla="*/ 357188 h 583407"/>
              <a:gd name="connsiteX19" fmla="*/ 92869 w 252412"/>
              <a:gd name="connsiteY19" fmla="*/ 307182 h 583407"/>
              <a:gd name="connsiteX20" fmla="*/ 80962 w 252412"/>
              <a:gd name="connsiteY20" fmla="*/ 280988 h 583407"/>
              <a:gd name="connsiteX21" fmla="*/ 66675 w 252412"/>
              <a:gd name="connsiteY21" fmla="*/ 261938 h 583407"/>
              <a:gd name="connsiteX22" fmla="*/ 33337 w 252412"/>
              <a:gd name="connsiteY22" fmla="*/ 250032 h 583407"/>
              <a:gd name="connsiteX23" fmla="*/ 0 w 252412"/>
              <a:gd name="connsiteY23" fmla="*/ 257175 h 583407"/>
              <a:gd name="connsiteX24" fmla="*/ 14287 w 252412"/>
              <a:gd name="connsiteY24" fmla="*/ 207169 h 583407"/>
              <a:gd name="connsiteX25" fmla="*/ 23812 w 252412"/>
              <a:gd name="connsiteY25" fmla="*/ 157163 h 583407"/>
              <a:gd name="connsiteX26" fmla="*/ 59531 w 252412"/>
              <a:gd name="connsiteY26" fmla="*/ 123825 h 583407"/>
              <a:gd name="connsiteX27" fmla="*/ 80962 w 252412"/>
              <a:gd name="connsiteY27" fmla="*/ 76200 h 583407"/>
              <a:gd name="connsiteX28" fmla="*/ 109537 w 252412"/>
              <a:gd name="connsiteY28" fmla="*/ 35719 h 583407"/>
              <a:gd name="connsiteX29" fmla="*/ 150019 w 252412"/>
              <a:gd name="connsiteY29" fmla="*/ 0 h 583407"/>
              <a:gd name="connsiteX0" fmla="*/ 150019 w 252412"/>
              <a:gd name="connsiteY0" fmla="*/ 0 h 583407"/>
              <a:gd name="connsiteX1" fmla="*/ 185737 w 252412"/>
              <a:gd name="connsiteY1" fmla="*/ 47625 h 583407"/>
              <a:gd name="connsiteX2" fmla="*/ 188119 w 252412"/>
              <a:gd name="connsiteY2" fmla="*/ 111919 h 583407"/>
              <a:gd name="connsiteX3" fmla="*/ 183356 w 252412"/>
              <a:gd name="connsiteY3" fmla="*/ 142875 h 583407"/>
              <a:gd name="connsiteX4" fmla="*/ 195262 w 252412"/>
              <a:gd name="connsiteY4" fmla="*/ 159544 h 583407"/>
              <a:gd name="connsiteX5" fmla="*/ 209550 w 252412"/>
              <a:gd name="connsiteY5" fmla="*/ 169069 h 583407"/>
              <a:gd name="connsiteX6" fmla="*/ 233362 w 252412"/>
              <a:gd name="connsiteY6" fmla="*/ 185738 h 583407"/>
              <a:gd name="connsiteX7" fmla="*/ 252412 w 252412"/>
              <a:gd name="connsiteY7" fmla="*/ 223838 h 583407"/>
              <a:gd name="connsiteX8" fmla="*/ 233362 w 252412"/>
              <a:gd name="connsiteY8" fmla="*/ 264319 h 583407"/>
              <a:gd name="connsiteX9" fmla="*/ 185737 w 252412"/>
              <a:gd name="connsiteY9" fmla="*/ 335757 h 583407"/>
              <a:gd name="connsiteX10" fmla="*/ 171450 w 252412"/>
              <a:gd name="connsiteY10" fmla="*/ 414338 h 583407"/>
              <a:gd name="connsiteX11" fmla="*/ 154781 w 252412"/>
              <a:gd name="connsiteY11" fmla="*/ 476250 h 583407"/>
              <a:gd name="connsiteX12" fmla="*/ 121444 w 252412"/>
              <a:gd name="connsiteY12" fmla="*/ 540544 h 583407"/>
              <a:gd name="connsiteX13" fmla="*/ 100012 w 252412"/>
              <a:gd name="connsiteY13" fmla="*/ 573882 h 583407"/>
              <a:gd name="connsiteX14" fmla="*/ 80962 w 252412"/>
              <a:gd name="connsiteY14" fmla="*/ 583407 h 583407"/>
              <a:gd name="connsiteX15" fmla="*/ 9525 w 252412"/>
              <a:gd name="connsiteY15" fmla="*/ 583407 h 583407"/>
              <a:gd name="connsiteX16" fmla="*/ 21431 w 252412"/>
              <a:gd name="connsiteY16" fmla="*/ 485775 h 583407"/>
              <a:gd name="connsiteX17" fmla="*/ 19050 w 252412"/>
              <a:gd name="connsiteY17" fmla="*/ 457200 h 583407"/>
              <a:gd name="connsiteX18" fmla="*/ 28575 w 252412"/>
              <a:gd name="connsiteY18" fmla="*/ 400050 h 583407"/>
              <a:gd name="connsiteX19" fmla="*/ 76200 w 252412"/>
              <a:gd name="connsiteY19" fmla="*/ 357188 h 583407"/>
              <a:gd name="connsiteX20" fmla="*/ 92869 w 252412"/>
              <a:gd name="connsiteY20" fmla="*/ 307182 h 583407"/>
              <a:gd name="connsiteX21" fmla="*/ 80962 w 252412"/>
              <a:gd name="connsiteY21" fmla="*/ 280988 h 583407"/>
              <a:gd name="connsiteX22" fmla="*/ 66675 w 252412"/>
              <a:gd name="connsiteY22" fmla="*/ 261938 h 583407"/>
              <a:gd name="connsiteX23" fmla="*/ 33337 w 252412"/>
              <a:gd name="connsiteY23" fmla="*/ 250032 h 583407"/>
              <a:gd name="connsiteX24" fmla="*/ 0 w 252412"/>
              <a:gd name="connsiteY24" fmla="*/ 257175 h 583407"/>
              <a:gd name="connsiteX25" fmla="*/ 14287 w 252412"/>
              <a:gd name="connsiteY25" fmla="*/ 207169 h 583407"/>
              <a:gd name="connsiteX26" fmla="*/ 23812 w 252412"/>
              <a:gd name="connsiteY26" fmla="*/ 157163 h 583407"/>
              <a:gd name="connsiteX27" fmla="*/ 59531 w 252412"/>
              <a:gd name="connsiteY27" fmla="*/ 123825 h 583407"/>
              <a:gd name="connsiteX28" fmla="*/ 80962 w 252412"/>
              <a:gd name="connsiteY28" fmla="*/ 76200 h 583407"/>
              <a:gd name="connsiteX29" fmla="*/ 109537 w 252412"/>
              <a:gd name="connsiteY29" fmla="*/ 35719 h 583407"/>
              <a:gd name="connsiteX30" fmla="*/ 150019 w 252412"/>
              <a:gd name="connsiteY30" fmla="*/ 0 h 583407"/>
              <a:gd name="connsiteX0" fmla="*/ 207169 w 309562"/>
              <a:gd name="connsiteY0" fmla="*/ 0 h 583407"/>
              <a:gd name="connsiteX1" fmla="*/ 242887 w 309562"/>
              <a:gd name="connsiteY1" fmla="*/ 47625 h 583407"/>
              <a:gd name="connsiteX2" fmla="*/ 245269 w 309562"/>
              <a:gd name="connsiteY2" fmla="*/ 111919 h 583407"/>
              <a:gd name="connsiteX3" fmla="*/ 240506 w 309562"/>
              <a:gd name="connsiteY3" fmla="*/ 142875 h 583407"/>
              <a:gd name="connsiteX4" fmla="*/ 252412 w 309562"/>
              <a:gd name="connsiteY4" fmla="*/ 159544 h 583407"/>
              <a:gd name="connsiteX5" fmla="*/ 266700 w 309562"/>
              <a:gd name="connsiteY5" fmla="*/ 169069 h 583407"/>
              <a:gd name="connsiteX6" fmla="*/ 290512 w 309562"/>
              <a:gd name="connsiteY6" fmla="*/ 185738 h 583407"/>
              <a:gd name="connsiteX7" fmla="*/ 309562 w 309562"/>
              <a:gd name="connsiteY7" fmla="*/ 223838 h 583407"/>
              <a:gd name="connsiteX8" fmla="*/ 290512 w 309562"/>
              <a:gd name="connsiteY8" fmla="*/ 264319 h 583407"/>
              <a:gd name="connsiteX9" fmla="*/ 242887 w 309562"/>
              <a:gd name="connsiteY9" fmla="*/ 335757 h 583407"/>
              <a:gd name="connsiteX10" fmla="*/ 228600 w 309562"/>
              <a:gd name="connsiteY10" fmla="*/ 414338 h 583407"/>
              <a:gd name="connsiteX11" fmla="*/ 211931 w 309562"/>
              <a:gd name="connsiteY11" fmla="*/ 476250 h 583407"/>
              <a:gd name="connsiteX12" fmla="*/ 178594 w 309562"/>
              <a:gd name="connsiteY12" fmla="*/ 540544 h 583407"/>
              <a:gd name="connsiteX13" fmla="*/ 157162 w 309562"/>
              <a:gd name="connsiteY13" fmla="*/ 573882 h 583407"/>
              <a:gd name="connsiteX14" fmla="*/ 138112 w 309562"/>
              <a:gd name="connsiteY14" fmla="*/ 583407 h 583407"/>
              <a:gd name="connsiteX15" fmla="*/ 66675 w 309562"/>
              <a:gd name="connsiteY15" fmla="*/ 583407 h 583407"/>
              <a:gd name="connsiteX16" fmla="*/ 78581 w 309562"/>
              <a:gd name="connsiteY16" fmla="*/ 485775 h 583407"/>
              <a:gd name="connsiteX17" fmla="*/ 0 w 309562"/>
              <a:gd name="connsiteY17" fmla="*/ 350043 h 583407"/>
              <a:gd name="connsiteX18" fmla="*/ 85725 w 309562"/>
              <a:gd name="connsiteY18" fmla="*/ 400050 h 583407"/>
              <a:gd name="connsiteX19" fmla="*/ 133350 w 309562"/>
              <a:gd name="connsiteY19" fmla="*/ 357188 h 583407"/>
              <a:gd name="connsiteX20" fmla="*/ 150019 w 309562"/>
              <a:gd name="connsiteY20" fmla="*/ 307182 h 583407"/>
              <a:gd name="connsiteX21" fmla="*/ 138112 w 309562"/>
              <a:gd name="connsiteY21" fmla="*/ 280988 h 583407"/>
              <a:gd name="connsiteX22" fmla="*/ 123825 w 309562"/>
              <a:gd name="connsiteY22" fmla="*/ 261938 h 583407"/>
              <a:gd name="connsiteX23" fmla="*/ 90487 w 309562"/>
              <a:gd name="connsiteY23" fmla="*/ 250032 h 583407"/>
              <a:gd name="connsiteX24" fmla="*/ 57150 w 309562"/>
              <a:gd name="connsiteY24" fmla="*/ 257175 h 583407"/>
              <a:gd name="connsiteX25" fmla="*/ 71437 w 309562"/>
              <a:gd name="connsiteY25" fmla="*/ 207169 h 583407"/>
              <a:gd name="connsiteX26" fmla="*/ 80962 w 309562"/>
              <a:gd name="connsiteY26" fmla="*/ 157163 h 583407"/>
              <a:gd name="connsiteX27" fmla="*/ 116681 w 309562"/>
              <a:gd name="connsiteY27" fmla="*/ 123825 h 583407"/>
              <a:gd name="connsiteX28" fmla="*/ 138112 w 309562"/>
              <a:gd name="connsiteY28" fmla="*/ 76200 h 583407"/>
              <a:gd name="connsiteX29" fmla="*/ 166687 w 309562"/>
              <a:gd name="connsiteY29" fmla="*/ 35719 h 583407"/>
              <a:gd name="connsiteX30" fmla="*/ 207169 w 309562"/>
              <a:gd name="connsiteY30" fmla="*/ 0 h 583407"/>
              <a:gd name="connsiteX0" fmla="*/ 211932 w 314325"/>
              <a:gd name="connsiteY0" fmla="*/ 0 h 583407"/>
              <a:gd name="connsiteX1" fmla="*/ 247650 w 314325"/>
              <a:gd name="connsiteY1" fmla="*/ 47625 h 583407"/>
              <a:gd name="connsiteX2" fmla="*/ 250032 w 314325"/>
              <a:gd name="connsiteY2" fmla="*/ 111919 h 583407"/>
              <a:gd name="connsiteX3" fmla="*/ 245269 w 314325"/>
              <a:gd name="connsiteY3" fmla="*/ 142875 h 583407"/>
              <a:gd name="connsiteX4" fmla="*/ 257175 w 314325"/>
              <a:gd name="connsiteY4" fmla="*/ 159544 h 583407"/>
              <a:gd name="connsiteX5" fmla="*/ 271463 w 314325"/>
              <a:gd name="connsiteY5" fmla="*/ 169069 h 583407"/>
              <a:gd name="connsiteX6" fmla="*/ 295275 w 314325"/>
              <a:gd name="connsiteY6" fmla="*/ 185738 h 583407"/>
              <a:gd name="connsiteX7" fmla="*/ 314325 w 314325"/>
              <a:gd name="connsiteY7" fmla="*/ 223838 h 583407"/>
              <a:gd name="connsiteX8" fmla="*/ 295275 w 314325"/>
              <a:gd name="connsiteY8" fmla="*/ 264319 h 583407"/>
              <a:gd name="connsiteX9" fmla="*/ 247650 w 314325"/>
              <a:gd name="connsiteY9" fmla="*/ 335757 h 583407"/>
              <a:gd name="connsiteX10" fmla="*/ 233363 w 314325"/>
              <a:gd name="connsiteY10" fmla="*/ 414338 h 583407"/>
              <a:gd name="connsiteX11" fmla="*/ 216694 w 314325"/>
              <a:gd name="connsiteY11" fmla="*/ 476250 h 583407"/>
              <a:gd name="connsiteX12" fmla="*/ 183357 w 314325"/>
              <a:gd name="connsiteY12" fmla="*/ 540544 h 583407"/>
              <a:gd name="connsiteX13" fmla="*/ 161925 w 314325"/>
              <a:gd name="connsiteY13" fmla="*/ 573882 h 583407"/>
              <a:gd name="connsiteX14" fmla="*/ 142875 w 314325"/>
              <a:gd name="connsiteY14" fmla="*/ 583407 h 583407"/>
              <a:gd name="connsiteX15" fmla="*/ 71438 w 314325"/>
              <a:gd name="connsiteY15" fmla="*/ 583407 h 583407"/>
              <a:gd name="connsiteX16" fmla="*/ 83344 w 314325"/>
              <a:gd name="connsiteY16" fmla="*/ 485775 h 583407"/>
              <a:gd name="connsiteX17" fmla="*/ 0 w 314325"/>
              <a:gd name="connsiteY17" fmla="*/ 407194 h 583407"/>
              <a:gd name="connsiteX18" fmla="*/ 4763 w 314325"/>
              <a:gd name="connsiteY18" fmla="*/ 350043 h 583407"/>
              <a:gd name="connsiteX19" fmla="*/ 90488 w 314325"/>
              <a:gd name="connsiteY19" fmla="*/ 400050 h 583407"/>
              <a:gd name="connsiteX20" fmla="*/ 138113 w 314325"/>
              <a:gd name="connsiteY20" fmla="*/ 357188 h 583407"/>
              <a:gd name="connsiteX21" fmla="*/ 154782 w 314325"/>
              <a:gd name="connsiteY21" fmla="*/ 307182 h 583407"/>
              <a:gd name="connsiteX22" fmla="*/ 142875 w 314325"/>
              <a:gd name="connsiteY22" fmla="*/ 280988 h 583407"/>
              <a:gd name="connsiteX23" fmla="*/ 128588 w 314325"/>
              <a:gd name="connsiteY23" fmla="*/ 261938 h 583407"/>
              <a:gd name="connsiteX24" fmla="*/ 95250 w 314325"/>
              <a:gd name="connsiteY24" fmla="*/ 250032 h 583407"/>
              <a:gd name="connsiteX25" fmla="*/ 61913 w 314325"/>
              <a:gd name="connsiteY25" fmla="*/ 257175 h 583407"/>
              <a:gd name="connsiteX26" fmla="*/ 76200 w 314325"/>
              <a:gd name="connsiteY26" fmla="*/ 207169 h 583407"/>
              <a:gd name="connsiteX27" fmla="*/ 85725 w 314325"/>
              <a:gd name="connsiteY27" fmla="*/ 157163 h 583407"/>
              <a:gd name="connsiteX28" fmla="*/ 121444 w 314325"/>
              <a:gd name="connsiteY28" fmla="*/ 123825 h 583407"/>
              <a:gd name="connsiteX29" fmla="*/ 142875 w 314325"/>
              <a:gd name="connsiteY29" fmla="*/ 76200 h 583407"/>
              <a:gd name="connsiteX30" fmla="*/ 171450 w 314325"/>
              <a:gd name="connsiteY30" fmla="*/ 35719 h 583407"/>
              <a:gd name="connsiteX31" fmla="*/ 211932 w 314325"/>
              <a:gd name="connsiteY31" fmla="*/ 0 h 583407"/>
              <a:gd name="connsiteX0" fmla="*/ 211932 w 314325"/>
              <a:gd name="connsiteY0" fmla="*/ 0 h 583407"/>
              <a:gd name="connsiteX1" fmla="*/ 247650 w 314325"/>
              <a:gd name="connsiteY1" fmla="*/ 47625 h 583407"/>
              <a:gd name="connsiteX2" fmla="*/ 250032 w 314325"/>
              <a:gd name="connsiteY2" fmla="*/ 111919 h 583407"/>
              <a:gd name="connsiteX3" fmla="*/ 245269 w 314325"/>
              <a:gd name="connsiteY3" fmla="*/ 142875 h 583407"/>
              <a:gd name="connsiteX4" fmla="*/ 257175 w 314325"/>
              <a:gd name="connsiteY4" fmla="*/ 159544 h 583407"/>
              <a:gd name="connsiteX5" fmla="*/ 271463 w 314325"/>
              <a:gd name="connsiteY5" fmla="*/ 169069 h 583407"/>
              <a:gd name="connsiteX6" fmla="*/ 295275 w 314325"/>
              <a:gd name="connsiteY6" fmla="*/ 185738 h 583407"/>
              <a:gd name="connsiteX7" fmla="*/ 314325 w 314325"/>
              <a:gd name="connsiteY7" fmla="*/ 223838 h 583407"/>
              <a:gd name="connsiteX8" fmla="*/ 295275 w 314325"/>
              <a:gd name="connsiteY8" fmla="*/ 264319 h 583407"/>
              <a:gd name="connsiteX9" fmla="*/ 247650 w 314325"/>
              <a:gd name="connsiteY9" fmla="*/ 335757 h 583407"/>
              <a:gd name="connsiteX10" fmla="*/ 233363 w 314325"/>
              <a:gd name="connsiteY10" fmla="*/ 414338 h 583407"/>
              <a:gd name="connsiteX11" fmla="*/ 216694 w 314325"/>
              <a:gd name="connsiteY11" fmla="*/ 476250 h 583407"/>
              <a:gd name="connsiteX12" fmla="*/ 183357 w 314325"/>
              <a:gd name="connsiteY12" fmla="*/ 540544 h 583407"/>
              <a:gd name="connsiteX13" fmla="*/ 161925 w 314325"/>
              <a:gd name="connsiteY13" fmla="*/ 573882 h 583407"/>
              <a:gd name="connsiteX14" fmla="*/ 142875 w 314325"/>
              <a:gd name="connsiteY14" fmla="*/ 583407 h 583407"/>
              <a:gd name="connsiteX15" fmla="*/ 71438 w 314325"/>
              <a:gd name="connsiteY15" fmla="*/ 583407 h 583407"/>
              <a:gd name="connsiteX16" fmla="*/ 83344 w 314325"/>
              <a:gd name="connsiteY16" fmla="*/ 485775 h 583407"/>
              <a:gd name="connsiteX17" fmla="*/ 35720 w 314325"/>
              <a:gd name="connsiteY17" fmla="*/ 454819 h 583407"/>
              <a:gd name="connsiteX18" fmla="*/ 0 w 314325"/>
              <a:gd name="connsiteY18" fmla="*/ 407194 h 583407"/>
              <a:gd name="connsiteX19" fmla="*/ 4763 w 314325"/>
              <a:gd name="connsiteY19" fmla="*/ 350043 h 583407"/>
              <a:gd name="connsiteX20" fmla="*/ 90488 w 314325"/>
              <a:gd name="connsiteY20" fmla="*/ 400050 h 583407"/>
              <a:gd name="connsiteX21" fmla="*/ 138113 w 314325"/>
              <a:gd name="connsiteY21" fmla="*/ 357188 h 583407"/>
              <a:gd name="connsiteX22" fmla="*/ 154782 w 314325"/>
              <a:gd name="connsiteY22" fmla="*/ 307182 h 583407"/>
              <a:gd name="connsiteX23" fmla="*/ 142875 w 314325"/>
              <a:gd name="connsiteY23" fmla="*/ 280988 h 583407"/>
              <a:gd name="connsiteX24" fmla="*/ 128588 w 314325"/>
              <a:gd name="connsiteY24" fmla="*/ 261938 h 583407"/>
              <a:gd name="connsiteX25" fmla="*/ 95250 w 314325"/>
              <a:gd name="connsiteY25" fmla="*/ 250032 h 583407"/>
              <a:gd name="connsiteX26" fmla="*/ 61913 w 314325"/>
              <a:gd name="connsiteY26" fmla="*/ 257175 h 583407"/>
              <a:gd name="connsiteX27" fmla="*/ 76200 w 314325"/>
              <a:gd name="connsiteY27" fmla="*/ 207169 h 583407"/>
              <a:gd name="connsiteX28" fmla="*/ 85725 w 314325"/>
              <a:gd name="connsiteY28" fmla="*/ 157163 h 583407"/>
              <a:gd name="connsiteX29" fmla="*/ 121444 w 314325"/>
              <a:gd name="connsiteY29" fmla="*/ 123825 h 583407"/>
              <a:gd name="connsiteX30" fmla="*/ 142875 w 314325"/>
              <a:gd name="connsiteY30" fmla="*/ 76200 h 583407"/>
              <a:gd name="connsiteX31" fmla="*/ 171450 w 314325"/>
              <a:gd name="connsiteY31" fmla="*/ 35719 h 583407"/>
              <a:gd name="connsiteX32" fmla="*/ 211932 w 314325"/>
              <a:gd name="connsiteY32" fmla="*/ 0 h 583407"/>
              <a:gd name="connsiteX0" fmla="*/ 211932 w 314325"/>
              <a:gd name="connsiteY0" fmla="*/ 0 h 583407"/>
              <a:gd name="connsiteX1" fmla="*/ 247650 w 314325"/>
              <a:gd name="connsiteY1" fmla="*/ 47625 h 583407"/>
              <a:gd name="connsiteX2" fmla="*/ 250032 w 314325"/>
              <a:gd name="connsiteY2" fmla="*/ 111919 h 583407"/>
              <a:gd name="connsiteX3" fmla="*/ 245269 w 314325"/>
              <a:gd name="connsiteY3" fmla="*/ 142875 h 583407"/>
              <a:gd name="connsiteX4" fmla="*/ 257175 w 314325"/>
              <a:gd name="connsiteY4" fmla="*/ 159544 h 583407"/>
              <a:gd name="connsiteX5" fmla="*/ 271463 w 314325"/>
              <a:gd name="connsiteY5" fmla="*/ 169069 h 583407"/>
              <a:gd name="connsiteX6" fmla="*/ 295275 w 314325"/>
              <a:gd name="connsiteY6" fmla="*/ 185738 h 583407"/>
              <a:gd name="connsiteX7" fmla="*/ 314325 w 314325"/>
              <a:gd name="connsiteY7" fmla="*/ 223838 h 583407"/>
              <a:gd name="connsiteX8" fmla="*/ 295275 w 314325"/>
              <a:gd name="connsiteY8" fmla="*/ 264319 h 583407"/>
              <a:gd name="connsiteX9" fmla="*/ 247650 w 314325"/>
              <a:gd name="connsiteY9" fmla="*/ 335757 h 583407"/>
              <a:gd name="connsiteX10" fmla="*/ 233363 w 314325"/>
              <a:gd name="connsiteY10" fmla="*/ 414338 h 583407"/>
              <a:gd name="connsiteX11" fmla="*/ 216694 w 314325"/>
              <a:gd name="connsiteY11" fmla="*/ 476250 h 583407"/>
              <a:gd name="connsiteX12" fmla="*/ 183357 w 314325"/>
              <a:gd name="connsiteY12" fmla="*/ 540544 h 583407"/>
              <a:gd name="connsiteX13" fmla="*/ 161925 w 314325"/>
              <a:gd name="connsiteY13" fmla="*/ 573882 h 583407"/>
              <a:gd name="connsiteX14" fmla="*/ 142875 w 314325"/>
              <a:gd name="connsiteY14" fmla="*/ 583407 h 583407"/>
              <a:gd name="connsiteX15" fmla="*/ 71438 w 314325"/>
              <a:gd name="connsiteY15" fmla="*/ 583407 h 583407"/>
              <a:gd name="connsiteX16" fmla="*/ 83344 w 314325"/>
              <a:gd name="connsiteY16" fmla="*/ 485775 h 583407"/>
              <a:gd name="connsiteX17" fmla="*/ 35720 w 314325"/>
              <a:gd name="connsiteY17" fmla="*/ 454819 h 583407"/>
              <a:gd name="connsiteX18" fmla="*/ 0 w 314325"/>
              <a:gd name="connsiteY18" fmla="*/ 407194 h 583407"/>
              <a:gd name="connsiteX19" fmla="*/ 4763 w 314325"/>
              <a:gd name="connsiteY19" fmla="*/ 350043 h 583407"/>
              <a:gd name="connsiteX20" fmla="*/ 38101 w 314325"/>
              <a:gd name="connsiteY20" fmla="*/ 359569 h 583407"/>
              <a:gd name="connsiteX21" fmla="*/ 90488 w 314325"/>
              <a:gd name="connsiteY21" fmla="*/ 400050 h 583407"/>
              <a:gd name="connsiteX22" fmla="*/ 138113 w 314325"/>
              <a:gd name="connsiteY22" fmla="*/ 357188 h 583407"/>
              <a:gd name="connsiteX23" fmla="*/ 154782 w 314325"/>
              <a:gd name="connsiteY23" fmla="*/ 307182 h 583407"/>
              <a:gd name="connsiteX24" fmla="*/ 142875 w 314325"/>
              <a:gd name="connsiteY24" fmla="*/ 280988 h 583407"/>
              <a:gd name="connsiteX25" fmla="*/ 128588 w 314325"/>
              <a:gd name="connsiteY25" fmla="*/ 261938 h 583407"/>
              <a:gd name="connsiteX26" fmla="*/ 95250 w 314325"/>
              <a:gd name="connsiteY26" fmla="*/ 250032 h 583407"/>
              <a:gd name="connsiteX27" fmla="*/ 61913 w 314325"/>
              <a:gd name="connsiteY27" fmla="*/ 257175 h 583407"/>
              <a:gd name="connsiteX28" fmla="*/ 76200 w 314325"/>
              <a:gd name="connsiteY28" fmla="*/ 207169 h 583407"/>
              <a:gd name="connsiteX29" fmla="*/ 85725 w 314325"/>
              <a:gd name="connsiteY29" fmla="*/ 157163 h 583407"/>
              <a:gd name="connsiteX30" fmla="*/ 121444 w 314325"/>
              <a:gd name="connsiteY30" fmla="*/ 123825 h 583407"/>
              <a:gd name="connsiteX31" fmla="*/ 142875 w 314325"/>
              <a:gd name="connsiteY31" fmla="*/ 76200 h 583407"/>
              <a:gd name="connsiteX32" fmla="*/ 171450 w 314325"/>
              <a:gd name="connsiteY32" fmla="*/ 35719 h 583407"/>
              <a:gd name="connsiteX33" fmla="*/ 211932 w 314325"/>
              <a:gd name="connsiteY33" fmla="*/ 0 h 583407"/>
              <a:gd name="connsiteX0" fmla="*/ 211932 w 314325"/>
              <a:gd name="connsiteY0" fmla="*/ 0 h 583407"/>
              <a:gd name="connsiteX1" fmla="*/ 247650 w 314325"/>
              <a:gd name="connsiteY1" fmla="*/ 47625 h 583407"/>
              <a:gd name="connsiteX2" fmla="*/ 250032 w 314325"/>
              <a:gd name="connsiteY2" fmla="*/ 111919 h 583407"/>
              <a:gd name="connsiteX3" fmla="*/ 245269 w 314325"/>
              <a:gd name="connsiteY3" fmla="*/ 142875 h 583407"/>
              <a:gd name="connsiteX4" fmla="*/ 257175 w 314325"/>
              <a:gd name="connsiteY4" fmla="*/ 159544 h 583407"/>
              <a:gd name="connsiteX5" fmla="*/ 271463 w 314325"/>
              <a:gd name="connsiteY5" fmla="*/ 169069 h 583407"/>
              <a:gd name="connsiteX6" fmla="*/ 295275 w 314325"/>
              <a:gd name="connsiteY6" fmla="*/ 185738 h 583407"/>
              <a:gd name="connsiteX7" fmla="*/ 314325 w 314325"/>
              <a:gd name="connsiteY7" fmla="*/ 223838 h 583407"/>
              <a:gd name="connsiteX8" fmla="*/ 295275 w 314325"/>
              <a:gd name="connsiteY8" fmla="*/ 264319 h 583407"/>
              <a:gd name="connsiteX9" fmla="*/ 247650 w 314325"/>
              <a:gd name="connsiteY9" fmla="*/ 335757 h 583407"/>
              <a:gd name="connsiteX10" fmla="*/ 233363 w 314325"/>
              <a:gd name="connsiteY10" fmla="*/ 414338 h 583407"/>
              <a:gd name="connsiteX11" fmla="*/ 216694 w 314325"/>
              <a:gd name="connsiteY11" fmla="*/ 476250 h 583407"/>
              <a:gd name="connsiteX12" fmla="*/ 183357 w 314325"/>
              <a:gd name="connsiteY12" fmla="*/ 540544 h 583407"/>
              <a:gd name="connsiteX13" fmla="*/ 161925 w 314325"/>
              <a:gd name="connsiteY13" fmla="*/ 573882 h 583407"/>
              <a:gd name="connsiteX14" fmla="*/ 142875 w 314325"/>
              <a:gd name="connsiteY14" fmla="*/ 583407 h 583407"/>
              <a:gd name="connsiteX15" fmla="*/ 71438 w 314325"/>
              <a:gd name="connsiteY15" fmla="*/ 583407 h 583407"/>
              <a:gd name="connsiteX16" fmla="*/ 83344 w 314325"/>
              <a:gd name="connsiteY16" fmla="*/ 485775 h 583407"/>
              <a:gd name="connsiteX17" fmla="*/ 35720 w 314325"/>
              <a:gd name="connsiteY17" fmla="*/ 454819 h 583407"/>
              <a:gd name="connsiteX18" fmla="*/ 0 w 314325"/>
              <a:gd name="connsiteY18" fmla="*/ 407194 h 583407"/>
              <a:gd name="connsiteX19" fmla="*/ 4763 w 314325"/>
              <a:gd name="connsiteY19" fmla="*/ 350043 h 583407"/>
              <a:gd name="connsiteX20" fmla="*/ 38101 w 314325"/>
              <a:gd name="connsiteY20" fmla="*/ 359569 h 583407"/>
              <a:gd name="connsiteX21" fmla="*/ 90488 w 314325"/>
              <a:gd name="connsiteY21" fmla="*/ 400050 h 583407"/>
              <a:gd name="connsiteX22" fmla="*/ 121445 w 314325"/>
              <a:gd name="connsiteY22" fmla="*/ 376238 h 583407"/>
              <a:gd name="connsiteX23" fmla="*/ 138113 w 314325"/>
              <a:gd name="connsiteY23" fmla="*/ 357188 h 583407"/>
              <a:gd name="connsiteX24" fmla="*/ 154782 w 314325"/>
              <a:gd name="connsiteY24" fmla="*/ 307182 h 583407"/>
              <a:gd name="connsiteX25" fmla="*/ 142875 w 314325"/>
              <a:gd name="connsiteY25" fmla="*/ 280988 h 583407"/>
              <a:gd name="connsiteX26" fmla="*/ 128588 w 314325"/>
              <a:gd name="connsiteY26" fmla="*/ 261938 h 583407"/>
              <a:gd name="connsiteX27" fmla="*/ 95250 w 314325"/>
              <a:gd name="connsiteY27" fmla="*/ 250032 h 583407"/>
              <a:gd name="connsiteX28" fmla="*/ 61913 w 314325"/>
              <a:gd name="connsiteY28" fmla="*/ 257175 h 583407"/>
              <a:gd name="connsiteX29" fmla="*/ 76200 w 314325"/>
              <a:gd name="connsiteY29" fmla="*/ 207169 h 583407"/>
              <a:gd name="connsiteX30" fmla="*/ 85725 w 314325"/>
              <a:gd name="connsiteY30" fmla="*/ 157163 h 583407"/>
              <a:gd name="connsiteX31" fmla="*/ 121444 w 314325"/>
              <a:gd name="connsiteY31" fmla="*/ 123825 h 583407"/>
              <a:gd name="connsiteX32" fmla="*/ 142875 w 314325"/>
              <a:gd name="connsiteY32" fmla="*/ 76200 h 583407"/>
              <a:gd name="connsiteX33" fmla="*/ 171450 w 314325"/>
              <a:gd name="connsiteY33" fmla="*/ 35719 h 583407"/>
              <a:gd name="connsiteX34" fmla="*/ 211932 w 314325"/>
              <a:gd name="connsiteY34" fmla="*/ 0 h 583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14325" h="583407">
                <a:moveTo>
                  <a:pt x="211932" y="0"/>
                </a:moveTo>
                <a:lnTo>
                  <a:pt x="247650" y="47625"/>
                </a:lnTo>
                <a:lnTo>
                  <a:pt x="250032" y="111919"/>
                </a:lnTo>
                <a:lnTo>
                  <a:pt x="245269" y="142875"/>
                </a:lnTo>
                <a:lnTo>
                  <a:pt x="257175" y="159544"/>
                </a:lnTo>
                <a:lnTo>
                  <a:pt x="271463" y="169069"/>
                </a:lnTo>
                <a:lnTo>
                  <a:pt x="295275" y="185738"/>
                </a:lnTo>
                <a:lnTo>
                  <a:pt x="314325" y="223838"/>
                </a:lnTo>
                <a:lnTo>
                  <a:pt x="295275" y="264319"/>
                </a:lnTo>
                <a:lnTo>
                  <a:pt x="247650" y="335757"/>
                </a:lnTo>
                <a:lnTo>
                  <a:pt x="233363" y="414338"/>
                </a:lnTo>
                <a:lnTo>
                  <a:pt x="216694" y="476250"/>
                </a:lnTo>
                <a:lnTo>
                  <a:pt x="183357" y="540544"/>
                </a:lnTo>
                <a:lnTo>
                  <a:pt x="161925" y="573882"/>
                </a:lnTo>
                <a:lnTo>
                  <a:pt x="142875" y="583407"/>
                </a:lnTo>
                <a:lnTo>
                  <a:pt x="71438" y="583407"/>
                </a:lnTo>
                <a:cubicBezTo>
                  <a:pt x="73025" y="555626"/>
                  <a:pt x="81757" y="513556"/>
                  <a:pt x="83344" y="485775"/>
                </a:cubicBezTo>
                <a:cubicBezTo>
                  <a:pt x="78582" y="463153"/>
                  <a:pt x="49611" y="467916"/>
                  <a:pt x="35720" y="454819"/>
                </a:cubicBezTo>
                <a:cubicBezTo>
                  <a:pt x="21829" y="441722"/>
                  <a:pt x="6350" y="423466"/>
                  <a:pt x="0" y="407194"/>
                </a:cubicBezTo>
                <a:lnTo>
                  <a:pt x="4763" y="350043"/>
                </a:lnTo>
                <a:cubicBezTo>
                  <a:pt x="18257" y="358775"/>
                  <a:pt x="24607" y="350837"/>
                  <a:pt x="38101" y="359569"/>
                </a:cubicBezTo>
                <a:lnTo>
                  <a:pt x="90488" y="400050"/>
                </a:lnTo>
                <a:cubicBezTo>
                  <a:pt x="97632" y="391319"/>
                  <a:pt x="114301" y="384969"/>
                  <a:pt x="121445" y="376238"/>
                </a:cubicBezTo>
                <a:lnTo>
                  <a:pt x="138113" y="357188"/>
                </a:lnTo>
                <a:lnTo>
                  <a:pt x="154782" y="307182"/>
                </a:lnTo>
                <a:lnTo>
                  <a:pt x="142875" y="280988"/>
                </a:lnTo>
                <a:lnTo>
                  <a:pt x="128588" y="261938"/>
                </a:lnTo>
                <a:lnTo>
                  <a:pt x="95250" y="250032"/>
                </a:lnTo>
                <a:lnTo>
                  <a:pt x="61913" y="257175"/>
                </a:lnTo>
                <a:lnTo>
                  <a:pt x="76200" y="207169"/>
                </a:lnTo>
                <a:lnTo>
                  <a:pt x="85725" y="157163"/>
                </a:lnTo>
                <a:lnTo>
                  <a:pt x="121444" y="123825"/>
                </a:lnTo>
                <a:lnTo>
                  <a:pt x="142875" y="76200"/>
                </a:lnTo>
                <a:lnTo>
                  <a:pt x="171450" y="35719"/>
                </a:lnTo>
                <a:lnTo>
                  <a:pt x="211932" y="0"/>
                </a:lnTo>
                <a:close/>
              </a:path>
            </a:pathLst>
          </a:cu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0CDB4677-F96F-419D-80F6-B8E8B662F50F}"/>
              </a:ext>
            </a:extLst>
          </p:cNvPr>
          <p:cNvSpPr/>
          <p:nvPr/>
        </p:nvSpPr>
        <p:spPr>
          <a:xfrm>
            <a:off x="5625342" y="5007679"/>
            <a:ext cx="132025" cy="161419"/>
          </a:xfrm>
          <a:custGeom>
            <a:avLst/>
            <a:gdLst>
              <a:gd name="connsiteX0" fmla="*/ 112976 w 112976"/>
              <a:gd name="connsiteY0" fmla="*/ 74140 h 144750"/>
              <a:gd name="connsiteX1" fmla="*/ 88263 w 112976"/>
              <a:gd name="connsiteY1" fmla="*/ 17652 h 144750"/>
              <a:gd name="connsiteX2" fmla="*/ 63549 w 112976"/>
              <a:gd name="connsiteY2" fmla="*/ 0 h 144750"/>
              <a:gd name="connsiteX3" fmla="*/ 52958 w 112976"/>
              <a:gd name="connsiteY3" fmla="*/ 24713 h 144750"/>
              <a:gd name="connsiteX4" fmla="*/ 35305 w 112976"/>
              <a:gd name="connsiteY4" fmla="*/ 49427 h 144750"/>
              <a:gd name="connsiteX5" fmla="*/ 0 w 112976"/>
              <a:gd name="connsiteY5" fmla="*/ 91793 h 144750"/>
              <a:gd name="connsiteX6" fmla="*/ 21183 w 112976"/>
              <a:gd name="connsiteY6" fmla="*/ 120037 h 144750"/>
              <a:gd name="connsiteX7" fmla="*/ 52958 w 112976"/>
              <a:gd name="connsiteY7" fmla="*/ 144750 h 144750"/>
              <a:gd name="connsiteX8" fmla="*/ 91793 w 112976"/>
              <a:gd name="connsiteY8" fmla="*/ 127098 h 144750"/>
              <a:gd name="connsiteX9" fmla="*/ 112976 w 112976"/>
              <a:gd name="connsiteY9" fmla="*/ 74140 h 144750"/>
              <a:gd name="connsiteX0" fmla="*/ 124882 w 124882"/>
              <a:gd name="connsiteY0" fmla="*/ 74140 h 144750"/>
              <a:gd name="connsiteX1" fmla="*/ 100169 w 124882"/>
              <a:gd name="connsiteY1" fmla="*/ 17652 h 144750"/>
              <a:gd name="connsiteX2" fmla="*/ 75455 w 124882"/>
              <a:gd name="connsiteY2" fmla="*/ 0 h 144750"/>
              <a:gd name="connsiteX3" fmla="*/ 64864 w 124882"/>
              <a:gd name="connsiteY3" fmla="*/ 24713 h 144750"/>
              <a:gd name="connsiteX4" fmla="*/ 47211 w 124882"/>
              <a:gd name="connsiteY4" fmla="*/ 49427 h 144750"/>
              <a:gd name="connsiteX5" fmla="*/ 0 w 124882"/>
              <a:gd name="connsiteY5" fmla="*/ 98936 h 144750"/>
              <a:gd name="connsiteX6" fmla="*/ 33089 w 124882"/>
              <a:gd name="connsiteY6" fmla="*/ 120037 h 144750"/>
              <a:gd name="connsiteX7" fmla="*/ 64864 w 124882"/>
              <a:gd name="connsiteY7" fmla="*/ 144750 h 144750"/>
              <a:gd name="connsiteX8" fmla="*/ 103699 w 124882"/>
              <a:gd name="connsiteY8" fmla="*/ 127098 h 144750"/>
              <a:gd name="connsiteX9" fmla="*/ 124882 w 124882"/>
              <a:gd name="connsiteY9" fmla="*/ 74140 h 144750"/>
              <a:gd name="connsiteX0" fmla="*/ 124882 w 124882"/>
              <a:gd name="connsiteY0" fmla="*/ 74140 h 144750"/>
              <a:gd name="connsiteX1" fmla="*/ 100169 w 124882"/>
              <a:gd name="connsiteY1" fmla="*/ 17652 h 144750"/>
              <a:gd name="connsiteX2" fmla="*/ 75455 w 124882"/>
              <a:gd name="connsiteY2" fmla="*/ 0 h 144750"/>
              <a:gd name="connsiteX3" fmla="*/ 64864 w 124882"/>
              <a:gd name="connsiteY3" fmla="*/ 24713 h 144750"/>
              <a:gd name="connsiteX4" fmla="*/ 47211 w 124882"/>
              <a:gd name="connsiteY4" fmla="*/ 49427 h 144750"/>
              <a:gd name="connsiteX5" fmla="*/ 0 w 124882"/>
              <a:gd name="connsiteY5" fmla="*/ 98936 h 144750"/>
              <a:gd name="connsiteX6" fmla="*/ 18801 w 124882"/>
              <a:gd name="connsiteY6" fmla="*/ 134325 h 144750"/>
              <a:gd name="connsiteX7" fmla="*/ 64864 w 124882"/>
              <a:gd name="connsiteY7" fmla="*/ 144750 h 144750"/>
              <a:gd name="connsiteX8" fmla="*/ 103699 w 124882"/>
              <a:gd name="connsiteY8" fmla="*/ 127098 h 144750"/>
              <a:gd name="connsiteX9" fmla="*/ 124882 w 124882"/>
              <a:gd name="connsiteY9" fmla="*/ 74140 h 144750"/>
              <a:gd name="connsiteX0" fmla="*/ 124882 w 124882"/>
              <a:gd name="connsiteY0" fmla="*/ 74140 h 149512"/>
              <a:gd name="connsiteX1" fmla="*/ 100169 w 124882"/>
              <a:gd name="connsiteY1" fmla="*/ 17652 h 149512"/>
              <a:gd name="connsiteX2" fmla="*/ 75455 w 124882"/>
              <a:gd name="connsiteY2" fmla="*/ 0 h 149512"/>
              <a:gd name="connsiteX3" fmla="*/ 64864 w 124882"/>
              <a:gd name="connsiteY3" fmla="*/ 24713 h 149512"/>
              <a:gd name="connsiteX4" fmla="*/ 47211 w 124882"/>
              <a:gd name="connsiteY4" fmla="*/ 49427 h 149512"/>
              <a:gd name="connsiteX5" fmla="*/ 0 w 124882"/>
              <a:gd name="connsiteY5" fmla="*/ 98936 h 149512"/>
              <a:gd name="connsiteX6" fmla="*/ 18801 w 124882"/>
              <a:gd name="connsiteY6" fmla="*/ 134325 h 149512"/>
              <a:gd name="connsiteX7" fmla="*/ 76770 w 124882"/>
              <a:gd name="connsiteY7" fmla="*/ 149512 h 149512"/>
              <a:gd name="connsiteX8" fmla="*/ 103699 w 124882"/>
              <a:gd name="connsiteY8" fmla="*/ 127098 h 149512"/>
              <a:gd name="connsiteX9" fmla="*/ 124882 w 124882"/>
              <a:gd name="connsiteY9" fmla="*/ 74140 h 149512"/>
              <a:gd name="connsiteX0" fmla="*/ 124882 w 124882"/>
              <a:gd name="connsiteY0" fmla="*/ 74140 h 149512"/>
              <a:gd name="connsiteX1" fmla="*/ 100169 w 124882"/>
              <a:gd name="connsiteY1" fmla="*/ 17652 h 149512"/>
              <a:gd name="connsiteX2" fmla="*/ 75455 w 124882"/>
              <a:gd name="connsiteY2" fmla="*/ 0 h 149512"/>
              <a:gd name="connsiteX3" fmla="*/ 64864 w 124882"/>
              <a:gd name="connsiteY3" fmla="*/ 24713 h 149512"/>
              <a:gd name="connsiteX4" fmla="*/ 30542 w 124882"/>
              <a:gd name="connsiteY4" fmla="*/ 47046 h 149512"/>
              <a:gd name="connsiteX5" fmla="*/ 0 w 124882"/>
              <a:gd name="connsiteY5" fmla="*/ 98936 h 149512"/>
              <a:gd name="connsiteX6" fmla="*/ 18801 w 124882"/>
              <a:gd name="connsiteY6" fmla="*/ 134325 h 149512"/>
              <a:gd name="connsiteX7" fmla="*/ 76770 w 124882"/>
              <a:gd name="connsiteY7" fmla="*/ 149512 h 149512"/>
              <a:gd name="connsiteX8" fmla="*/ 103699 w 124882"/>
              <a:gd name="connsiteY8" fmla="*/ 127098 h 149512"/>
              <a:gd name="connsiteX9" fmla="*/ 124882 w 124882"/>
              <a:gd name="connsiteY9" fmla="*/ 74140 h 149512"/>
              <a:gd name="connsiteX0" fmla="*/ 124882 w 124882"/>
              <a:gd name="connsiteY0" fmla="*/ 74140 h 149512"/>
              <a:gd name="connsiteX1" fmla="*/ 100169 w 124882"/>
              <a:gd name="connsiteY1" fmla="*/ 17652 h 149512"/>
              <a:gd name="connsiteX2" fmla="*/ 75455 w 124882"/>
              <a:gd name="connsiteY2" fmla="*/ 0 h 149512"/>
              <a:gd name="connsiteX3" fmla="*/ 48196 w 124882"/>
              <a:gd name="connsiteY3" fmla="*/ 10425 h 149512"/>
              <a:gd name="connsiteX4" fmla="*/ 30542 w 124882"/>
              <a:gd name="connsiteY4" fmla="*/ 47046 h 149512"/>
              <a:gd name="connsiteX5" fmla="*/ 0 w 124882"/>
              <a:gd name="connsiteY5" fmla="*/ 98936 h 149512"/>
              <a:gd name="connsiteX6" fmla="*/ 18801 w 124882"/>
              <a:gd name="connsiteY6" fmla="*/ 134325 h 149512"/>
              <a:gd name="connsiteX7" fmla="*/ 76770 w 124882"/>
              <a:gd name="connsiteY7" fmla="*/ 149512 h 149512"/>
              <a:gd name="connsiteX8" fmla="*/ 103699 w 124882"/>
              <a:gd name="connsiteY8" fmla="*/ 127098 h 149512"/>
              <a:gd name="connsiteX9" fmla="*/ 124882 w 124882"/>
              <a:gd name="connsiteY9" fmla="*/ 74140 h 149512"/>
              <a:gd name="connsiteX0" fmla="*/ 124882 w 124882"/>
              <a:gd name="connsiteY0" fmla="*/ 74140 h 149512"/>
              <a:gd name="connsiteX1" fmla="*/ 121600 w 124882"/>
              <a:gd name="connsiteY1" fmla="*/ 17652 h 149512"/>
              <a:gd name="connsiteX2" fmla="*/ 75455 w 124882"/>
              <a:gd name="connsiteY2" fmla="*/ 0 h 149512"/>
              <a:gd name="connsiteX3" fmla="*/ 48196 w 124882"/>
              <a:gd name="connsiteY3" fmla="*/ 10425 h 149512"/>
              <a:gd name="connsiteX4" fmla="*/ 30542 w 124882"/>
              <a:gd name="connsiteY4" fmla="*/ 47046 h 149512"/>
              <a:gd name="connsiteX5" fmla="*/ 0 w 124882"/>
              <a:gd name="connsiteY5" fmla="*/ 98936 h 149512"/>
              <a:gd name="connsiteX6" fmla="*/ 18801 w 124882"/>
              <a:gd name="connsiteY6" fmla="*/ 134325 h 149512"/>
              <a:gd name="connsiteX7" fmla="*/ 76770 w 124882"/>
              <a:gd name="connsiteY7" fmla="*/ 149512 h 149512"/>
              <a:gd name="connsiteX8" fmla="*/ 103699 w 124882"/>
              <a:gd name="connsiteY8" fmla="*/ 127098 h 149512"/>
              <a:gd name="connsiteX9" fmla="*/ 124882 w 124882"/>
              <a:gd name="connsiteY9" fmla="*/ 74140 h 149512"/>
              <a:gd name="connsiteX0" fmla="*/ 132025 w 132025"/>
              <a:gd name="connsiteY0" fmla="*/ 74140 h 149512"/>
              <a:gd name="connsiteX1" fmla="*/ 121600 w 132025"/>
              <a:gd name="connsiteY1" fmla="*/ 17652 h 149512"/>
              <a:gd name="connsiteX2" fmla="*/ 75455 w 132025"/>
              <a:gd name="connsiteY2" fmla="*/ 0 h 149512"/>
              <a:gd name="connsiteX3" fmla="*/ 48196 w 132025"/>
              <a:gd name="connsiteY3" fmla="*/ 10425 h 149512"/>
              <a:gd name="connsiteX4" fmla="*/ 30542 w 132025"/>
              <a:gd name="connsiteY4" fmla="*/ 47046 h 149512"/>
              <a:gd name="connsiteX5" fmla="*/ 0 w 132025"/>
              <a:gd name="connsiteY5" fmla="*/ 98936 h 149512"/>
              <a:gd name="connsiteX6" fmla="*/ 18801 w 132025"/>
              <a:gd name="connsiteY6" fmla="*/ 134325 h 149512"/>
              <a:gd name="connsiteX7" fmla="*/ 76770 w 132025"/>
              <a:gd name="connsiteY7" fmla="*/ 149512 h 149512"/>
              <a:gd name="connsiteX8" fmla="*/ 103699 w 132025"/>
              <a:gd name="connsiteY8" fmla="*/ 127098 h 149512"/>
              <a:gd name="connsiteX9" fmla="*/ 132025 w 132025"/>
              <a:gd name="connsiteY9" fmla="*/ 74140 h 149512"/>
              <a:gd name="connsiteX0" fmla="*/ 132025 w 132025"/>
              <a:gd name="connsiteY0" fmla="*/ 74140 h 161419"/>
              <a:gd name="connsiteX1" fmla="*/ 121600 w 132025"/>
              <a:gd name="connsiteY1" fmla="*/ 17652 h 161419"/>
              <a:gd name="connsiteX2" fmla="*/ 75455 w 132025"/>
              <a:gd name="connsiteY2" fmla="*/ 0 h 161419"/>
              <a:gd name="connsiteX3" fmla="*/ 48196 w 132025"/>
              <a:gd name="connsiteY3" fmla="*/ 10425 h 161419"/>
              <a:gd name="connsiteX4" fmla="*/ 30542 w 132025"/>
              <a:gd name="connsiteY4" fmla="*/ 47046 h 161419"/>
              <a:gd name="connsiteX5" fmla="*/ 0 w 132025"/>
              <a:gd name="connsiteY5" fmla="*/ 98936 h 161419"/>
              <a:gd name="connsiteX6" fmla="*/ 18801 w 132025"/>
              <a:gd name="connsiteY6" fmla="*/ 134325 h 161419"/>
              <a:gd name="connsiteX7" fmla="*/ 67245 w 132025"/>
              <a:gd name="connsiteY7" fmla="*/ 161419 h 161419"/>
              <a:gd name="connsiteX8" fmla="*/ 103699 w 132025"/>
              <a:gd name="connsiteY8" fmla="*/ 127098 h 161419"/>
              <a:gd name="connsiteX9" fmla="*/ 132025 w 132025"/>
              <a:gd name="connsiteY9" fmla="*/ 74140 h 161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025" h="161419">
                <a:moveTo>
                  <a:pt x="132025" y="74140"/>
                </a:moveTo>
                <a:lnTo>
                  <a:pt x="121600" y="17652"/>
                </a:lnTo>
                <a:lnTo>
                  <a:pt x="75455" y="0"/>
                </a:lnTo>
                <a:lnTo>
                  <a:pt x="48196" y="10425"/>
                </a:lnTo>
                <a:lnTo>
                  <a:pt x="30542" y="47046"/>
                </a:lnTo>
                <a:lnTo>
                  <a:pt x="0" y="98936"/>
                </a:lnTo>
                <a:lnTo>
                  <a:pt x="18801" y="134325"/>
                </a:lnTo>
                <a:lnTo>
                  <a:pt x="67245" y="161419"/>
                </a:lnTo>
                <a:lnTo>
                  <a:pt x="103699" y="127098"/>
                </a:lnTo>
                <a:lnTo>
                  <a:pt x="132025" y="7414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88354D96-451A-406D-A022-1D689CFF9C36}"/>
              </a:ext>
            </a:extLst>
          </p:cNvPr>
          <p:cNvSpPr/>
          <p:nvPr/>
        </p:nvSpPr>
        <p:spPr>
          <a:xfrm>
            <a:off x="5030794" y="4860031"/>
            <a:ext cx="167103" cy="95008"/>
          </a:xfrm>
          <a:custGeom>
            <a:avLst/>
            <a:gdLst>
              <a:gd name="connsiteX0" fmla="*/ 16669 w 73819"/>
              <a:gd name="connsiteY0" fmla="*/ 0 h 130969"/>
              <a:gd name="connsiteX1" fmla="*/ 0 w 73819"/>
              <a:gd name="connsiteY1" fmla="*/ 69056 h 130969"/>
              <a:gd name="connsiteX2" fmla="*/ 23813 w 73819"/>
              <a:gd name="connsiteY2" fmla="*/ 130969 h 130969"/>
              <a:gd name="connsiteX3" fmla="*/ 50007 w 73819"/>
              <a:gd name="connsiteY3" fmla="*/ 119063 h 130969"/>
              <a:gd name="connsiteX4" fmla="*/ 73819 w 73819"/>
              <a:gd name="connsiteY4" fmla="*/ 66675 h 130969"/>
              <a:gd name="connsiteX5" fmla="*/ 66675 w 73819"/>
              <a:gd name="connsiteY5" fmla="*/ 28575 h 130969"/>
              <a:gd name="connsiteX6" fmla="*/ 16669 w 73819"/>
              <a:gd name="connsiteY6" fmla="*/ 0 h 130969"/>
              <a:gd name="connsiteX0" fmla="*/ 16669 w 73819"/>
              <a:gd name="connsiteY0" fmla="*/ 0 h 135731"/>
              <a:gd name="connsiteX1" fmla="*/ 0 w 73819"/>
              <a:gd name="connsiteY1" fmla="*/ 69056 h 135731"/>
              <a:gd name="connsiteX2" fmla="*/ 16669 w 73819"/>
              <a:gd name="connsiteY2" fmla="*/ 135731 h 135731"/>
              <a:gd name="connsiteX3" fmla="*/ 50007 w 73819"/>
              <a:gd name="connsiteY3" fmla="*/ 119063 h 135731"/>
              <a:gd name="connsiteX4" fmla="*/ 73819 w 73819"/>
              <a:gd name="connsiteY4" fmla="*/ 66675 h 135731"/>
              <a:gd name="connsiteX5" fmla="*/ 66675 w 73819"/>
              <a:gd name="connsiteY5" fmla="*/ 28575 h 135731"/>
              <a:gd name="connsiteX6" fmla="*/ 16669 w 73819"/>
              <a:gd name="connsiteY6" fmla="*/ 0 h 135731"/>
              <a:gd name="connsiteX0" fmla="*/ 28575 w 73819"/>
              <a:gd name="connsiteY0" fmla="*/ 0 h 128588"/>
              <a:gd name="connsiteX1" fmla="*/ 0 w 73819"/>
              <a:gd name="connsiteY1" fmla="*/ 61913 h 128588"/>
              <a:gd name="connsiteX2" fmla="*/ 16669 w 73819"/>
              <a:gd name="connsiteY2" fmla="*/ 128588 h 128588"/>
              <a:gd name="connsiteX3" fmla="*/ 50007 w 73819"/>
              <a:gd name="connsiteY3" fmla="*/ 111920 h 128588"/>
              <a:gd name="connsiteX4" fmla="*/ 73819 w 73819"/>
              <a:gd name="connsiteY4" fmla="*/ 59532 h 128588"/>
              <a:gd name="connsiteX5" fmla="*/ 66675 w 73819"/>
              <a:gd name="connsiteY5" fmla="*/ 21432 h 128588"/>
              <a:gd name="connsiteX6" fmla="*/ 28575 w 73819"/>
              <a:gd name="connsiteY6" fmla="*/ 0 h 128588"/>
              <a:gd name="connsiteX0" fmla="*/ 28575 w 73819"/>
              <a:gd name="connsiteY0" fmla="*/ 0 h 128588"/>
              <a:gd name="connsiteX1" fmla="*/ 0 w 73819"/>
              <a:gd name="connsiteY1" fmla="*/ 61913 h 128588"/>
              <a:gd name="connsiteX2" fmla="*/ 16669 w 73819"/>
              <a:gd name="connsiteY2" fmla="*/ 128588 h 128588"/>
              <a:gd name="connsiteX3" fmla="*/ 47626 w 73819"/>
              <a:gd name="connsiteY3" fmla="*/ 85726 h 128588"/>
              <a:gd name="connsiteX4" fmla="*/ 73819 w 73819"/>
              <a:gd name="connsiteY4" fmla="*/ 59532 h 128588"/>
              <a:gd name="connsiteX5" fmla="*/ 66675 w 73819"/>
              <a:gd name="connsiteY5" fmla="*/ 21432 h 128588"/>
              <a:gd name="connsiteX6" fmla="*/ 28575 w 73819"/>
              <a:gd name="connsiteY6" fmla="*/ 0 h 128588"/>
              <a:gd name="connsiteX0" fmla="*/ 28575 w 73819"/>
              <a:gd name="connsiteY0" fmla="*/ 0 h 128588"/>
              <a:gd name="connsiteX1" fmla="*/ 0 w 73819"/>
              <a:gd name="connsiteY1" fmla="*/ 61913 h 128588"/>
              <a:gd name="connsiteX2" fmla="*/ 16669 w 73819"/>
              <a:gd name="connsiteY2" fmla="*/ 128588 h 128588"/>
              <a:gd name="connsiteX3" fmla="*/ 42864 w 73819"/>
              <a:gd name="connsiteY3" fmla="*/ 71438 h 128588"/>
              <a:gd name="connsiteX4" fmla="*/ 73819 w 73819"/>
              <a:gd name="connsiteY4" fmla="*/ 59532 h 128588"/>
              <a:gd name="connsiteX5" fmla="*/ 66675 w 73819"/>
              <a:gd name="connsiteY5" fmla="*/ 21432 h 128588"/>
              <a:gd name="connsiteX6" fmla="*/ 28575 w 73819"/>
              <a:gd name="connsiteY6" fmla="*/ 0 h 128588"/>
              <a:gd name="connsiteX0" fmla="*/ 28575 w 73819"/>
              <a:gd name="connsiteY0" fmla="*/ 0 h 128588"/>
              <a:gd name="connsiteX1" fmla="*/ 0 w 73819"/>
              <a:gd name="connsiteY1" fmla="*/ 61913 h 128588"/>
              <a:gd name="connsiteX2" fmla="*/ 16669 w 73819"/>
              <a:gd name="connsiteY2" fmla="*/ 128588 h 128588"/>
              <a:gd name="connsiteX3" fmla="*/ 42864 w 73819"/>
              <a:gd name="connsiteY3" fmla="*/ 71438 h 128588"/>
              <a:gd name="connsiteX4" fmla="*/ 73819 w 73819"/>
              <a:gd name="connsiteY4" fmla="*/ 59532 h 128588"/>
              <a:gd name="connsiteX5" fmla="*/ 66675 w 73819"/>
              <a:gd name="connsiteY5" fmla="*/ 21432 h 128588"/>
              <a:gd name="connsiteX6" fmla="*/ 28575 w 73819"/>
              <a:gd name="connsiteY6" fmla="*/ 0 h 128588"/>
              <a:gd name="connsiteX0" fmla="*/ 60530 w 105774"/>
              <a:gd name="connsiteY0" fmla="*/ 0 h 128588"/>
              <a:gd name="connsiteX1" fmla="*/ 0 w 105774"/>
              <a:gd name="connsiteY1" fmla="*/ 5377 h 128588"/>
              <a:gd name="connsiteX2" fmla="*/ 48624 w 105774"/>
              <a:gd name="connsiteY2" fmla="*/ 128588 h 128588"/>
              <a:gd name="connsiteX3" fmla="*/ 74819 w 105774"/>
              <a:gd name="connsiteY3" fmla="*/ 71438 h 128588"/>
              <a:gd name="connsiteX4" fmla="*/ 105774 w 105774"/>
              <a:gd name="connsiteY4" fmla="*/ 59532 h 128588"/>
              <a:gd name="connsiteX5" fmla="*/ 98630 w 105774"/>
              <a:gd name="connsiteY5" fmla="*/ 21432 h 128588"/>
              <a:gd name="connsiteX6" fmla="*/ 60530 w 105774"/>
              <a:gd name="connsiteY6" fmla="*/ 0 h 128588"/>
              <a:gd name="connsiteX0" fmla="*/ 139972 w 185216"/>
              <a:gd name="connsiteY0" fmla="*/ 0 h 73271"/>
              <a:gd name="connsiteX1" fmla="*/ 79442 w 185216"/>
              <a:gd name="connsiteY1" fmla="*/ 5377 h 73271"/>
              <a:gd name="connsiteX2" fmla="*/ 246 w 185216"/>
              <a:gd name="connsiteY2" fmla="*/ 30265 h 73271"/>
              <a:gd name="connsiteX3" fmla="*/ 154261 w 185216"/>
              <a:gd name="connsiteY3" fmla="*/ 71438 h 73271"/>
              <a:gd name="connsiteX4" fmla="*/ 185216 w 185216"/>
              <a:gd name="connsiteY4" fmla="*/ 59532 h 73271"/>
              <a:gd name="connsiteX5" fmla="*/ 178072 w 185216"/>
              <a:gd name="connsiteY5" fmla="*/ 21432 h 73271"/>
              <a:gd name="connsiteX6" fmla="*/ 139972 w 185216"/>
              <a:gd name="connsiteY6" fmla="*/ 0 h 73271"/>
              <a:gd name="connsiteX0" fmla="*/ 139972 w 185216"/>
              <a:gd name="connsiteY0" fmla="*/ 0 h 95008"/>
              <a:gd name="connsiteX1" fmla="*/ 79442 w 185216"/>
              <a:gd name="connsiteY1" fmla="*/ 5377 h 95008"/>
              <a:gd name="connsiteX2" fmla="*/ 246 w 185216"/>
              <a:gd name="connsiteY2" fmla="*/ 30265 h 95008"/>
              <a:gd name="connsiteX3" fmla="*/ 68229 w 185216"/>
              <a:gd name="connsiteY3" fmla="*/ 93561 h 95008"/>
              <a:gd name="connsiteX4" fmla="*/ 185216 w 185216"/>
              <a:gd name="connsiteY4" fmla="*/ 59532 h 95008"/>
              <a:gd name="connsiteX5" fmla="*/ 178072 w 185216"/>
              <a:gd name="connsiteY5" fmla="*/ 21432 h 95008"/>
              <a:gd name="connsiteX6" fmla="*/ 139972 w 185216"/>
              <a:gd name="connsiteY6" fmla="*/ 0 h 95008"/>
              <a:gd name="connsiteX0" fmla="*/ 139972 w 185216"/>
              <a:gd name="connsiteY0" fmla="*/ 0 h 95008"/>
              <a:gd name="connsiteX1" fmla="*/ 79442 w 185216"/>
              <a:gd name="connsiteY1" fmla="*/ 5377 h 95008"/>
              <a:gd name="connsiteX2" fmla="*/ 246 w 185216"/>
              <a:gd name="connsiteY2" fmla="*/ 30265 h 95008"/>
              <a:gd name="connsiteX3" fmla="*/ 68229 w 185216"/>
              <a:gd name="connsiteY3" fmla="*/ 93561 h 95008"/>
              <a:gd name="connsiteX4" fmla="*/ 185216 w 185216"/>
              <a:gd name="connsiteY4" fmla="*/ 59532 h 95008"/>
              <a:gd name="connsiteX5" fmla="*/ 165781 w 185216"/>
              <a:gd name="connsiteY5" fmla="*/ 18974 h 95008"/>
              <a:gd name="connsiteX6" fmla="*/ 139972 w 185216"/>
              <a:gd name="connsiteY6" fmla="*/ 0 h 95008"/>
              <a:gd name="connsiteX0" fmla="*/ 139972 w 165781"/>
              <a:gd name="connsiteY0" fmla="*/ 0 h 95008"/>
              <a:gd name="connsiteX1" fmla="*/ 79442 w 165781"/>
              <a:gd name="connsiteY1" fmla="*/ 5377 h 95008"/>
              <a:gd name="connsiteX2" fmla="*/ 246 w 165781"/>
              <a:gd name="connsiteY2" fmla="*/ 30265 h 95008"/>
              <a:gd name="connsiteX3" fmla="*/ 68229 w 165781"/>
              <a:gd name="connsiteY3" fmla="*/ 93561 h 95008"/>
              <a:gd name="connsiteX4" fmla="*/ 155719 w 165781"/>
              <a:gd name="connsiteY4" fmla="*/ 79196 h 95008"/>
              <a:gd name="connsiteX5" fmla="*/ 165781 w 165781"/>
              <a:gd name="connsiteY5" fmla="*/ 18974 h 95008"/>
              <a:gd name="connsiteX6" fmla="*/ 139972 w 165781"/>
              <a:gd name="connsiteY6" fmla="*/ 0 h 95008"/>
              <a:gd name="connsiteX0" fmla="*/ 141294 w 167103"/>
              <a:gd name="connsiteY0" fmla="*/ 0 h 95008"/>
              <a:gd name="connsiteX1" fmla="*/ 80764 w 167103"/>
              <a:gd name="connsiteY1" fmla="*/ 5377 h 95008"/>
              <a:gd name="connsiteX2" fmla="*/ 23210 w 167103"/>
              <a:gd name="connsiteY2" fmla="*/ 7662 h 95008"/>
              <a:gd name="connsiteX3" fmla="*/ 1568 w 167103"/>
              <a:gd name="connsiteY3" fmla="*/ 30265 h 95008"/>
              <a:gd name="connsiteX4" fmla="*/ 69551 w 167103"/>
              <a:gd name="connsiteY4" fmla="*/ 93561 h 95008"/>
              <a:gd name="connsiteX5" fmla="*/ 157041 w 167103"/>
              <a:gd name="connsiteY5" fmla="*/ 79196 h 95008"/>
              <a:gd name="connsiteX6" fmla="*/ 167103 w 167103"/>
              <a:gd name="connsiteY6" fmla="*/ 18974 h 95008"/>
              <a:gd name="connsiteX7" fmla="*/ 141294 w 167103"/>
              <a:gd name="connsiteY7" fmla="*/ 0 h 9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03" h="95008">
                <a:moveTo>
                  <a:pt x="141294" y="0"/>
                </a:moveTo>
                <a:lnTo>
                  <a:pt x="80764" y="5377"/>
                </a:lnTo>
                <a:cubicBezTo>
                  <a:pt x="62312" y="7883"/>
                  <a:pt x="36409" y="3514"/>
                  <a:pt x="23210" y="7662"/>
                </a:cubicBezTo>
                <a:cubicBezTo>
                  <a:pt x="10011" y="11810"/>
                  <a:pt x="-4927" y="17178"/>
                  <a:pt x="1568" y="30265"/>
                </a:cubicBezTo>
                <a:cubicBezTo>
                  <a:pt x="10300" y="11215"/>
                  <a:pt x="53675" y="107848"/>
                  <a:pt x="69551" y="93561"/>
                </a:cubicBezTo>
                <a:lnTo>
                  <a:pt x="157041" y="79196"/>
                </a:lnTo>
                <a:lnTo>
                  <a:pt x="167103" y="18974"/>
                </a:lnTo>
                <a:lnTo>
                  <a:pt x="141294" y="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70EB7847-6CF8-4752-8E4F-8AA00A984ABE}"/>
              </a:ext>
            </a:extLst>
          </p:cNvPr>
          <p:cNvSpPr/>
          <p:nvPr/>
        </p:nvSpPr>
        <p:spPr>
          <a:xfrm>
            <a:off x="5224400" y="4870166"/>
            <a:ext cx="375557" cy="295679"/>
          </a:xfrm>
          <a:custGeom>
            <a:avLst/>
            <a:gdLst>
              <a:gd name="connsiteX0" fmla="*/ 0 w 375557"/>
              <a:gd name="connsiteY0" fmla="*/ 46264 h 201385"/>
              <a:gd name="connsiteX1" fmla="*/ 68036 w 375557"/>
              <a:gd name="connsiteY1" fmla="*/ 59871 h 201385"/>
              <a:gd name="connsiteX2" fmla="*/ 89807 w 375557"/>
              <a:gd name="connsiteY2" fmla="*/ 54428 h 201385"/>
              <a:gd name="connsiteX3" fmla="*/ 127907 w 375557"/>
              <a:gd name="connsiteY3" fmla="*/ 35378 h 201385"/>
              <a:gd name="connsiteX4" fmla="*/ 149679 w 375557"/>
              <a:gd name="connsiteY4" fmla="*/ 0 h 201385"/>
              <a:gd name="connsiteX5" fmla="*/ 231322 w 375557"/>
              <a:gd name="connsiteY5" fmla="*/ 2721 h 201385"/>
              <a:gd name="connsiteX6" fmla="*/ 337457 w 375557"/>
              <a:gd name="connsiteY6" fmla="*/ 57150 h 201385"/>
              <a:gd name="connsiteX7" fmla="*/ 351065 w 375557"/>
              <a:gd name="connsiteY7" fmla="*/ 84364 h 201385"/>
              <a:gd name="connsiteX8" fmla="*/ 375557 w 375557"/>
              <a:gd name="connsiteY8" fmla="*/ 144235 h 201385"/>
              <a:gd name="connsiteX9" fmla="*/ 348343 w 375557"/>
              <a:gd name="connsiteY9" fmla="*/ 201385 h 201385"/>
              <a:gd name="connsiteX10" fmla="*/ 228600 w 375557"/>
              <a:gd name="connsiteY10" fmla="*/ 195942 h 201385"/>
              <a:gd name="connsiteX11" fmla="*/ 206829 w 375557"/>
              <a:gd name="connsiteY11" fmla="*/ 160564 h 201385"/>
              <a:gd name="connsiteX12" fmla="*/ 228600 w 375557"/>
              <a:gd name="connsiteY12" fmla="*/ 152400 h 201385"/>
              <a:gd name="connsiteX13" fmla="*/ 236765 w 375557"/>
              <a:gd name="connsiteY13" fmla="*/ 122464 h 201385"/>
              <a:gd name="connsiteX14" fmla="*/ 225879 w 375557"/>
              <a:gd name="connsiteY14" fmla="*/ 95250 h 201385"/>
              <a:gd name="connsiteX15" fmla="*/ 201386 w 375557"/>
              <a:gd name="connsiteY15" fmla="*/ 70757 h 201385"/>
              <a:gd name="connsiteX16" fmla="*/ 163286 w 375557"/>
              <a:gd name="connsiteY16" fmla="*/ 57150 h 201385"/>
              <a:gd name="connsiteX17" fmla="*/ 106136 w 375557"/>
              <a:gd name="connsiteY17" fmla="*/ 78921 h 201385"/>
              <a:gd name="connsiteX18" fmla="*/ 89807 w 375557"/>
              <a:gd name="connsiteY18" fmla="*/ 92528 h 201385"/>
              <a:gd name="connsiteX19" fmla="*/ 29936 w 375557"/>
              <a:gd name="connsiteY19" fmla="*/ 114300 h 201385"/>
              <a:gd name="connsiteX20" fmla="*/ 0 w 375557"/>
              <a:gd name="connsiteY20" fmla="*/ 46264 h 201385"/>
              <a:gd name="connsiteX0" fmla="*/ 0 w 375557"/>
              <a:gd name="connsiteY0" fmla="*/ 87085 h 242206"/>
              <a:gd name="connsiteX1" fmla="*/ 68036 w 375557"/>
              <a:gd name="connsiteY1" fmla="*/ 100692 h 242206"/>
              <a:gd name="connsiteX2" fmla="*/ 89807 w 375557"/>
              <a:gd name="connsiteY2" fmla="*/ 95249 h 242206"/>
              <a:gd name="connsiteX3" fmla="*/ 127907 w 375557"/>
              <a:gd name="connsiteY3" fmla="*/ 76199 h 242206"/>
              <a:gd name="connsiteX4" fmla="*/ 149679 w 375557"/>
              <a:gd name="connsiteY4" fmla="*/ 0 h 242206"/>
              <a:gd name="connsiteX5" fmla="*/ 231322 w 375557"/>
              <a:gd name="connsiteY5" fmla="*/ 43542 h 242206"/>
              <a:gd name="connsiteX6" fmla="*/ 337457 w 375557"/>
              <a:gd name="connsiteY6" fmla="*/ 97971 h 242206"/>
              <a:gd name="connsiteX7" fmla="*/ 351065 w 375557"/>
              <a:gd name="connsiteY7" fmla="*/ 125185 h 242206"/>
              <a:gd name="connsiteX8" fmla="*/ 375557 w 375557"/>
              <a:gd name="connsiteY8" fmla="*/ 185056 h 242206"/>
              <a:gd name="connsiteX9" fmla="*/ 348343 w 375557"/>
              <a:gd name="connsiteY9" fmla="*/ 242206 h 242206"/>
              <a:gd name="connsiteX10" fmla="*/ 228600 w 375557"/>
              <a:gd name="connsiteY10" fmla="*/ 236763 h 242206"/>
              <a:gd name="connsiteX11" fmla="*/ 206829 w 375557"/>
              <a:gd name="connsiteY11" fmla="*/ 201385 h 242206"/>
              <a:gd name="connsiteX12" fmla="*/ 228600 w 375557"/>
              <a:gd name="connsiteY12" fmla="*/ 193221 h 242206"/>
              <a:gd name="connsiteX13" fmla="*/ 236765 w 375557"/>
              <a:gd name="connsiteY13" fmla="*/ 163285 h 242206"/>
              <a:gd name="connsiteX14" fmla="*/ 225879 w 375557"/>
              <a:gd name="connsiteY14" fmla="*/ 136071 h 242206"/>
              <a:gd name="connsiteX15" fmla="*/ 201386 w 375557"/>
              <a:gd name="connsiteY15" fmla="*/ 111578 h 242206"/>
              <a:gd name="connsiteX16" fmla="*/ 163286 w 375557"/>
              <a:gd name="connsiteY16" fmla="*/ 97971 h 242206"/>
              <a:gd name="connsiteX17" fmla="*/ 106136 w 375557"/>
              <a:gd name="connsiteY17" fmla="*/ 119742 h 242206"/>
              <a:gd name="connsiteX18" fmla="*/ 89807 w 375557"/>
              <a:gd name="connsiteY18" fmla="*/ 133349 h 242206"/>
              <a:gd name="connsiteX19" fmla="*/ 29936 w 375557"/>
              <a:gd name="connsiteY19" fmla="*/ 155121 h 242206"/>
              <a:gd name="connsiteX20" fmla="*/ 0 w 375557"/>
              <a:gd name="connsiteY20" fmla="*/ 87085 h 242206"/>
              <a:gd name="connsiteX0" fmla="*/ 0 w 375557"/>
              <a:gd name="connsiteY0" fmla="*/ 87085 h 242206"/>
              <a:gd name="connsiteX1" fmla="*/ 68036 w 375557"/>
              <a:gd name="connsiteY1" fmla="*/ 100692 h 242206"/>
              <a:gd name="connsiteX2" fmla="*/ 89807 w 375557"/>
              <a:gd name="connsiteY2" fmla="*/ 95249 h 242206"/>
              <a:gd name="connsiteX3" fmla="*/ 127907 w 375557"/>
              <a:gd name="connsiteY3" fmla="*/ 76199 h 242206"/>
              <a:gd name="connsiteX4" fmla="*/ 144236 w 375557"/>
              <a:gd name="connsiteY4" fmla="*/ 46263 h 242206"/>
              <a:gd name="connsiteX5" fmla="*/ 149679 w 375557"/>
              <a:gd name="connsiteY5" fmla="*/ 0 h 242206"/>
              <a:gd name="connsiteX6" fmla="*/ 231322 w 375557"/>
              <a:gd name="connsiteY6" fmla="*/ 43542 h 242206"/>
              <a:gd name="connsiteX7" fmla="*/ 337457 w 375557"/>
              <a:gd name="connsiteY7" fmla="*/ 97971 h 242206"/>
              <a:gd name="connsiteX8" fmla="*/ 351065 w 375557"/>
              <a:gd name="connsiteY8" fmla="*/ 125185 h 242206"/>
              <a:gd name="connsiteX9" fmla="*/ 375557 w 375557"/>
              <a:gd name="connsiteY9" fmla="*/ 185056 h 242206"/>
              <a:gd name="connsiteX10" fmla="*/ 348343 w 375557"/>
              <a:gd name="connsiteY10" fmla="*/ 242206 h 242206"/>
              <a:gd name="connsiteX11" fmla="*/ 228600 w 375557"/>
              <a:gd name="connsiteY11" fmla="*/ 236763 h 242206"/>
              <a:gd name="connsiteX12" fmla="*/ 206829 w 375557"/>
              <a:gd name="connsiteY12" fmla="*/ 201385 h 242206"/>
              <a:gd name="connsiteX13" fmla="*/ 228600 w 375557"/>
              <a:gd name="connsiteY13" fmla="*/ 193221 h 242206"/>
              <a:gd name="connsiteX14" fmla="*/ 236765 w 375557"/>
              <a:gd name="connsiteY14" fmla="*/ 163285 h 242206"/>
              <a:gd name="connsiteX15" fmla="*/ 225879 w 375557"/>
              <a:gd name="connsiteY15" fmla="*/ 136071 h 242206"/>
              <a:gd name="connsiteX16" fmla="*/ 201386 w 375557"/>
              <a:gd name="connsiteY16" fmla="*/ 111578 h 242206"/>
              <a:gd name="connsiteX17" fmla="*/ 163286 w 375557"/>
              <a:gd name="connsiteY17" fmla="*/ 97971 h 242206"/>
              <a:gd name="connsiteX18" fmla="*/ 106136 w 375557"/>
              <a:gd name="connsiteY18" fmla="*/ 119742 h 242206"/>
              <a:gd name="connsiteX19" fmla="*/ 89807 w 375557"/>
              <a:gd name="connsiteY19" fmla="*/ 133349 h 242206"/>
              <a:gd name="connsiteX20" fmla="*/ 29936 w 375557"/>
              <a:gd name="connsiteY20" fmla="*/ 155121 h 242206"/>
              <a:gd name="connsiteX21" fmla="*/ 0 w 375557"/>
              <a:gd name="connsiteY21" fmla="*/ 87085 h 242206"/>
              <a:gd name="connsiteX0" fmla="*/ 0 w 375557"/>
              <a:gd name="connsiteY0" fmla="*/ 111578 h 266699"/>
              <a:gd name="connsiteX1" fmla="*/ 68036 w 375557"/>
              <a:gd name="connsiteY1" fmla="*/ 125185 h 266699"/>
              <a:gd name="connsiteX2" fmla="*/ 89807 w 375557"/>
              <a:gd name="connsiteY2" fmla="*/ 119742 h 266699"/>
              <a:gd name="connsiteX3" fmla="*/ 127907 w 375557"/>
              <a:gd name="connsiteY3" fmla="*/ 100692 h 266699"/>
              <a:gd name="connsiteX4" fmla="*/ 144236 w 375557"/>
              <a:gd name="connsiteY4" fmla="*/ 70756 h 266699"/>
              <a:gd name="connsiteX5" fmla="*/ 97971 w 375557"/>
              <a:gd name="connsiteY5" fmla="*/ 0 h 266699"/>
              <a:gd name="connsiteX6" fmla="*/ 231322 w 375557"/>
              <a:gd name="connsiteY6" fmla="*/ 68035 h 266699"/>
              <a:gd name="connsiteX7" fmla="*/ 337457 w 375557"/>
              <a:gd name="connsiteY7" fmla="*/ 122464 h 266699"/>
              <a:gd name="connsiteX8" fmla="*/ 351065 w 375557"/>
              <a:gd name="connsiteY8" fmla="*/ 149678 h 266699"/>
              <a:gd name="connsiteX9" fmla="*/ 375557 w 375557"/>
              <a:gd name="connsiteY9" fmla="*/ 209549 h 266699"/>
              <a:gd name="connsiteX10" fmla="*/ 348343 w 375557"/>
              <a:gd name="connsiteY10" fmla="*/ 266699 h 266699"/>
              <a:gd name="connsiteX11" fmla="*/ 228600 w 375557"/>
              <a:gd name="connsiteY11" fmla="*/ 261256 h 266699"/>
              <a:gd name="connsiteX12" fmla="*/ 206829 w 375557"/>
              <a:gd name="connsiteY12" fmla="*/ 225878 h 266699"/>
              <a:gd name="connsiteX13" fmla="*/ 228600 w 375557"/>
              <a:gd name="connsiteY13" fmla="*/ 217714 h 266699"/>
              <a:gd name="connsiteX14" fmla="*/ 236765 w 375557"/>
              <a:gd name="connsiteY14" fmla="*/ 187778 h 266699"/>
              <a:gd name="connsiteX15" fmla="*/ 225879 w 375557"/>
              <a:gd name="connsiteY15" fmla="*/ 160564 h 266699"/>
              <a:gd name="connsiteX16" fmla="*/ 201386 w 375557"/>
              <a:gd name="connsiteY16" fmla="*/ 136071 h 266699"/>
              <a:gd name="connsiteX17" fmla="*/ 163286 w 375557"/>
              <a:gd name="connsiteY17" fmla="*/ 122464 h 266699"/>
              <a:gd name="connsiteX18" fmla="*/ 106136 w 375557"/>
              <a:gd name="connsiteY18" fmla="*/ 144235 h 266699"/>
              <a:gd name="connsiteX19" fmla="*/ 89807 w 375557"/>
              <a:gd name="connsiteY19" fmla="*/ 157842 h 266699"/>
              <a:gd name="connsiteX20" fmla="*/ 29936 w 375557"/>
              <a:gd name="connsiteY20" fmla="*/ 179614 h 266699"/>
              <a:gd name="connsiteX21" fmla="*/ 0 w 375557"/>
              <a:gd name="connsiteY21" fmla="*/ 111578 h 266699"/>
              <a:gd name="connsiteX0" fmla="*/ 0 w 375557"/>
              <a:gd name="connsiteY0" fmla="*/ 111578 h 266699"/>
              <a:gd name="connsiteX1" fmla="*/ 68036 w 375557"/>
              <a:gd name="connsiteY1" fmla="*/ 125185 h 266699"/>
              <a:gd name="connsiteX2" fmla="*/ 89807 w 375557"/>
              <a:gd name="connsiteY2" fmla="*/ 119742 h 266699"/>
              <a:gd name="connsiteX3" fmla="*/ 127907 w 375557"/>
              <a:gd name="connsiteY3" fmla="*/ 100692 h 266699"/>
              <a:gd name="connsiteX4" fmla="*/ 125186 w 375557"/>
              <a:gd name="connsiteY4" fmla="*/ 65313 h 266699"/>
              <a:gd name="connsiteX5" fmla="*/ 97971 w 375557"/>
              <a:gd name="connsiteY5" fmla="*/ 0 h 266699"/>
              <a:gd name="connsiteX6" fmla="*/ 231322 w 375557"/>
              <a:gd name="connsiteY6" fmla="*/ 68035 h 266699"/>
              <a:gd name="connsiteX7" fmla="*/ 337457 w 375557"/>
              <a:gd name="connsiteY7" fmla="*/ 122464 h 266699"/>
              <a:gd name="connsiteX8" fmla="*/ 351065 w 375557"/>
              <a:gd name="connsiteY8" fmla="*/ 149678 h 266699"/>
              <a:gd name="connsiteX9" fmla="*/ 375557 w 375557"/>
              <a:gd name="connsiteY9" fmla="*/ 209549 h 266699"/>
              <a:gd name="connsiteX10" fmla="*/ 348343 w 375557"/>
              <a:gd name="connsiteY10" fmla="*/ 266699 h 266699"/>
              <a:gd name="connsiteX11" fmla="*/ 228600 w 375557"/>
              <a:gd name="connsiteY11" fmla="*/ 261256 h 266699"/>
              <a:gd name="connsiteX12" fmla="*/ 206829 w 375557"/>
              <a:gd name="connsiteY12" fmla="*/ 225878 h 266699"/>
              <a:gd name="connsiteX13" fmla="*/ 228600 w 375557"/>
              <a:gd name="connsiteY13" fmla="*/ 217714 h 266699"/>
              <a:gd name="connsiteX14" fmla="*/ 236765 w 375557"/>
              <a:gd name="connsiteY14" fmla="*/ 187778 h 266699"/>
              <a:gd name="connsiteX15" fmla="*/ 225879 w 375557"/>
              <a:gd name="connsiteY15" fmla="*/ 160564 h 266699"/>
              <a:gd name="connsiteX16" fmla="*/ 201386 w 375557"/>
              <a:gd name="connsiteY16" fmla="*/ 136071 h 266699"/>
              <a:gd name="connsiteX17" fmla="*/ 163286 w 375557"/>
              <a:gd name="connsiteY17" fmla="*/ 122464 h 266699"/>
              <a:gd name="connsiteX18" fmla="*/ 106136 w 375557"/>
              <a:gd name="connsiteY18" fmla="*/ 144235 h 266699"/>
              <a:gd name="connsiteX19" fmla="*/ 89807 w 375557"/>
              <a:gd name="connsiteY19" fmla="*/ 157842 h 266699"/>
              <a:gd name="connsiteX20" fmla="*/ 29936 w 375557"/>
              <a:gd name="connsiteY20" fmla="*/ 179614 h 266699"/>
              <a:gd name="connsiteX21" fmla="*/ 0 w 375557"/>
              <a:gd name="connsiteY21" fmla="*/ 111578 h 266699"/>
              <a:gd name="connsiteX0" fmla="*/ 0 w 375557"/>
              <a:gd name="connsiteY0" fmla="*/ 111578 h 266699"/>
              <a:gd name="connsiteX1" fmla="*/ 68036 w 375557"/>
              <a:gd name="connsiteY1" fmla="*/ 125185 h 266699"/>
              <a:gd name="connsiteX2" fmla="*/ 89807 w 375557"/>
              <a:gd name="connsiteY2" fmla="*/ 119742 h 266699"/>
              <a:gd name="connsiteX3" fmla="*/ 127907 w 375557"/>
              <a:gd name="connsiteY3" fmla="*/ 100692 h 266699"/>
              <a:gd name="connsiteX4" fmla="*/ 125186 w 375557"/>
              <a:gd name="connsiteY4" fmla="*/ 65313 h 266699"/>
              <a:gd name="connsiteX5" fmla="*/ 97971 w 375557"/>
              <a:gd name="connsiteY5" fmla="*/ 0 h 266699"/>
              <a:gd name="connsiteX6" fmla="*/ 231322 w 375557"/>
              <a:gd name="connsiteY6" fmla="*/ 68035 h 266699"/>
              <a:gd name="connsiteX7" fmla="*/ 337457 w 375557"/>
              <a:gd name="connsiteY7" fmla="*/ 122464 h 266699"/>
              <a:gd name="connsiteX8" fmla="*/ 351065 w 375557"/>
              <a:gd name="connsiteY8" fmla="*/ 149678 h 266699"/>
              <a:gd name="connsiteX9" fmla="*/ 375557 w 375557"/>
              <a:gd name="connsiteY9" fmla="*/ 209549 h 266699"/>
              <a:gd name="connsiteX10" fmla="*/ 348343 w 375557"/>
              <a:gd name="connsiteY10" fmla="*/ 266699 h 266699"/>
              <a:gd name="connsiteX11" fmla="*/ 228600 w 375557"/>
              <a:gd name="connsiteY11" fmla="*/ 261256 h 266699"/>
              <a:gd name="connsiteX12" fmla="*/ 206829 w 375557"/>
              <a:gd name="connsiteY12" fmla="*/ 225878 h 266699"/>
              <a:gd name="connsiteX13" fmla="*/ 228600 w 375557"/>
              <a:gd name="connsiteY13" fmla="*/ 217714 h 266699"/>
              <a:gd name="connsiteX14" fmla="*/ 236765 w 375557"/>
              <a:gd name="connsiteY14" fmla="*/ 187778 h 266699"/>
              <a:gd name="connsiteX15" fmla="*/ 225879 w 375557"/>
              <a:gd name="connsiteY15" fmla="*/ 160564 h 266699"/>
              <a:gd name="connsiteX16" fmla="*/ 201386 w 375557"/>
              <a:gd name="connsiteY16" fmla="*/ 136071 h 266699"/>
              <a:gd name="connsiteX17" fmla="*/ 163286 w 375557"/>
              <a:gd name="connsiteY17" fmla="*/ 122464 h 266699"/>
              <a:gd name="connsiteX18" fmla="*/ 106136 w 375557"/>
              <a:gd name="connsiteY18" fmla="*/ 144235 h 266699"/>
              <a:gd name="connsiteX19" fmla="*/ 78921 w 375557"/>
              <a:gd name="connsiteY19" fmla="*/ 195942 h 266699"/>
              <a:gd name="connsiteX20" fmla="*/ 29936 w 375557"/>
              <a:gd name="connsiteY20" fmla="*/ 179614 h 266699"/>
              <a:gd name="connsiteX21" fmla="*/ 0 w 375557"/>
              <a:gd name="connsiteY21" fmla="*/ 111578 h 266699"/>
              <a:gd name="connsiteX0" fmla="*/ 0 w 375557"/>
              <a:gd name="connsiteY0" fmla="*/ 111578 h 266699"/>
              <a:gd name="connsiteX1" fmla="*/ 68036 w 375557"/>
              <a:gd name="connsiteY1" fmla="*/ 125185 h 266699"/>
              <a:gd name="connsiteX2" fmla="*/ 89807 w 375557"/>
              <a:gd name="connsiteY2" fmla="*/ 119742 h 266699"/>
              <a:gd name="connsiteX3" fmla="*/ 127907 w 375557"/>
              <a:gd name="connsiteY3" fmla="*/ 100692 h 266699"/>
              <a:gd name="connsiteX4" fmla="*/ 125186 w 375557"/>
              <a:gd name="connsiteY4" fmla="*/ 65313 h 266699"/>
              <a:gd name="connsiteX5" fmla="*/ 97971 w 375557"/>
              <a:gd name="connsiteY5" fmla="*/ 0 h 266699"/>
              <a:gd name="connsiteX6" fmla="*/ 231322 w 375557"/>
              <a:gd name="connsiteY6" fmla="*/ 68035 h 266699"/>
              <a:gd name="connsiteX7" fmla="*/ 337457 w 375557"/>
              <a:gd name="connsiteY7" fmla="*/ 122464 h 266699"/>
              <a:gd name="connsiteX8" fmla="*/ 351065 w 375557"/>
              <a:gd name="connsiteY8" fmla="*/ 149678 h 266699"/>
              <a:gd name="connsiteX9" fmla="*/ 375557 w 375557"/>
              <a:gd name="connsiteY9" fmla="*/ 209549 h 266699"/>
              <a:gd name="connsiteX10" fmla="*/ 348343 w 375557"/>
              <a:gd name="connsiteY10" fmla="*/ 266699 h 266699"/>
              <a:gd name="connsiteX11" fmla="*/ 228600 w 375557"/>
              <a:gd name="connsiteY11" fmla="*/ 261256 h 266699"/>
              <a:gd name="connsiteX12" fmla="*/ 176893 w 375557"/>
              <a:gd name="connsiteY12" fmla="*/ 231321 h 266699"/>
              <a:gd name="connsiteX13" fmla="*/ 228600 w 375557"/>
              <a:gd name="connsiteY13" fmla="*/ 217714 h 266699"/>
              <a:gd name="connsiteX14" fmla="*/ 236765 w 375557"/>
              <a:gd name="connsiteY14" fmla="*/ 187778 h 266699"/>
              <a:gd name="connsiteX15" fmla="*/ 225879 w 375557"/>
              <a:gd name="connsiteY15" fmla="*/ 160564 h 266699"/>
              <a:gd name="connsiteX16" fmla="*/ 201386 w 375557"/>
              <a:gd name="connsiteY16" fmla="*/ 136071 h 266699"/>
              <a:gd name="connsiteX17" fmla="*/ 163286 w 375557"/>
              <a:gd name="connsiteY17" fmla="*/ 122464 h 266699"/>
              <a:gd name="connsiteX18" fmla="*/ 106136 w 375557"/>
              <a:gd name="connsiteY18" fmla="*/ 144235 h 266699"/>
              <a:gd name="connsiteX19" fmla="*/ 78921 w 375557"/>
              <a:gd name="connsiteY19" fmla="*/ 195942 h 266699"/>
              <a:gd name="connsiteX20" fmla="*/ 29936 w 375557"/>
              <a:gd name="connsiteY20" fmla="*/ 179614 h 266699"/>
              <a:gd name="connsiteX21" fmla="*/ 0 w 375557"/>
              <a:gd name="connsiteY21" fmla="*/ 111578 h 266699"/>
              <a:gd name="connsiteX0" fmla="*/ 0 w 375557"/>
              <a:gd name="connsiteY0" fmla="*/ 114196 h 269317"/>
              <a:gd name="connsiteX1" fmla="*/ 68036 w 375557"/>
              <a:gd name="connsiteY1" fmla="*/ 127803 h 269317"/>
              <a:gd name="connsiteX2" fmla="*/ 89807 w 375557"/>
              <a:gd name="connsiteY2" fmla="*/ 122360 h 269317"/>
              <a:gd name="connsiteX3" fmla="*/ 127907 w 375557"/>
              <a:gd name="connsiteY3" fmla="*/ 103310 h 269317"/>
              <a:gd name="connsiteX4" fmla="*/ 125186 w 375557"/>
              <a:gd name="connsiteY4" fmla="*/ 67931 h 269317"/>
              <a:gd name="connsiteX5" fmla="*/ 97971 w 375557"/>
              <a:gd name="connsiteY5" fmla="*/ 2618 h 269317"/>
              <a:gd name="connsiteX6" fmla="*/ 160565 w 375557"/>
              <a:gd name="connsiteY6" fmla="*/ 2618 h 269317"/>
              <a:gd name="connsiteX7" fmla="*/ 231322 w 375557"/>
              <a:gd name="connsiteY7" fmla="*/ 70653 h 269317"/>
              <a:gd name="connsiteX8" fmla="*/ 337457 w 375557"/>
              <a:gd name="connsiteY8" fmla="*/ 125082 h 269317"/>
              <a:gd name="connsiteX9" fmla="*/ 351065 w 375557"/>
              <a:gd name="connsiteY9" fmla="*/ 152296 h 269317"/>
              <a:gd name="connsiteX10" fmla="*/ 375557 w 375557"/>
              <a:gd name="connsiteY10" fmla="*/ 212167 h 269317"/>
              <a:gd name="connsiteX11" fmla="*/ 348343 w 375557"/>
              <a:gd name="connsiteY11" fmla="*/ 269317 h 269317"/>
              <a:gd name="connsiteX12" fmla="*/ 228600 w 375557"/>
              <a:gd name="connsiteY12" fmla="*/ 263874 h 269317"/>
              <a:gd name="connsiteX13" fmla="*/ 176893 w 375557"/>
              <a:gd name="connsiteY13" fmla="*/ 233939 h 269317"/>
              <a:gd name="connsiteX14" fmla="*/ 228600 w 375557"/>
              <a:gd name="connsiteY14" fmla="*/ 220332 h 269317"/>
              <a:gd name="connsiteX15" fmla="*/ 236765 w 375557"/>
              <a:gd name="connsiteY15" fmla="*/ 190396 h 269317"/>
              <a:gd name="connsiteX16" fmla="*/ 225879 w 375557"/>
              <a:gd name="connsiteY16" fmla="*/ 163182 h 269317"/>
              <a:gd name="connsiteX17" fmla="*/ 201386 w 375557"/>
              <a:gd name="connsiteY17" fmla="*/ 138689 h 269317"/>
              <a:gd name="connsiteX18" fmla="*/ 163286 w 375557"/>
              <a:gd name="connsiteY18" fmla="*/ 125082 h 269317"/>
              <a:gd name="connsiteX19" fmla="*/ 106136 w 375557"/>
              <a:gd name="connsiteY19" fmla="*/ 146853 h 269317"/>
              <a:gd name="connsiteX20" fmla="*/ 78921 w 375557"/>
              <a:gd name="connsiteY20" fmla="*/ 198560 h 269317"/>
              <a:gd name="connsiteX21" fmla="*/ 29936 w 375557"/>
              <a:gd name="connsiteY21" fmla="*/ 182232 h 269317"/>
              <a:gd name="connsiteX22" fmla="*/ 0 w 375557"/>
              <a:gd name="connsiteY22" fmla="*/ 114196 h 269317"/>
              <a:gd name="connsiteX0" fmla="*/ 0 w 375557"/>
              <a:gd name="connsiteY0" fmla="*/ 114196 h 269317"/>
              <a:gd name="connsiteX1" fmla="*/ 68036 w 375557"/>
              <a:gd name="connsiteY1" fmla="*/ 127803 h 269317"/>
              <a:gd name="connsiteX2" fmla="*/ 89807 w 375557"/>
              <a:gd name="connsiteY2" fmla="*/ 122360 h 269317"/>
              <a:gd name="connsiteX3" fmla="*/ 127907 w 375557"/>
              <a:gd name="connsiteY3" fmla="*/ 103310 h 269317"/>
              <a:gd name="connsiteX4" fmla="*/ 125186 w 375557"/>
              <a:gd name="connsiteY4" fmla="*/ 67931 h 269317"/>
              <a:gd name="connsiteX5" fmla="*/ 97971 w 375557"/>
              <a:gd name="connsiteY5" fmla="*/ 2618 h 269317"/>
              <a:gd name="connsiteX6" fmla="*/ 160565 w 375557"/>
              <a:gd name="connsiteY6" fmla="*/ 2618 h 269317"/>
              <a:gd name="connsiteX7" fmla="*/ 231322 w 375557"/>
              <a:gd name="connsiteY7" fmla="*/ 70653 h 269317"/>
              <a:gd name="connsiteX8" fmla="*/ 337457 w 375557"/>
              <a:gd name="connsiteY8" fmla="*/ 125082 h 269317"/>
              <a:gd name="connsiteX9" fmla="*/ 351065 w 375557"/>
              <a:gd name="connsiteY9" fmla="*/ 152296 h 269317"/>
              <a:gd name="connsiteX10" fmla="*/ 375557 w 375557"/>
              <a:gd name="connsiteY10" fmla="*/ 212167 h 269317"/>
              <a:gd name="connsiteX11" fmla="*/ 348343 w 375557"/>
              <a:gd name="connsiteY11" fmla="*/ 269317 h 269317"/>
              <a:gd name="connsiteX12" fmla="*/ 228600 w 375557"/>
              <a:gd name="connsiteY12" fmla="*/ 263874 h 269317"/>
              <a:gd name="connsiteX13" fmla="*/ 176893 w 375557"/>
              <a:gd name="connsiteY13" fmla="*/ 233939 h 269317"/>
              <a:gd name="connsiteX14" fmla="*/ 228600 w 375557"/>
              <a:gd name="connsiteY14" fmla="*/ 220332 h 269317"/>
              <a:gd name="connsiteX15" fmla="*/ 236765 w 375557"/>
              <a:gd name="connsiteY15" fmla="*/ 190396 h 269317"/>
              <a:gd name="connsiteX16" fmla="*/ 225879 w 375557"/>
              <a:gd name="connsiteY16" fmla="*/ 163182 h 269317"/>
              <a:gd name="connsiteX17" fmla="*/ 201386 w 375557"/>
              <a:gd name="connsiteY17" fmla="*/ 138689 h 269317"/>
              <a:gd name="connsiteX18" fmla="*/ 163286 w 375557"/>
              <a:gd name="connsiteY18" fmla="*/ 125082 h 269317"/>
              <a:gd name="connsiteX19" fmla="*/ 106136 w 375557"/>
              <a:gd name="connsiteY19" fmla="*/ 146853 h 269317"/>
              <a:gd name="connsiteX20" fmla="*/ 100693 w 375557"/>
              <a:gd name="connsiteY20" fmla="*/ 214888 h 269317"/>
              <a:gd name="connsiteX21" fmla="*/ 29936 w 375557"/>
              <a:gd name="connsiteY21" fmla="*/ 182232 h 269317"/>
              <a:gd name="connsiteX22" fmla="*/ 0 w 375557"/>
              <a:gd name="connsiteY22" fmla="*/ 114196 h 269317"/>
              <a:gd name="connsiteX0" fmla="*/ 0 w 375557"/>
              <a:gd name="connsiteY0" fmla="*/ 114196 h 269317"/>
              <a:gd name="connsiteX1" fmla="*/ 68036 w 375557"/>
              <a:gd name="connsiteY1" fmla="*/ 127803 h 269317"/>
              <a:gd name="connsiteX2" fmla="*/ 89807 w 375557"/>
              <a:gd name="connsiteY2" fmla="*/ 122360 h 269317"/>
              <a:gd name="connsiteX3" fmla="*/ 127907 w 375557"/>
              <a:gd name="connsiteY3" fmla="*/ 103310 h 269317"/>
              <a:gd name="connsiteX4" fmla="*/ 125186 w 375557"/>
              <a:gd name="connsiteY4" fmla="*/ 67931 h 269317"/>
              <a:gd name="connsiteX5" fmla="*/ 97971 w 375557"/>
              <a:gd name="connsiteY5" fmla="*/ 2618 h 269317"/>
              <a:gd name="connsiteX6" fmla="*/ 160565 w 375557"/>
              <a:gd name="connsiteY6" fmla="*/ 2618 h 269317"/>
              <a:gd name="connsiteX7" fmla="*/ 231322 w 375557"/>
              <a:gd name="connsiteY7" fmla="*/ 70653 h 269317"/>
              <a:gd name="connsiteX8" fmla="*/ 337457 w 375557"/>
              <a:gd name="connsiteY8" fmla="*/ 125082 h 269317"/>
              <a:gd name="connsiteX9" fmla="*/ 351065 w 375557"/>
              <a:gd name="connsiteY9" fmla="*/ 152296 h 269317"/>
              <a:gd name="connsiteX10" fmla="*/ 375557 w 375557"/>
              <a:gd name="connsiteY10" fmla="*/ 212167 h 269317"/>
              <a:gd name="connsiteX11" fmla="*/ 348343 w 375557"/>
              <a:gd name="connsiteY11" fmla="*/ 269317 h 269317"/>
              <a:gd name="connsiteX12" fmla="*/ 228600 w 375557"/>
              <a:gd name="connsiteY12" fmla="*/ 263874 h 269317"/>
              <a:gd name="connsiteX13" fmla="*/ 176893 w 375557"/>
              <a:gd name="connsiteY13" fmla="*/ 233939 h 269317"/>
              <a:gd name="connsiteX14" fmla="*/ 228600 w 375557"/>
              <a:gd name="connsiteY14" fmla="*/ 220332 h 269317"/>
              <a:gd name="connsiteX15" fmla="*/ 236765 w 375557"/>
              <a:gd name="connsiteY15" fmla="*/ 190396 h 269317"/>
              <a:gd name="connsiteX16" fmla="*/ 225879 w 375557"/>
              <a:gd name="connsiteY16" fmla="*/ 163182 h 269317"/>
              <a:gd name="connsiteX17" fmla="*/ 201386 w 375557"/>
              <a:gd name="connsiteY17" fmla="*/ 138689 h 269317"/>
              <a:gd name="connsiteX18" fmla="*/ 163286 w 375557"/>
              <a:gd name="connsiteY18" fmla="*/ 125082 h 269317"/>
              <a:gd name="connsiteX19" fmla="*/ 106136 w 375557"/>
              <a:gd name="connsiteY19" fmla="*/ 146853 h 269317"/>
              <a:gd name="connsiteX20" fmla="*/ 100693 w 375557"/>
              <a:gd name="connsiteY20" fmla="*/ 214888 h 269317"/>
              <a:gd name="connsiteX21" fmla="*/ 29936 w 375557"/>
              <a:gd name="connsiteY21" fmla="*/ 182232 h 269317"/>
              <a:gd name="connsiteX22" fmla="*/ 0 w 375557"/>
              <a:gd name="connsiteY22" fmla="*/ 114196 h 269317"/>
              <a:gd name="connsiteX0" fmla="*/ 0 w 375557"/>
              <a:gd name="connsiteY0" fmla="*/ 114196 h 295679"/>
              <a:gd name="connsiteX1" fmla="*/ 68036 w 375557"/>
              <a:gd name="connsiteY1" fmla="*/ 127803 h 295679"/>
              <a:gd name="connsiteX2" fmla="*/ 89807 w 375557"/>
              <a:gd name="connsiteY2" fmla="*/ 122360 h 295679"/>
              <a:gd name="connsiteX3" fmla="*/ 127907 w 375557"/>
              <a:gd name="connsiteY3" fmla="*/ 103310 h 295679"/>
              <a:gd name="connsiteX4" fmla="*/ 125186 w 375557"/>
              <a:gd name="connsiteY4" fmla="*/ 67931 h 295679"/>
              <a:gd name="connsiteX5" fmla="*/ 97971 w 375557"/>
              <a:gd name="connsiteY5" fmla="*/ 2618 h 295679"/>
              <a:gd name="connsiteX6" fmla="*/ 160565 w 375557"/>
              <a:gd name="connsiteY6" fmla="*/ 2618 h 295679"/>
              <a:gd name="connsiteX7" fmla="*/ 231322 w 375557"/>
              <a:gd name="connsiteY7" fmla="*/ 70653 h 295679"/>
              <a:gd name="connsiteX8" fmla="*/ 337457 w 375557"/>
              <a:gd name="connsiteY8" fmla="*/ 125082 h 295679"/>
              <a:gd name="connsiteX9" fmla="*/ 351065 w 375557"/>
              <a:gd name="connsiteY9" fmla="*/ 152296 h 295679"/>
              <a:gd name="connsiteX10" fmla="*/ 375557 w 375557"/>
              <a:gd name="connsiteY10" fmla="*/ 212167 h 295679"/>
              <a:gd name="connsiteX11" fmla="*/ 348343 w 375557"/>
              <a:gd name="connsiteY11" fmla="*/ 269317 h 295679"/>
              <a:gd name="connsiteX12" fmla="*/ 260406 w 375557"/>
              <a:gd name="connsiteY12" fmla="*/ 295679 h 295679"/>
              <a:gd name="connsiteX13" fmla="*/ 176893 w 375557"/>
              <a:gd name="connsiteY13" fmla="*/ 233939 h 295679"/>
              <a:gd name="connsiteX14" fmla="*/ 228600 w 375557"/>
              <a:gd name="connsiteY14" fmla="*/ 220332 h 295679"/>
              <a:gd name="connsiteX15" fmla="*/ 236765 w 375557"/>
              <a:gd name="connsiteY15" fmla="*/ 190396 h 295679"/>
              <a:gd name="connsiteX16" fmla="*/ 225879 w 375557"/>
              <a:gd name="connsiteY16" fmla="*/ 163182 h 295679"/>
              <a:gd name="connsiteX17" fmla="*/ 201386 w 375557"/>
              <a:gd name="connsiteY17" fmla="*/ 138689 h 295679"/>
              <a:gd name="connsiteX18" fmla="*/ 163286 w 375557"/>
              <a:gd name="connsiteY18" fmla="*/ 125082 h 295679"/>
              <a:gd name="connsiteX19" fmla="*/ 106136 w 375557"/>
              <a:gd name="connsiteY19" fmla="*/ 146853 h 295679"/>
              <a:gd name="connsiteX20" fmla="*/ 100693 w 375557"/>
              <a:gd name="connsiteY20" fmla="*/ 214888 h 295679"/>
              <a:gd name="connsiteX21" fmla="*/ 29936 w 375557"/>
              <a:gd name="connsiteY21" fmla="*/ 182232 h 295679"/>
              <a:gd name="connsiteX22" fmla="*/ 0 w 375557"/>
              <a:gd name="connsiteY22" fmla="*/ 114196 h 29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5557" h="295679">
                <a:moveTo>
                  <a:pt x="0" y="114196"/>
                </a:moveTo>
                <a:lnTo>
                  <a:pt x="68036" y="127803"/>
                </a:lnTo>
                <a:lnTo>
                  <a:pt x="89807" y="122360"/>
                </a:lnTo>
                <a:lnTo>
                  <a:pt x="127907" y="103310"/>
                </a:lnTo>
                <a:cubicBezTo>
                  <a:pt x="130629" y="92424"/>
                  <a:pt x="122464" y="78817"/>
                  <a:pt x="125186" y="67931"/>
                </a:cubicBezTo>
                <a:lnTo>
                  <a:pt x="97971" y="2618"/>
                </a:lnTo>
                <a:cubicBezTo>
                  <a:pt x="117021" y="11690"/>
                  <a:pt x="141515" y="-6454"/>
                  <a:pt x="160565" y="2618"/>
                </a:cubicBezTo>
                <a:lnTo>
                  <a:pt x="231322" y="70653"/>
                </a:lnTo>
                <a:lnTo>
                  <a:pt x="337457" y="125082"/>
                </a:lnTo>
                <a:cubicBezTo>
                  <a:pt x="346523" y="149255"/>
                  <a:pt x="340142" y="141373"/>
                  <a:pt x="351065" y="152296"/>
                </a:cubicBezTo>
                <a:lnTo>
                  <a:pt x="375557" y="212167"/>
                </a:lnTo>
                <a:lnTo>
                  <a:pt x="348343" y="269317"/>
                </a:lnTo>
                <a:lnTo>
                  <a:pt x="260406" y="295679"/>
                </a:lnTo>
                <a:lnTo>
                  <a:pt x="176893" y="233939"/>
                </a:lnTo>
                <a:lnTo>
                  <a:pt x="228600" y="220332"/>
                </a:lnTo>
                <a:lnTo>
                  <a:pt x="236765" y="190396"/>
                </a:lnTo>
                <a:lnTo>
                  <a:pt x="225879" y="163182"/>
                </a:lnTo>
                <a:lnTo>
                  <a:pt x="201386" y="138689"/>
                </a:lnTo>
                <a:lnTo>
                  <a:pt x="163286" y="125082"/>
                </a:lnTo>
                <a:lnTo>
                  <a:pt x="106136" y="146853"/>
                </a:lnTo>
                <a:cubicBezTo>
                  <a:pt x="104322" y="169531"/>
                  <a:pt x="94343" y="181324"/>
                  <a:pt x="100693" y="214888"/>
                </a:cubicBezTo>
                <a:lnTo>
                  <a:pt x="29936" y="182232"/>
                </a:lnTo>
                <a:lnTo>
                  <a:pt x="0" y="114196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9">
            <a:extLst>
              <a:ext uri="{FF2B5EF4-FFF2-40B4-BE49-F238E27FC236}">
                <a16:creationId xmlns:a16="http://schemas.microsoft.com/office/drawing/2014/main" id="{79B225DD-A8CE-433F-BC2B-D7D88DB26DDB}"/>
              </a:ext>
            </a:extLst>
          </p:cNvPr>
          <p:cNvSpPr/>
          <p:nvPr/>
        </p:nvSpPr>
        <p:spPr>
          <a:xfrm>
            <a:off x="4745429" y="4864620"/>
            <a:ext cx="786493" cy="770164"/>
          </a:xfrm>
          <a:custGeom>
            <a:avLst/>
            <a:gdLst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75607 w 786493"/>
              <a:gd name="connsiteY4" fmla="*/ 753836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74914 w 786493"/>
              <a:gd name="connsiteY7" fmla="*/ 625929 h 770164"/>
              <a:gd name="connsiteX8" fmla="*/ 612321 w 786493"/>
              <a:gd name="connsiteY8" fmla="*/ 590550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51757 w 786493"/>
              <a:gd name="connsiteY11" fmla="*/ 457200 h 770164"/>
              <a:gd name="connsiteX12" fmla="*/ 383721 w 786493"/>
              <a:gd name="connsiteY12" fmla="*/ 438150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9486 w 786493"/>
              <a:gd name="connsiteY32" fmla="*/ 429986 h 770164"/>
              <a:gd name="connsiteX33" fmla="*/ 277586 w 786493"/>
              <a:gd name="connsiteY33" fmla="*/ 470807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75607 w 786493"/>
              <a:gd name="connsiteY4" fmla="*/ 753836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74914 w 786493"/>
              <a:gd name="connsiteY7" fmla="*/ 625929 h 770164"/>
              <a:gd name="connsiteX8" fmla="*/ 612321 w 786493"/>
              <a:gd name="connsiteY8" fmla="*/ 590550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62643 w 786493"/>
              <a:gd name="connsiteY11" fmla="*/ 446314 h 770164"/>
              <a:gd name="connsiteX12" fmla="*/ 383721 w 786493"/>
              <a:gd name="connsiteY12" fmla="*/ 438150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9486 w 786493"/>
              <a:gd name="connsiteY32" fmla="*/ 429986 h 770164"/>
              <a:gd name="connsiteX33" fmla="*/ 277586 w 786493"/>
              <a:gd name="connsiteY33" fmla="*/ 470807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75607 w 786493"/>
              <a:gd name="connsiteY4" fmla="*/ 753836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74914 w 786493"/>
              <a:gd name="connsiteY7" fmla="*/ 625929 h 770164"/>
              <a:gd name="connsiteX8" fmla="*/ 612321 w 786493"/>
              <a:gd name="connsiteY8" fmla="*/ 590550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62643 w 786493"/>
              <a:gd name="connsiteY11" fmla="*/ 446314 h 770164"/>
              <a:gd name="connsiteX12" fmla="*/ 383721 w 786493"/>
              <a:gd name="connsiteY12" fmla="*/ 429985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9486 w 786493"/>
              <a:gd name="connsiteY32" fmla="*/ 429986 h 770164"/>
              <a:gd name="connsiteX33" fmla="*/ 277586 w 786493"/>
              <a:gd name="connsiteY33" fmla="*/ 470807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75607 w 786493"/>
              <a:gd name="connsiteY4" fmla="*/ 753836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74914 w 786493"/>
              <a:gd name="connsiteY7" fmla="*/ 625929 h 770164"/>
              <a:gd name="connsiteX8" fmla="*/ 639535 w 786493"/>
              <a:gd name="connsiteY8" fmla="*/ 587829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62643 w 786493"/>
              <a:gd name="connsiteY11" fmla="*/ 446314 h 770164"/>
              <a:gd name="connsiteX12" fmla="*/ 383721 w 786493"/>
              <a:gd name="connsiteY12" fmla="*/ 429985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9486 w 786493"/>
              <a:gd name="connsiteY32" fmla="*/ 429986 h 770164"/>
              <a:gd name="connsiteX33" fmla="*/ 277586 w 786493"/>
              <a:gd name="connsiteY33" fmla="*/ 470807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75607 w 786493"/>
              <a:gd name="connsiteY4" fmla="*/ 753836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93964 w 786493"/>
              <a:gd name="connsiteY7" fmla="*/ 615043 h 770164"/>
              <a:gd name="connsiteX8" fmla="*/ 639535 w 786493"/>
              <a:gd name="connsiteY8" fmla="*/ 587829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62643 w 786493"/>
              <a:gd name="connsiteY11" fmla="*/ 446314 h 770164"/>
              <a:gd name="connsiteX12" fmla="*/ 383721 w 786493"/>
              <a:gd name="connsiteY12" fmla="*/ 429985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9486 w 786493"/>
              <a:gd name="connsiteY32" fmla="*/ 429986 h 770164"/>
              <a:gd name="connsiteX33" fmla="*/ 277586 w 786493"/>
              <a:gd name="connsiteY33" fmla="*/ 470807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75607 w 786493"/>
              <a:gd name="connsiteY4" fmla="*/ 753836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93964 w 786493"/>
              <a:gd name="connsiteY7" fmla="*/ 615043 h 770164"/>
              <a:gd name="connsiteX8" fmla="*/ 639535 w 786493"/>
              <a:gd name="connsiteY8" fmla="*/ 587829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62643 w 786493"/>
              <a:gd name="connsiteY11" fmla="*/ 446314 h 770164"/>
              <a:gd name="connsiteX12" fmla="*/ 383721 w 786493"/>
              <a:gd name="connsiteY12" fmla="*/ 429985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4043 w 786493"/>
              <a:gd name="connsiteY32" fmla="*/ 440872 h 770164"/>
              <a:gd name="connsiteX33" fmla="*/ 277586 w 786493"/>
              <a:gd name="connsiteY33" fmla="*/ 470807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75607 w 786493"/>
              <a:gd name="connsiteY4" fmla="*/ 753836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93964 w 786493"/>
              <a:gd name="connsiteY7" fmla="*/ 615043 h 770164"/>
              <a:gd name="connsiteX8" fmla="*/ 639535 w 786493"/>
              <a:gd name="connsiteY8" fmla="*/ 587829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62643 w 786493"/>
              <a:gd name="connsiteY11" fmla="*/ 446314 h 770164"/>
              <a:gd name="connsiteX12" fmla="*/ 383721 w 786493"/>
              <a:gd name="connsiteY12" fmla="*/ 429985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4043 w 786493"/>
              <a:gd name="connsiteY32" fmla="*/ 440872 h 770164"/>
              <a:gd name="connsiteX33" fmla="*/ 272143 w 786493"/>
              <a:gd name="connsiteY33" fmla="*/ 481692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  <a:gd name="connsiteX0" fmla="*/ 609600 w 786493"/>
              <a:gd name="connsiteY0" fmla="*/ 674914 h 770164"/>
              <a:gd name="connsiteX1" fmla="*/ 685800 w 786493"/>
              <a:gd name="connsiteY1" fmla="*/ 715736 h 770164"/>
              <a:gd name="connsiteX2" fmla="*/ 723900 w 786493"/>
              <a:gd name="connsiteY2" fmla="*/ 751114 h 770164"/>
              <a:gd name="connsiteX3" fmla="*/ 751114 w 786493"/>
              <a:gd name="connsiteY3" fmla="*/ 770164 h 770164"/>
              <a:gd name="connsiteX4" fmla="*/ 783559 w 786493"/>
              <a:gd name="connsiteY4" fmla="*/ 761787 h 770164"/>
              <a:gd name="connsiteX5" fmla="*/ 786493 w 786493"/>
              <a:gd name="connsiteY5" fmla="*/ 704850 h 770164"/>
              <a:gd name="connsiteX6" fmla="*/ 745671 w 786493"/>
              <a:gd name="connsiteY6" fmla="*/ 655864 h 770164"/>
              <a:gd name="connsiteX7" fmla="*/ 693964 w 786493"/>
              <a:gd name="connsiteY7" fmla="*/ 615043 h 770164"/>
              <a:gd name="connsiteX8" fmla="*/ 639535 w 786493"/>
              <a:gd name="connsiteY8" fmla="*/ 587829 h 770164"/>
              <a:gd name="connsiteX9" fmla="*/ 582386 w 786493"/>
              <a:gd name="connsiteY9" fmla="*/ 560614 h 770164"/>
              <a:gd name="connsiteX10" fmla="*/ 557893 w 786493"/>
              <a:gd name="connsiteY10" fmla="*/ 508907 h 770164"/>
              <a:gd name="connsiteX11" fmla="*/ 462643 w 786493"/>
              <a:gd name="connsiteY11" fmla="*/ 446314 h 770164"/>
              <a:gd name="connsiteX12" fmla="*/ 383721 w 786493"/>
              <a:gd name="connsiteY12" fmla="*/ 429985 h 770164"/>
              <a:gd name="connsiteX13" fmla="*/ 310243 w 786493"/>
              <a:gd name="connsiteY13" fmla="*/ 405493 h 770164"/>
              <a:gd name="connsiteX14" fmla="*/ 299357 w 786493"/>
              <a:gd name="connsiteY14" fmla="*/ 334736 h 770164"/>
              <a:gd name="connsiteX15" fmla="*/ 266700 w 786493"/>
              <a:gd name="connsiteY15" fmla="*/ 247650 h 770164"/>
              <a:gd name="connsiteX16" fmla="*/ 228600 w 786493"/>
              <a:gd name="connsiteY16" fmla="*/ 193221 h 770164"/>
              <a:gd name="connsiteX17" fmla="*/ 217714 w 786493"/>
              <a:gd name="connsiteY17" fmla="*/ 122464 h 770164"/>
              <a:gd name="connsiteX18" fmla="*/ 225878 w 786493"/>
              <a:gd name="connsiteY18" fmla="*/ 68036 h 770164"/>
              <a:gd name="connsiteX19" fmla="*/ 206828 w 786493"/>
              <a:gd name="connsiteY19" fmla="*/ 27214 h 770164"/>
              <a:gd name="connsiteX20" fmla="*/ 168728 w 786493"/>
              <a:gd name="connsiteY20" fmla="*/ 2721 h 770164"/>
              <a:gd name="connsiteX21" fmla="*/ 127907 w 786493"/>
              <a:gd name="connsiteY21" fmla="*/ 0 h 770164"/>
              <a:gd name="connsiteX22" fmla="*/ 68036 w 786493"/>
              <a:gd name="connsiteY22" fmla="*/ 5443 h 770164"/>
              <a:gd name="connsiteX23" fmla="*/ 19050 w 786493"/>
              <a:gd name="connsiteY23" fmla="*/ 35379 h 770164"/>
              <a:gd name="connsiteX24" fmla="*/ 8164 w 786493"/>
              <a:gd name="connsiteY24" fmla="*/ 59871 h 770164"/>
              <a:gd name="connsiteX25" fmla="*/ 0 w 786493"/>
              <a:gd name="connsiteY25" fmla="*/ 111579 h 770164"/>
              <a:gd name="connsiteX26" fmla="*/ 10886 w 786493"/>
              <a:gd name="connsiteY26" fmla="*/ 174171 h 770164"/>
              <a:gd name="connsiteX27" fmla="*/ 13607 w 786493"/>
              <a:gd name="connsiteY27" fmla="*/ 220436 h 770164"/>
              <a:gd name="connsiteX28" fmla="*/ 38100 w 786493"/>
              <a:gd name="connsiteY28" fmla="*/ 269421 h 770164"/>
              <a:gd name="connsiteX29" fmla="*/ 95250 w 786493"/>
              <a:gd name="connsiteY29" fmla="*/ 315686 h 770164"/>
              <a:gd name="connsiteX30" fmla="*/ 163286 w 786493"/>
              <a:gd name="connsiteY30" fmla="*/ 364671 h 770164"/>
              <a:gd name="connsiteX31" fmla="*/ 206828 w 786493"/>
              <a:gd name="connsiteY31" fmla="*/ 413657 h 770164"/>
              <a:gd name="connsiteX32" fmla="*/ 234043 w 786493"/>
              <a:gd name="connsiteY32" fmla="*/ 440872 h 770164"/>
              <a:gd name="connsiteX33" fmla="*/ 272143 w 786493"/>
              <a:gd name="connsiteY33" fmla="*/ 481692 h 770164"/>
              <a:gd name="connsiteX34" fmla="*/ 321128 w 786493"/>
              <a:gd name="connsiteY34" fmla="*/ 522514 h 770164"/>
              <a:gd name="connsiteX35" fmla="*/ 389164 w 786493"/>
              <a:gd name="connsiteY35" fmla="*/ 566057 h 770164"/>
              <a:gd name="connsiteX36" fmla="*/ 506186 w 786493"/>
              <a:gd name="connsiteY36" fmla="*/ 606879 h 770164"/>
              <a:gd name="connsiteX37" fmla="*/ 609600 w 786493"/>
              <a:gd name="connsiteY37" fmla="*/ 674914 h 77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86493" h="770164">
                <a:moveTo>
                  <a:pt x="609600" y="674914"/>
                </a:moveTo>
                <a:lnTo>
                  <a:pt x="685800" y="715736"/>
                </a:lnTo>
                <a:lnTo>
                  <a:pt x="723900" y="751114"/>
                </a:lnTo>
                <a:lnTo>
                  <a:pt x="751114" y="770164"/>
                </a:lnTo>
                <a:lnTo>
                  <a:pt x="783559" y="761787"/>
                </a:lnTo>
                <a:lnTo>
                  <a:pt x="786493" y="704850"/>
                </a:lnTo>
                <a:lnTo>
                  <a:pt x="745671" y="655864"/>
                </a:lnTo>
                <a:lnTo>
                  <a:pt x="693964" y="615043"/>
                </a:lnTo>
                <a:lnTo>
                  <a:pt x="639535" y="587829"/>
                </a:lnTo>
                <a:lnTo>
                  <a:pt x="582386" y="560614"/>
                </a:lnTo>
                <a:lnTo>
                  <a:pt x="557893" y="508907"/>
                </a:lnTo>
                <a:lnTo>
                  <a:pt x="462643" y="446314"/>
                </a:lnTo>
                <a:lnTo>
                  <a:pt x="383721" y="429985"/>
                </a:lnTo>
                <a:lnTo>
                  <a:pt x="310243" y="405493"/>
                </a:lnTo>
                <a:lnTo>
                  <a:pt x="299357" y="334736"/>
                </a:lnTo>
                <a:lnTo>
                  <a:pt x="266700" y="247650"/>
                </a:lnTo>
                <a:lnTo>
                  <a:pt x="228600" y="193221"/>
                </a:lnTo>
                <a:lnTo>
                  <a:pt x="217714" y="122464"/>
                </a:lnTo>
                <a:lnTo>
                  <a:pt x="225878" y="68036"/>
                </a:lnTo>
                <a:lnTo>
                  <a:pt x="206828" y="27214"/>
                </a:lnTo>
                <a:lnTo>
                  <a:pt x="168728" y="2721"/>
                </a:lnTo>
                <a:lnTo>
                  <a:pt x="127907" y="0"/>
                </a:lnTo>
                <a:lnTo>
                  <a:pt x="68036" y="5443"/>
                </a:lnTo>
                <a:lnTo>
                  <a:pt x="19050" y="35379"/>
                </a:lnTo>
                <a:lnTo>
                  <a:pt x="8164" y="59871"/>
                </a:lnTo>
                <a:lnTo>
                  <a:pt x="0" y="111579"/>
                </a:lnTo>
                <a:lnTo>
                  <a:pt x="10886" y="174171"/>
                </a:lnTo>
                <a:lnTo>
                  <a:pt x="13607" y="220436"/>
                </a:lnTo>
                <a:lnTo>
                  <a:pt x="38100" y="269421"/>
                </a:lnTo>
                <a:lnTo>
                  <a:pt x="95250" y="315686"/>
                </a:lnTo>
                <a:lnTo>
                  <a:pt x="163286" y="364671"/>
                </a:lnTo>
                <a:lnTo>
                  <a:pt x="206828" y="413657"/>
                </a:lnTo>
                <a:lnTo>
                  <a:pt x="234043" y="440872"/>
                </a:lnTo>
                <a:lnTo>
                  <a:pt x="272143" y="481692"/>
                </a:lnTo>
                <a:lnTo>
                  <a:pt x="321128" y="522514"/>
                </a:lnTo>
                <a:lnTo>
                  <a:pt x="389164" y="566057"/>
                </a:lnTo>
                <a:lnTo>
                  <a:pt x="506186" y="606879"/>
                </a:lnTo>
                <a:lnTo>
                  <a:pt x="609600" y="674914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2664B5-0090-47DF-B7F6-9D7AAF2E3BE1}"/>
              </a:ext>
            </a:extLst>
          </p:cNvPr>
          <p:cNvSpPr txBox="1"/>
          <p:nvPr/>
        </p:nvSpPr>
        <p:spPr>
          <a:xfrm rot="2698970">
            <a:off x="4709936" y="5146457"/>
            <a:ext cx="6303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Diablo U.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98CAA4A1-0169-4FFE-B279-9A2F0C00FFDB}"/>
              </a:ext>
            </a:extLst>
          </p:cNvPr>
          <p:cNvSpPr txBox="1">
            <a:spLocks noChangeArrowheads="1"/>
          </p:cNvSpPr>
          <p:nvPr/>
        </p:nvSpPr>
        <p:spPr bwMode="auto">
          <a:xfrm rot="20531992">
            <a:off x="4215319" y="5572386"/>
            <a:ext cx="174628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00" b="1" dirty="0" err="1">
                <a:solidFill>
                  <a:srgbClr val="FF9900"/>
                </a:solidFill>
              </a:rPr>
              <a:t>Tesnus</a:t>
            </a:r>
            <a:r>
              <a:rPr lang="en-US" sz="700" b="1" dirty="0">
                <a:solidFill>
                  <a:srgbClr val="FF9900"/>
                </a:solidFill>
              </a:rPr>
              <a:t>  &amp; </a:t>
            </a:r>
            <a:r>
              <a:rPr lang="en-US" sz="700" b="1" dirty="0" err="1">
                <a:solidFill>
                  <a:srgbClr val="FF9900"/>
                </a:solidFill>
              </a:rPr>
              <a:t>Haymond</a:t>
            </a:r>
            <a:r>
              <a:rPr lang="en-US" sz="700" b="1" dirty="0">
                <a:solidFill>
                  <a:srgbClr val="FF9900"/>
                </a:solidFill>
              </a:rPr>
              <a:t> Deposition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3EF911-2D7A-427C-A55B-0652D2D5F46E}"/>
              </a:ext>
            </a:extLst>
          </p:cNvPr>
          <p:cNvSpPr txBox="1"/>
          <p:nvPr/>
        </p:nvSpPr>
        <p:spPr>
          <a:xfrm rot="1949612">
            <a:off x="4819517" y="4883807"/>
            <a:ext cx="638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/>
              <a:t>Delaware</a:t>
            </a:r>
          </a:p>
          <a:p>
            <a:pPr algn="ctr"/>
            <a:r>
              <a:rPr lang="en-US" sz="800" b="1" dirty="0"/>
              <a:t>Basin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EDD5577E-3CBD-46C8-8E57-0BC6FC0E568C}"/>
              </a:ext>
            </a:extLst>
          </p:cNvPr>
          <p:cNvSpPr/>
          <p:nvPr/>
        </p:nvSpPr>
        <p:spPr>
          <a:xfrm>
            <a:off x="5121520" y="4391933"/>
            <a:ext cx="675074" cy="665102"/>
          </a:xfrm>
          <a:custGeom>
            <a:avLst/>
            <a:gdLst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2927 w 689361"/>
              <a:gd name="connsiteY11" fmla="*/ 108246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222191 w 689361"/>
              <a:gd name="connsiteY19" fmla="*/ 62669 h 546931"/>
              <a:gd name="connsiteX20" fmla="*/ 168067 w 689361"/>
              <a:gd name="connsiteY20" fmla="*/ 65518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71215 w 689361"/>
              <a:gd name="connsiteY27" fmla="*/ 279162 h 546931"/>
              <a:gd name="connsiteX28" fmla="*/ 71215 w 689361"/>
              <a:gd name="connsiteY28" fmla="*/ 333286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2927 w 689361"/>
              <a:gd name="connsiteY11" fmla="*/ 108246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205099 w 689361"/>
              <a:gd name="connsiteY19" fmla="*/ 56971 h 546931"/>
              <a:gd name="connsiteX20" fmla="*/ 168067 w 689361"/>
              <a:gd name="connsiteY20" fmla="*/ 65518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71215 w 689361"/>
              <a:gd name="connsiteY27" fmla="*/ 279162 h 546931"/>
              <a:gd name="connsiteX28" fmla="*/ 71215 w 689361"/>
              <a:gd name="connsiteY28" fmla="*/ 333286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2927 w 689361"/>
              <a:gd name="connsiteY11" fmla="*/ 108246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205099 w 689361"/>
              <a:gd name="connsiteY19" fmla="*/ 56971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71215 w 689361"/>
              <a:gd name="connsiteY27" fmla="*/ 279162 h 546931"/>
              <a:gd name="connsiteX28" fmla="*/ 71215 w 689361"/>
              <a:gd name="connsiteY28" fmla="*/ 333286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2927 w 689361"/>
              <a:gd name="connsiteY11" fmla="*/ 108246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197955 w 689361"/>
              <a:gd name="connsiteY19" fmla="*/ 47446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71215 w 689361"/>
              <a:gd name="connsiteY27" fmla="*/ 279162 h 546931"/>
              <a:gd name="connsiteX28" fmla="*/ 71215 w 689361"/>
              <a:gd name="connsiteY28" fmla="*/ 333286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2927 w 689361"/>
              <a:gd name="connsiteY11" fmla="*/ 108246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197955 w 689361"/>
              <a:gd name="connsiteY19" fmla="*/ 47446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71215 w 689361"/>
              <a:gd name="connsiteY27" fmla="*/ 279162 h 546931"/>
              <a:gd name="connsiteX28" fmla="*/ 59309 w 689361"/>
              <a:gd name="connsiteY28" fmla="*/ 335668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2927 w 689361"/>
              <a:gd name="connsiteY11" fmla="*/ 108246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197955 w 689361"/>
              <a:gd name="connsiteY19" fmla="*/ 47446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59309 w 689361"/>
              <a:gd name="connsiteY27" fmla="*/ 291068 h 546931"/>
              <a:gd name="connsiteX28" fmla="*/ 59309 w 689361"/>
              <a:gd name="connsiteY28" fmla="*/ 335668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7690 w 689361"/>
              <a:gd name="connsiteY11" fmla="*/ 160633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197955 w 689361"/>
              <a:gd name="connsiteY19" fmla="*/ 47446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59309 w 689361"/>
              <a:gd name="connsiteY27" fmla="*/ 291068 h 546931"/>
              <a:gd name="connsiteX28" fmla="*/ 59309 w 689361"/>
              <a:gd name="connsiteY28" fmla="*/ 335668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5309 w 689361"/>
              <a:gd name="connsiteY11" fmla="*/ 108246 h 546931"/>
              <a:gd name="connsiteX12" fmla="*/ 376015 w 689361"/>
              <a:gd name="connsiteY12" fmla="*/ 148127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197955 w 689361"/>
              <a:gd name="connsiteY19" fmla="*/ 47446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59309 w 689361"/>
              <a:gd name="connsiteY27" fmla="*/ 291068 h 546931"/>
              <a:gd name="connsiteX28" fmla="*/ 59309 w 689361"/>
              <a:gd name="connsiteY28" fmla="*/ 335668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524142 w 689361"/>
              <a:gd name="connsiteY2" fmla="*/ 501353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5309 w 689361"/>
              <a:gd name="connsiteY11" fmla="*/ 108246 h 546931"/>
              <a:gd name="connsiteX12" fmla="*/ 385540 w 689361"/>
              <a:gd name="connsiteY12" fmla="*/ 143364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197955 w 689361"/>
              <a:gd name="connsiteY19" fmla="*/ 47446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59309 w 689361"/>
              <a:gd name="connsiteY27" fmla="*/ 291068 h 546931"/>
              <a:gd name="connsiteX28" fmla="*/ 59309 w 689361"/>
              <a:gd name="connsiteY28" fmla="*/ 335668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46931"/>
              <a:gd name="connsiteX1" fmla="*/ 407350 w 689361"/>
              <a:gd name="connsiteY1" fmla="*/ 407349 h 546931"/>
              <a:gd name="connsiteX2" fmla="*/ 490805 w 689361"/>
              <a:gd name="connsiteY2" fmla="*/ 522784 h 546931"/>
              <a:gd name="connsiteX3" fmla="*/ 598206 w 689361"/>
              <a:gd name="connsiteY3" fmla="*/ 526990 h 546931"/>
              <a:gd name="connsiteX4" fmla="*/ 646632 w 689361"/>
              <a:gd name="connsiteY4" fmla="*/ 546931 h 546931"/>
              <a:gd name="connsiteX5" fmla="*/ 686512 w 689361"/>
              <a:gd name="connsiteY5" fmla="*/ 518445 h 546931"/>
              <a:gd name="connsiteX6" fmla="*/ 689361 w 689361"/>
              <a:gd name="connsiteY6" fmla="*/ 464321 h 546931"/>
              <a:gd name="connsiteX7" fmla="*/ 658026 w 689361"/>
              <a:gd name="connsiteY7" fmla="*/ 390258 h 546931"/>
              <a:gd name="connsiteX8" fmla="*/ 609600 w 689361"/>
              <a:gd name="connsiteY8" fmla="*/ 267768 h 546931"/>
              <a:gd name="connsiteX9" fmla="*/ 572568 w 689361"/>
              <a:gd name="connsiteY9" fmla="*/ 165218 h 546931"/>
              <a:gd name="connsiteX10" fmla="*/ 541234 w 689361"/>
              <a:gd name="connsiteY10" fmla="*/ 145278 h 546931"/>
              <a:gd name="connsiteX11" fmla="*/ 455309 w 689361"/>
              <a:gd name="connsiteY11" fmla="*/ 108246 h 546931"/>
              <a:gd name="connsiteX12" fmla="*/ 385540 w 689361"/>
              <a:gd name="connsiteY12" fmla="*/ 143364 h 546931"/>
              <a:gd name="connsiteX13" fmla="*/ 341832 w 689361"/>
              <a:gd name="connsiteY13" fmla="*/ 165218 h 546931"/>
              <a:gd name="connsiteX14" fmla="*/ 299103 w 689361"/>
              <a:gd name="connsiteY14" fmla="*/ 150975 h 546931"/>
              <a:gd name="connsiteX15" fmla="*/ 287709 w 689361"/>
              <a:gd name="connsiteY15" fmla="*/ 111095 h 546931"/>
              <a:gd name="connsiteX16" fmla="*/ 264920 w 689361"/>
              <a:gd name="connsiteY16" fmla="*/ 71215 h 546931"/>
              <a:gd name="connsiteX17" fmla="*/ 247828 w 689361"/>
              <a:gd name="connsiteY17" fmla="*/ 0 h 546931"/>
              <a:gd name="connsiteX18" fmla="*/ 216494 w 689361"/>
              <a:gd name="connsiteY18" fmla="*/ 2848 h 546931"/>
              <a:gd name="connsiteX19" fmla="*/ 197955 w 689361"/>
              <a:gd name="connsiteY19" fmla="*/ 47446 h 546931"/>
              <a:gd name="connsiteX20" fmla="*/ 151398 w 689361"/>
              <a:gd name="connsiteY20" fmla="*/ 63137 h 546931"/>
              <a:gd name="connsiteX21" fmla="*/ 136733 w 689361"/>
              <a:gd name="connsiteY21" fmla="*/ 111095 h 546931"/>
              <a:gd name="connsiteX22" fmla="*/ 105398 w 689361"/>
              <a:gd name="connsiteY22" fmla="*/ 131035 h 546931"/>
              <a:gd name="connsiteX23" fmla="*/ 62669 w 689361"/>
              <a:gd name="connsiteY23" fmla="*/ 150975 h 546931"/>
              <a:gd name="connsiteX24" fmla="*/ 2849 w 689361"/>
              <a:gd name="connsiteY24" fmla="*/ 168067 h 546931"/>
              <a:gd name="connsiteX25" fmla="*/ 0 w 689361"/>
              <a:gd name="connsiteY25" fmla="*/ 202250 h 546931"/>
              <a:gd name="connsiteX26" fmla="*/ 56972 w 689361"/>
              <a:gd name="connsiteY26" fmla="*/ 264919 h 546931"/>
              <a:gd name="connsiteX27" fmla="*/ 59309 w 689361"/>
              <a:gd name="connsiteY27" fmla="*/ 291068 h 546931"/>
              <a:gd name="connsiteX28" fmla="*/ 59309 w 689361"/>
              <a:gd name="connsiteY28" fmla="*/ 335668 h 546931"/>
              <a:gd name="connsiteX29" fmla="*/ 116793 w 689361"/>
              <a:gd name="connsiteY29" fmla="*/ 333286 h 546931"/>
              <a:gd name="connsiteX30" fmla="*/ 193705 w 689361"/>
              <a:gd name="connsiteY30" fmla="*/ 313346 h 546931"/>
              <a:gd name="connsiteX31" fmla="*/ 262071 w 689361"/>
              <a:gd name="connsiteY31" fmla="*/ 316194 h 546931"/>
              <a:gd name="connsiteX32" fmla="*/ 336135 w 689361"/>
              <a:gd name="connsiteY32" fmla="*/ 336134 h 546931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105398 w 689361"/>
              <a:gd name="connsiteY22" fmla="*/ 131035 h 569852"/>
              <a:gd name="connsiteX23" fmla="*/ 62669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56972 w 689361"/>
              <a:gd name="connsiteY26" fmla="*/ 264919 h 569852"/>
              <a:gd name="connsiteX27" fmla="*/ 59309 w 689361"/>
              <a:gd name="connsiteY27" fmla="*/ 291068 h 569852"/>
              <a:gd name="connsiteX28" fmla="*/ 59309 w 689361"/>
              <a:gd name="connsiteY28" fmla="*/ 335668 h 569852"/>
              <a:gd name="connsiteX29" fmla="*/ 116793 w 689361"/>
              <a:gd name="connsiteY29" fmla="*/ 333286 h 569852"/>
              <a:gd name="connsiteX30" fmla="*/ 193705 w 689361"/>
              <a:gd name="connsiteY30" fmla="*/ 313346 h 569852"/>
              <a:gd name="connsiteX31" fmla="*/ 262071 w 689361"/>
              <a:gd name="connsiteY31" fmla="*/ 316194 h 569852"/>
              <a:gd name="connsiteX32" fmla="*/ 336135 w 689361"/>
              <a:gd name="connsiteY32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62669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56972 w 689361"/>
              <a:gd name="connsiteY26" fmla="*/ 264919 h 569852"/>
              <a:gd name="connsiteX27" fmla="*/ 59309 w 689361"/>
              <a:gd name="connsiteY27" fmla="*/ 291068 h 569852"/>
              <a:gd name="connsiteX28" fmla="*/ 59309 w 689361"/>
              <a:gd name="connsiteY28" fmla="*/ 335668 h 569852"/>
              <a:gd name="connsiteX29" fmla="*/ 116793 w 689361"/>
              <a:gd name="connsiteY29" fmla="*/ 333286 h 569852"/>
              <a:gd name="connsiteX30" fmla="*/ 193705 w 689361"/>
              <a:gd name="connsiteY30" fmla="*/ 313346 h 569852"/>
              <a:gd name="connsiteX31" fmla="*/ 262071 w 689361"/>
              <a:gd name="connsiteY31" fmla="*/ 316194 h 569852"/>
              <a:gd name="connsiteX32" fmla="*/ 336135 w 689361"/>
              <a:gd name="connsiteY32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56972 w 689361"/>
              <a:gd name="connsiteY26" fmla="*/ 264919 h 569852"/>
              <a:gd name="connsiteX27" fmla="*/ 59309 w 689361"/>
              <a:gd name="connsiteY27" fmla="*/ 291068 h 569852"/>
              <a:gd name="connsiteX28" fmla="*/ 59309 w 689361"/>
              <a:gd name="connsiteY28" fmla="*/ 335668 h 569852"/>
              <a:gd name="connsiteX29" fmla="*/ 116793 w 689361"/>
              <a:gd name="connsiteY29" fmla="*/ 333286 h 569852"/>
              <a:gd name="connsiteX30" fmla="*/ 193705 w 689361"/>
              <a:gd name="connsiteY30" fmla="*/ 313346 h 569852"/>
              <a:gd name="connsiteX31" fmla="*/ 262071 w 689361"/>
              <a:gd name="connsiteY31" fmla="*/ 316194 h 569852"/>
              <a:gd name="connsiteX32" fmla="*/ 336135 w 689361"/>
              <a:gd name="connsiteY32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47091 w 689361"/>
              <a:gd name="connsiteY26" fmla="*/ 255994 h 569852"/>
              <a:gd name="connsiteX27" fmla="*/ 56972 w 689361"/>
              <a:gd name="connsiteY27" fmla="*/ 264919 h 569852"/>
              <a:gd name="connsiteX28" fmla="*/ 59309 w 689361"/>
              <a:gd name="connsiteY28" fmla="*/ 291068 h 569852"/>
              <a:gd name="connsiteX29" fmla="*/ 59309 w 689361"/>
              <a:gd name="connsiteY29" fmla="*/ 335668 h 569852"/>
              <a:gd name="connsiteX30" fmla="*/ 116793 w 689361"/>
              <a:gd name="connsiteY30" fmla="*/ 333286 h 569852"/>
              <a:gd name="connsiteX31" fmla="*/ 193705 w 689361"/>
              <a:gd name="connsiteY31" fmla="*/ 313346 h 569852"/>
              <a:gd name="connsiteX32" fmla="*/ 262071 w 689361"/>
              <a:gd name="connsiteY32" fmla="*/ 316194 h 569852"/>
              <a:gd name="connsiteX33" fmla="*/ 336135 w 689361"/>
              <a:gd name="connsiteY33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6972 w 689361"/>
              <a:gd name="connsiteY27" fmla="*/ 264919 h 569852"/>
              <a:gd name="connsiteX28" fmla="*/ 59309 w 689361"/>
              <a:gd name="connsiteY28" fmla="*/ 291068 h 569852"/>
              <a:gd name="connsiteX29" fmla="*/ 59309 w 689361"/>
              <a:gd name="connsiteY29" fmla="*/ 335668 h 569852"/>
              <a:gd name="connsiteX30" fmla="*/ 116793 w 689361"/>
              <a:gd name="connsiteY30" fmla="*/ 333286 h 569852"/>
              <a:gd name="connsiteX31" fmla="*/ 193705 w 689361"/>
              <a:gd name="connsiteY31" fmla="*/ 313346 h 569852"/>
              <a:gd name="connsiteX32" fmla="*/ 262071 w 689361"/>
              <a:gd name="connsiteY32" fmla="*/ 316194 h 569852"/>
              <a:gd name="connsiteX33" fmla="*/ 336135 w 689361"/>
              <a:gd name="connsiteY33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59309 w 689361"/>
              <a:gd name="connsiteY29" fmla="*/ 335668 h 569852"/>
              <a:gd name="connsiteX30" fmla="*/ 116793 w 689361"/>
              <a:gd name="connsiteY30" fmla="*/ 333286 h 569852"/>
              <a:gd name="connsiteX31" fmla="*/ 193705 w 689361"/>
              <a:gd name="connsiteY31" fmla="*/ 313346 h 569852"/>
              <a:gd name="connsiteX32" fmla="*/ 262071 w 689361"/>
              <a:gd name="connsiteY32" fmla="*/ 316194 h 569852"/>
              <a:gd name="connsiteX33" fmla="*/ 336135 w 689361"/>
              <a:gd name="connsiteY33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116793 w 689361"/>
              <a:gd name="connsiteY30" fmla="*/ 333286 h 569852"/>
              <a:gd name="connsiteX31" fmla="*/ 193705 w 689361"/>
              <a:gd name="connsiteY31" fmla="*/ 313346 h 569852"/>
              <a:gd name="connsiteX32" fmla="*/ 262071 w 689361"/>
              <a:gd name="connsiteY32" fmla="*/ 316194 h 569852"/>
              <a:gd name="connsiteX33" fmla="*/ 336135 w 689361"/>
              <a:gd name="connsiteY33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93705 w 689361"/>
              <a:gd name="connsiteY31" fmla="*/ 313346 h 569852"/>
              <a:gd name="connsiteX32" fmla="*/ 262071 w 689361"/>
              <a:gd name="connsiteY32" fmla="*/ 316194 h 569852"/>
              <a:gd name="connsiteX33" fmla="*/ 336135 w 689361"/>
              <a:gd name="connsiteY33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29411 w 689361"/>
              <a:gd name="connsiteY31" fmla="*/ 453840 h 569852"/>
              <a:gd name="connsiteX32" fmla="*/ 262071 w 689361"/>
              <a:gd name="connsiteY32" fmla="*/ 316194 h 569852"/>
              <a:gd name="connsiteX33" fmla="*/ 336135 w 689361"/>
              <a:gd name="connsiteY33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29411 w 689361"/>
              <a:gd name="connsiteY31" fmla="*/ 453840 h 569852"/>
              <a:gd name="connsiteX32" fmla="*/ 212065 w 689361"/>
              <a:gd name="connsiteY32" fmla="*/ 492406 h 569852"/>
              <a:gd name="connsiteX33" fmla="*/ 336135 w 689361"/>
              <a:gd name="connsiteY33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29411 w 689361"/>
              <a:gd name="connsiteY31" fmla="*/ 453840 h 569852"/>
              <a:gd name="connsiteX32" fmla="*/ 151866 w 689361"/>
              <a:gd name="connsiteY32" fmla="*/ 479832 h 569852"/>
              <a:gd name="connsiteX33" fmla="*/ 212065 w 689361"/>
              <a:gd name="connsiteY33" fmla="*/ 492406 h 569852"/>
              <a:gd name="connsiteX34" fmla="*/ 336135 w 689361"/>
              <a:gd name="connsiteY34" fmla="*/ 336134 h 569852"/>
              <a:gd name="connsiteX0" fmla="*/ 336135 w 689361"/>
              <a:gd name="connsiteY0" fmla="*/ 336134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22268 w 689361"/>
              <a:gd name="connsiteY31" fmla="*/ 458603 h 569852"/>
              <a:gd name="connsiteX32" fmla="*/ 151866 w 689361"/>
              <a:gd name="connsiteY32" fmla="*/ 479832 h 569852"/>
              <a:gd name="connsiteX33" fmla="*/ 212065 w 689361"/>
              <a:gd name="connsiteY33" fmla="*/ 492406 h 569852"/>
              <a:gd name="connsiteX34" fmla="*/ 336135 w 689361"/>
              <a:gd name="connsiteY34" fmla="*/ 336134 h 569852"/>
              <a:gd name="connsiteX0" fmla="*/ 309942 w 689361"/>
              <a:gd name="connsiteY0" fmla="*/ 483772 h 569852"/>
              <a:gd name="connsiteX1" fmla="*/ 407350 w 689361"/>
              <a:gd name="connsiteY1" fmla="*/ 407349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22268 w 689361"/>
              <a:gd name="connsiteY31" fmla="*/ 458603 h 569852"/>
              <a:gd name="connsiteX32" fmla="*/ 151866 w 689361"/>
              <a:gd name="connsiteY32" fmla="*/ 479832 h 569852"/>
              <a:gd name="connsiteX33" fmla="*/ 212065 w 689361"/>
              <a:gd name="connsiteY33" fmla="*/ 492406 h 569852"/>
              <a:gd name="connsiteX34" fmla="*/ 309942 w 689361"/>
              <a:gd name="connsiteY34" fmla="*/ 483772 h 569852"/>
              <a:gd name="connsiteX0" fmla="*/ 309942 w 689361"/>
              <a:gd name="connsiteY0" fmla="*/ 483772 h 569852"/>
              <a:gd name="connsiteX1" fmla="*/ 407350 w 689361"/>
              <a:gd name="connsiteY1" fmla="*/ 478786 h 569852"/>
              <a:gd name="connsiteX2" fmla="*/ 490805 w 689361"/>
              <a:gd name="connsiteY2" fmla="*/ 522784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22268 w 689361"/>
              <a:gd name="connsiteY31" fmla="*/ 458603 h 569852"/>
              <a:gd name="connsiteX32" fmla="*/ 151866 w 689361"/>
              <a:gd name="connsiteY32" fmla="*/ 479832 h 569852"/>
              <a:gd name="connsiteX33" fmla="*/ 212065 w 689361"/>
              <a:gd name="connsiteY33" fmla="*/ 492406 h 569852"/>
              <a:gd name="connsiteX34" fmla="*/ 309942 w 689361"/>
              <a:gd name="connsiteY34" fmla="*/ 483772 h 569852"/>
              <a:gd name="connsiteX0" fmla="*/ 309942 w 689361"/>
              <a:gd name="connsiteY0" fmla="*/ 483772 h 569852"/>
              <a:gd name="connsiteX1" fmla="*/ 407350 w 689361"/>
              <a:gd name="connsiteY1" fmla="*/ 478786 h 569852"/>
              <a:gd name="connsiteX2" fmla="*/ 493186 w 689361"/>
              <a:gd name="connsiteY2" fmla="*/ 532309 h 569852"/>
              <a:gd name="connsiteX3" fmla="*/ 557725 w 689361"/>
              <a:gd name="connsiteY3" fmla="*/ 569852 h 569852"/>
              <a:gd name="connsiteX4" fmla="*/ 646632 w 689361"/>
              <a:gd name="connsiteY4" fmla="*/ 546931 h 569852"/>
              <a:gd name="connsiteX5" fmla="*/ 686512 w 689361"/>
              <a:gd name="connsiteY5" fmla="*/ 518445 h 569852"/>
              <a:gd name="connsiteX6" fmla="*/ 689361 w 689361"/>
              <a:gd name="connsiteY6" fmla="*/ 464321 h 569852"/>
              <a:gd name="connsiteX7" fmla="*/ 658026 w 689361"/>
              <a:gd name="connsiteY7" fmla="*/ 390258 h 569852"/>
              <a:gd name="connsiteX8" fmla="*/ 609600 w 689361"/>
              <a:gd name="connsiteY8" fmla="*/ 267768 h 569852"/>
              <a:gd name="connsiteX9" fmla="*/ 572568 w 689361"/>
              <a:gd name="connsiteY9" fmla="*/ 165218 h 569852"/>
              <a:gd name="connsiteX10" fmla="*/ 541234 w 689361"/>
              <a:gd name="connsiteY10" fmla="*/ 145278 h 569852"/>
              <a:gd name="connsiteX11" fmla="*/ 455309 w 689361"/>
              <a:gd name="connsiteY11" fmla="*/ 108246 h 569852"/>
              <a:gd name="connsiteX12" fmla="*/ 385540 w 689361"/>
              <a:gd name="connsiteY12" fmla="*/ 143364 h 569852"/>
              <a:gd name="connsiteX13" fmla="*/ 341832 w 689361"/>
              <a:gd name="connsiteY13" fmla="*/ 165218 h 569852"/>
              <a:gd name="connsiteX14" fmla="*/ 299103 w 689361"/>
              <a:gd name="connsiteY14" fmla="*/ 150975 h 569852"/>
              <a:gd name="connsiteX15" fmla="*/ 287709 w 689361"/>
              <a:gd name="connsiteY15" fmla="*/ 111095 h 569852"/>
              <a:gd name="connsiteX16" fmla="*/ 264920 w 689361"/>
              <a:gd name="connsiteY16" fmla="*/ 71215 h 569852"/>
              <a:gd name="connsiteX17" fmla="*/ 247828 w 689361"/>
              <a:gd name="connsiteY17" fmla="*/ 0 h 569852"/>
              <a:gd name="connsiteX18" fmla="*/ 216494 w 689361"/>
              <a:gd name="connsiteY18" fmla="*/ 2848 h 569852"/>
              <a:gd name="connsiteX19" fmla="*/ 197955 w 689361"/>
              <a:gd name="connsiteY19" fmla="*/ 47446 h 569852"/>
              <a:gd name="connsiteX20" fmla="*/ 151398 w 689361"/>
              <a:gd name="connsiteY20" fmla="*/ 63137 h 569852"/>
              <a:gd name="connsiteX21" fmla="*/ 136733 w 689361"/>
              <a:gd name="connsiteY21" fmla="*/ 111095 h 569852"/>
              <a:gd name="connsiteX22" fmla="*/ 93492 w 689361"/>
              <a:gd name="connsiteY22" fmla="*/ 131035 h 569852"/>
              <a:gd name="connsiteX23" fmla="*/ 55525 w 689361"/>
              <a:gd name="connsiteY23" fmla="*/ 150975 h 569852"/>
              <a:gd name="connsiteX24" fmla="*/ 2849 w 689361"/>
              <a:gd name="connsiteY24" fmla="*/ 168067 h 569852"/>
              <a:gd name="connsiteX25" fmla="*/ 0 w 689361"/>
              <a:gd name="connsiteY25" fmla="*/ 202250 h 569852"/>
              <a:gd name="connsiteX26" fmla="*/ 35184 w 689361"/>
              <a:gd name="connsiteY26" fmla="*/ 241707 h 569852"/>
              <a:gd name="connsiteX27" fmla="*/ 54591 w 689361"/>
              <a:gd name="connsiteY27" fmla="*/ 267301 h 569852"/>
              <a:gd name="connsiteX28" fmla="*/ 59309 w 689361"/>
              <a:gd name="connsiteY28" fmla="*/ 291068 h 569852"/>
              <a:gd name="connsiteX29" fmla="*/ 40259 w 689361"/>
              <a:gd name="connsiteY29" fmla="*/ 349955 h 569852"/>
              <a:gd name="connsiteX30" fmla="*/ 78693 w 689361"/>
              <a:gd name="connsiteY30" fmla="*/ 416630 h 569852"/>
              <a:gd name="connsiteX31" fmla="*/ 122268 w 689361"/>
              <a:gd name="connsiteY31" fmla="*/ 458603 h 569852"/>
              <a:gd name="connsiteX32" fmla="*/ 151866 w 689361"/>
              <a:gd name="connsiteY32" fmla="*/ 479832 h 569852"/>
              <a:gd name="connsiteX33" fmla="*/ 212065 w 689361"/>
              <a:gd name="connsiteY33" fmla="*/ 492406 h 569852"/>
              <a:gd name="connsiteX34" fmla="*/ 309942 w 689361"/>
              <a:gd name="connsiteY34" fmla="*/ 483772 h 569852"/>
              <a:gd name="connsiteX0" fmla="*/ 309942 w 689361"/>
              <a:gd name="connsiteY0" fmla="*/ 483772 h 606038"/>
              <a:gd name="connsiteX1" fmla="*/ 407350 w 689361"/>
              <a:gd name="connsiteY1" fmla="*/ 478786 h 606038"/>
              <a:gd name="connsiteX2" fmla="*/ 493186 w 689361"/>
              <a:gd name="connsiteY2" fmla="*/ 532309 h 606038"/>
              <a:gd name="connsiteX3" fmla="*/ 547154 w 689361"/>
              <a:gd name="connsiteY3" fmla="*/ 606038 h 606038"/>
              <a:gd name="connsiteX4" fmla="*/ 557725 w 689361"/>
              <a:gd name="connsiteY4" fmla="*/ 569852 h 606038"/>
              <a:gd name="connsiteX5" fmla="*/ 646632 w 689361"/>
              <a:gd name="connsiteY5" fmla="*/ 546931 h 606038"/>
              <a:gd name="connsiteX6" fmla="*/ 686512 w 689361"/>
              <a:gd name="connsiteY6" fmla="*/ 518445 h 606038"/>
              <a:gd name="connsiteX7" fmla="*/ 689361 w 689361"/>
              <a:gd name="connsiteY7" fmla="*/ 464321 h 606038"/>
              <a:gd name="connsiteX8" fmla="*/ 658026 w 689361"/>
              <a:gd name="connsiteY8" fmla="*/ 390258 h 606038"/>
              <a:gd name="connsiteX9" fmla="*/ 609600 w 689361"/>
              <a:gd name="connsiteY9" fmla="*/ 267768 h 606038"/>
              <a:gd name="connsiteX10" fmla="*/ 572568 w 689361"/>
              <a:gd name="connsiteY10" fmla="*/ 165218 h 606038"/>
              <a:gd name="connsiteX11" fmla="*/ 541234 w 689361"/>
              <a:gd name="connsiteY11" fmla="*/ 145278 h 606038"/>
              <a:gd name="connsiteX12" fmla="*/ 455309 w 689361"/>
              <a:gd name="connsiteY12" fmla="*/ 108246 h 606038"/>
              <a:gd name="connsiteX13" fmla="*/ 385540 w 689361"/>
              <a:gd name="connsiteY13" fmla="*/ 143364 h 606038"/>
              <a:gd name="connsiteX14" fmla="*/ 341832 w 689361"/>
              <a:gd name="connsiteY14" fmla="*/ 165218 h 606038"/>
              <a:gd name="connsiteX15" fmla="*/ 299103 w 689361"/>
              <a:gd name="connsiteY15" fmla="*/ 150975 h 606038"/>
              <a:gd name="connsiteX16" fmla="*/ 287709 w 689361"/>
              <a:gd name="connsiteY16" fmla="*/ 111095 h 606038"/>
              <a:gd name="connsiteX17" fmla="*/ 264920 w 689361"/>
              <a:gd name="connsiteY17" fmla="*/ 71215 h 606038"/>
              <a:gd name="connsiteX18" fmla="*/ 247828 w 689361"/>
              <a:gd name="connsiteY18" fmla="*/ 0 h 606038"/>
              <a:gd name="connsiteX19" fmla="*/ 216494 w 689361"/>
              <a:gd name="connsiteY19" fmla="*/ 2848 h 606038"/>
              <a:gd name="connsiteX20" fmla="*/ 197955 w 689361"/>
              <a:gd name="connsiteY20" fmla="*/ 47446 h 606038"/>
              <a:gd name="connsiteX21" fmla="*/ 151398 w 689361"/>
              <a:gd name="connsiteY21" fmla="*/ 63137 h 606038"/>
              <a:gd name="connsiteX22" fmla="*/ 136733 w 689361"/>
              <a:gd name="connsiteY22" fmla="*/ 111095 h 606038"/>
              <a:gd name="connsiteX23" fmla="*/ 93492 w 689361"/>
              <a:gd name="connsiteY23" fmla="*/ 131035 h 606038"/>
              <a:gd name="connsiteX24" fmla="*/ 55525 w 689361"/>
              <a:gd name="connsiteY24" fmla="*/ 150975 h 606038"/>
              <a:gd name="connsiteX25" fmla="*/ 2849 w 689361"/>
              <a:gd name="connsiteY25" fmla="*/ 168067 h 606038"/>
              <a:gd name="connsiteX26" fmla="*/ 0 w 689361"/>
              <a:gd name="connsiteY26" fmla="*/ 202250 h 606038"/>
              <a:gd name="connsiteX27" fmla="*/ 35184 w 689361"/>
              <a:gd name="connsiteY27" fmla="*/ 241707 h 606038"/>
              <a:gd name="connsiteX28" fmla="*/ 54591 w 689361"/>
              <a:gd name="connsiteY28" fmla="*/ 267301 h 606038"/>
              <a:gd name="connsiteX29" fmla="*/ 59309 w 689361"/>
              <a:gd name="connsiteY29" fmla="*/ 291068 h 606038"/>
              <a:gd name="connsiteX30" fmla="*/ 40259 w 689361"/>
              <a:gd name="connsiteY30" fmla="*/ 349955 h 606038"/>
              <a:gd name="connsiteX31" fmla="*/ 78693 w 689361"/>
              <a:gd name="connsiteY31" fmla="*/ 416630 h 606038"/>
              <a:gd name="connsiteX32" fmla="*/ 122268 w 689361"/>
              <a:gd name="connsiteY32" fmla="*/ 458603 h 606038"/>
              <a:gd name="connsiteX33" fmla="*/ 151866 w 689361"/>
              <a:gd name="connsiteY33" fmla="*/ 479832 h 606038"/>
              <a:gd name="connsiteX34" fmla="*/ 212065 w 689361"/>
              <a:gd name="connsiteY34" fmla="*/ 492406 h 606038"/>
              <a:gd name="connsiteX35" fmla="*/ 309942 w 689361"/>
              <a:gd name="connsiteY35" fmla="*/ 483772 h 606038"/>
              <a:gd name="connsiteX0" fmla="*/ 309942 w 689361"/>
              <a:gd name="connsiteY0" fmla="*/ 483772 h 607952"/>
              <a:gd name="connsiteX1" fmla="*/ 407350 w 689361"/>
              <a:gd name="connsiteY1" fmla="*/ 478786 h 607952"/>
              <a:gd name="connsiteX2" fmla="*/ 493186 w 689361"/>
              <a:gd name="connsiteY2" fmla="*/ 532309 h 607952"/>
              <a:gd name="connsiteX3" fmla="*/ 547154 w 689361"/>
              <a:gd name="connsiteY3" fmla="*/ 606038 h 607952"/>
              <a:gd name="connsiteX4" fmla="*/ 588682 w 689361"/>
              <a:gd name="connsiteY4" fmla="*/ 607952 h 607952"/>
              <a:gd name="connsiteX5" fmla="*/ 646632 w 689361"/>
              <a:gd name="connsiteY5" fmla="*/ 546931 h 607952"/>
              <a:gd name="connsiteX6" fmla="*/ 686512 w 689361"/>
              <a:gd name="connsiteY6" fmla="*/ 518445 h 607952"/>
              <a:gd name="connsiteX7" fmla="*/ 689361 w 689361"/>
              <a:gd name="connsiteY7" fmla="*/ 464321 h 607952"/>
              <a:gd name="connsiteX8" fmla="*/ 658026 w 689361"/>
              <a:gd name="connsiteY8" fmla="*/ 390258 h 607952"/>
              <a:gd name="connsiteX9" fmla="*/ 609600 w 689361"/>
              <a:gd name="connsiteY9" fmla="*/ 267768 h 607952"/>
              <a:gd name="connsiteX10" fmla="*/ 572568 w 689361"/>
              <a:gd name="connsiteY10" fmla="*/ 165218 h 607952"/>
              <a:gd name="connsiteX11" fmla="*/ 541234 w 689361"/>
              <a:gd name="connsiteY11" fmla="*/ 145278 h 607952"/>
              <a:gd name="connsiteX12" fmla="*/ 455309 w 689361"/>
              <a:gd name="connsiteY12" fmla="*/ 108246 h 607952"/>
              <a:gd name="connsiteX13" fmla="*/ 385540 w 689361"/>
              <a:gd name="connsiteY13" fmla="*/ 143364 h 607952"/>
              <a:gd name="connsiteX14" fmla="*/ 341832 w 689361"/>
              <a:gd name="connsiteY14" fmla="*/ 165218 h 607952"/>
              <a:gd name="connsiteX15" fmla="*/ 299103 w 689361"/>
              <a:gd name="connsiteY15" fmla="*/ 150975 h 607952"/>
              <a:gd name="connsiteX16" fmla="*/ 287709 w 689361"/>
              <a:gd name="connsiteY16" fmla="*/ 111095 h 607952"/>
              <a:gd name="connsiteX17" fmla="*/ 264920 w 689361"/>
              <a:gd name="connsiteY17" fmla="*/ 71215 h 607952"/>
              <a:gd name="connsiteX18" fmla="*/ 247828 w 689361"/>
              <a:gd name="connsiteY18" fmla="*/ 0 h 607952"/>
              <a:gd name="connsiteX19" fmla="*/ 216494 w 689361"/>
              <a:gd name="connsiteY19" fmla="*/ 2848 h 607952"/>
              <a:gd name="connsiteX20" fmla="*/ 197955 w 689361"/>
              <a:gd name="connsiteY20" fmla="*/ 47446 h 607952"/>
              <a:gd name="connsiteX21" fmla="*/ 151398 w 689361"/>
              <a:gd name="connsiteY21" fmla="*/ 63137 h 607952"/>
              <a:gd name="connsiteX22" fmla="*/ 136733 w 689361"/>
              <a:gd name="connsiteY22" fmla="*/ 111095 h 607952"/>
              <a:gd name="connsiteX23" fmla="*/ 93492 w 689361"/>
              <a:gd name="connsiteY23" fmla="*/ 131035 h 607952"/>
              <a:gd name="connsiteX24" fmla="*/ 55525 w 689361"/>
              <a:gd name="connsiteY24" fmla="*/ 150975 h 607952"/>
              <a:gd name="connsiteX25" fmla="*/ 2849 w 689361"/>
              <a:gd name="connsiteY25" fmla="*/ 168067 h 607952"/>
              <a:gd name="connsiteX26" fmla="*/ 0 w 689361"/>
              <a:gd name="connsiteY26" fmla="*/ 202250 h 607952"/>
              <a:gd name="connsiteX27" fmla="*/ 35184 w 689361"/>
              <a:gd name="connsiteY27" fmla="*/ 241707 h 607952"/>
              <a:gd name="connsiteX28" fmla="*/ 54591 w 689361"/>
              <a:gd name="connsiteY28" fmla="*/ 267301 h 607952"/>
              <a:gd name="connsiteX29" fmla="*/ 59309 w 689361"/>
              <a:gd name="connsiteY29" fmla="*/ 291068 h 607952"/>
              <a:gd name="connsiteX30" fmla="*/ 40259 w 689361"/>
              <a:gd name="connsiteY30" fmla="*/ 349955 h 607952"/>
              <a:gd name="connsiteX31" fmla="*/ 78693 w 689361"/>
              <a:gd name="connsiteY31" fmla="*/ 416630 h 607952"/>
              <a:gd name="connsiteX32" fmla="*/ 122268 w 689361"/>
              <a:gd name="connsiteY32" fmla="*/ 458603 h 607952"/>
              <a:gd name="connsiteX33" fmla="*/ 151866 w 689361"/>
              <a:gd name="connsiteY33" fmla="*/ 479832 h 607952"/>
              <a:gd name="connsiteX34" fmla="*/ 212065 w 689361"/>
              <a:gd name="connsiteY34" fmla="*/ 492406 h 607952"/>
              <a:gd name="connsiteX35" fmla="*/ 309942 w 689361"/>
              <a:gd name="connsiteY35" fmla="*/ 483772 h 607952"/>
              <a:gd name="connsiteX0" fmla="*/ 309942 w 689361"/>
              <a:gd name="connsiteY0" fmla="*/ 483772 h 607952"/>
              <a:gd name="connsiteX1" fmla="*/ 407350 w 689361"/>
              <a:gd name="connsiteY1" fmla="*/ 478786 h 607952"/>
              <a:gd name="connsiteX2" fmla="*/ 493186 w 689361"/>
              <a:gd name="connsiteY2" fmla="*/ 532309 h 607952"/>
              <a:gd name="connsiteX3" fmla="*/ 547154 w 689361"/>
              <a:gd name="connsiteY3" fmla="*/ 606038 h 607952"/>
              <a:gd name="connsiteX4" fmla="*/ 588682 w 689361"/>
              <a:gd name="connsiteY4" fmla="*/ 607952 h 607952"/>
              <a:gd name="connsiteX5" fmla="*/ 658538 w 689361"/>
              <a:gd name="connsiteY5" fmla="*/ 606462 h 607952"/>
              <a:gd name="connsiteX6" fmla="*/ 686512 w 689361"/>
              <a:gd name="connsiteY6" fmla="*/ 518445 h 607952"/>
              <a:gd name="connsiteX7" fmla="*/ 689361 w 689361"/>
              <a:gd name="connsiteY7" fmla="*/ 464321 h 607952"/>
              <a:gd name="connsiteX8" fmla="*/ 658026 w 689361"/>
              <a:gd name="connsiteY8" fmla="*/ 390258 h 607952"/>
              <a:gd name="connsiteX9" fmla="*/ 609600 w 689361"/>
              <a:gd name="connsiteY9" fmla="*/ 267768 h 607952"/>
              <a:gd name="connsiteX10" fmla="*/ 572568 w 689361"/>
              <a:gd name="connsiteY10" fmla="*/ 165218 h 607952"/>
              <a:gd name="connsiteX11" fmla="*/ 541234 w 689361"/>
              <a:gd name="connsiteY11" fmla="*/ 145278 h 607952"/>
              <a:gd name="connsiteX12" fmla="*/ 455309 w 689361"/>
              <a:gd name="connsiteY12" fmla="*/ 108246 h 607952"/>
              <a:gd name="connsiteX13" fmla="*/ 385540 w 689361"/>
              <a:gd name="connsiteY13" fmla="*/ 143364 h 607952"/>
              <a:gd name="connsiteX14" fmla="*/ 341832 w 689361"/>
              <a:gd name="connsiteY14" fmla="*/ 165218 h 607952"/>
              <a:gd name="connsiteX15" fmla="*/ 299103 w 689361"/>
              <a:gd name="connsiteY15" fmla="*/ 150975 h 607952"/>
              <a:gd name="connsiteX16" fmla="*/ 287709 w 689361"/>
              <a:gd name="connsiteY16" fmla="*/ 111095 h 607952"/>
              <a:gd name="connsiteX17" fmla="*/ 264920 w 689361"/>
              <a:gd name="connsiteY17" fmla="*/ 71215 h 607952"/>
              <a:gd name="connsiteX18" fmla="*/ 247828 w 689361"/>
              <a:gd name="connsiteY18" fmla="*/ 0 h 607952"/>
              <a:gd name="connsiteX19" fmla="*/ 216494 w 689361"/>
              <a:gd name="connsiteY19" fmla="*/ 2848 h 607952"/>
              <a:gd name="connsiteX20" fmla="*/ 197955 w 689361"/>
              <a:gd name="connsiteY20" fmla="*/ 47446 h 607952"/>
              <a:gd name="connsiteX21" fmla="*/ 151398 w 689361"/>
              <a:gd name="connsiteY21" fmla="*/ 63137 h 607952"/>
              <a:gd name="connsiteX22" fmla="*/ 136733 w 689361"/>
              <a:gd name="connsiteY22" fmla="*/ 111095 h 607952"/>
              <a:gd name="connsiteX23" fmla="*/ 93492 w 689361"/>
              <a:gd name="connsiteY23" fmla="*/ 131035 h 607952"/>
              <a:gd name="connsiteX24" fmla="*/ 55525 w 689361"/>
              <a:gd name="connsiteY24" fmla="*/ 150975 h 607952"/>
              <a:gd name="connsiteX25" fmla="*/ 2849 w 689361"/>
              <a:gd name="connsiteY25" fmla="*/ 168067 h 607952"/>
              <a:gd name="connsiteX26" fmla="*/ 0 w 689361"/>
              <a:gd name="connsiteY26" fmla="*/ 202250 h 607952"/>
              <a:gd name="connsiteX27" fmla="*/ 35184 w 689361"/>
              <a:gd name="connsiteY27" fmla="*/ 241707 h 607952"/>
              <a:gd name="connsiteX28" fmla="*/ 54591 w 689361"/>
              <a:gd name="connsiteY28" fmla="*/ 267301 h 607952"/>
              <a:gd name="connsiteX29" fmla="*/ 59309 w 689361"/>
              <a:gd name="connsiteY29" fmla="*/ 291068 h 607952"/>
              <a:gd name="connsiteX30" fmla="*/ 40259 w 689361"/>
              <a:gd name="connsiteY30" fmla="*/ 349955 h 607952"/>
              <a:gd name="connsiteX31" fmla="*/ 78693 w 689361"/>
              <a:gd name="connsiteY31" fmla="*/ 416630 h 607952"/>
              <a:gd name="connsiteX32" fmla="*/ 122268 w 689361"/>
              <a:gd name="connsiteY32" fmla="*/ 458603 h 607952"/>
              <a:gd name="connsiteX33" fmla="*/ 151866 w 689361"/>
              <a:gd name="connsiteY33" fmla="*/ 479832 h 607952"/>
              <a:gd name="connsiteX34" fmla="*/ 212065 w 689361"/>
              <a:gd name="connsiteY34" fmla="*/ 492406 h 607952"/>
              <a:gd name="connsiteX35" fmla="*/ 309942 w 689361"/>
              <a:gd name="connsiteY35" fmla="*/ 483772 h 607952"/>
              <a:gd name="connsiteX0" fmla="*/ 309942 w 689361"/>
              <a:gd name="connsiteY0" fmla="*/ 483772 h 634146"/>
              <a:gd name="connsiteX1" fmla="*/ 407350 w 689361"/>
              <a:gd name="connsiteY1" fmla="*/ 478786 h 634146"/>
              <a:gd name="connsiteX2" fmla="*/ 493186 w 689361"/>
              <a:gd name="connsiteY2" fmla="*/ 532309 h 634146"/>
              <a:gd name="connsiteX3" fmla="*/ 547154 w 689361"/>
              <a:gd name="connsiteY3" fmla="*/ 606038 h 634146"/>
              <a:gd name="connsiteX4" fmla="*/ 602970 w 689361"/>
              <a:gd name="connsiteY4" fmla="*/ 634146 h 634146"/>
              <a:gd name="connsiteX5" fmla="*/ 658538 w 689361"/>
              <a:gd name="connsiteY5" fmla="*/ 606462 h 634146"/>
              <a:gd name="connsiteX6" fmla="*/ 686512 w 689361"/>
              <a:gd name="connsiteY6" fmla="*/ 518445 h 634146"/>
              <a:gd name="connsiteX7" fmla="*/ 689361 w 689361"/>
              <a:gd name="connsiteY7" fmla="*/ 464321 h 634146"/>
              <a:gd name="connsiteX8" fmla="*/ 658026 w 689361"/>
              <a:gd name="connsiteY8" fmla="*/ 390258 h 634146"/>
              <a:gd name="connsiteX9" fmla="*/ 609600 w 689361"/>
              <a:gd name="connsiteY9" fmla="*/ 267768 h 634146"/>
              <a:gd name="connsiteX10" fmla="*/ 572568 w 689361"/>
              <a:gd name="connsiteY10" fmla="*/ 165218 h 634146"/>
              <a:gd name="connsiteX11" fmla="*/ 541234 w 689361"/>
              <a:gd name="connsiteY11" fmla="*/ 145278 h 634146"/>
              <a:gd name="connsiteX12" fmla="*/ 455309 w 689361"/>
              <a:gd name="connsiteY12" fmla="*/ 108246 h 634146"/>
              <a:gd name="connsiteX13" fmla="*/ 385540 w 689361"/>
              <a:gd name="connsiteY13" fmla="*/ 143364 h 634146"/>
              <a:gd name="connsiteX14" fmla="*/ 341832 w 689361"/>
              <a:gd name="connsiteY14" fmla="*/ 165218 h 634146"/>
              <a:gd name="connsiteX15" fmla="*/ 299103 w 689361"/>
              <a:gd name="connsiteY15" fmla="*/ 150975 h 634146"/>
              <a:gd name="connsiteX16" fmla="*/ 287709 w 689361"/>
              <a:gd name="connsiteY16" fmla="*/ 111095 h 634146"/>
              <a:gd name="connsiteX17" fmla="*/ 264920 w 689361"/>
              <a:gd name="connsiteY17" fmla="*/ 71215 h 634146"/>
              <a:gd name="connsiteX18" fmla="*/ 247828 w 689361"/>
              <a:gd name="connsiteY18" fmla="*/ 0 h 634146"/>
              <a:gd name="connsiteX19" fmla="*/ 216494 w 689361"/>
              <a:gd name="connsiteY19" fmla="*/ 2848 h 634146"/>
              <a:gd name="connsiteX20" fmla="*/ 197955 w 689361"/>
              <a:gd name="connsiteY20" fmla="*/ 47446 h 634146"/>
              <a:gd name="connsiteX21" fmla="*/ 151398 w 689361"/>
              <a:gd name="connsiteY21" fmla="*/ 63137 h 634146"/>
              <a:gd name="connsiteX22" fmla="*/ 136733 w 689361"/>
              <a:gd name="connsiteY22" fmla="*/ 111095 h 634146"/>
              <a:gd name="connsiteX23" fmla="*/ 93492 w 689361"/>
              <a:gd name="connsiteY23" fmla="*/ 131035 h 634146"/>
              <a:gd name="connsiteX24" fmla="*/ 55525 w 689361"/>
              <a:gd name="connsiteY24" fmla="*/ 150975 h 634146"/>
              <a:gd name="connsiteX25" fmla="*/ 2849 w 689361"/>
              <a:gd name="connsiteY25" fmla="*/ 168067 h 634146"/>
              <a:gd name="connsiteX26" fmla="*/ 0 w 689361"/>
              <a:gd name="connsiteY26" fmla="*/ 202250 h 634146"/>
              <a:gd name="connsiteX27" fmla="*/ 35184 w 689361"/>
              <a:gd name="connsiteY27" fmla="*/ 241707 h 634146"/>
              <a:gd name="connsiteX28" fmla="*/ 54591 w 689361"/>
              <a:gd name="connsiteY28" fmla="*/ 267301 h 634146"/>
              <a:gd name="connsiteX29" fmla="*/ 59309 w 689361"/>
              <a:gd name="connsiteY29" fmla="*/ 291068 h 634146"/>
              <a:gd name="connsiteX30" fmla="*/ 40259 w 689361"/>
              <a:gd name="connsiteY30" fmla="*/ 349955 h 634146"/>
              <a:gd name="connsiteX31" fmla="*/ 78693 w 689361"/>
              <a:gd name="connsiteY31" fmla="*/ 416630 h 634146"/>
              <a:gd name="connsiteX32" fmla="*/ 122268 w 689361"/>
              <a:gd name="connsiteY32" fmla="*/ 458603 h 634146"/>
              <a:gd name="connsiteX33" fmla="*/ 151866 w 689361"/>
              <a:gd name="connsiteY33" fmla="*/ 479832 h 634146"/>
              <a:gd name="connsiteX34" fmla="*/ 212065 w 689361"/>
              <a:gd name="connsiteY34" fmla="*/ 492406 h 634146"/>
              <a:gd name="connsiteX35" fmla="*/ 309942 w 689361"/>
              <a:gd name="connsiteY35" fmla="*/ 483772 h 634146"/>
              <a:gd name="connsiteX0" fmla="*/ 309942 w 689361"/>
              <a:gd name="connsiteY0" fmla="*/ 483772 h 639376"/>
              <a:gd name="connsiteX1" fmla="*/ 407350 w 689361"/>
              <a:gd name="connsiteY1" fmla="*/ 478786 h 639376"/>
              <a:gd name="connsiteX2" fmla="*/ 493186 w 689361"/>
              <a:gd name="connsiteY2" fmla="*/ 532309 h 639376"/>
              <a:gd name="connsiteX3" fmla="*/ 544773 w 689361"/>
              <a:gd name="connsiteY3" fmla="*/ 639376 h 639376"/>
              <a:gd name="connsiteX4" fmla="*/ 602970 w 689361"/>
              <a:gd name="connsiteY4" fmla="*/ 634146 h 639376"/>
              <a:gd name="connsiteX5" fmla="*/ 658538 w 689361"/>
              <a:gd name="connsiteY5" fmla="*/ 606462 h 639376"/>
              <a:gd name="connsiteX6" fmla="*/ 686512 w 689361"/>
              <a:gd name="connsiteY6" fmla="*/ 518445 h 639376"/>
              <a:gd name="connsiteX7" fmla="*/ 689361 w 689361"/>
              <a:gd name="connsiteY7" fmla="*/ 464321 h 639376"/>
              <a:gd name="connsiteX8" fmla="*/ 658026 w 689361"/>
              <a:gd name="connsiteY8" fmla="*/ 390258 h 639376"/>
              <a:gd name="connsiteX9" fmla="*/ 609600 w 689361"/>
              <a:gd name="connsiteY9" fmla="*/ 267768 h 639376"/>
              <a:gd name="connsiteX10" fmla="*/ 572568 w 689361"/>
              <a:gd name="connsiteY10" fmla="*/ 165218 h 639376"/>
              <a:gd name="connsiteX11" fmla="*/ 541234 w 689361"/>
              <a:gd name="connsiteY11" fmla="*/ 145278 h 639376"/>
              <a:gd name="connsiteX12" fmla="*/ 455309 w 689361"/>
              <a:gd name="connsiteY12" fmla="*/ 108246 h 639376"/>
              <a:gd name="connsiteX13" fmla="*/ 385540 w 689361"/>
              <a:gd name="connsiteY13" fmla="*/ 143364 h 639376"/>
              <a:gd name="connsiteX14" fmla="*/ 341832 w 689361"/>
              <a:gd name="connsiteY14" fmla="*/ 165218 h 639376"/>
              <a:gd name="connsiteX15" fmla="*/ 299103 w 689361"/>
              <a:gd name="connsiteY15" fmla="*/ 150975 h 639376"/>
              <a:gd name="connsiteX16" fmla="*/ 287709 w 689361"/>
              <a:gd name="connsiteY16" fmla="*/ 111095 h 639376"/>
              <a:gd name="connsiteX17" fmla="*/ 264920 w 689361"/>
              <a:gd name="connsiteY17" fmla="*/ 71215 h 639376"/>
              <a:gd name="connsiteX18" fmla="*/ 247828 w 689361"/>
              <a:gd name="connsiteY18" fmla="*/ 0 h 639376"/>
              <a:gd name="connsiteX19" fmla="*/ 216494 w 689361"/>
              <a:gd name="connsiteY19" fmla="*/ 2848 h 639376"/>
              <a:gd name="connsiteX20" fmla="*/ 197955 w 689361"/>
              <a:gd name="connsiteY20" fmla="*/ 47446 h 639376"/>
              <a:gd name="connsiteX21" fmla="*/ 151398 w 689361"/>
              <a:gd name="connsiteY21" fmla="*/ 63137 h 639376"/>
              <a:gd name="connsiteX22" fmla="*/ 136733 w 689361"/>
              <a:gd name="connsiteY22" fmla="*/ 111095 h 639376"/>
              <a:gd name="connsiteX23" fmla="*/ 93492 w 689361"/>
              <a:gd name="connsiteY23" fmla="*/ 131035 h 639376"/>
              <a:gd name="connsiteX24" fmla="*/ 55525 w 689361"/>
              <a:gd name="connsiteY24" fmla="*/ 150975 h 639376"/>
              <a:gd name="connsiteX25" fmla="*/ 2849 w 689361"/>
              <a:gd name="connsiteY25" fmla="*/ 168067 h 639376"/>
              <a:gd name="connsiteX26" fmla="*/ 0 w 689361"/>
              <a:gd name="connsiteY26" fmla="*/ 202250 h 639376"/>
              <a:gd name="connsiteX27" fmla="*/ 35184 w 689361"/>
              <a:gd name="connsiteY27" fmla="*/ 241707 h 639376"/>
              <a:gd name="connsiteX28" fmla="*/ 54591 w 689361"/>
              <a:gd name="connsiteY28" fmla="*/ 267301 h 639376"/>
              <a:gd name="connsiteX29" fmla="*/ 59309 w 689361"/>
              <a:gd name="connsiteY29" fmla="*/ 291068 h 639376"/>
              <a:gd name="connsiteX30" fmla="*/ 40259 w 689361"/>
              <a:gd name="connsiteY30" fmla="*/ 349955 h 639376"/>
              <a:gd name="connsiteX31" fmla="*/ 78693 w 689361"/>
              <a:gd name="connsiteY31" fmla="*/ 416630 h 639376"/>
              <a:gd name="connsiteX32" fmla="*/ 122268 w 689361"/>
              <a:gd name="connsiteY32" fmla="*/ 458603 h 639376"/>
              <a:gd name="connsiteX33" fmla="*/ 151866 w 689361"/>
              <a:gd name="connsiteY33" fmla="*/ 479832 h 639376"/>
              <a:gd name="connsiteX34" fmla="*/ 212065 w 689361"/>
              <a:gd name="connsiteY34" fmla="*/ 492406 h 639376"/>
              <a:gd name="connsiteX35" fmla="*/ 309942 w 689361"/>
              <a:gd name="connsiteY35" fmla="*/ 483772 h 639376"/>
              <a:gd name="connsiteX0" fmla="*/ 309942 w 689361"/>
              <a:gd name="connsiteY0" fmla="*/ 483772 h 660339"/>
              <a:gd name="connsiteX1" fmla="*/ 407350 w 689361"/>
              <a:gd name="connsiteY1" fmla="*/ 478786 h 660339"/>
              <a:gd name="connsiteX2" fmla="*/ 493186 w 689361"/>
              <a:gd name="connsiteY2" fmla="*/ 532309 h 660339"/>
              <a:gd name="connsiteX3" fmla="*/ 544773 w 689361"/>
              <a:gd name="connsiteY3" fmla="*/ 639376 h 660339"/>
              <a:gd name="connsiteX4" fmla="*/ 602970 w 689361"/>
              <a:gd name="connsiteY4" fmla="*/ 660339 h 660339"/>
              <a:gd name="connsiteX5" fmla="*/ 658538 w 689361"/>
              <a:gd name="connsiteY5" fmla="*/ 606462 h 660339"/>
              <a:gd name="connsiteX6" fmla="*/ 686512 w 689361"/>
              <a:gd name="connsiteY6" fmla="*/ 518445 h 660339"/>
              <a:gd name="connsiteX7" fmla="*/ 689361 w 689361"/>
              <a:gd name="connsiteY7" fmla="*/ 464321 h 660339"/>
              <a:gd name="connsiteX8" fmla="*/ 658026 w 689361"/>
              <a:gd name="connsiteY8" fmla="*/ 390258 h 660339"/>
              <a:gd name="connsiteX9" fmla="*/ 609600 w 689361"/>
              <a:gd name="connsiteY9" fmla="*/ 267768 h 660339"/>
              <a:gd name="connsiteX10" fmla="*/ 572568 w 689361"/>
              <a:gd name="connsiteY10" fmla="*/ 165218 h 660339"/>
              <a:gd name="connsiteX11" fmla="*/ 541234 w 689361"/>
              <a:gd name="connsiteY11" fmla="*/ 145278 h 660339"/>
              <a:gd name="connsiteX12" fmla="*/ 455309 w 689361"/>
              <a:gd name="connsiteY12" fmla="*/ 108246 h 660339"/>
              <a:gd name="connsiteX13" fmla="*/ 385540 w 689361"/>
              <a:gd name="connsiteY13" fmla="*/ 143364 h 660339"/>
              <a:gd name="connsiteX14" fmla="*/ 341832 w 689361"/>
              <a:gd name="connsiteY14" fmla="*/ 165218 h 660339"/>
              <a:gd name="connsiteX15" fmla="*/ 299103 w 689361"/>
              <a:gd name="connsiteY15" fmla="*/ 150975 h 660339"/>
              <a:gd name="connsiteX16" fmla="*/ 287709 w 689361"/>
              <a:gd name="connsiteY16" fmla="*/ 111095 h 660339"/>
              <a:gd name="connsiteX17" fmla="*/ 264920 w 689361"/>
              <a:gd name="connsiteY17" fmla="*/ 71215 h 660339"/>
              <a:gd name="connsiteX18" fmla="*/ 247828 w 689361"/>
              <a:gd name="connsiteY18" fmla="*/ 0 h 660339"/>
              <a:gd name="connsiteX19" fmla="*/ 216494 w 689361"/>
              <a:gd name="connsiteY19" fmla="*/ 2848 h 660339"/>
              <a:gd name="connsiteX20" fmla="*/ 197955 w 689361"/>
              <a:gd name="connsiteY20" fmla="*/ 47446 h 660339"/>
              <a:gd name="connsiteX21" fmla="*/ 151398 w 689361"/>
              <a:gd name="connsiteY21" fmla="*/ 63137 h 660339"/>
              <a:gd name="connsiteX22" fmla="*/ 136733 w 689361"/>
              <a:gd name="connsiteY22" fmla="*/ 111095 h 660339"/>
              <a:gd name="connsiteX23" fmla="*/ 93492 w 689361"/>
              <a:gd name="connsiteY23" fmla="*/ 131035 h 660339"/>
              <a:gd name="connsiteX24" fmla="*/ 55525 w 689361"/>
              <a:gd name="connsiteY24" fmla="*/ 150975 h 660339"/>
              <a:gd name="connsiteX25" fmla="*/ 2849 w 689361"/>
              <a:gd name="connsiteY25" fmla="*/ 168067 h 660339"/>
              <a:gd name="connsiteX26" fmla="*/ 0 w 689361"/>
              <a:gd name="connsiteY26" fmla="*/ 202250 h 660339"/>
              <a:gd name="connsiteX27" fmla="*/ 35184 w 689361"/>
              <a:gd name="connsiteY27" fmla="*/ 241707 h 660339"/>
              <a:gd name="connsiteX28" fmla="*/ 54591 w 689361"/>
              <a:gd name="connsiteY28" fmla="*/ 267301 h 660339"/>
              <a:gd name="connsiteX29" fmla="*/ 59309 w 689361"/>
              <a:gd name="connsiteY29" fmla="*/ 291068 h 660339"/>
              <a:gd name="connsiteX30" fmla="*/ 40259 w 689361"/>
              <a:gd name="connsiteY30" fmla="*/ 349955 h 660339"/>
              <a:gd name="connsiteX31" fmla="*/ 78693 w 689361"/>
              <a:gd name="connsiteY31" fmla="*/ 416630 h 660339"/>
              <a:gd name="connsiteX32" fmla="*/ 122268 w 689361"/>
              <a:gd name="connsiteY32" fmla="*/ 458603 h 660339"/>
              <a:gd name="connsiteX33" fmla="*/ 151866 w 689361"/>
              <a:gd name="connsiteY33" fmla="*/ 479832 h 660339"/>
              <a:gd name="connsiteX34" fmla="*/ 212065 w 689361"/>
              <a:gd name="connsiteY34" fmla="*/ 492406 h 660339"/>
              <a:gd name="connsiteX35" fmla="*/ 309942 w 689361"/>
              <a:gd name="connsiteY35" fmla="*/ 483772 h 660339"/>
              <a:gd name="connsiteX0" fmla="*/ 309942 w 689361"/>
              <a:gd name="connsiteY0" fmla="*/ 483772 h 660339"/>
              <a:gd name="connsiteX1" fmla="*/ 407350 w 689361"/>
              <a:gd name="connsiteY1" fmla="*/ 478786 h 660339"/>
              <a:gd name="connsiteX2" fmla="*/ 493186 w 689361"/>
              <a:gd name="connsiteY2" fmla="*/ 532309 h 660339"/>
              <a:gd name="connsiteX3" fmla="*/ 544773 w 689361"/>
              <a:gd name="connsiteY3" fmla="*/ 639376 h 660339"/>
              <a:gd name="connsiteX4" fmla="*/ 602970 w 689361"/>
              <a:gd name="connsiteY4" fmla="*/ 660339 h 660339"/>
              <a:gd name="connsiteX5" fmla="*/ 675207 w 689361"/>
              <a:gd name="connsiteY5" fmla="*/ 606462 h 660339"/>
              <a:gd name="connsiteX6" fmla="*/ 686512 w 689361"/>
              <a:gd name="connsiteY6" fmla="*/ 518445 h 660339"/>
              <a:gd name="connsiteX7" fmla="*/ 689361 w 689361"/>
              <a:gd name="connsiteY7" fmla="*/ 464321 h 660339"/>
              <a:gd name="connsiteX8" fmla="*/ 658026 w 689361"/>
              <a:gd name="connsiteY8" fmla="*/ 390258 h 660339"/>
              <a:gd name="connsiteX9" fmla="*/ 609600 w 689361"/>
              <a:gd name="connsiteY9" fmla="*/ 267768 h 660339"/>
              <a:gd name="connsiteX10" fmla="*/ 572568 w 689361"/>
              <a:gd name="connsiteY10" fmla="*/ 165218 h 660339"/>
              <a:gd name="connsiteX11" fmla="*/ 541234 w 689361"/>
              <a:gd name="connsiteY11" fmla="*/ 145278 h 660339"/>
              <a:gd name="connsiteX12" fmla="*/ 455309 w 689361"/>
              <a:gd name="connsiteY12" fmla="*/ 108246 h 660339"/>
              <a:gd name="connsiteX13" fmla="*/ 385540 w 689361"/>
              <a:gd name="connsiteY13" fmla="*/ 143364 h 660339"/>
              <a:gd name="connsiteX14" fmla="*/ 341832 w 689361"/>
              <a:gd name="connsiteY14" fmla="*/ 165218 h 660339"/>
              <a:gd name="connsiteX15" fmla="*/ 299103 w 689361"/>
              <a:gd name="connsiteY15" fmla="*/ 150975 h 660339"/>
              <a:gd name="connsiteX16" fmla="*/ 287709 w 689361"/>
              <a:gd name="connsiteY16" fmla="*/ 111095 h 660339"/>
              <a:gd name="connsiteX17" fmla="*/ 264920 w 689361"/>
              <a:gd name="connsiteY17" fmla="*/ 71215 h 660339"/>
              <a:gd name="connsiteX18" fmla="*/ 247828 w 689361"/>
              <a:gd name="connsiteY18" fmla="*/ 0 h 660339"/>
              <a:gd name="connsiteX19" fmla="*/ 216494 w 689361"/>
              <a:gd name="connsiteY19" fmla="*/ 2848 h 660339"/>
              <a:gd name="connsiteX20" fmla="*/ 197955 w 689361"/>
              <a:gd name="connsiteY20" fmla="*/ 47446 h 660339"/>
              <a:gd name="connsiteX21" fmla="*/ 151398 w 689361"/>
              <a:gd name="connsiteY21" fmla="*/ 63137 h 660339"/>
              <a:gd name="connsiteX22" fmla="*/ 136733 w 689361"/>
              <a:gd name="connsiteY22" fmla="*/ 111095 h 660339"/>
              <a:gd name="connsiteX23" fmla="*/ 93492 w 689361"/>
              <a:gd name="connsiteY23" fmla="*/ 131035 h 660339"/>
              <a:gd name="connsiteX24" fmla="*/ 55525 w 689361"/>
              <a:gd name="connsiteY24" fmla="*/ 150975 h 660339"/>
              <a:gd name="connsiteX25" fmla="*/ 2849 w 689361"/>
              <a:gd name="connsiteY25" fmla="*/ 168067 h 660339"/>
              <a:gd name="connsiteX26" fmla="*/ 0 w 689361"/>
              <a:gd name="connsiteY26" fmla="*/ 202250 h 660339"/>
              <a:gd name="connsiteX27" fmla="*/ 35184 w 689361"/>
              <a:gd name="connsiteY27" fmla="*/ 241707 h 660339"/>
              <a:gd name="connsiteX28" fmla="*/ 54591 w 689361"/>
              <a:gd name="connsiteY28" fmla="*/ 267301 h 660339"/>
              <a:gd name="connsiteX29" fmla="*/ 59309 w 689361"/>
              <a:gd name="connsiteY29" fmla="*/ 291068 h 660339"/>
              <a:gd name="connsiteX30" fmla="*/ 40259 w 689361"/>
              <a:gd name="connsiteY30" fmla="*/ 349955 h 660339"/>
              <a:gd name="connsiteX31" fmla="*/ 78693 w 689361"/>
              <a:gd name="connsiteY31" fmla="*/ 416630 h 660339"/>
              <a:gd name="connsiteX32" fmla="*/ 122268 w 689361"/>
              <a:gd name="connsiteY32" fmla="*/ 458603 h 660339"/>
              <a:gd name="connsiteX33" fmla="*/ 151866 w 689361"/>
              <a:gd name="connsiteY33" fmla="*/ 479832 h 660339"/>
              <a:gd name="connsiteX34" fmla="*/ 212065 w 689361"/>
              <a:gd name="connsiteY34" fmla="*/ 492406 h 660339"/>
              <a:gd name="connsiteX35" fmla="*/ 309942 w 689361"/>
              <a:gd name="connsiteY35" fmla="*/ 483772 h 660339"/>
              <a:gd name="connsiteX0" fmla="*/ 309942 w 689361"/>
              <a:gd name="connsiteY0" fmla="*/ 483772 h 660339"/>
              <a:gd name="connsiteX1" fmla="*/ 407350 w 689361"/>
              <a:gd name="connsiteY1" fmla="*/ 478786 h 660339"/>
              <a:gd name="connsiteX2" fmla="*/ 493186 w 689361"/>
              <a:gd name="connsiteY2" fmla="*/ 532309 h 660339"/>
              <a:gd name="connsiteX3" fmla="*/ 537629 w 689361"/>
              <a:gd name="connsiteY3" fmla="*/ 648901 h 660339"/>
              <a:gd name="connsiteX4" fmla="*/ 602970 w 689361"/>
              <a:gd name="connsiteY4" fmla="*/ 660339 h 660339"/>
              <a:gd name="connsiteX5" fmla="*/ 675207 w 689361"/>
              <a:gd name="connsiteY5" fmla="*/ 606462 h 660339"/>
              <a:gd name="connsiteX6" fmla="*/ 686512 w 689361"/>
              <a:gd name="connsiteY6" fmla="*/ 518445 h 660339"/>
              <a:gd name="connsiteX7" fmla="*/ 689361 w 689361"/>
              <a:gd name="connsiteY7" fmla="*/ 464321 h 660339"/>
              <a:gd name="connsiteX8" fmla="*/ 658026 w 689361"/>
              <a:gd name="connsiteY8" fmla="*/ 390258 h 660339"/>
              <a:gd name="connsiteX9" fmla="*/ 609600 w 689361"/>
              <a:gd name="connsiteY9" fmla="*/ 267768 h 660339"/>
              <a:gd name="connsiteX10" fmla="*/ 572568 w 689361"/>
              <a:gd name="connsiteY10" fmla="*/ 165218 h 660339"/>
              <a:gd name="connsiteX11" fmla="*/ 541234 w 689361"/>
              <a:gd name="connsiteY11" fmla="*/ 145278 h 660339"/>
              <a:gd name="connsiteX12" fmla="*/ 455309 w 689361"/>
              <a:gd name="connsiteY12" fmla="*/ 108246 h 660339"/>
              <a:gd name="connsiteX13" fmla="*/ 385540 w 689361"/>
              <a:gd name="connsiteY13" fmla="*/ 143364 h 660339"/>
              <a:gd name="connsiteX14" fmla="*/ 341832 w 689361"/>
              <a:gd name="connsiteY14" fmla="*/ 165218 h 660339"/>
              <a:gd name="connsiteX15" fmla="*/ 299103 w 689361"/>
              <a:gd name="connsiteY15" fmla="*/ 150975 h 660339"/>
              <a:gd name="connsiteX16" fmla="*/ 287709 w 689361"/>
              <a:gd name="connsiteY16" fmla="*/ 111095 h 660339"/>
              <a:gd name="connsiteX17" fmla="*/ 264920 w 689361"/>
              <a:gd name="connsiteY17" fmla="*/ 71215 h 660339"/>
              <a:gd name="connsiteX18" fmla="*/ 247828 w 689361"/>
              <a:gd name="connsiteY18" fmla="*/ 0 h 660339"/>
              <a:gd name="connsiteX19" fmla="*/ 216494 w 689361"/>
              <a:gd name="connsiteY19" fmla="*/ 2848 h 660339"/>
              <a:gd name="connsiteX20" fmla="*/ 197955 w 689361"/>
              <a:gd name="connsiteY20" fmla="*/ 47446 h 660339"/>
              <a:gd name="connsiteX21" fmla="*/ 151398 w 689361"/>
              <a:gd name="connsiteY21" fmla="*/ 63137 h 660339"/>
              <a:gd name="connsiteX22" fmla="*/ 136733 w 689361"/>
              <a:gd name="connsiteY22" fmla="*/ 111095 h 660339"/>
              <a:gd name="connsiteX23" fmla="*/ 93492 w 689361"/>
              <a:gd name="connsiteY23" fmla="*/ 131035 h 660339"/>
              <a:gd name="connsiteX24" fmla="*/ 55525 w 689361"/>
              <a:gd name="connsiteY24" fmla="*/ 150975 h 660339"/>
              <a:gd name="connsiteX25" fmla="*/ 2849 w 689361"/>
              <a:gd name="connsiteY25" fmla="*/ 168067 h 660339"/>
              <a:gd name="connsiteX26" fmla="*/ 0 w 689361"/>
              <a:gd name="connsiteY26" fmla="*/ 202250 h 660339"/>
              <a:gd name="connsiteX27" fmla="*/ 35184 w 689361"/>
              <a:gd name="connsiteY27" fmla="*/ 241707 h 660339"/>
              <a:gd name="connsiteX28" fmla="*/ 54591 w 689361"/>
              <a:gd name="connsiteY28" fmla="*/ 267301 h 660339"/>
              <a:gd name="connsiteX29" fmla="*/ 59309 w 689361"/>
              <a:gd name="connsiteY29" fmla="*/ 291068 h 660339"/>
              <a:gd name="connsiteX30" fmla="*/ 40259 w 689361"/>
              <a:gd name="connsiteY30" fmla="*/ 349955 h 660339"/>
              <a:gd name="connsiteX31" fmla="*/ 78693 w 689361"/>
              <a:gd name="connsiteY31" fmla="*/ 416630 h 660339"/>
              <a:gd name="connsiteX32" fmla="*/ 122268 w 689361"/>
              <a:gd name="connsiteY32" fmla="*/ 458603 h 660339"/>
              <a:gd name="connsiteX33" fmla="*/ 151866 w 689361"/>
              <a:gd name="connsiteY33" fmla="*/ 479832 h 660339"/>
              <a:gd name="connsiteX34" fmla="*/ 212065 w 689361"/>
              <a:gd name="connsiteY34" fmla="*/ 492406 h 660339"/>
              <a:gd name="connsiteX35" fmla="*/ 309942 w 689361"/>
              <a:gd name="connsiteY35" fmla="*/ 483772 h 660339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93186 w 689361"/>
              <a:gd name="connsiteY2" fmla="*/ 532309 h 665102"/>
              <a:gd name="connsiteX3" fmla="*/ 537629 w 689361"/>
              <a:gd name="connsiteY3" fmla="*/ 648901 h 665102"/>
              <a:gd name="connsiteX4" fmla="*/ 591064 w 689361"/>
              <a:gd name="connsiteY4" fmla="*/ 665102 h 665102"/>
              <a:gd name="connsiteX5" fmla="*/ 675207 w 689361"/>
              <a:gd name="connsiteY5" fmla="*/ 606462 h 665102"/>
              <a:gd name="connsiteX6" fmla="*/ 686512 w 689361"/>
              <a:gd name="connsiteY6" fmla="*/ 518445 h 665102"/>
              <a:gd name="connsiteX7" fmla="*/ 689361 w 689361"/>
              <a:gd name="connsiteY7" fmla="*/ 464321 h 665102"/>
              <a:gd name="connsiteX8" fmla="*/ 658026 w 689361"/>
              <a:gd name="connsiteY8" fmla="*/ 390258 h 665102"/>
              <a:gd name="connsiteX9" fmla="*/ 609600 w 689361"/>
              <a:gd name="connsiteY9" fmla="*/ 267768 h 665102"/>
              <a:gd name="connsiteX10" fmla="*/ 572568 w 689361"/>
              <a:gd name="connsiteY10" fmla="*/ 165218 h 665102"/>
              <a:gd name="connsiteX11" fmla="*/ 541234 w 689361"/>
              <a:gd name="connsiteY11" fmla="*/ 145278 h 665102"/>
              <a:gd name="connsiteX12" fmla="*/ 455309 w 689361"/>
              <a:gd name="connsiteY12" fmla="*/ 108246 h 665102"/>
              <a:gd name="connsiteX13" fmla="*/ 385540 w 689361"/>
              <a:gd name="connsiteY13" fmla="*/ 143364 h 665102"/>
              <a:gd name="connsiteX14" fmla="*/ 341832 w 689361"/>
              <a:gd name="connsiteY14" fmla="*/ 165218 h 665102"/>
              <a:gd name="connsiteX15" fmla="*/ 299103 w 689361"/>
              <a:gd name="connsiteY15" fmla="*/ 150975 h 665102"/>
              <a:gd name="connsiteX16" fmla="*/ 287709 w 689361"/>
              <a:gd name="connsiteY16" fmla="*/ 111095 h 665102"/>
              <a:gd name="connsiteX17" fmla="*/ 264920 w 689361"/>
              <a:gd name="connsiteY17" fmla="*/ 71215 h 665102"/>
              <a:gd name="connsiteX18" fmla="*/ 247828 w 689361"/>
              <a:gd name="connsiteY18" fmla="*/ 0 h 665102"/>
              <a:gd name="connsiteX19" fmla="*/ 216494 w 689361"/>
              <a:gd name="connsiteY19" fmla="*/ 2848 h 665102"/>
              <a:gd name="connsiteX20" fmla="*/ 197955 w 689361"/>
              <a:gd name="connsiteY20" fmla="*/ 47446 h 665102"/>
              <a:gd name="connsiteX21" fmla="*/ 151398 w 689361"/>
              <a:gd name="connsiteY21" fmla="*/ 63137 h 665102"/>
              <a:gd name="connsiteX22" fmla="*/ 136733 w 689361"/>
              <a:gd name="connsiteY22" fmla="*/ 111095 h 665102"/>
              <a:gd name="connsiteX23" fmla="*/ 93492 w 689361"/>
              <a:gd name="connsiteY23" fmla="*/ 131035 h 665102"/>
              <a:gd name="connsiteX24" fmla="*/ 55525 w 689361"/>
              <a:gd name="connsiteY24" fmla="*/ 150975 h 665102"/>
              <a:gd name="connsiteX25" fmla="*/ 2849 w 689361"/>
              <a:gd name="connsiteY25" fmla="*/ 168067 h 665102"/>
              <a:gd name="connsiteX26" fmla="*/ 0 w 689361"/>
              <a:gd name="connsiteY26" fmla="*/ 202250 h 665102"/>
              <a:gd name="connsiteX27" fmla="*/ 35184 w 689361"/>
              <a:gd name="connsiteY27" fmla="*/ 241707 h 665102"/>
              <a:gd name="connsiteX28" fmla="*/ 54591 w 689361"/>
              <a:gd name="connsiteY28" fmla="*/ 267301 h 665102"/>
              <a:gd name="connsiteX29" fmla="*/ 59309 w 689361"/>
              <a:gd name="connsiteY29" fmla="*/ 291068 h 665102"/>
              <a:gd name="connsiteX30" fmla="*/ 40259 w 689361"/>
              <a:gd name="connsiteY30" fmla="*/ 349955 h 665102"/>
              <a:gd name="connsiteX31" fmla="*/ 78693 w 689361"/>
              <a:gd name="connsiteY31" fmla="*/ 416630 h 665102"/>
              <a:gd name="connsiteX32" fmla="*/ 122268 w 689361"/>
              <a:gd name="connsiteY32" fmla="*/ 458603 h 665102"/>
              <a:gd name="connsiteX33" fmla="*/ 151866 w 689361"/>
              <a:gd name="connsiteY33" fmla="*/ 479832 h 665102"/>
              <a:gd name="connsiteX34" fmla="*/ 212065 w 689361"/>
              <a:gd name="connsiteY34" fmla="*/ 492406 h 665102"/>
              <a:gd name="connsiteX35" fmla="*/ 309942 w 689361"/>
              <a:gd name="connsiteY35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93186 w 689361"/>
              <a:gd name="connsiteY2" fmla="*/ 532309 h 665102"/>
              <a:gd name="connsiteX3" fmla="*/ 518579 w 689361"/>
              <a:gd name="connsiteY3" fmla="*/ 584606 h 665102"/>
              <a:gd name="connsiteX4" fmla="*/ 537629 w 689361"/>
              <a:gd name="connsiteY4" fmla="*/ 648901 h 665102"/>
              <a:gd name="connsiteX5" fmla="*/ 591064 w 689361"/>
              <a:gd name="connsiteY5" fmla="*/ 665102 h 665102"/>
              <a:gd name="connsiteX6" fmla="*/ 675207 w 689361"/>
              <a:gd name="connsiteY6" fmla="*/ 606462 h 665102"/>
              <a:gd name="connsiteX7" fmla="*/ 686512 w 689361"/>
              <a:gd name="connsiteY7" fmla="*/ 518445 h 665102"/>
              <a:gd name="connsiteX8" fmla="*/ 689361 w 689361"/>
              <a:gd name="connsiteY8" fmla="*/ 464321 h 665102"/>
              <a:gd name="connsiteX9" fmla="*/ 658026 w 689361"/>
              <a:gd name="connsiteY9" fmla="*/ 390258 h 665102"/>
              <a:gd name="connsiteX10" fmla="*/ 609600 w 689361"/>
              <a:gd name="connsiteY10" fmla="*/ 267768 h 665102"/>
              <a:gd name="connsiteX11" fmla="*/ 572568 w 689361"/>
              <a:gd name="connsiteY11" fmla="*/ 165218 h 665102"/>
              <a:gd name="connsiteX12" fmla="*/ 541234 w 689361"/>
              <a:gd name="connsiteY12" fmla="*/ 145278 h 665102"/>
              <a:gd name="connsiteX13" fmla="*/ 455309 w 689361"/>
              <a:gd name="connsiteY13" fmla="*/ 108246 h 665102"/>
              <a:gd name="connsiteX14" fmla="*/ 385540 w 689361"/>
              <a:gd name="connsiteY14" fmla="*/ 143364 h 665102"/>
              <a:gd name="connsiteX15" fmla="*/ 341832 w 689361"/>
              <a:gd name="connsiteY15" fmla="*/ 165218 h 665102"/>
              <a:gd name="connsiteX16" fmla="*/ 299103 w 689361"/>
              <a:gd name="connsiteY16" fmla="*/ 150975 h 665102"/>
              <a:gd name="connsiteX17" fmla="*/ 287709 w 689361"/>
              <a:gd name="connsiteY17" fmla="*/ 111095 h 665102"/>
              <a:gd name="connsiteX18" fmla="*/ 264920 w 689361"/>
              <a:gd name="connsiteY18" fmla="*/ 71215 h 665102"/>
              <a:gd name="connsiteX19" fmla="*/ 247828 w 689361"/>
              <a:gd name="connsiteY19" fmla="*/ 0 h 665102"/>
              <a:gd name="connsiteX20" fmla="*/ 216494 w 689361"/>
              <a:gd name="connsiteY20" fmla="*/ 2848 h 665102"/>
              <a:gd name="connsiteX21" fmla="*/ 197955 w 689361"/>
              <a:gd name="connsiteY21" fmla="*/ 47446 h 665102"/>
              <a:gd name="connsiteX22" fmla="*/ 151398 w 689361"/>
              <a:gd name="connsiteY22" fmla="*/ 63137 h 665102"/>
              <a:gd name="connsiteX23" fmla="*/ 136733 w 689361"/>
              <a:gd name="connsiteY23" fmla="*/ 111095 h 665102"/>
              <a:gd name="connsiteX24" fmla="*/ 93492 w 689361"/>
              <a:gd name="connsiteY24" fmla="*/ 131035 h 665102"/>
              <a:gd name="connsiteX25" fmla="*/ 55525 w 689361"/>
              <a:gd name="connsiteY25" fmla="*/ 150975 h 665102"/>
              <a:gd name="connsiteX26" fmla="*/ 2849 w 689361"/>
              <a:gd name="connsiteY26" fmla="*/ 168067 h 665102"/>
              <a:gd name="connsiteX27" fmla="*/ 0 w 689361"/>
              <a:gd name="connsiteY27" fmla="*/ 202250 h 665102"/>
              <a:gd name="connsiteX28" fmla="*/ 35184 w 689361"/>
              <a:gd name="connsiteY28" fmla="*/ 241707 h 665102"/>
              <a:gd name="connsiteX29" fmla="*/ 54591 w 689361"/>
              <a:gd name="connsiteY29" fmla="*/ 267301 h 665102"/>
              <a:gd name="connsiteX30" fmla="*/ 59309 w 689361"/>
              <a:gd name="connsiteY30" fmla="*/ 291068 h 665102"/>
              <a:gd name="connsiteX31" fmla="*/ 40259 w 689361"/>
              <a:gd name="connsiteY31" fmla="*/ 349955 h 665102"/>
              <a:gd name="connsiteX32" fmla="*/ 78693 w 689361"/>
              <a:gd name="connsiteY32" fmla="*/ 416630 h 665102"/>
              <a:gd name="connsiteX33" fmla="*/ 122268 w 689361"/>
              <a:gd name="connsiteY33" fmla="*/ 458603 h 665102"/>
              <a:gd name="connsiteX34" fmla="*/ 151866 w 689361"/>
              <a:gd name="connsiteY34" fmla="*/ 479832 h 665102"/>
              <a:gd name="connsiteX35" fmla="*/ 212065 w 689361"/>
              <a:gd name="connsiteY35" fmla="*/ 492406 h 665102"/>
              <a:gd name="connsiteX36" fmla="*/ 309942 w 689361"/>
              <a:gd name="connsiteY36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54285 w 689361"/>
              <a:gd name="connsiteY2" fmla="*/ 494118 h 665102"/>
              <a:gd name="connsiteX3" fmla="*/ 493186 w 689361"/>
              <a:gd name="connsiteY3" fmla="*/ 532309 h 665102"/>
              <a:gd name="connsiteX4" fmla="*/ 518579 w 689361"/>
              <a:gd name="connsiteY4" fmla="*/ 584606 h 665102"/>
              <a:gd name="connsiteX5" fmla="*/ 537629 w 689361"/>
              <a:gd name="connsiteY5" fmla="*/ 648901 h 665102"/>
              <a:gd name="connsiteX6" fmla="*/ 591064 w 689361"/>
              <a:gd name="connsiteY6" fmla="*/ 665102 h 665102"/>
              <a:gd name="connsiteX7" fmla="*/ 675207 w 689361"/>
              <a:gd name="connsiteY7" fmla="*/ 606462 h 665102"/>
              <a:gd name="connsiteX8" fmla="*/ 686512 w 689361"/>
              <a:gd name="connsiteY8" fmla="*/ 518445 h 665102"/>
              <a:gd name="connsiteX9" fmla="*/ 689361 w 689361"/>
              <a:gd name="connsiteY9" fmla="*/ 464321 h 665102"/>
              <a:gd name="connsiteX10" fmla="*/ 658026 w 689361"/>
              <a:gd name="connsiteY10" fmla="*/ 390258 h 665102"/>
              <a:gd name="connsiteX11" fmla="*/ 609600 w 689361"/>
              <a:gd name="connsiteY11" fmla="*/ 267768 h 665102"/>
              <a:gd name="connsiteX12" fmla="*/ 572568 w 689361"/>
              <a:gd name="connsiteY12" fmla="*/ 165218 h 665102"/>
              <a:gd name="connsiteX13" fmla="*/ 541234 w 689361"/>
              <a:gd name="connsiteY13" fmla="*/ 145278 h 665102"/>
              <a:gd name="connsiteX14" fmla="*/ 455309 w 689361"/>
              <a:gd name="connsiteY14" fmla="*/ 108246 h 665102"/>
              <a:gd name="connsiteX15" fmla="*/ 385540 w 689361"/>
              <a:gd name="connsiteY15" fmla="*/ 143364 h 665102"/>
              <a:gd name="connsiteX16" fmla="*/ 341832 w 689361"/>
              <a:gd name="connsiteY16" fmla="*/ 165218 h 665102"/>
              <a:gd name="connsiteX17" fmla="*/ 299103 w 689361"/>
              <a:gd name="connsiteY17" fmla="*/ 150975 h 665102"/>
              <a:gd name="connsiteX18" fmla="*/ 287709 w 689361"/>
              <a:gd name="connsiteY18" fmla="*/ 111095 h 665102"/>
              <a:gd name="connsiteX19" fmla="*/ 264920 w 689361"/>
              <a:gd name="connsiteY19" fmla="*/ 71215 h 665102"/>
              <a:gd name="connsiteX20" fmla="*/ 247828 w 689361"/>
              <a:gd name="connsiteY20" fmla="*/ 0 h 665102"/>
              <a:gd name="connsiteX21" fmla="*/ 216494 w 689361"/>
              <a:gd name="connsiteY21" fmla="*/ 2848 h 665102"/>
              <a:gd name="connsiteX22" fmla="*/ 197955 w 689361"/>
              <a:gd name="connsiteY22" fmla="*/ 47446 h 665102"/>
              <a:gd name="connsiteX23" fmla="*/ 151398 w 689361"/>
              <a:gd name="connsiteY23" fmla="*/ 63137 h 665102"/>
              <a:gd name="connsiteX24" fmla="*/ 136733 w 689361"/>
              <a:gd name="connsiteY24" fmla="*/ 111095 h 665102"/>
              <a:gd name="connsiteX25" fmla="*/ 93492 w 689361"/>
              <a:gd name="connsiteY25" fmla="*/ 131035 h 665102"/>
              <a:gd name="connsiteX26" fmla="*/ 55525 w 689361"/>
              <a:gd name="connsiteY26" fmla="*/ 150975 h 665102"/>
              <a:gd name="connsiteX27" fmla="*/ 2849 w 689361"/>
              <a:gd name="connsiteY27" fmla="*/ 168067 h 665102"/>
              <a:gd name="connsiteX28" fmla="*/ 0 w 689361"/>
              <a:gd name="connsiteY28" fmla="*/ 202250 h 665102"/>
              <a:gd name="connsiteX29" fmla="*/ 35184 w 689361"/>
              <a:gd name="connsiteY29" fmla="*/ 241707 h 665102"/>
              <a:gd name="connsiteX30" fmla="*/ 54591 w 689361"/>
              <a:gd name="connsiteY30" fmla="*/ 267301 h 665102"/>
              <a:gd name="connsiteX31" fmla="*/ 59309 w 689361"/>
              <a:gd name="connsiteY31" fmla="*/ 291068 h 665102"/>
              <a:gd name="connsiteX32" fmla="*/ 40259 w 689361"/>
              <a:gd name="connsiteY32" fmla="*/ 349955 h 665102"/>
              <a:gd name="connsiteX33" fmla="*/ 78693 w 689361"/>
              <a:gd name="connsiteY33" fmla="*/ 416630 h 665102"/>
              <a:gd name="connsiteX34" fmla="*/ 122268 w 689361"/>
              <a:gd name="connsiteY34" fmla="*/ 458603 h 665102"/>
              <a:gd name="connsiteX35" fmla="*/ 151866 w 689361"/>
              <a:gd name="connsiteY35" fmla="*/ 479832 h 665102"/>
              <a:gd name="connsiteX36" fmla="*/ 212065 w 689361"/>
              <a:gd name="connsiteY36" fmla="*/ 492406 h 665102"/>
              <a:gd name="connsiteX37" fmla="*/ 309942 w 689361"/>
              <a:gd name="connsiteY37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54285 w 689361"/>
              <a:gd name="connsiteY2" fmla="*/ 494118 h 665102"/>
              <a:gd name="connsiteX3" fmla="*/ 493186 w 689361"/>
              <a:gd name="connsiteY3" fmla="*/ 532309 h 665102"/>
              <a:gd name="connsiteX4" fmla="*/ 506673 w 689361"/>
              <a:gd name="connsiteY4" fmla="*/ 591750 h 665102"/>
              <a:gd name="connsiteX5" fmla="*/ 537629 w 689361"/>
              <a:gd name="connsiteY5" fmla="*/ 648901 h 665102"/>
              <a:gd name="connsiteX6" fmla="*/ 591064 w 689361"/>
              <a:gd name="connsiteY6" fmla="*/ 665102 h 665102"/>
              <a:gd name="connsiteX7" fmla="*/ 675207 w 689361"/>
              <a:gd name="connsiteY7" fmla="*/ 606462 h 665102"/>
              <a:gd name="connsiteX8" fmla="*/ 686512 w 689361"/>
              <a:gd name="connsiteY8" fmla="*/ 518445 h 665102"/>
              <a:gd name="connsiteX9" fmla="*/ 689361 w 689361"/>
              <a:gd name="connsiteY9" fmla="*/ 464321 h 665102"/>
              <a:gd name="connsiteX10" fmla="*/ 658026 w 689361"/>
              <a:gd name="connsiteY10" fmla="*/ 390258 h 665102"/>
              <a:gd name="connsiteX11" fmla="*/ 609600 w 689361"/>
              <a:gd name="connsiteY11" fmla="*/ 267768 h 665102"/>
              <a:gd name="connsiteX12" fmla="*/ 572568 w 689361"/>
              <a:gd name="connsiteY12" fmla="*/ 165218 h 665102"/>
              <a:gd name="connsiteX13" fmla="*/ 541234 w 689361"/>
              <a:gd name="connsiteY13" fmla="*/ 145278 h 665102"/>
              <a:gd name="connsiteX14" fmla="*/ 455309 w 689361"/>
              <a:gd name="connsiteY14" fmla="*/ 108246 h 665102"/>
              <a:gd name="connsiteX15" fmla="*/ 385540 w 689361"/>
              <a:gd name="connsiteY15" fmla="*/ 143364 h 665102"/>
              <a:gd name="connsiteX16" fmla="*/ 341832 w 689361"/>
              <a:gd name="connsiteY16" fmla="*/ 165218 h 665102"/>
              <a:gd name="connsiteX17" fmla="*/ 299103 w 689361"/>
              <a:gd name="connsiteY17" fmla="*/ 150975 h 665102"/>
              <a:gd name="connsiteX18" fmla="*/ 287709 w 689361"/>
              <a:gd name="connsiteY18" fmla="*/ 111095 h 665102"/>
              <a:gd name="connsiteX19" fmla="*/ 264920 w 689361"/>
              <a:gd name="connsiteY19" fmla="*/ 71215 h 665102"/>
              <a:gd name="connsiteX20" fmla="*/ 247828 w 689361"/>
              <a:gd name="connsiteY20" fmla="*/ 0 h 665102"/>
              <a:gd name="connsiteX21" fmla="*/ 216494 w 689361"/>
              <a:gd name="connsiteY21" fmla="*/ 2848 h 665102"/>
              <a:gd name="connsiteX22" fmla="*/ 197955 w 689361"/>
              <a:gd name="connsiteY22" fmla="*/ 47446 h 665102"/>
              <a:gd name="connsiteX23" fmla="*/ 151398 w 689361"/>
              <a:gd name="connsiteY23" fmla="*/ 63137 h 665102"/>
              <a:gd name="connsiteX24" fmla="*/ 136733 w 689361"/>
              <a:gd name="connsiteY24" fmla="*/ 111095 h 665102"/>
              <a:gd name="connsiteX25" fmla="*/ 93492 w 689361"/>
              <a:gd name="connsiteY25" fmla="*/ 131035 h 665102"/>
              <a:gd name="connsiteX26" fmla="*/ 55525 w 689361"/>
              <a:gd name="connsiteY26" fmla="*/ 150975 h 665102"/>
              <a:gd name="connsiteX27" fmla="*/ 2849 w 689361"/>
              <a:gd name="connsiteY27" fmla="*/ 168067 h 665102"/>
              <a:gd name="connsiteX28" fmla="*/ 0 w 689361"/>
              <a:gd name="connsiteY28" fmla="*/ 202250 h 665102"/>
              <a:gd name="connsiteX29" fmla="*/ 35184 w 689361"/>
              <a:gd name="connsiteY29" fmla="*/ 241707 h 665102"/>
              <a:gd name="connsiteX30" fmla="*/ 54591 w 689361"/>
              <a:gd name="connsiteY30" fmla="*/ 267301 h 665102"/>
              <a:gd name="connsiteX31" fmla="*/ 59309 w 689361"/>
              <a:gd name="connsiteY31" fmla="*/ 291068 h 665102"/>
              <a:gd name="connsiteX32" fmla="*/ 40259 w 689361"/>
              <a:gd name="connsiteY32" fmla="*/ 349955 h 665102"/>
              <a:gd name="connsiteX33" fmla="*/ 78693 w 689361"/>
              <a:gd name="connsiteY33" fmla="*/ 416630 h 665102"/>
              <a:gd name="connsiteX34" fmla="*/ 122268 w 689361"/>
              <a:gd name="connsiteY34" fmla="*/ 458603 h 665102"/>
              <a:gd name="connsiteX35" fmla="*/ 151866 w 689361"/>
              <a:gd name="connsiteY35" fmla="*/ 479832 h 665102"/>
              <a:gd name="connsiteX36" fmla="*/ 212065 w 689361"/>
              <a:gd name="connsiteY36" fmla="*/ 492406 h 665102"/>
              <a:gd name="connsiteX37" fmla="*/ 309942 w 689361"/>
              <a:gd name="connsiteY37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54285 w 689361"/>
              <a:gd name="connsiteY2" fmla="*/ 494118 h 665102"/>
              <a:gd name="connsiteX3" fmla="*/ 493186 w 689361"/>
              <a:gd name="connsiteY3" fmla="*/ 532309 h 665102"/>
              <a:gd name="connsiteX4" fmla="*/ 506673 w 689361"/>
              <a:gd name="connsiteY4" fmla="*/ 591750 h 665102"/>
              <a:gd name="connsiteX5" fmla="*/ 537629 w 689361"/>
              <a:gd name="connsiteY5" fmla="*/ 648901 h 665102"/>
              <a:gd name="connsiteX6" fmla="*/ 591064 w 689361"/>
              <a:gd name="connsiteY6" fmla="*/ 665102 h 665102"/>
              <a:gd name="connsiteX7" fmla="*/ 642404 w 689361"/>
              <a:gd name="connsiteY7" fmla="*/ 641756 h 665102"/>
              <a:gd name="connsiteX8" fmla="*/ 675207 w 689361"/>
              <a:gd name="connsiteY8" fmla="*/ 606462 h 665102"/>
              <a:gd name="connsiteX9" fmla="*/ 686512 w 689361"/>
              <a:gd name="connsiteY9" fmla="*/ 518445 h 665102"/>
              <a:gd name="connsiteX10" fmla="*/ 689361 w 689361"/>
              <a:gd name="connsiteY10" fmla="*/ 464321 h 665102"/>
              <a:gd name="connsiteX11" fmla="*/ 658026 w 689361"/>
              <a:gd name="connsiteY11" fmla="*/ 390258 h 665102"/>
              <a:gd name="connsiteX12" fmla="*/ 609600 w 689361"/>
              <a:gd name="connsiteY12" fmla="*/ 267768 h 665102"/>
              <a:gd name="connsiteX13" fmla="*/ 572568 w 689361"/>
              <a:gd name="connsiteY13" fmla="*/ 165218 h 665102"/>
              <a:gd name="connsiteX14" fmla="*/ 541234 w 689361"/>
              <a:gd name="connsiteY14" fmla="*/ 145278 h 665102"/>
              <a:gd name="connsiteX15" fmla="*/ 455309 w 689361"/>
              <a:gd name="connsiteY15" fmla="*/ 108246 h 665102"/>
              <a:gd name="connsiteX16" fmla="*/ 385540 w 689361"/>
              <a:gd name="connsiteY16" fmla="*/ 143364 h 665102"/>
              <a:gd name="connsiteX17" fmla="*/ 341832 w 689361"/>
              <a:gd name="connsiteY17" fmla="*/ 165218 h 665102"/>
              <a:gd name="connsiteX18" fmla="*/ 299103 w 689361"/>
              <a:gd name="connsiteY18" fmla="*/ 150975 h 665102"/>
              <a:gd name="connsiteX19" fmla="*/ 287709 w 689361"/>
              <a:gd name="connsiteY19" fmla="*/ 111095 h 665102"/>
              <a:gd name="connsiteX20" fmla="*/ 264920 w 689361"/>
              <a:gd name="connsiteY20" fmla="*/ 71215 h 665102"/>
              <a:gd name="connsiteX21" fmla="*/ 247828 w 689361"/>
              <a:gd name="connsiteY21" fmla="*/ 0 h 665102"/>
              <a:gd name="connsiteX22" fmla="*/ 216494 w 689361"/>
              <a:gd name="connsiteY22" fmla="*/ 2848 h 665102"/>
              <a:gd name="connsiteX23" fmla="*/ 197955 w 689361"/>
              <a:gd name="connsiteY23" fmla="*/ 47446 h 665102"/>
              <a:gd name="connsiteX24" fmla="*/ 151398 w 689361"/>
              <a:gd name="connsiteY24" fmla="*/ 63137 h 665102"/>
              <a:gd name="connsiteX25" fmla="*/ 136733 w 689361"/>
              <a:gd name="connsiteY25" fmla="*/ 111095 h 665102"/>
              <a:gd name="connsiteX26" fmla="*/ 93492 w 689361"/>
              <a:gd name="connsiteY26" fmla="*/ 131035 h 665102"/>
              <a:gd name="connsiteX27" fmla="*/ 55525 w 689361"/>
              <a:gd name="connsiteY27" fmla="*/ 150975 h 665102"/>
              <a:gd name="connsiteX28" fmla="*/ 2849 w 689361"/>
              <a:gd name="connsiteY28" fmla="*/ 168067 h 665102"/>
              <a:gd name="connsiteX29" fmla="*/ 0 w 689361"/>
              <a:gd name="connsiteY29" fmla="*/ 202250 h 665102"/>
              <a:gd name="connsiteX30" fmla="*/ 35184 w 689361"/>
              <a:gd name="connsiteY30" fmla="*/ 241707 h 665102"/>
              <a:gd name="connsiteX31" fmla="*/ 54591 w 689361"/>
              <a:gd name="connsiteY31" fmla="*/ 267301 h 665102"/>
              <a:gd name="connsiteX32" fmla="*/ 59309 w 689361"/>
              <a:gd name="connsiteY32" fmla="*/ 291068 h 665102"/>
              <a:gd name="connsiteX33" fmla="*/ 40259 w 689361"/>
              <a:gd name="connsiteY33" fmla="*/ 349955 h 665102"/>
              <a:gd name="connsiteX34" fmla="*/ 78693 w 689361"/>
              <a:gd name="connsiteY34" fmla="*/ 416630 h 665102"/>
              <a:gd name="connsiteX35" fmla="*/ 122268 w 689361"/>
              <a:gd name="connsiteY35" fmla="*/ 458603 h 665102"/>
              <a:gd name="connsiteX36" fmla="*/ 151866 w 689361"/>
              <a:gd name="connsiteY36" fmla="*/ 479832 h 665102"/>
              <a:gd name="connsiteX37" fmla="*/ 212065 w 689361"/>
              <a:gd name="connsiteY37" fmla="*/ 492406 h 665102"/>
              <a:gd name="connsiteX38" fmla="*/ 309942 w 689361"/>
              <a:gd name="connsiteY38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54285 w 689361"/>
              <a:gd name="connsiteY2" fmla="*/ 494118 h 665102"/>
              <a:gd name="connsiteX3" fmla="*/ 493186 w 689361"/>
              <a:gd name="connsiteY3" fmla="*/ 532309 h 665102"/>
              <a:gd name="connsiteX4" fmla="*/ 506673 w 689361"/>
              <a:gd name="connsiteY4" fmla="*/ 591750 h 665102"/>
              <a:gd name="connsiteX5" fmla="*/ 537629 w 689361"/>
              <a:gd name="connsiteY5" fmla="*/ 648901 h 665102"/>
              <a:gd name="connsiteX6" fmla="*/ 591064 w 689361"/>
              <a:gd name="connsiteY6" fmla="*/ 665102 h 665102"/>
              <a:gd name="connsiteX7" fmla="*/ 642404 w 689361"/>
              <a:gd name="connsiteY7" fmla="*/ 641756 h 665102"/>
              <a:gd name="connsiteX8" fmla="*/ 677588 w 689361"/>
              <a:gd name="connsiteY8" fmla="*/ 589793 h 665102"/>
              <a:gd name="connsiteX9" fmla="*/ 686512 w 689361"/>
              <a:gd name="connsiteY9" fmla="*/ 518445 h 665102"/>
              <a:gd name="connsiteX10" fmla="*/ 689361 w 689361"/>
              <a:gd name="connsiteY10" fmla="*/ 464321 h 665102"/>
              <a:gd name="connsiteX11" fmla="*/ 658026 w 689361"/>
              <a:gd name="connsiteY11" fmla="*/ 390258 h 665102"/>
              <a:gd name="connsiteX12" fmla="*/ 609600 w 689361"/>
              <a:gd name="connsiteY12" fmla="*/ 267768 h 665102"/>
              <a:gd name="connsiteX13" fmla="*/ 572568 w 689361"/>
              <a:gd name="connsiteY13" fmla="*/ 165218 h 665102"/>
              <a:gd name="connsiteX14" fmla="*/ 541234 w 689361"/>
              <a:gd name="connsiteY14" fmla="*/ 145278 h 665102"/>
              <a:gd name="connsiteX15" fmla="*/ 455309 w 689361"/>
              <a:gd name="connsiteY15" fmla="*/ 108246 h 665102"/>
              <a:gd name="connsiteX16" fmla="*/ 385540 w 689361"/>
              <a:gd name="connsiteY16" fmla="*/ 143364 h 665102"/>
              <a:gd name="connsiteX17" fmla="*/ 341832 w 689361"/>
              <a:gd name="connsiteY17" fmla="*/ 165218 h 665102"/>
              <a:gd name="connsiteX18" fmla="*/ 299103 w 689361"/>
              <a:gd name="connsiteY18" fmla="*/ 150975 h 665102"/>
              <a:gd name="connsiteX19" fmla="*/ 287709 w 689361"/>
              <a:gd name="connsiteY19" fmla="*/ 111095 h 665102"/>
              <a:gd name="connsiteX20" fmla="*/ 264920 w 689361"/>
              <a:gd name="connsiteY20" fmla="*/ 71215 h 665102"/>
              <a:gd name="connsiteX21" fmla="*/ 247828 w 689361"/>
              <a:gd name="connsiteY21" fmla="*/ 0 h 665102"/>
              <a:gd name="connsiteX22" fmla="*/ 216494 w 689361"/>
              <a:gd name="connsiteY22" fmla="*/ 2848 h 665102"/>
              <a:gd name="connsiteX23" fmla="*/ 197955 w 689361"/>
              <a:gd name="connsiteY23" fmla="*/ 47446 h 665102"/>
              <a:gd name="connsiteX24" fmla="*/ 151398 w 689361"/>
              <a:gd name="connsiteY24" fmla="*/ 63137 h 665102"/>
              <a:gd name="connsiteX25" fmla="*/ 136733 w 689361"/>
              <a:gd name="connsiteY25" fmla="*/ 111095 h 665102"/>
              <a:gd name="connsiteX26" fmla="*/ 93492 w 689361"/>
              <a:gd name="connsiteY26" fmla="*/ 131035 h 665102"/>
              <a:gd name="connsiteX27" fmla="*/ 55525 w 689361"/>
              <a:gd name="connsiteY27" fmla="*/ 150975 h 665102"/>
              <a:gd name="connsiteX28" fmla="*/ 2849 w 689361"/>
              <a:gd name="connsiteY28" fmla="*/ 168067 h 665102"/>
              <a:gd name="connsiteX29" fmla="*/ 0 w 689361"/>
              <a:gd name="connsiteY29" fmla="*/ 202250 h 665102"/>
              <a:gd name="connsiteX30" fmla="*/ 35184 w 689361"/>
              <a:gd name="connsiteY30" fmla="*/ 241707 h 665102"/>
              <a:gd name="connsiteX31" fmla="*/ 54591 w 689361"/>
              <a:gd name="connsiteY31" fmla="*/ 267301 h 665102"/>
              <a:gd name="connsiteX32" fmla="*/ 59309 w 689361"/>
              <a:gd name="connsiteY32" fmla="*/ 291068 h 665102"/>
              <a:gd name="connsiteX33" fmla="*/ 40259 w 689361"/>
              <a:gd name="connsiteY33" fmla="*/ 349955 h 665102"/>
              <a:gd name="connsiteX34" fmla="*/ 78693 w 689361"/>
              <a:gd name="connsiteY34" fmla="*/ 416630 h 665102"/>
              <a:gd name="connsiteX35" fmla="*/ 122268 w 689361"/>
              <a:gd name="connsiteY35" fmla="*/ 458603 h 665102"/>
              <a:gd name="connsiteX36" fmla="*/ 151866 w 689361"/>
              <a:gd name="connsiteY36" fmla="*/ 479832 h 665102"/>
              <a:gd name="connsiteX37" fmla="*/ 212065 w 689361"/>
              <a:gd name="connsiteY37" fmla="*/ 492406 h 665102"/>
              <a:gd name="connsiteX38" fmla="*/ 309942 w 689361"/>
              <a:gd name="connsiteY38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54285 w 689361"/>
              <a:gd name="connsiteY2" fmla="*/ 494118 h 665102"/>
              <a:gd name="connsiteX3" fmla="*/ 493186 w 689361"/>
              <a:gd name="connsiteY3" fmla="*/ 532309 h 665102"/>
              <a:gd name="connsiteX4" fmla="*/ 506673 w 689361"/>
              <a:gd name="connsiteY4" fmla="*/ 591750 h 665102"/>
              <a:gd name="connsiteX5" fmla="*/ 537629 w 689361"/>
              <a:gd name="connsiteY5" fmla="*/ 648901 h 665102"/>
              <a:gd name="connsiteX6" fmla="*/ 591064 w 689361"/>
              <a:gd name="connsiteY6" fmla="*/ 665102 h 665102"/>
              <a:gd name="connsiteX7" fmla="*/ 642404 w 689361"/>
              <a:gd name="connsiteY7" fmla="*/ 641756 h 665102"/>
              <a:gd name="connsiteX8" fmla="*/ 677588 w 689361"/>
              <a:gd name="connsiteY8" fmla="*/ 589793 h 665102"/>
              <a:gd name="connsiteX9" fmla="*/ 686512 w 689361"/>
              <a:gd name="connsiteY9" fmla="*/ 518445 h 665102"/>
              <a:gd name="connsiteX10" fmla="*/ 689361 w 689361"/>
              <a:gd name="connsiteY10" fmla="*/ 464321 h 665102"/>
              <a:gd name="connsiteX11" fmla="*/ 667551 w 689361"/>
              <a:gd name="connsiteY11" fmla="*/ 375970 h 665102"/>
              <a:gd name="connsiteX12" fmla="*/ 609600 w 689361"/>
              <a:gd name="connsiteY12" fmla="*/ 267768 h 665102"/>
              <a:gd name="connsiteX13" fmla="*/ 572568 w 689361"/>
              <a:gd name="connsiteY13" fmla="*/ 165218 h 665102"/>
              <a:gd name="connsiteX14" fmla="*/ 541234 w 689361"/>
              <a:gd name="connsiteY14" fmla="*/ 145278 h 665102"/>
              <a:gd name="connsiteX15" fmla="*/ 455309 w 689361"/>
              <a:gd name="connsiteY15" fmla="*/ 108246 h 665102"/>
              <a:gd name="connsiteX16" fmla="*/ 385540 w 689361"/>
              <a:gd name="connsiteY16" fmla="*/ 143364 h 665102"/>
              <a:gd name="connsiteX17" fmla="*/ 341832 w 689361"/>
              <a:gd name="connsiteY17" fmla="*/ 165218 h 665102"/>
              <a:gd name="connsiteX18" fmla="*/ 299103 w 689361"/>
              <a:gd name="connsiteY18" fmla="*/ 150975 h 665102"/>
              <a:gd name="connsiteX19" fmla="*/ 287709 w 689361"/>
              <a:gd name="connsiteY19" fmla="*/ 111095 h 665102"/>
              <a:gd name="connsiteX20" fmla="*/ 264920 w 689361"/>
              <a:gd name="connsiteY20" fmla="*/ 71215 h 665102"/>
              <a:gd name="connsiteX21" fmla="*/ 247828 w 689361"/>
              <a:gd name="connsiteY21" fmla="*/ 0 h 665102"/>
              <a:gd name="connsiteX22" fmla="*/ 216494 w 689361"/>
              <a:gd name="connsiteY22" fmla="*/ 2848 h 665102"/>
              <a:gd name="connsiteX23" fmla="*/ 197955 w 689361"/>
              <a:gd name="connsiteY23" fmla="*/ 47446 h 665102"/>
              <a:gd name="connsiteX24" fmla="*/ 151398 w 689361"/>
              <a:gd name="connsiteY24" fmla="*/ 63137 h 665102"/>
              <a:gd name="connsiteX25" fmla="*/ 136733 w 689361"/>
              <a:gd name="connsiteY25" fmla="*/ 111095 h 665102"/>
              <a:gd name="connsiteX26" fmla="*/ 93492 w 689361"/>
              <a:gd name="connsiteY26" fmla="*/ 131035 h 665102"/>
              <a:gd name="connsiteX27" fmla="*/ 55525 w 689361"/>
              <a:gd name="connsiteY27" fmla="*/ 150975 h 665102"/>
              <a:gd name="connsiteX28" fmla="*/ 2849 w 689361"/>
              <a:gd name="connsiteY28" fmla="*/ 168067 h 665102"/>
              <a:gd name="connsiteX29" fmla="*/ 0 w 689361"/>
              <a:gd name="connsiteY29" fmla="*/ 202250 h 665102"/>
              <a:gd name="connsiteX30" fmla="*/ 35184 w 689361"/>
              <a:gd name="connsiteY30" fmla="*/ 241707 h 665102"/>
              <a:gd name="connsiteX31" fmla="*/ 54591 w 689361"/>
              <a:gd name="connsiteY31" fmla="*/ 267301 h 665102"/>
              <a:gd name="connsiteX32" fmla="*/ 59309 w 689361"/>
              <a:gd name="connsiteY32" fmla="*/ 291068 h 665102"/>
              <a:gd name="connsiteX33" fmla="*/ 40259 w 689361"/>
              <a:gd name="connsiteY33" fmla="*/ 349955 h 665102"/>
              <a:gd name="connsiteX34" fmla="*/ 78693 w 689361"/>
              <a:gd name="connsiteY34" fmla="*/ 416630 h 665102"/>
              <a:gd name="connsiteX35" fmla="*/ 122268 w 689361"/>
              <a:gd name="connsiteY35" fmla="*/ 458603 h 665102"/>
              <a:gd name="connsiteX36" fmla="*/ 151866 w 689361"/>
              <a:gd name="connsiteY36" fmla="*/ 479832 h 665102"/>
              <a:gd name="connsiteX37" fmla="*/ 212065 w 689361"/>
              <a:gd name="connsiteY37" fmla="*/ 492406 h 665102"/>
              <a:gd name="connsiteX38" fmla="*/ 309942 w 689361"/>
              <a:gd name="connsiteY38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54285 w 689361"/>
              <a:gd name="connsiteY2" fmla="*/ 494118 h 665102"/>
              <a:gd name="connsiteX3" fmla="*/ 493186 w 689361"/>
              <a:gd name="connsiteY3" fmla="*/ 532309 h 665102"/>
              <a:gd name="connsiteX4" fmla="*/ 506673 w 689361"/>
              <a:gd name="connsiteY4" fmla="*/ 591750 h 665102"/>
              <a:gd name="connsiteX5" fmla="*/ 537629 w 689361"/>
              <a:gd name="connsiteY5" fmla="*/ 648901 h 665102"/>
              <a:gd name="connsiteX6" fmla="*/ 591064 w 689361"/>
              <a:gd name="connsiteY6" fmla="*/ 665102 h 665102"/>
              <a:gd name="connsiteX7" fmla="*/ 642404 w 689361"/>
              <a:gd name="connsiteY7" fmla="*/ 641756 h 665102"/>
              <a:gd name="connsiteX8" fmla="*/ 677588 w 689361"/>
              <a:gd name="connsiteY8" fmla="*/ 589793 h 665102"/>
              <a:gd name="connsiteX9" fmla="*/ 686512 w 689361"/>
              <a:gd name="connsiteY9" fmla="*/ 518445 h 665102"/>
              <a:gd name="connsiteX10" fmla="*/ 689361 w 689361"/>
              <a:gd name="connsiteY10" fmla="*/ 464321 h 665102"/>
              <a:gd name="connsiteX11" fmla="*/ 667551 w 689361"/>
              <a:gd name="connsiteY11" fmla="*/ 375970 h 665102"/>
              <a:gd name="connsiteX12" fmla="*/ 626269 w 689361"/>
              <a:gd name="connsiteY12" fmla="*/ 260625 h 665102"/>
              <a:gd name="connsiteX13" fmla="*/ 572568 w 689361"/>
              <a:gd name="connsiteY13" fmla="*/ 165218 h 665102"/>
              <a:gd name="connsiteX14" fmla="*/ 541234 w 689361"/>
              <a:gd name="connsiteY14" fmla="*/ 145278 h 665102"/>
              <a:gd name="connsiteX15" fmla="*/ 455309 w 689361"/>
              <a:gd name="connsiteY15" fmla="*/ 108246 h 665102"/>
              <a:gd name="connsiteX16" fmla="*/ 385540 w 689361"/>
              <a:gd name="connsiteY16" fmla="*/ 143364 h 665102"/>
              <a:gd name="connsiteX17" fmla="*/ 341832 w 689361"/>
              <a:gd name="connsiteY17" fmla="*/ 165218 h 665102"/>
              <a:gd name="connsiteX18" fmla="*/ 299103 w 689361"/>
              <a:gd name="connsiteY18" fmla="*/ 150975 h 665102"/>
              <a:gd name="connsiteX19" fmla="*/ 287709 w 689361"/>
              <a:gd name="connsiteY19" fmla="*/ 111095 h 665102"/>
              <a:gd name="connsiteX20" fmla="*/ 264920 w 689361"/>
              <a:gd name="connsiteY20" fmla="*/ 71215 h 665102"/>
              <a:gd name="connsiteX21" fmla="*/ 247828 w 689361"/>
              <a:gd name="connsiteY21" fmla="*/ 0 h 665102"/>
              <a:gd name="connsiteX22" fmla="*/ 216494 w 689361"/>
              <a:gd name="connsiteY22" fmla="*/ 2848 h 665102"/>
              <a:gd name="connsiteX23" fmla="*/ 197955 w 689361"/>
              <a:gd name="connsiteY23" fmla="*/ 47446 h 665102"/>
              <a:gd name="connsiteX24" fmla="*/ 151398 w 689361"/>
              <a:gd name="connsiteY24" fmla="*/ 63137 h 665102"/>
              <a:gd name="connsiteX25" fmla="*/ 136733 w 689361"/>
              <a:gd name="connsiteY25" fmla="*/ 111095 h 665102"/>
              <a:gd name="connsiteX26" fmla="*/ 93492 w 689361"/>
              <a:gd name="connsiteY26" fmla="*/ 131035 h 665102"/>
              <a:gd name="connsiteX27" fmla="*/ 55525 w 689361"/>
              <a:gd name="connsiteY27" fmla="*/ 150975 h 665102"/>
              <a:gd name="connsiteX28" fmla="*/ 2849 w 689361"/>
              <a:gd name="connsiteY28" fmla="*/ 168067 h 665102"/>
              <a:gd name="connsiteX29" fmla="*/ 0 w 689361"/>
              <a:gd name="connsiteY29" fmla="*/ 202250 h 665102"/>
              <a:gd name="connsiteX30" fmla="*/ 35184 w 689361"/>
              <a:gd name="connsiteY30" fmla="*/ 241707 h 665102"/>
              <a:gd name="connsiteX31" fmla="*/ 54591 w 689361"/>
              <a:gd name="connsiteY31" fmla="*/ 267301 h 665102"/>
              <a:gd name="connsiteX32" fmla="*/ 59309 w 689361"/>
              <a:gd name="connsiteY32" fmla="*/ 291068 h 665102"/>
              <a:gd name="connsiteX33" fmla="*/ 40259 w 689361"/>
              <a:gd name="connsiteY33" fmla="*/ 349955 h 665102"/>
              <a:gd name="connsiteX34" fmla="*/ 78693 w 689361"/>
              <a:gd name="connsiteY34" fmla="*/ 416630 h 665102"/>
              <a:gd name="connsiteX35" fmla="*/ 122268 w 689361"/>
              <a:gd name="connsiteY35" fmla="*/ 458603 h 665102"/>
              <a:gd name="connsiteX36" fmla="*/ 151866 w 689361"/>
              <a:gd name="connsiteY36" fmla="*/ 479832 h 665102"/>
              <a:gd name="connsiteX37" fmla="*/ 212065 w 689361"/>
              <a:gd name="connsiteY37" fmla="*/ 492406 h 665102"/>
              <a:gd name="connsiteX38" fmla="*/ 309942 w 689361"/>
              <a:gd name="connsiteY38" fmla="*/ 483772 h 665102"/>
              <a:gd name="connsiteX0" fmla="*/ 309942 w 689361"/>
              <a:gd name="connsiteY0" fmla="*/ 483772 h 665102"/>
              <a:gd name="connsiteX1" fmla="*/ 407350 w 689361"/>
              <a:gd name="connsiteY1" fmla="*/ 478786 h 665102"/>
              <a:gd name="connsiteX2" fmla="*/ 454285 w 689361"/>
              <a:gd name="connsiteY2" fmla="*/ 494118 h 665102"/>
              <a:gd name="connsiteX3" fmla="*/ 493186 w 689361"/>
              <a:gd name="connsiteY3" fmla="*/ 532309 h 665102"/>
              <a:gd name="connsiteX4" fmla="*/ 506673 w 689361"/>
              <a:gd name="connsiteY4" fmla="*/ 591750 h 665102"/>
              <a:gd name="connsiteX5" fmla="*/ 537629 w 689361"/>
              <a:gd name="connsiteY5" fmla="*/ 648901 h 665102"/>
              <a:gd name="connsiteX6" fmla="*/ 591064 w 689361"/>
              <a:gd name="connsiteY6" fmla="*/ 665102 h 665102"/>
              <a:gd name="connsiteX7" fmla="*/ 642404 w 689361"/>
              <a:gd name="connsiteY7" fmla="*/ 641756 h 665102"/>
              <a:gd name="connsiteX8" fmla="*/ 677588 w 689361"/>
              <a:gd name="connsiteY8" fmla="*/ 589793 h 665102"/>
              <a:gd name="connsiteX9" fmla="*/ 686512 w 689361"/>
              <a:gd name="connsiteY9" fmla="*/ 518445 h 665102"/>
              <a:gd name="connsiteX10" fmla="*/ 689361 w 689361"/>
              <a:gd name="connsiteY10" fmla="*/ 464321 h 665102"/>
              <a:gd name="connsiteX11" fmla="*/ 667551 w 689361"/>
              <a:gd name="connsiteY11" fmla="*/ 375970 h 665102"/>
              <a:gd name="connsiteX12" fmla="*/ 626269 w 689361"/>
              <a:gd name="connsiteY12" fmla="*/ 260625 h 665102"/>
              <a:gd name="connsiteX13" fmla="*/ 608287 w 689361"/>
              <a:gd name="connsiteY13" fmla="*/ 155693 h 665102"/>
              <a:gd name="connsiteX14" fmla="*/ 541234 w 689361"/>
              <a:gd name="connsiteY14" fmla="*/ 145278 h 665102"/>
              <a:gd name="connsiteX15" fmla="*/ 455309 w 689361"/>
              <a:gd name="connsiteY15" fmla="*/ 108246 h 665102"/>
              <a:gd name="connsiteX16" fmla="*/ 385540 w 689361"/>
              <a:gd name="connsiteY16" fmla="*/ 143364 h 665102"/>
              <a:gd name="connsiteX17" fmla="*/ 341832 w 689361"/>
              <a:gd name="connsiteY17" fmla="*/ 165218 h 665102"/>
              <a:gd name="connsiteX18" fmla="*/ 299103 w 689361"/>
              <a:gd name="connsiteY18" fmla="*/ 150975 h 665102"/>
              <a:gd name="connsiteX19" fmla="*/ 287709 w 689361"/>
              <a:gd name="connsiteY19" fmla="*/ 111095 h 665102"/>
              <a:gd name="connsiteX20" fmla="*/ 264920 w 689361"/>
              <a:gd name="connsiteY20" fmla="*/ 71215 h 665102"/>
              <a:gd name="connsiteX21" fmla="*/ 247828 w 689361"/>
              <a:gd name="connsiteY21" fmla="*/ 0 h 665102"/>
              <a:gd name="connsiteX22" fmla="*/ 216494 w 689361"/>
              <a:gd name="connsiteY22" fmla="*/ 2848 h 665102"/>
              <a:gd name="connsiteX23" fmla="*/ 197955 w 689361"/>
              <a:gd name="connsiteY23" fmla="*/ 47446 h 665102"/>
              <a:gd name="connsiteX24" fmla="*/ 151398 w 689361"/>
              <a:gd name="connsiteY24" fmla="*/ 63137 h 665102"/>
              <a:gd name="connsiteX25" fmla="*/ 136733 w 689361"/>
              <a:gd name="connsiteY25" fmla="*/ 111095 h 665102"/>
              <a:gd name="connsiteX26" fmla="*/ 93492 w 689361"/>
              <a:gd name="connsiteY26" fmla="*/ 131035 h 665102"/>
              <a:gd name="connsiteX27" fmla="*/ 55525 w 689361"/>
              <a:gd name="connsiteY27" fmla="*/ 150975 h 665102"/>
              <a:gd name="connsiteX28" fmla="*/ 2849 w 689361"/>
              <a:gd name="connsiteY28" fmla="*/ 168067 h 665102"/>
              <a:gd name="connsiteX29" fmla="*/ 0 w 689361"/>
              <a:gd name="connsiteY29" fmla="*/ 202250 h 665102"/>
              <a:gd name="connsiteX30" fmla="*/ 35184 w 689361"/>
              <a:gd name="connsiteY30" fmla="*/ 241707 h 665102"/>
              <a:gd name="connsiteX31" fmla="*/ 54591 w 689361"/>
              <a:gd name="connsiteY31" fmla="*/ 267301 h 665102"/>
              <a:gd name="connsiteX32" fmla="*/ 59309 w 689361"/>
              <a:gd name="connsiteY32" fmla="*/ 291068 h 665102"/>
              <a:gd name="connsiteX33" fmla="*/ 40259 w 689361"/>
              <a:gd name="connsiteY33" fmla="*/ 349955 h 665102"/>
              <a:gd name="connsiteX34" fmla="*/ 78693 w 689361"/>
              <a:gd name="connsiteY34" fmla="*/ 416630 h 665102"/>
              <a:gd name="connsiteX35" fmla="*/ 122268 w 689361"/>
              <a:gd name="connsiteY35" fmla="*/ 458603 h 665102"/>
              <a:gd name="connsiteX36" fmla="*/ 151866 w 689361"/>
              <a:gd name="connsiteY36" fmla="*/ 479832 h 665102"/>
              <a:gd name="connsiteX37" fmla="*/ 212065 w 689361"/>
              <a:gd name="connsiteY37" fmla="*/ 492406 h 665102"/>
              <a:gd name="connsiteX38" fmla="*/ 309942 w 689361"/>
              <a:gd name="connsiteY38" fmla="*/ 483772 h 665102"/>
              <a:gd name="connsiteX0" fmla="*/ 309942 w 686512"/>
              <a:gd name="connsiteY0" fmla="*/ 483772 h 665102"/>
              <a:gd name="connsiteX1" fmla="*/ 407350 w 686512"/>
              <a:gd name="connsiteY1" fmla="*/ 478786 h 665102"/>
              <a:gd name="connsiteX2" fmla="*/ 454285 w 686512"/>
              <a:gd name="connsiteY2" fmla="*/ 494118 h 665102"/>
              <a:gd name="connsiteX3" fmla="*/ 493186 w 686512"/>
              <a:gd name="connsiteY3" fmla="*/ 532309 h 665102"/>
              <a:gd name="connsiteX4" fmla="*/ 506673 w 686512"/>
              <a:gd name="connsiteY4" fmla="*/ 591750 h 665102"/>
              <a:gd name="connsiteX5" fmla="*/ 537629 w 686512"/>
              <a:gd name="connsiteY5" fmla="*/ 648901 h 665102"/>
              <a:gd name="connsiteX6" fmla="*/ 591064 w 686512"/>
              <a:gd name="connsiteY6" fmla="*/ 665102 h 665102"/>
              <a:gd name="connsiteX7" fmla="*/ 642404 w 686512"/>
              <a:gd name="connsiteY7" fmla="*/ 641756 h 665102"/>
              <a:gd name="connsiteX8" fmla="*/ 677588 w 686512"/>
              <a:gd name="connsiteY8" fmla="*/ 589793 h 665102"/>
              <a:gd name="connsiteX9" fmla="*/ 686512 w 686512"/>
              <a:gd name="connsiteY9" fmla="*/ 518445 h 665102"/>
              <a:gd name="connsiteX10" fmla="*/ 675074 w 686512"/>
              <a:gd name="connsiteY10" fmla="*/ 466702 h 665102"/>
              <a:gd name="connsiteX11" fmla="*/ 667551 w 686512"/>
              <a:gd name="connsiteY11" fmla="*/ 375970 h 665102"/>
              <a:gd name="connsiteX12" fmla="*/ 626269 w 686512"/>
              <a:gd name="connsiteY12" fmla="*/ 260625 h 665102"/>
              <a:gd name="connsiteX13" fmla="*/ 608287 w 686512"/>
              <a:gd name="connsiteY13" fmla="*/ 155693 h 665102"/>
              <a:gd name="connsiteX14" fmla="*/ 541234 w 686512"/>
              <a:gd name="connsiteY14" fmla="*/ 145278 h 665102"/>
              <a:gd name="connsiteX15" fmla="*/ 455309 w 686512"/>
              <a:gd name="connsiteY15" fmla="*/ 108246 h 665102"/>
              <a:gd name="connsiteX16" fmla="*/ 385540 w 686512"/>
              <a:gd name="connsiteY16" fmla="*/ 143364 h 665102"/>
              <a:gd name="connsiteX17" fmla="*/ 341832 w 686512"/>
              <a:gd name="connsiteY17" fmla="*/ 165218 h 665102"/>
              <a:gd name="connsiteX18" fmla="*/ 299103 w 686512"/>
              <a:gd name="connsiteY18" fmla="*/ 150975 h 665102"/>
              <a:gd name="connsiteX19" fmla="*/ 287709 w 686512"/>
              <a:gd name="connsiteY19" fmla="*/ 111095 h 665102"/>
              <a:gd name="connsiteX20" fmla="*/ 264920 w 686512"/>
              <a:gd name="connsiteY20" fmla="*/ 71215 h 665102"/>
              <a:gd name="connsiteX21" fmla="*/ 247828 w 686512"/>
              <a:gd name="connsiteY21" fmla="*/ 0 h 665102"/>
              <a:gd name="connsiteX22" fmla="*/ 216494 w 686512"/>
              <a:gd name="connsiteY22" fmla="*/ 2848 h 665102"/>
              <a:gd name="connsiteX23" fmla="*/ 197955 w 686512"/>
              <a:gd name="connsiteY23" fmla="*/ 47446 h 665102"/>
              <a:gd name="connsiteX24" fmla="*/ 151398 w 686512"/>
              <a:gd name="connsiteY24" fmla="*/ 63137 h 665102"/>
              <a:gd name="connsiteX25" fmla="*/ 136733 w 686512"/>
              <a:gd name="connsiteY25" fmla="*/ 111095 h 665102"/>
              <a:gd name="connsiteX26" fmla="*/ 93492 w 686512"/>
              <a:gd name="connsiteY26" fmla="*/ 131035 h 665102"/>
              <a:gd name="connsiteX27" fmla="*/ 55525 w 686512"/>
              <a:gd name="connsiteY27" fmla="*/ 150975 h 665102"/>
              <a:gd name="connsiteX28" fmla="*/ 2849 w 686512"/>
              <a:gd name="connsiteY28" fmla="*/ 168067 h 665102"/>
              <a:gd name="connsiteX29" fmla="*/ 0 w 686512"/>
              <a:gd name="connsiteY29" fmla="*/ 202250 h 665102"/>
              <a:gd name="connsiteX30" fmla="*/ 35184 w 686512"/>
              <a:gd name="connsiteY30" fmla="*/ 241707 h 665102"/>
              <a:gd name="connsiteX31" fmla="*/ 54591 w 686512"/>
              <a:gd name="connsiteY31" fmla="*/ 267301 h 665102"/>
              <a:gd name="connsiteX32" fmla="*/ 59309 w 686512"/>
              <a:gd name="connsiteY32" fmla="*/ 291068 h 665102"/>
              <a:gd name="connsiteX33" fmla="*/ 40259 w 686512"/>
              <a:gd name="connsiteY33" fmla="*/ 349955 h 665102"/>
              <a:gd name="connsiteX34" fmla="*/ 78693 w 686512"/>
              <a:gd name="connsiteY34" fmla="*/ 416630 h 665102"/>
              <a:gd name="connsiteX35" fmla="*/ 122268 w 686512"/>
              <a:gd name="connsiteY35" fmla="*/ 458603 h 665102"/>
              <a:gd name="connsiteX36" fmla="*/ 151866 w 686512"/>
              <a:gd name="connsiteY36" fmla="*/ 479832 h 665102"/>
              <a:gd name="connsiteX37" fmla="*/ 212065 w 686512"/>
              <a:gd name="connsiteY37" fmla="*/ 492406 h 665102"/>
              <a:gd name="connsiteX38" fmla="*/ 309942 w 686512"/>
              <a:gd name="connsiteY38" fmla="*/ 483772 h 665102"/>
              <a:gd name="connsiteX0" fmla="*/ 309942 w 686512"/>
              <a:gd name="connsiteY0" fmla="*/ 483772 h 665102"/>
              <a:gd name="connsiteX1" fmla="*/ 407350 w 686512"/>
              <a:gd name="connsiteY1" fmla="*/ 478786 h 665102"/>
              <a:gd name="connsiteX2" fmla="*/ 454285 w 686512"/>
              <a:gd name="connsiteY2" fmla="*/ 494118 h 665102"/>
              <a:gd name="connsiteX3" fmla="*/ 493186 w 686512"/>
              <a:gd name="connsiteY3" fmla="*/ 532309 h 665102"/>
              <a:gd name="connsiteX4" fmla="*/ 506673 w 686512"/>
              <a:gd name="connsiteY4" fmla="*/ 591750 h 665102"/>
              <a:gd name="connsiteX5" fmla="*/ 537629 w 686512"/>
              <a:gd name="connsiteY5" fmla="*/ 648901 h 665102"/>
              <a:gd name="connsiteX6" fmla="*/ 591064 w 686512"/>
              <a:gd name="connsiteY6" fmla="*/ 665102 h 665102"/>
              <a:gd name="connsiteX7" fmla="*/ 642404 w 686512"/>
              <a:gd name="connsiteY7" fmla="*/ 641756 h 665102"/>
              <a:gd name="connsiteX8" fmla="*/ 677588 w 686512"/>
              <a:gd name="connsiteY8" fmla="*/ 589793 h 665102"/>
              <a:gd name="connsiteX9" fmla="*/ 686512 w 686512"/>
              <a:gd name="connsiteY9" fmla="*/ 518445 h 665102"/>
              <a:gd name="connsiteX10" fmla="*/ 675074 w 686512"/>
              <a:gd name="connsiteY10" fmla="*/ 466702 h 665102"/>
              <a:gd name="connsiteX11" fmla="*/ 653263 w 686512"/>
              <a:gd name="connsiteY11" fmla="*/ 378352 h 665102"/>
              <a:gd name="connsiteX12" fmla="*/ 626269 w 686512"/>
              <a:gd name="connsiteY12" fmla="*/ 260625 h 665102"/>
              <a:gd name="connsiteX13" fmla="*/ 608287 w 686512"/>
              <a:gd name="connsiteY13" fmla="*/ 155693 h 665102"/>
              <a:gd name="connsiteX14" fmla="*/ 541234 w 686512"/>
              <a:gd name="connsiteY14" fmla="*/ 145278 h 665102"/>
              <a:gd name="connsiteX15" fmla="*/ 455309 w 686512"/>
              <a:gd name="connsiteY15" fmla="*/ 108246 h 665102"/>
              <a:gd name="connsiteX16" fmla="*/ 385540 w 686512"/>
              <a:gd name="connsiteY16" fmla="*/ 143364 h 665102"/>
              <a:gd name="connsiteX17" fmla="*/ 341832 w 686512"/>
              <a:gd name="connsiteY17" fmla="*/ 165218 h 665102"/>
              <a:gd name="connsiteX18" fmla="*/ 299103 w 686512"/>
              <a:gd name="connsiteY18" fmla="*/ 150975 h 665102"/>
              <a:gd name="connsiteX19" fmla="*/ 287709 w 686512"/>
              <a:gd name="connsiteY19" fmla="*/ 111095 h 665102"/>
              <a:gd name="connsiteX20" fmla="*/ 264920 w 686512"/>
              <a:gd name="connsiteY20" fmla="*/ 71215 h 665102"/>
              <a:gd name="connsiteX21" fmla="*/ 247828 w 686512"/>
              <a:gd name="connsiteY21" fmla="*/ 0 h 665102"/>
              <a:gd name="connsiteX22" fmla="*/ 216494 w 686512"/>
              <a:gd name="connsiteY22" fmla="*/ 2848 h 665102"/>
              <a:gd name="connsiteX23" fmla="*/ 197955 w 686512"/>
              <a:gd name="connsiteY23" fmla="*/ 47446 h 665102"/>
              <a:gd name="connsiteX24" fmla="*/ 151398 w 686512"/>
              <a:gd name="connsiteY24" fmla="*/ 63137 h 665102"/>
              <a:gd name="connsiteX25" fmla="*/ 136733 w 686512"/>
              <a:gd name="connsiteY25" fmla="*/ 111095 h 665102"/>
              <a:gd name="connsiteX26" fmla="*/ 93492 w 686512"/>
              <a:gd name="connsiteY26" fmla="*/ 131035 h 665102"/>
              <a:gd name="connsiteX27" fmla="*/ 55525 w 686512"/>
              <a:gd name="connsiteY27" fmla="*/ 150975 h 665102"/>
              <a:gd name="connsiteX28" fmla="*/ 2849 w 686512"/>
              <a:gd name="connsiteY28" fmla="*/ 168067 h 665102"/>
              <a:gd name="connsiteX29" fmla="*/ 0 w 686512"/>
              <a:gd name="connsiteY29" fmla="*/ 202250 h 665102"/>
              <a:gd name="connsiteX30" fmla="*/ 35184 w 686512"/>
              <a:gd name="connsiteY30" fmla="*/ 241707 h 665102"/>
              <a:gd name="connsiteX31" fmla="*/ 54591 w 686512"/>
              <a:gd name="connsiteY31" fmla="*/ 267301 h 665102"/>
              <a:gd name="connsiteX32" fmla="*/ 59309 w 686512"/>
              <a:gd name="connsiteY32" fmla="*/ 291068 h 665102"/>
              <a:gd name="connsiteX33" fmla="*/ 40259 w 686512"/>
              <a:gd name="connsiteY33" fmla="*/ 349955 h 665102"/>
              <a:gd name="connsiteX34" fmla="*/ 78693 w 686512"/>
              <a:gd name="connsiteY34" fmla="*/ 416630 h 665102"/>
              <a:gd name="connsiteX35" fmla="*/ 122268 w 686512"/>
              <a:gd name="connsiteY35" fmla="*/ 458603 h 665102"/>
              <a:gd name="connsiteX36" fmla="*/ 151866 w 686512"/>
              <a:gd name="connsiteY36" fmla="*/ 479832 h 665102"/>
              <a:gd name="connsiteX37" fmla="*/ 212065 w 686512"/>
              <a:gd name="connsiteY37" fmla="*/ 492406 h 665102"/>
              <a:gd name="connsiteX38" fmla="*/ 309942 w 686512"/>
              <a:gd name="connsiteY38" fmla="*/ 483772 h 665102"/>
              <a:gd name="connsiteX0" fmla="*/ 309942 w 677588"/>
              <a:gd name="connsiteY0" fmla="*/ 483772 h 665102"/>
              <a:gd name="connsiteX1" fmla="*/ 407350 w 677588"/>
              <a:gd name="connsiteY1" fmla="*/ 478786 h 665102"/>
              <a:gd name="connsiteX2" fmla="*/ 454285 w 677588"/>
              <a:gd name="connsiteY2" fmla="*/ 494118 h 665102"/>
              <a:gd name="connsiteX3" fmla="*/ 493186 w 677588"/>
              <a:gd name="connsiteY3" fmla="*/ 532309 h 665102"/>
              <a:gd name="connsiteX4" fmla="*/ 506673 w 677588"/>
              <a:gd name="connsiteY4" fmla="*/ 591750 h 665102"/>
              <a:gd name="connsiteX5" fmla="*/ 537629 w 677588"/>
              <a:gd name="connsiteY5" fmla="*/ 648901 h 665102"/>
              <a:gd name="connsiteX6" fmla="*/ 591064 w 677588"/>
              <a:gd name="connsiteY6" fmla="*/ 665102 h 665102"/>
              <a:gd name="connsiteX7" fmla="*/ 642404 w 677588"/>
              <a:gd name="connsiteY7" fmla="*/ 641756 h 665102"/>
              <a:gd name="connsiteX8" fmla="*/ 677588 w 677588"/>
              <a:gd name="connsiteY8" fmla="*/ 589793 h 665102"/>
              <a:gd name="connsiteX9" fmla="*/ 674605 w 677588"/>
              <a:gd name="connsiteY9" fmla="*/ 520826 h 665102"/>
              <a:gd name="connsiteX10" fmla="*/ 675074 w 677588"/>
              <a:gd name="connsiteY10" fmla="*/ 466702 h 665102"/>
              <a:gd name="connsiteX11" fmla="*/ 653263 w 677588"/>
              <a:gd name="connsiteY11" fmla="*/ 378352 h 665102"/>
              <a:gd name="connsiteX12" fmla="*/ 626269 w 677588"/>
              <a:gd name="connsiteY12" fmla="*/ 260625 h 665102"/>
              <a:gd name="connsiteX13" fmla="*/ 608287 w 677588"/>
              <a:gd name="connsiteY13" fmla="*/ 155693 h 665102"/>
              <a:gd name="connsiteX14" fmla="*/ 541234 w 677588"/>
              <a:gd name="connsiteY14" fmla="*/ 145278 h 665102"/>
              <a:gd name="connsiteX15" fmla="*/ 455309 w 677588"/>
              <a:gd name="connsiteY15" fmla="*/ 108246 h 665102"/>
              <a:gd name="connsiteX16" fmla="*/ 385540 w 677588"/>
              <a:gd name="connsiteY16" fmla="*/ 143364 h 665102"/>
              <a:gd name="connsiteX17" fmla="*/ 341832 w 677588"/>
              <a:gd name="connsiteY17" fmla="*/ 165218 h 665102"/>
              <a:gd name="connsiteX18" fmla="*/ 299103 w 677588"/>
              <a:gd name="connsiteY18" fmla="*/ 150975 h 665102"/>
              <a:gd name="connsiteX19" fmla="*/ 287709 w 677588"/>
              <a:gd name="connsiteY19" fmla="*/ 111095 h 665102"/>
              <a:gd name="connsiteX20" fmla="*/ 264920 w 677588"/>
              <a:gd name="connsiteY20" fmla="*/ 71215 h 665102"/>
              <a:gd name="connsiteX21" fmla="*/ 247828 w 677588"/>
              <a:gd name="connsiteY21" fmla="*/ 0 h 665102"/>
              <a:gd name="connsiteX22" fmla="*/ 216494 w 677588"/>
              <a:gd name="connsiteY22" fmla="*/ 2848 h 665102"/>
              <a:gd name="connsiteX23" fmla="*/ 197955 w 677588"/>
              <a:gd name="connsiteY23" fmla="*/ 47446 h 665102"/>
              <a:gd name="connsiteX24" fmla="*/ 151398 w 677588"/>
              <a:gd name="connsiteY24" fmla="*/ 63137 h 665102"/>
              <a:gd name="connsiteX25" fmla="*/ 136733 w 677588"/>
              <a:gd name="connsiteY25" fmla="*/ 111095 h 665102"/>
              <a:gd name="connsiteX26" fmla="*/ 93492 w 677588"/>
              <a:gd name="connsiteY26" fmla="*/ 131035 h 665102"/>
              <a:gd name="connsiteX27" fmla="*/ 55525 w 677588"/>
              <a:gd name="connsiteY27" fmla="*/ 150975 h 665102"/>
              <a:gd name="connsiteX28" fmla="*/ 2849 w 677588"/>
              <a:gd name="connsiteY28" fmla="*/ 168067 h 665102"/>
              <a:gd name="connsiteX29" fmla="*/ 0 w 677588"/>
              <a:gd name="connsiteY29" fmla="*/ 202250 h 665102"/>
              <a:gd name="connsiteX30" fmla="*/ 35184 w 677588"/>
              <a:gd name="connsiteY30" fmla="*/ 241707 h 665102"/>
              <a:gd name="connsiteX31" fmla="*/ 54591 w 677588"/>
              <a:gd name="connsiteY31" fmla="*/ 267301 h 665102"/>
              <a:gd name="connsiteX32" fmla="*/ 59309 w 677588"/>
              <a:gd name="connsiteY32" fmla="*/ 291068 h 665102"/>
              <a:gd name="connsiteX33" fmla="*/ 40259 w 677588"/>
              <a:gd name="connsiteY33" fmla="*/ 349955 h 665102"/>
              <a:gd name="connsiteX34" fmla="*/ 78693 w 677588"/>
              <a:gd name="connsiteY34" fmla="*/ 416630 h 665102"/>
              <a:gd name="connsiteX35" fmla="*/ 122268 w 677588"/>
              <a:gd name="connsiteY35" fmla="*/ 458603 h 665102"/>
              <a:gd name="connsiteX36" fmla="*/ 151866 w 677588"/>
              <a:gd name="connsiteY36" fmla="*/ 479832 h 665102"/>
              <a:gd name="connsiteX37" fmla="*/ 212065 w 677588"/>
              <a:gd name="connsiteY37" fmla="*/ 492406 h 665102"/>
              <a:gd name="connsiteX38" fmla="*/ 309942 w 677588"/>
              <a:gd name="connsiteY38" fmla="*/ 483772 h 665102"/>
              <a:gd name="connsiteX0" fmla="*/ 309942 w 675074"/>
              <a:gd name="connsiteY0" fmla="*/ 483772 h 665102"/>
              <a:gd name="connsiteX1" fmla="*/ 407350 w 675074"/>
              <a:gd name="connsiteY1" fmla="*/ 478786 h 665102"/>
              <a:gd name="connsiteX2" fmla="*/ 454285 w 675074"/>
              <a:gd name="connsiteY2" fmla="*/ 494118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42404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212065 w 675074"/>
              <a:gd name="connsiteY37" fmla="*/ 492406 h 665102"/>
              <a:gd name="connsiteX38" fmla="*/ 309942 w 675074"/>
              <a:gd name="connsiteY38" fmla="*/ 483772 h 665102"/>
              <a:gd name="connsiteX0" fmla="*/ 309942 w 675074"/>
              <a:gd name="connsiteY0" fmla="*/ 483772 h 665102"/>
              <a:gd name="connsiteX1" fmla="*/ 407350 w 675074"/>
              <a:gd name="connsiteY1" fmla="*/ 478786 h 665102"/>
              <a:gd name="connsiteX2" fmla="*/ 454285 w 675074"/>
              <a:gd name="connsiteY2" fmla="*/ 494118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212065 w 675074"/>
              <a:gd name="connsiteY37" fmla="*/ 492406 h 665102"/>
              <a:gd name="connsiteX38" fmla="*/ 309942 w 675074"/>
              <a:gd name="connsiteY38" fmla="*/ 483772 h 665102"/>
              <a:gd name="connsiteX0" fmla="*/ 309942 w 675074"/>
              <a:gd name="connsiteY0" fmla="*/ 483772 h 665102"/>
              <a:gd name="connsiteX1" fmla="*/ 407350 w 675074"/>
              <a:gd name="connsiteY1" fmla="*/ 478786 h 665102"/>
              <a:gd name="connsiteX2" fmla="*/ 454285 w 675074"/>
              <a:gd name="connsiteY2" fmla="*/ 494118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3015 w 675074"/>
              <a:gd name="connsiteY37" fmla="*/ 447162 h 665102"/>
              <a:gd name="connsiteX38" fmla="*/ 309942 w 675074"/>
              <a:gd name="connsiteY38" fmla="*/ 483772 h 665102"/>
              <a:gd name="connsiteX0" fmla="*/ 309942 w 675074"/>
              <a:gd name="connsiteY0" fmla="*/ 483772 h 665102"/>
              <a:gd name="connsiteX1" fmla="*/ 407350 w 675074"/>
              <a:gd name="connsiteY1" fmla="*/ 478786 h 665102"/>
              <a:gd name="connsiteX2" fmla="*/ 454285 w 675074"/>
              <a:gd name="connsiteY2" fmla="*/ 494118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309942 w 675074"/>
              <a:gd name="connsiteY38" fmla="*/ 483772 h 665102"/>
              <a:gd name="connsiteX0" fmla="*/ 271842 w 675074"/>
              <a:gd name="connsiteY0" fmla="*/ 455197 h 665102"/>
              <a:gd name="connsiteX1" fmla="*/ 407350 w 675074"/>
              <a:gd name="connsiteY1" fmla="*/ 478786 h 665102"/>
              <a:gd name="connsiteX2" fmla="*/ 454285 w 675074"/>
              <a:gd name="connsiteY2" fmla="*/ 494118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71842 w 675074"/>
              <a:gd name="connsiteY38" fmla="*/ 455197 h 665102"/>
              <a:gd name="connsiteX0" fmla="*/ 271842 w 675074"/>
              <a:gd name="connsiteY0" fmla="*/ 455197 h 665102"/>
              <a:gd name="connsiteX1" fmla="*/ 407350 w 675074"/>
              <a:gd name="connsiteY1" fmla="*/ 478786 h 665102"/>
              <a:gd name="connsiteX2" fmla="*/ 454285 w 675074"/>
              <a:gd name="connsiteY2" fmla="*/ 494118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271842 w 675074"/>
              <a:gd name="connsiteY39" fmla="*/ 455197 h 665102"/>
              <a:gd name="connsiteX0" fmla="*/ 317086 w 675074"/>
              <a:gd name="connsiteY0" fmla="*/ 445672 h 665102"/>
              <a:gd name="connsiteX1" fmla="*/ 407350 w 675074"/>
              <a:gd name="connsiteY1" fmla="*/ 478786 h 665102"/>
              <a:gd name="connsiteX2" fmla="*/ 454285 w 675074"/>
              <a:gd name="connsiteY2" fmla="*/ 494118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317086 w 675074"/>
              <a:gd name="connsiteY39" fmla="*/ 445672 h 665102"/>
              <a:gd name="connsiteX0" fmla="*/ 317086 w 675074"/>
              <a:gd name="connsiteY0" fmla="*/ 445672 h 665102"/>
              <a:gd name="connsiteX1" fmla="*/ 407350 w 675074"/>
              <a:gd name="connsiteY1" fmla="*/ 478786 h 665102"/>
              <a:gd name="connsiteX2" fmla="*/ 451903 w 675074"/>
              <a:gd name="connsiteY2" fmla="*/ 503643 h 665102"/>
              <a:gd name="connsiteX3" fmla="*/ 493186 w 675074"/>
              <a:gd name="connsiteY3" fmla="*/ 532309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317086 w 675074"/>
              <a:gd name="connsiteY39" fmla="*/ 445672 h 665102"/>
              <a:gd name="connsiteX0" fmla="*/ 317086 w 675074"/>
              <a:gd name="connsiteY0" fmla="*/ 445672 h 665102"/>
              <a:gd name="connsiteX1" fmla="*/ 407350 w 675074"/>
              <a:gd name="connsiteY1" fmla="*/ 478786 h 665102"/>
              <a:gd name="connsiteX2" fmla="*/ 451903 w 675074"/>
              <a:gd name="connsiteY2" fmla="*/ 503643 h 665102"/>
              <a:gd name="connsiteX3" fmla="*/ 478899 w 675074"/>
              <a:gd name="connsiteY3" fmla="*/ 537072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317086 w 675074"/>
              <a:gd name="connsiteY39" fmla="*/ 445672 h 665102"/>
              <a:gd name="connsiteX0" fmla="*/ 309942 w 675074"/>
              <a:gd name="connsiteY0" fmla="*/ 429003 h 665102"/>
              <a:gd name="connsiteX1" fmla="*/ 407350 w 675074"/>
              <a:gd name="connsiteY1" fmla="*/ 478786 h 665102"/>
              <a:gd name="connsiteX2" fmla="*/ 451903 w 675074"/>
              <a:gd name="connsiteY2" fmla="*/ 503643 h 665102"/>
              <a:gd name="connsiteX3" fmla="*/ 478899 w 675074"/>
              <a:gd name="connsiteY3" fmla="*/ 537072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309942 w 675074"/>
              <a:gd name="connsiteY39" fmla="*/ 429003 h 665102"/>
              <a:gd name="connsiteX0" fmla="*/ 281367 w 675074"/>
              <a:gd name="connsiteY0" fmla="*/ 421860 h 665102"/>
              <a:gd name="connsiteX1" fmla="*/ 407350 w 675074"/>
              <a:gd name="connsiteY1" fmla="*/ 478786 h 665102"/>
              <a:gd name="connsiteX2" fmla="*/ 451903 w 675074"/>
              <a:gd name="connsiteY2" fmla="*/ 503643 h 665102"/>
              <a:gd name="connsiteX3" fmla="*/ 478899 w 675074"/>
              <a:gd name="connsiteY3" fmla="*/ 537072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281367 w 675074"/>
              <a:gd name="connsiteY39" fmla="*/ 421860 h 665102"/>
              <a:gd name="connsiteX0" fmla="*/ 281367 w 675074"/>
              <a:gd name="connsiteY0" fmla="*/ 421860 h 665102"/>
              <a:gd name="connsiteX1" fmla="*/ 364488 w 675074"/>
              <a:gd name="connsiteY1" fmla="*/ 435923 h 665102"/>
              <a:gd name="connsiteX2" fmla="*/ 451903 w 675074"/>
              <a:gd name="connsiteY2" fmla="*/ 503643 h 665102"/>
              <a:gd name="connsiteX3" fmla="*/ 478899 w 675074"/>
              <a:gd name="connsiteY3" fmla="*/ 537072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281367 w 675074"/>
              <a:gd name="connsiteY39" fmla="*/ 421860 h 665102"/>
              <a:gd name="connsiteX0" fmla="*/ 281367 w 675074"/>
              <a:gd name="connsiteY0" fmla="*/ 421860 h 665102"/>
              <a:gd name="connsiteX1" fmla="*/ 364488 w 675074"/>
              <a:gd name="connsiteY1" fmla="*/ 435923 h 665102"/>
              <a:gd name="connsiteX2" fmla="*/ 428090 w 675074"/>
              <a:gd name="connsiteY2" fmla="*/ 479830 h 665102"/>
              <a:gd name="connsiteX3" fmla="*/ 478899 w 675074"/>
              <a:gd name="connsiteY3" fmla="*/ 537072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281367 w 675074"/>
              <a:gd name="connsiteY39" fmla="*/ 421860 h 665102"/>
              <a:gd name="connsiteX0" fmla="*/ 281367 w 675074"/>
              <a:gd name="connsiteY0" fmla="*/ 421860 h 665102"/>
              <a:gd name="connsiteX1" fmla="*/ 364488 w 675074"/>
              <a:gd name="connsiteY1" fmla="*/ 435923 h 665102"/>
              <a:gd name="connsiteX2" fmla="*/ 428090 w 675074"/>
              <a:gd name="connsiteY2" fmla="*/ 479830 h 665102"/>
              <a:gd name="connsiteX3" fmla="*/ 476518 w 675074"/>
              <a:gd name="connsiteY3" fmla="*/ 525165 h 665102"/>
              <a:gd name="connsiteX4" fmla="*/ 506673 w 675074"/>
              <a:gd name="connsiteY4" fmla="*/ 591750 h 665102"/>
              <a:gd name="connsiteX5" fmla="*/ 537629 w 675074"/>
              <a:gd name="connsiteY5" fmla="*/ 648901 h 665102"/>
              <a:gd name="connsiteX6" fmla="*/ 591064 w 675074"/>
              <a:gd name="connsiteY6" fmla="*/ 665102 h 665102"/>
              <a:gd name="connsiteX7" fmla="*/ 630498 w 675074"/>
              <a:gd name="connsiteY7" fmla="*/ 641756 h 665102"/>
              <a:gd name="connsiteX8" fmla="*/ 665681 w 675074"/>
              <a:gd name="connsiteY8" fmla="*/ 585031 h 665102"/>
              <a:gd name="connsiteX9" fmla="*/ 674605 w 675074"/>
              <a:gd name="connsiteY9" fmla="*/ 520826 h 665102"/>
              <a:gd name="connsiteX10" fmla="*/ 675074 w 675074"/>
              <a:gd name="connsiteY10" fmla="*/ 466702 h 665102"/>
              <a:gd name="connsiteX11" fmla="*/ 653263 w 675074"/>
              <a:gd name="connsiteY11" fmla="*/ 378352 h 665102"/>
              <a:gd name="connsiteX12" fmla="*/ 626269 w 675074"/>
              <a:gd name="connsiteY12" fmla="*/ 260625 h 665102"/>
              <a:gd name="connsiteX13" fmla="*/ 608287 w 675074"/>
              <a:gd name="connsiteY13" fmla="*/ 155693 h 665102"/>
              <a:gd name="connsiteX14" fmla="*/ 541234 w 675074"/>
              <a:gd name="connsiteY14" fmla="*/ 145278 h 665102"/>
              <a:gd name="connsiteX15" fmla="*/ 455309 w 675074"/>
              <a:gd name="connsiteY15" fmla="*/ 108246 h 665102"/>
              <a:gd name="connsiteX16" fmla="*/ 385540 w 675074"/>
              <a:gd name="connsiteY16" fmla="*/ 143364 h 665102"/>
              <a:gd name="connsiteX17" fmla="*/ 341832 w 675074"/>
              <a:gd name="connsiteY17" fmla="*/ 165218 h 665102"/>
              <a:gd name="connsiteX18" fmla="*/ 299103 w 675074"/>
              <a:gd name="connsiteY18" fmla="*/ 150975 h 665102"/>
              <a:gd name="connsiteX19" fmla="*/ 287709 w 675074"/>
              <a:gd name="connsiteY19" fmla="*/ 111095 h 665102"/>
              <a:gd name="connsiteX20" fmla="*/ 264920 w 675074"/>
              <a:gd name="connsiteY20" fmla="*/ 71215 h 665102"/>
              <a:gd name="connsiteX21" fmla="*/ 247828 w 675074"/>
              <a:gd name="connsiteY21" fmla="*/ 0 h 665102"/>
              <a:gd name="connsiteX22" fmla="*/ 216494 w 675074"/>
              <a:gd name="connsiteY22" fmla="*/ 2848 h 665102"/>
              <a:gd name="connsiteX23" fmla="*/ 197955 w 675074"/>
              <a:gd name="connsiteY23" fmla="*/ 47446 h 665102"/>
              <a:gd name="connsiteX24" fmla="*/ 151398 w 675074"/>
              <a:gd name="connsiteY24" fmla="*/ 63137 h 665102"/>
              <a:gd name="connsiteX25" fmla="*/ 136733 w 675074"/>
              <a:gd name="connsiteY25" fmla="*/ 111095 h 665102"/>
              <a:gd name="connsiteX26" fmla="*/ 93492 w 675074"/>
              <a:gd name="connsiteY26" fmla="*/ 131035 h 665102"/>
              <a:gd name="connsiteX27" fmla="*/ 55525 w 675074"/>
              <a:gd name="connsiteY27" fmla="*/ 150975 h 665102"/>
              <a:gd name="connsiteX28" fmla="*/ 2849 w 675074"/>
              <a:gd name="connsiteY28" fmla="*/ 168067 h 665102"/>
              <a:gd name="connsiteX29" fmla="*/ 0 w 675074"/>
              <a:gd name="connsiteY29" fmla="*/ 202250 h 665102"/>
              <a:gd name="connsiteX30" fmla="*/ 35184 w 675074"/>
              <a:gd name="connsiteY30" fmla="*/ 241707 h 665102"/>
              <a:gd name="connsiteX31" fmla="*/ 54591 w 675074"/>
              <a:gd name="connsiteY31" fmla="*/ 267301 h 665102"/>
              <a:gd name="connsiteX32" fmla="*/ 59309 w 675074"/>
              <a:gd name="connsiteY32" fmla="*/ 291068 h 665102"/>
              <a:gd name="connsiteX33" fmla="*/ 40259 w 675074"/>
              <a:gd name="connsiteY33" fmla="*/ 349955 h 665102"/>
              <a:gd name="connsiteX34" fmla="*/ 78693 w 675074"/>
              <a:gd name="connsiteY34" fmla="*/ 416630 h 665102"/>
              <a:gd name="connsiteX35" fmla="*/ 122268 w 675074"/>
              <a:gd name="connsiteY35" fmla="*/ 458603 h 665102"/>
              <a:gd name="connsiteX36" fmla="*/ 151866 w 675074"/>
              <a:gd name="connsiteY36" fmla="*/ 479832 h 665102"/>
              <a:gd name="connsiteX37" fmla="*/ 195397 w 675074"/>
              <a:gd name="connsiteY37" fmla="*/ 482881 h 665102"/>
              <a:gd name="connsiteX38" fmla="*/ 228066 w 675074"/>
              <a:gd name="connsiteY38" fmla="*/ 456018 h 665102"/>
              <a:gd name="connsiteX39" fmla="*/ 281367 w 675074"/>
              <a:gd name="connsiteY39" fmla="*/ 421860 h 66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75074" h="665102">
                <a:moveTo>
                  <a:pt x="281367" y="421860"/>
                </a:moveTo>
                <a:lnTo>
                  <a:pt x="364488" y="435923"/>
                </a:lnTo>
                <a:cubicBezTo>
                  <a:pt x="380133" y="445003"/>
                  <a:pt x="412445" y="470750"/>
                  <a:pt x="428090" y="479830"/>
                </a:cubicBezTo>
                <a:lnTo>
                  <a:pt x="476518" y="525165"/>
                </a:lnTo>
                <a:cubicBezTo>
                  <a:pt x="493468" y="542405"/>
                  <a:pt x="499266" y="572318"/>
                  <a:pt x="506673" y="591750"/>
                </a:cubicBezTo>
                <a:cubicBezTo>
                  <a:pt x="514080" y="611182"/>
                  <a:pt x="523961" y="635088"/>
                  <a:pt x="537629" y="648901"/>
                </a:cubicBezTo>
                <a:lnTo>
                  <a:pt x="591064" y="665102"/>
                </a:lnTo>
                <a:cubicBezTo>
                  <a:pt x="605002" y="655732"/>
                  <a:pt x="616560" y="651126"/>
                  <a:pt x="630498" y="641756"/>
                </a:cubicBezTo>
                <a:lnTo>
                  <a:pt x="665681" y="585031"/>
                </a:lnTo>
                <a:lnTo>
                  <a:pt x="674605" y="520826"/>
                </a:lnTo>
                <a:cubicBezTo>
                  <a:pt x="674761" y="502785"/>
                  <a:pt x="674918" y="484743"/>
                  <a:pt x="675074" y="466702"/>
                </a:cubicBezTo>
                <a:lnTo>
                  <a:pt x="653263" y="378352"/>
                </a:lnTo>
                <a:lnTo>
                  <a:pt x="626269" y="260625"/>
                </a:lnTo>
                <a:lnTo>
                  <a:pt x="608287" y="155693"/>
                </a:lnTo>
                <a:lnTo>
                  <a:pt x="541234" y="145278"/>
                </a:lnTo>
                <a:lnTo>
                  <a:pt x="455309" y="108246"/>
                </a:lnTo>
                <a:lnTo>
                  <a:pt x="385540" y="143364"/>
                </a:lnTo>
                <a:lnTo>
                  <a:pt x="341832" y="165218"/>
                </a:lnTo>
                <a:lnTo>
                  <a:pt x="299103" y="150975"/>
                </a:lnTo>
                <a:lnTo>
                  <a:pt x="287709" y="111095"/>
                </a:lnTo>
                <a:lnTo>
                  <a:pt x="264920" y="71215"/>
                </a:lnTo>
                <a:lnTo>
                  <a:pt x="247828" y="0"/>
                </a:lnTo>
                <a:lnTo>
                  <a:pt x="216494" y="2848"/>
                </a:lnTo>
                <a:lnTo>
                  <a:pt x="197955" y="47446"/>
                </a:lnTo>
                <a:lnTo>
                  <a:pt x="151398" y="63137"/>
                </a:lnTo>
                <a:lnTo>
                  <a:pt x="136733" y="111095"/>
                </a:lnTo>
                <a:lnTo>
                  <a:pt x="93492" y="131035"/>
                </a:lnTo>
                <a:lnTo>
                  <a:pt x="55525" y="150975"/>
                </a:lnTo>
                <a:lnTo>
                  <a:pt x="2849" y="168067"/>
                </a:lnTo>
                <a:lnTo>
                  <a:pt x="0" y="202250"/>
                </a:lnTo>
                <a:cubicBezTo>
                  <a:pt x="18078" y="219371"/>
                  <a:pt x="17106" y="224586"/>
                  <a:pt x="35184" y="241707"/>
                </a:cubicBezTo>
                <a:lnTo>
                  <a:pt x="54591" y="267301"/>
                </a:lnTo>
                <a:lnTo>
                  <a:pt x="59309" y="291068"/>
                </a:lnTo>
                <a:lnTo>
                  <a:pt x="40259" y="349955"/>
                </a:lnTo>
                <a:lnTo>
                  <a:pt x="78693" y="416630"/>
                </a:lnTo>
                <a:lnTo>
                  <a:pt x="122268" y="458603"/>
                </a:lnTo>
                <a:cubicBezTo>
                  <a:pt x="131341" y="463298"/>
                  <a:pt x="142793" y="475137"/>
                  <a:pt x="151866" y="479832"/>
                </a:cubicBezTo>
                <a:lnTo>
                  <a:pt x="195397" y="482881"/>
                </a:lnTo>
                <a:cubicBezTo>
                  <a:pt x="209462" y="478689"/>
                  <a:pt x="214001" y="460210"/>
                  <a:pt x="228066" y="456018"/>
                </a:cubicBezTo>
                <a:lnTo>
                  <a:pt x="281367" y="421860"/>
                </a:lnTo>
                <a:close/>
              </a:path>
            </a:pathLst>
          </a:custGeom>
          <a:solidFill>
            <a:srgbClr val="663300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F9BBF5-99B1-4858-B7B9-DE7E1C0C2098}"/>
              </a:ext>
            </a:extLst>
          </p:cNvPr>
          <p:cNvSpPr txBox="1"/>
          <p:nvPr/>
        </p:nvSpPr>
        <p:spPr>
          <a:xfrm>
            <a:off x="5314884" y="4413200"/>
            <a:ext cx="64953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/>
              <a:t>Matador 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921A80-9544-4190-B84C-181523E3B4D3}"/>
              </a:ext>
            </a:extLst>
          </p:cNvPr>
          <p:cNvSpPr txBox="1"/>
          <p:nvPr/>
        </p:nvSpPr>
        <p:spPr>
          <a:xfrm rot="2110385">
            <a:off x="5228016" y="4886454"/>
            <a:ext cx="57099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>
                <a:solidFill>
                  <a:srgbClr val="FF0000"/>
                </a:solidFill>
              </a:rPr>
              <a:t>Midland B.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7BFF5F-9E84-4A5D-A5B2-E57A8128392A}"/>
              </a:ext>
            </a:extLst>
          </p:cNvPr>
          <p:cNvSpPr txBox="1"/>
          <p:nvPr/>
        </p:nvSpPr>
        <p:spPr>
          <a:xfrm rot="2868416">
            <a:off x="5127315" y="4877209"/>
            <a:ext cx="40588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CBU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A3E670-5273-4D8D-BB55-D603CAA0C117}"/>
              </a:ext>
            </a:extLst>
          </p:cNvPr>
          <p:cNvSpPr txBox="1"/>
          <p:nvPr/>
        </p:nvSpPr>
        <p:spPr>
          <a:xfrm>
            <a:off x="5063836" y="4555968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/>
              <a:t>Exposed Miss</a:t>
            </a:r>
          </a:p>
          <a:p>
            <a:pPr algn="ctr"/>
            <a:r>
              <a:rPr lang="en-US" sz="600" b="1" dirty="0"/>
              <a:t>Platform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541D03-228E-49B1-892D-36D9D409C79B}"/>
              </a:ext>
            </a:extLst>
          </p:cNvPr>
          <p:cNvSpPr txBox="1"/>
          <p:nvPr/>
        </p:nvSpPr>
        <p:spPr>
          <a:xfrm>
            <a:off x="1914851" y="133318"/>
            <a:ext cx="390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Morrow – Atoka Paleogeography</a:t>
            </a: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1B882F42-26CB-4F5E-8B9E-F852362D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13" y="2779126"/>
            <a:ext cx="1651414" cy="116955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1" dirty="0" err="1"/>
              <a:t>MiB</a:t>
            </a:r>
            <a:r>
              <a:rPr lang="en-US" sz="1000" b="1" dirty="0"/>
              <a:t> – Midland Basin</a:t>
            </a:r>
          </a:p>
          <a:p>
            <a:r>
              <a:rPr lang="en-US" sz="1000" dirty="0" err="1"/>
              <a:t>DeB</a:t>
            </a:r>
            <a:r>
              <a:rPr lang="en-US" sz="1000" dirty="0"/>
              <a:t> – Delaware Basin</a:t>
            </a:r>
          </a:p>
          <a:p>
            <a:r>
              <a:rPr lang="en-US" sz="1000" dirty="0" err="1"/>
              <a:t>ArB</a:t>
            </a:r>
            <a:r>
              <a:rPr lang="en-US" sz="1000" dirty="0"/>
              <a:t> –Anadarko Basin</a:t>
            </a:r>
            <a:br>
              <a:rPr lang="en-US" sz="1000" dirty="0"/>
            </a:br>
            <a:r>
              <a:rPr lang="en-US" sz="1000" dirty="0" err="1"/>
              <a:t>PaDuB</a:t>
            </a:r>
            <a:r>
              <a:rPr lang="en-US" sz="1000" dirty="0"/>
              <a:t> – Palo </a:t>
            </a:r>
            <a:r>
              <a:rPr lang="en-US" sz="1000" dirty="0" err="1"/>
              <a:t>Duro</a:t>
            </a:r>
            <a:r>
              <a:rPr lang="en-US" sz="1000" dirty="0"/>
              <a:t> Basin</a:t>
            </a:r>
          </a:p>
          <a:p>
            <a:r>
              <a:rPr lang="en-US" sz="1000" dirty="0" err="1"/>
              <a:t>OrB</a:t>
            </a:r>
            <a:r>
              <a:rPr lang="en-US" sz="1000" dirty="0"/>
              <a:t> – </a:t>
            </a:r>
            <a:r>
              <a:rPr lang="en-US" sz="1000" dirty="0" err="1"/>
              <a:t>Orogrande</a:t>
            </a:r>
            <a:r>
              <a:rPr lang="en-US" sz="1000" dirty="0"/>
              <a:t> Basin</a:t>
            </a:r>
          </a:p>
          <a:p>
            <a:r>
              <a:rPr lang="en-US" sz="1000" dirty="0" err="1"/>
              <a:t>PeB</a:t>
            </a:r>
            <a:r>
              <a:rPr lang="en-US" sz="1000" dirty="0"/>
              <a:t> – </a:t>
            </a:r>
            <a:r>
              <a:rPr lang="en-US" sz="1000" dirty="0" err="1"/>
              <a:t>Pedregosa</a:t>
            </a:r>
            <a:r>
              <a:rPr lang="en-US" sz="1000" dirty="0"/>
              <a:t> Basin</a:t>
            </a:r>
          </a:p>
          <a:p>
            <a:r>
              <a:rPr lang="en-US" sz="1000" dirty="0"/>
              <a:t>VVB – Val Verde Basin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F5DCFED-695F-4C33-BAB2-907AFB20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874" y="330120"/>
            <a:ext cx="4039282" cy="399888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62E81D-39FF-4505-9893-24F9E20B9815}"/>
              </a:ext>
            </a:extLst>
          </p:cNvPr>
          <p:cNvSpPr txBox="1"/>
          <p:nvPr/>
        </p:nvSpPr>
        <p:spPr>
          <a:xfrm>
            <a:off x="7698014" y="17337"/>
            <a:ext cx="3567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Latest Mississippian Paleogeography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2186127-3B08-4941-981B-80656746F402}"/>
              </a:ext>
            </a:extLst>
          </p:cNvPr>
          <p:cNvSpPr/>
          <p:nvPr/>
        </p:nvSpPr>
        <p:spPr>
          <a:xfrm>
            <a:off x="7294695" y="-10391"/>
            <a:ext cx="4907031" cy="4423591"/>
          </a:xfrm>
          <a:custGeom>
            <a:avLst/>
            <a:gdLst>
              <a:gd name="connsiteX0" fmla="*/ 0 w 5049981"/>
              <a:gd name="connsiteY0" fmla="*/ 0 h 4707082"/>
              <a:gd name="connsiteX1" fmla="*/ 0 w 5049981"/>
              <a:gd name="connsiteY1" fmla="*/ 4707082 h 4707082"/>
              <a:gd name="connsiteX2" fmla="*/ 103909 w 5049981"/>
              <a:gd name="connsiteY2" fmla="*/ 4707082 h 4707082"/>
              <a:gd name="connsiteX3" fmla="*/ 5049981 w 5049981"/>
              <a:gd name="connsiteY3" fmla="*/ 4707082 h 4707082"/>
              <a:gd name="connsiteX4" fmla="*/ 5049981 w 5049981"/>
              <a:gd name="connsiteY4" fmla="*/ 4603173 h 4707082"/>
              <a:gd name="connsiteX0" fmla="*/ 0 w 5049981"/>
              <a:gd name="connsiteY0" fmla="*/ 0 h 4707082"/>
              <a:gd name="connsiteX1" fmla="*/ 0 w 5049981"/>
              <a:gd name="connsiteY1" fmla="*/ 4707082 h 4707082"/>
              <a:gd name="connsiteX2" fmla="*/ 103909 w 5049981"/>
              <a:gd name="connsiteY2" fmla="*/ 4707082 h 4707082"/>
              <a:gd name="connsiteX3" fmla="*/ 5049981 w 5049981"/>
              <a:gd name="connsiteY3" fmla="*/ 4707082 h 4707082"/>
              <a:gd name="connsiteX0" fmla="*/ 0 w 5073562"/>
              <a:gd name="connsiteY0" fmla="*/ 0 h 4707082"/>
              <a:gd name="connsiteX1" fmla="*/ 0 w 5073562"/>
              <a:gd name="connsiteY1" fmla="*/ 4707082 h 4707082"/>
              <a:gd name="connsiteX2" fmla="*/ 103909 w 5073562"/>
              <a:gd name="connsiteY2" fmla="*/ 4707082 h 4707082"/>
              <a:gd name="connsiteX3" fmla="*/ 5073562 w 5073562"/>
              <a:gd name="connsiteY3" fmla="*/ 4701842 h 4707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3562" h="4707082">
                <a:moveTo>
                  <a:pt x="0" y="0"/>
                </a:moveTo>
                <a:lnTo>
                  <a:pt x="0" y="4707082"/>
                </a:lnTo>
                <a:lnTo>
                  <a:pt x="103909" y="4707082"/>
                </a:lnTo>
                <a:lnTo>
                  <a:pt x="5073562" y="4701842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57A30C-20C1-461D-939D-AEF032ED5B83}"/>
              </a:ext>
            </a:extLst>
          </p:cNvPr>
          <p:cNvSpPr txBox="1"/>
          <p:nvPr/>
        </p:nvSpPr>
        <p:spPr>
          <a:xfrm>
            <a:off x="7128165" y="5223829"/>
            <a:ext cx="4830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Sea-level </a:t>
            </a:r>
            <a:r>
              <a:rPr lang="en-US" sz="1600" dirty="0" err="1"/>
              <a:t>lowstand</a:t>
            </a:r>
            <a:r>
              <a:rPr lang="en-US" sz="1600" dirty="0"/>
              <a:t> at end of Miss. exposes carbonate platform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D29C39-76A6-4CB6-8503-2211ADD2E959}"/>
              </a:ext>
            </a:extLst>
          </p:cNvPr>
          <p:cNvSpPr txBox="1"/>
          <p:nvPr/>
        </p:nvSpPr>
        <p:spPr>
          <a:xfrm>
            <a:off x="7146273" y="5814152"/>
            <a:ext cx="483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Ensuing transgression occurs during break-up of former passive margin and Gondwana collision and rise of Ancestral Rockies basement uplifts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F438C4-B725-4A0D-B8B2-B2C365C9B135}"/>
              </a:ext>
            </a:extLst>
          </p:cNvPr>
          <p:cNvSpPr txBox="1"/>
          <p:nvPr/>
        </p:nvSpPr>
        <p:spPr>
          <a:xfrm>
            <a:off x="1485172" y="6114797"/>
            <a:ext cx="188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(modified from Ron Blakey)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3645EA-A0A0-416A-9B1C-C23FB63994DB}"/>
              </a:ext>
            </a:extLst>
          </p:cNvPr>
          <p:cNvSpPr txBox="1"/>
          <p:nvPr/>
        </p:nvSpPr>
        <p:spPr>
          <a:xfrm>
            <a:off x="7146272" y="4634000"/>
            <a:ext cx="4830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Initial tectonic break-up of Tobosa Basin (Gondwana arc, Ancestral Rockies basement uplifts)</a:t>
            </a:r>
          </a:p>
        </p:txBody>
      </p:sp>
    </p:spTree>
    <p:extLst>
      <p:ext uri="{BB962C8B-B14F-4D97-AF65-F5344CB8AC3E}">
        <p14:creationId xmlns:p14="http://schemas.microsoft.com/office/powerpoint/2010/main" val="392545579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76401" y="285690"/>
            <a:ext cx="853439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Morrow </a:t>
            </a:r>
            <a:r>
              <a:rPr lang="en-US" sz="2000" dirty="0" err="1"/>
              <a:t>Facies</a:t>
            </a:r>
            <a:r>
              <a:rPr lang="en-US" sz="2000" dirty="0"/>
              <a:t> in the Northern Delaware Basin and Northwest Shelf</a:t>
            </a:r>
          </a:p>
        </p:txBody>
      </p:sp>
      <p:sp>
        <p:nvSpPr>
          <p:cNvPr id="15" name="Rectangle 40"/>
          <p:cNvSpPr>
            <a:spLocks noChangeArrowheads="1"/>
          </p:cNvSpPr>
          <p:nvPr/>
        </p:nvSpPr>
        <p:spPr bwMode="auto">
          <a:xfrm>
            <a:off x="8319241" y="5842805"/>
            <a:ext cx="34889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(From Wright, 2011 – Modified from </a:t>
            </a:r>
            <a:r>
              <a:rPr lang="en-US" sz="1200" dirty="0" err="1"/>
              <a:t>Mazullo</a:t>
            </a:r>
            <a:r>
              <a:rPr lang="en-US" sz="1200" dirty="0"/>
              <a:t>, 1984)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79127F-F810-443E-BA39-3DAD141A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137" y="1865673"/>
            <a:ext cx="7166863" cy="3977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DD47F-01B4-4F44-B64C-9AF83749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145027" y="873303"/>
            <a:ext cx="4620980" cy="34908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5A2D60-88B8-4B06-BFC9-E03A93B3098D}"/>
              </a:ext>
            </a:extLst>
          </p:cNvPr>
          <p:cNvSpPr/>
          <p:nvPr/>
        </p:nvSpPr>
        <p:spPr>
          <a:xfrm>
            <a:off x="1958340" y="4339590"/>
            <a:ext cx="2807970" cy="95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110B388D-E736-433A-820D-C07179B9B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3647" y="4309110"/>
            <a:ext cx="10876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(Wright, 2020)</a:t>
            </a:r>
          </a:p>
        </p:txBody>
      </p:sp>
    </p:spTree>
    <p:extLst>
      <p:ext uri="{BB962C8B-B14F-4D97-AF65-F5344CB8AC3E}">
        <p14:creationId xmlns:p14="http://schemas.microsoft.com/office/powerpoint/2010/main" val="2926497475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EF600F5-8C9B-42EE-93E4-2ADD3A643F16}"/>
              </a:ext>
            </a:extLst>
          </p:cNvPr>
          <p:cNvGrpSpPr/>
          <p:nvPr/>
        </p:nvGrpSpPr>
        <p:grpSpPr>
          <a:xfrm>
            <a:off x="935578" y="651740"/>
            <a:ext cx="7827422" cy="6053860"/>
            <a:chOff x="96809" y="593678"/>
            <a:chExt cx="7827422" cy="6053860"/>
          </a:xfrm>
        </p:grpSpPr>
        <p:pic>
          <p:nvPicPr>
            <p:cNvPr id="3" name="Picture 3">
              <a:extLst>
                <a:ext uri="{FF2B5EF4-FFF2-40B4-BE49-F238E27FC236}">
                  <a16:creationId xmlns:a16="http://schemas.microsoft.com/office/drawing/2014/main" id="{43DF113B-DB59-4953-8F8A-D10F39EB1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514" y="609600"/>
              <a:ext cx="6064486" cy="6029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7546C59-AD8C-4928-8001-13FEDAE7DED9}"/>
                </a:ext>
              </a:extLst>
            </p:cNvPr>
            <p:cNvSpPr/>
            <p:nvPr/>
          </p:nvSpPr>
          <p:spPr>
            <a:xfrm>
              <a:off x="1549022" y="612728"/>
              <a:ext cx="2575304" cy="1830220"/>
            </a:xfrm>
            <a:custGeom>
              <a:avLst/>
              <a:gdLst>
                <a:gd name="connsiteX0" fmla="*/ 0 w 2552131"/>
                <a:gd name="connsiteY0" fmla="*/ 1835624 h 1835624"/>
                <a:gd name="connsiteX1" fmla="*/ 0 w 2552131"/>
                <a:gd name="connsiteY1" fmla="*/ 0 h 1835624"/>
                <a:gd name="connsiteX2" fmla="*/ 2552131 w 2552131"/>
                <a:gd name="connsiteY2" fmla="*/ 27296 h 1835624"/>
                <a:gd name="connsiteX3" fmla="*/ 2545307 w 2552131"/>
                <a:gd name="connsiteY3" fmla="*/ 197893 h 1835624"/>
                <a:gd name="connsiteX4" fmla="*/ 2531659 w 2552131"/>
                <a:gd name="connsiteY4" fmla="*/ 443553 h 1835624"/>
                <a:gd name="connsiteX5" fmla="*/ 2497540 w 2552131"/>
                <a:gd name="connsiteY5" fmla="*/ 743803 h 1835624"/>
                <a:gd name="connsiteX6" fmla="*/ 2470244 w 2552131"/>
                <a:gd name="connsiteY6" fmla="*/ 1078174 h 1835624"/>
                <a:gd name="connsiteX7" fmla="*/ 2395182 w 2552131"/>
                <a:gd name="connsiteY7" fmla="*/ 1344305 h 1835624"/>
                <a:gd name="connsiteX8" fmla="*/ 2292823 w 2552131"/>
                <a:gd name="connsiteY8" fmla="*/ 1542198 h 1835624"/>
                <a:gd name="connsiteX9" fmla="*/ 2163170 w 2552131"/>
                <a:gd name="connsiteY9" fmla="*/ 1596789 h 1835624"/>
                <a:gd name="connsiteX10" fmla="*/ 2006220 w 2552131"/>
                <a:gd name="connsiteY10" fmla="*/ 1603612 h 1835624"/>
                <a:gd name="connsiteX11" fmla="*/ 1726441 w 2552131"/>
                <a:gd name="connsiteY11" fmla="*/ 1576317 h 1835624"/>
                <a:gd name="connsiteX12" fmla="*/ 1446662 w 2552131"/>
                <a:gd name="connsiteY12" fmla="*/ 1528550 h 1835624"/>
                <a:gd name="connsiteX13" fmla="*/ 1132764 w 2552131"/>
                <a:gd name="connsiteY13" fmla="*/ 1514902 h 1835624"/>
                <a:gd name="connsiteX14" fmla="*/ 900752 w 2552131"/>
                <a:gd name="connsiteY14" fmla="*/ 1514902 h 1835624"/>
                <a:gd name="connsiteX15" fmla="*/ 736979 w 2552131"/>
                <a:gd name="connsiteY15" fmla="*/ 1555845 h 1835624"/>
                <a:gd name="connsiteX16" fmla="*/ 375313 w 2552131"/>
                <a:gd name="connsiteY16" fmla="*/ 1678675 h 1835624"/>
                <a:gd name="connsiteX17" fmla="*/ 116006 w 2552131"/>
                <a:gd name="connsiteY17" fmla="*/ 1787857 h 1835624"/>
                <a:gd name="connsiteX18" fmla="*/ 0 w 2552131"/>
                <a:gd name="connsiteY18" fmla="*/ 1835624 h 1835624"/>
                <a:gd name="connsiteX0" fmla="*/ 0 w 2552131"/>
                <a:gd name="connsiteY0" fmla="*/ 1842447 h 1842447"/>
                <a:gd name="connsiteX1" fmla="*/ 0 w 2552131"/>
                <a:gd name="connsiteY1" fmla="*/ 6823 h 1842447"/>
                <a:gd name="connsiteX2" fmla="*/ 2552131 w 2552131"/>
                <a:gd name="connsiteY2" fmla="*/ 0 h 1842447"/>
                <a:gd name="connsiteX3" fmla="*/ 2545307 w 2552131"/>
                <a:gd name="connsiteY3" fmla="*/ 204716 h 1842447"/>
                <a:gd name="connsiteX4" fmla="*/ 2531659 w 2552131"/>
                <a:gd name="connsiteY4" fmla="*/ 450376 h 1842447"/>
                <a:gd name="connsiteX5" fmla="*/ 2497540 w 2552131"/>
                <a:gd name="connsiteY5" fmla="*/ 750626 h 1842447"/>
                <a:gd name="connsiteX6" fmla="*/ 2470244 w 2552131"/>
                <a:gd name="connsiteY6" fmla="*/ 1084997 h 1842447"/>
                <a:gd name="connsiteX7" fmla="*/ 2395182 w 2552131"/>
                <a:gd name="connsiteY7" fmla="*/ 1351128 h 1842447"/>
                <a:gd name="connsiteX8" fmla="*/ 2292823 w 2552131"/>
                <a:gd name="connsiteY8" fmla="*/ 1549021 h 1842447"/>
                <a:gd name="connsiteX9" fmla="*/ 2163170 w 2552131"/>
                <a:gd name="connsiteY9" fmla="*/ 1603612 h 1842447"/>
                <a:gd name="connsiteX10" fmla="*/ 2006220 w 2552131"/>
                <a:gd name="connsiteY10" fmla="*/ 1610435 h 1842447"/>
                <a:gd name="connsiteX11" fmla="*/ 1726441 w 2552131"/>
                <a:gd name="connsiteY11" fmla="*/ 1583140 h 1842447"/>
                <a:gd name="connsiteX12" fmla="*/ 1446662 w 2552131"/>
                <a:gd name="connsiteY12" fmla="*/ 1535373 h 1842447"/>
                <a:gd name="connsiteX13" fmla="*/ 1132764 w 2552131"/>
                <a:gd name="connsiteY13" fmla="*/ 1521725 h 1842447"/>
                <a:gd name="connsiteX14" fmla="*/ 900752 w 2552131"/>
                <a:gd name="connsiteY14" fmla="*/ 1521725 h 1842447"/>
                <a:gd name="connsiteX15" fmla="*/ 736979 w 2552131"/>
                <a:gd name="connsiteY15" fmla="*/ 1562668 h 1842447"/>
                <a:gd name="connsiteX16" fmla="*/ 375313 w 2552131"/>
                <a:gd name="connsiteY16" fmla="*/ 1685498 h 1842447"/>
                <a:gd name="connsiteX17" fmla="*/ 116006 w 2552131"/>
                <a:gd name="connsiteY17" fmla="*/ 1794680 h 1842447"/>
                <a:gd name="connsiteX18" fmla="*/ 0 w 2552131"/>
                <a:gd name="connsiteY18" fmla="*/ 1842447 h 1842447"/>
                <a:gd name="connsiteX0" fmla="*/ 34120 w 2586251"/>
                <a:gd name="connsiteY0" fmla="*/ 1842447 h 1842447"/>
                <a:gd name="connsiteX1" fmla="*/ 0 w 2586251"/>
                <a:gd name="connsiteY1" fmla="*/ 34119 h 1842447"/>
                <a:gd name="connsiteX2" fmla="*/ 2586251 w 2586251"/>
                <a:gd name="connsiteY2" fmla="*/ 0 h 1842447"/>
                <a:gd name="connsiteX3" fmla="*/ 2579427 w 2586251"/>
                <a:gd name="connsiteY3" fmla="*/ 204716 h 1842447"/>
                <a:gd name="connsiteX4" fmla="*/ 2565779 w 2586251"/>
                <a:gd name="connsiteY4" fmla="*/ 450376 h 1842447"/>
                <a:gd name="connsiteX5" fmla="*/ 2531660 w 2586251"/>
                <a:gd name="connsiteY5" fmla="*/ 750626 h 1842447"/>
                <a:gd name="connsiteX6" fmla="*/ 2504364 w 2586251"/>
                <a:gd name="connsiteY6" fmla="*/ 1084997 h 1842447"/>
                <a:gd name="connsiteX7" fmla="*/ 2429302 w 2586251"/>
                <a:gd name="connsiteY7" fmla="*/ 1351128 h 1842447"/>
                <a:gd name="connsiteX8" fmla="*/ 2326943 w 2586251"/>
                <a:gd name="connsiteY8" fmla="*/ 1549021 h 1842447"/>
                <a:gd name="connsiteX9" fmla="*/ 2197290 w 2586251"/>
                <a:gd name="connsiteY9" fmla="*/ 1603612 h 1842447"/>
                <a:gd name="connsiteX10" fmla="*/ 2040340 w 2586251"/>
                <a:gd name="connsiteY10" fmla="*/ 1610435 h 1842447"/>
                <a:gd name="connsiteX11" fmla="*/ 1760561 w 2586251"/>
                <a:gd name="connsiteY11" fmla="*/ 1583140 h 1842447"/>
                <a:gd name="connsiteX12" fmla="*/ 1480782 w 2586251"/>
                <a:gd name="connsiteY12" fmla="*/ 1535373 h 1842447"/>
                <a:gd name="connsiteX13" fmla="*/ 1166884 w 2586251"/>
                <a:gd name="connsiteY13" fmla="*/ 1521725 h 1842447"/>
                <a:gd name="connsiteX14" fmla="*/ 934872 w 2586251"/>
                <a:gd name="connsiteY14" fmla="*/ 1521725 h 1842447"/>
                <a:gd name="connsiteX15" fmla="*/ 771099 w 2586251"/>
                <a:gd name="connsiteY15" fmla="*/ 1562668 h 1842447"/>
                <a:gd name="connsiteX16" fmla="*/ 409433 w 2586251"/>
                <a:gd name="connsiteY16" fmla="*/ 1685498 h 1842447"/>
                <a:gd name="connsiteX17" fmla="*/ 150126 w 2586251"/>
                <a:gd name="connsiteY17" fmla="*/ 1794680 h 1842447"/>
                <a:gd name="connsiteX18" fmla="*/ 34120 w 2586251"/>
                <a:gd name="connsiteY18" fmla="*/ 1842447 h 1842447"/>
                <a:gd name="connsiteX0" fmla="*/ 13649 w 2586251"/>
                <a:gd name="connsiteY0" fmla="*/ 1849270 h 1849270"/>
                <a:gd name="connsiteX1" fmla="*/ 0 w 2586251"/>
                <a:gd name="connsiteY1" fmla="*/ 34119 h 1849270"/>
                <a:gd name="connsiteX2" fmla="*/ 2586251 w 2586251"/>
                <a:gd name="connsiteY2" fmla="*/ 0 h 1849270"/>
                <a:gd name="connsiteX3" fmla="*/ 2579427 w 2586251"/>
                <a:gd name="connsiteY3" fmla="*/ 204716 h 1849270"/>
                <a:gd name="connsiteX4" fmla="*/ 2565779 w 2586251"/>
                <a:gd name="connsiteY4" fmla="*/ 450376 h 1849270"/>
                <a:gd name="connsiteX5" fmla="*/ 2531660 w 2586251"/>
                <a:gd name="connsiteY5" fmla="*/ 750626 h 1849270"/>
                <a:gd name="connsiteX6" fmla="*/ 2504364 w 2586251"/>
                <a:gd name="connsiteY6" fmla="*/ 1084997 h 1849270"/>
                <a:gd name="connsiteX7" fmla="*/ 2429302 w 2586251"/>
                <a:gd name="connsiteY7" fmla="*/ 1351128 h 1849270"/>
                <a:gd name="connsiteX8" fmla="*/ 2326943 w 2586251"/>
                <a:gd name="connsiteY8" fmla="*/ 1549021 h 1849270"/>
                <a:gd name="connsiteX9" fmla="*/ 2197290 w 2586251"/>
                <a:gd name="connsiteY9" fmla="*/ 1603612 h 1849270"/>
                <a:gd name="connsiteX10" fmla="*/ 2040340 w 2586251"/>
                <a:gd name="connsiteY10" fmla="*/ 1610435 h 1849270"/>
                <a:gd name="connsiteX11" fmla="*/ 1760561 w 2586251"/>
                <a:gd name="connsiteY11" fmla="*/ 1583140 h 1849270"/>
                <a:gd name="connsiteX12" fmla="*/ 1480782 w 2586251"/>
                <a:gd name="connsiteY12" fmla="*/ 1535373 h 1849270"/>
                <a:gd name="connsiteX13" fmla="*/ 1166884 w 2586251"/>
                <a:gd name="connsiteY13" fmla="*/ 1521725 h 1849270"/>
                <a:gd name="connsiteX14" fmla="*/ 934872 w 2586251"/>
                <a:gd name="connsiteY14" fmla="*/ 1521725 h 1849270"/>
                <a:gd name="connsiteX15" fmla="*/ 771099 w 2586251"/>
                <a:gd name="connsiteY15" fmla="*/ 1562668 h 1849270"/>
                <a:gd name="connsiteX16" fmla="*/ 409433 w 2586251"/>
                <a:gd name="connsiteY16" fmla="*/ 1685498 h 1849270"/>
                <a:gd name="connsiteX17" fmla="*/ 150126 w 2586251"/>
                <a:gd name="connsiteY17" fmla="*/ 1794680 h 1849270"/>
                <a:gd name="connsiteX18" fmla="*/ 13649 w 2586251"/>
                <a:gd name="connsiteY18" fmla="*/ 1849270 h 1849270"/>
                <a:gd name="connsiteX0" fmla="*/ 13649 w 2586251"/>
                <a:gd name="connsiteY0" fmla="*/ 1849270 h 1849270"/>
                <a:gd name="connsiteX1" fmla="*/ 0 w 2586251"/>
                <a:gd name="connsiteY1" fmla="*/ 34119 h 1849270"/>
                <a:gd name="connsiteX2" fmla="*/ 2586251 w 2586251"/>
                <a:gd name="connsiteY2" fmla="*/ 0 h 1849270"/>
                <a:gd name="connsiteX3" fmla="*/ 2579427 w 2586251"/>
                <a:gd name="connsiteY3" fmla="*/ 204716 h 1849270"/>
                <a:gd name="connsiteX4" fmla="*/ 2565779 w 2586251"/>
                <a:gd name="connsiteY4" fmla="*/ 450376 h 1849270"/>
                <a:gd name="connsiteX5" fmla="*/ 2552132 w 2586251"/>
                <a:gd name="connsiteY5" fmla="*/ 805217 h 1849270"/>
                <a:gd name="connsiteX6" fmla="*/ 2504364 w 2586251"/>
                <a:gd name="connsiteY6" fmla="*/ 1084997 h 1849270"/>
                <a:gd name="connsiteX7" fmla="*/ 2429302 w 2586251"/>
                <a:gd name="connsiteY7" fmla="*/ 1351128 h 1849270"/>
                <a:gd name="connsiteX8" fmla="*/ 2326943 w 2586251"/>
                <a:gd name="connsiteY8" fmla="*/ 1549021 h 1849270"/>
                <a:gd name="connsiteX9" fmla="*/ 2197290 w 2586251"/>
                <a:gd name="connsiteY9" fmla="*/ 1603612 h 1849270"/>
                <a:gd name="connsiteX10" fmla="*/ 2040340 w 2586251"/>
                <a:gd name="connsiteY10" fmla="*/ 1610435 h 1849270"/>
                <a:gd name="connsiteX11" fmla="*/ 1760561 w 2586251"/>
                <a:gd name="connsiteY11" fmla="*/ 1583140 h 1849270"/>
                <a:gd name="connsiteX12" fmla="*/ 1480782 w 2586251"/>
                <a:gd name="connsiteY12" fmla="*/ 1535373 h 1849270"/>
                <a:gd name="connsiteX13" fmla="*/ 1166884 w 2586251"/>
                <a:gd name="connsiteY13" fmla="*/ 1521725 h 1849270"/>
                <a:gd name="connsiteX14" fmla="*/ 934872 w 2586251"/>
                <a:gd name="connsiteY14" fmla="*/ 1521725 h 1849270"/>
                <a:gd name="connsiteX15" fmla="*/ 771099 w 2586251"/>
                <a:gd name="connsiteY15" fmla="*/ 1562668 h 1849270"/>
                <a:gd name="connsiteX16" fmla="*/ 409433 w 2586251"/>
                <a:gd name="connsiteY16" fmla="*/ 1685498 h 1849270"/>
                <a:gd name="connsiteX17" fmla="*/ 150126 w 2586251"/>
                <a:gd name="connsiteY17" fmla="*/ 1794680 h 1849270"/>
                <a:gd name="connsiteX18" fmla="*/ 13649 w 2586251"/>
                <a:gd name="connsiteY18" fmla="*/ 1849270 h 1849270"/>
                <a:gd name="connsiteX0" fmla="*/ 1 w 2572603"/>
                <a:gd name="connsiteY0" fmla="*/ 1849270 h 1849270"/>
                <a:gd name="connsiteX1" fmla="*/ 0 w 2572603"/>
                <a:gd name="connsiteY1" fmla="*/ 20471 h 1849270"/>
                <a:gd name="connsiteX2" fmla="*/ 2572603 w 2572603"/>
                <a:gd name="connsiteY2" fmla="*/ 0 h 1849270"/>
                <a:gd name="connsiteX3" fmla="*/ 2565779 w 2572603"/>
                <a:gd name="connsiteY3" fmla="*/ 204716 h 1849270"/>
                <a:gd name="connsiteX4" fmla="*/ 2552131 w 2572603"/>
                <a:gd name="connsiteY4" fmla="*/ 450376 h 1849270"/>
                <a:gd name="connsiteX5" fmla="*/ 2538484 w 2572603"/>
                <a:gd name="connsiteY5" fmla="*/ 805217 h 1849270"/>
                <a:gd name="connsiteX6" fmla="*/ 2490716 w 2572603"/>
                <a:gd name="connsiteY6" fmla="*/ 1084997 h 1849270"/>
                <a:gd name="connsiteX7" fmla="*/ 2415654 w 2572603"/>
                <a:gd name="connsiteY7" fmla="*/ 1351128 h 1849270"/>
                <a:gd name="connsiteX8" fmla="*/ 2313295 w 2572603"/>
                <a:gd name="connsiteY8" fmla="*/ 1549021 h 1849270"/>
                <a:gd name="connsiteX9" fmla="*/ 2183642 w 2572603"/>
                <a:gd name="connsiteY9" fmla="*/ 1603612 h 1849270"/>
                <a:gd name="connsiteX10" fmla="*/ 2026692 w 2572603"/>
                <a:gd name="connsiteY10" fmla="*/ 1610435 h 1849270"/>
                <a:gd name="connsiteX11" fmla="*/ 1746913 w 2572603"/>
                <a:gd name="connsiteY11" fmla="*/ 1583140 h 1849270"/>
                <a:gd name="connsiteX12" fmla="*/ 1467134 w 2572603"/>
                <a:gd name="connsiteY12" fmla="*/ 1535373 h 1849270"/>
                <a:gd name="connsiteX13" fmla="*/ 1153236 w 2572603"/>
                <a:gd name="connsiteY13" fmla="*/ 1521725 h 1849270"/>
                <a:gd name="connsiteX14" fmla="*/ 921224 w 2572603"/>
                <a:gd name="connsiteY14" fmla="*/ 1521725 h 1849270"/>
                <a:gd name="connsiteX15" fmla="*/ 757451 w 2572603"/>
                <a:gd name="connsiteY15" fmla="*/ 1562668 h 1849270"/>
                <a:gd name="connsiteX16" fmla="*/ 395785 w 2572603"/>
                <a:gd name="connsiteY16" fmla="*/ 1685498 h 1849270"/>
                <a:gd name="connsiteX17" fmla="*/ 136478 w 2572603"/>
                <a:gd name="connsiteY17" fmla="*/ 1794680 h 1849270"/>
                <a:gd name="connsiteX18" fmla="*/ 1 w 2572603"/>
                <a:gd name="connsiteY18" fmla="*/ 1849270 h 1849270"/>
                <a:gd name="connsiteX0" fmla="*/ 1 w 2572603"/>
                <a:gd name="connsiteY0" fmla="*/ 1849270 h 1849270"/>
                <a:gd name="connsiteX1" fmla="*/ 0 w 2572603"/>
                <a:gd name="connsiteY1" fmla="*/ 20471 h 1849270"/>
                <a:gd name="connsiteX2" fmla="*/ 2572603 w 2572603"/>
                <a:gd name="connsiteY2" fmla="*/ 0 h 1849270"/>
                <a:gd name="connsiteX3" fmla="*/ 2565779 w 2572603"/>
                <a:gd name="connsiteY3" fmla="*/ 204716 h 1849270"/>
                <a:gd name="connsiteX4" fmla="*/ 2552131 w 2572603"/>
                <a:gd name="connsiteY4" fmla="*/ 463628 h 1849270"/>
                <a:gd name="connsiteX5" fmla="*/ 2538484 w 2572603"/>
                <a:gd name="connsiteY5" fmla="*/ 805217 h 1849270"/>
                <a:gd name="connsiteX6" fmla="*/ 2490716 w 2572603"/>
                <a:gd name="connsiteY6" fmla="*/ 1084997 h 1849270"/>
                <a:gd name="connsiteX7" fmla="*/ 2415654 w 2572603"/>
                <a:gd name="connsiteY7" fmla="*/ 1351128 h 1849270"/>
                <a:gd name="connsiteX8" fmla="*/ 2313295 w 2572603"/>
                <a:gd name="connsiteY8" fmla="*/ 1549021 h 1849270"/>
                <a:gd name="connsiteX9" fmla="*/ 2183642 w 2572603"/>
                <a:gd name="connsiteY9" fmla="*/ 1603612 h 1849270"/>
                <a:gd name="connsiteX10" fmla="*/ 2026692 w 2572603"/>
                <a:gd name="connsiteY10" fmla="*/ 1610435 h 1849270"/>
                <a:gd name="connsiteX11" fmla="*/ 1746913 w 2572603"/>
                <a:gd name="connsiteY11" fmla="*/ 1583140 h 1849270"/>
                <a:gd name="connsiteX12" fmla="*/ 1467134 w 2572603"/>
                <a:gd name="connsiteY12" fmla="*/ 1535373 h 1849270"/>
                <a:gd name="connsiteX13" fmla="*/ 1153236 w 2572603"/>
                <a:gd name="connsiteY13" fmla="*/ 1521725 h 1849270"/>
                <a:gd name="connsiteX14" fmla="*/ 921224 w 2572603"/>
                <a:gd name="connsiteY14" fmla="*/ 1521725 h 1849270"/>
                <a:gd name="connsiteX15" fmla="*/ 757451 w 2572603"/>
                <a:gd name="connsiteY15" fmla="*/ 1562668 h 1849270"/>
                <a:gd name="connsiteX16" fmla="*/ 395785 w 2572603"/>
                <a:gd name="connsiteY16" fmla="*/ 1685498 h 1849270"/>
                <a:gd name="connsiteX17" fmla="*/ 136478 w 2572603"/>
                <a:gd name="connsiteY17" fmla="*/ 1794680 h 1849270"/>
                <a:gd name="connsiteX18" fmla="*/ 1 w 2572603"/>
                <a:gd name="connsiteY18" fmla="*/ 1849270 h 1849270"/>
                <a:gd name="connsiteX0" fmla="*/ 1 w 2572603"/>
                <a:gd name="connsiteY0" fmla="*/ 1849270 h 1849270"/>
                <a:gd name="connsiteX1" fmla="*/ 0 w 2572603"/>
                <a:gd name="connsiteY1" fmla="*/ 20471 h 1849270"/>
                <a:gd name="connsiteX2" fmla="*/ 2572603 w 2572603"/>
                <a:gd name="connsiteY2" fmla="*/ 0 h 1849270"/>
                <a:gd name="connsiteX3" fmla="*/ 2565779 w 2572603"/>
                <a:gd name="connsiteY3" fmla="*/ 204716 h 1849270"/>
                <a:gd name="connsiteX4" fmla="*/ 2552131 w 2572603"/>
                <a:gd name="connsiteY4" fmla="*/ 463628 h 1849270"/>
                <a:gd name="connsiteX5" fmla="*/ 2538484 w 2572603"/>
                <a:gd name="connsiteY5" fmla="*/ 805217 h 1849270"/>
                <a:gd name="connsiteX6" fmla="*/ 2490716 w 2572603"/>
                <a:gd name="connsiteY6" fmla="*/ 1084997 h 1849270"/>
                <a:gd name="connsiteX7" fmla="*/ 2415654 w 2572603"/>
                <a:gd name="connsiteY7" fmla="*/ 1351128 h 1849270"/>
                <a:gd name="connsiteX8" fmla="*/ 2430048 w 2572603"/>
                <a:gd name="connsiteY8" fmla="*/ 1363710 h 1849270"/>
                <a:gd name="connsiteX9" fmla="*/ 2313295 w 2572603"/>
                <a:gd name="connsiteY9" fmla="*/ 1549021 h 1849270"/>
                <a:gd name="connsiteX10" fmla="*/ 2183642 w 2572603"/>
                <a:gd name="connsiteY10" fmla="*/ 1603612 h 1849270"/>
                <a:gd name="connsiteX11" fmla="*/ 2026692 w 2572603"/>
                <a:gd name="connsiteY11" fmla="*/ 1610435 h 1849270"/>
                <a:gd name="connsiteX12" fmla="*/ 1746913 w 2572603"/>
                <a:gd name="connsiteY12" fmla="*/ 1583140 h 1849270"/>
                <a:gd name="connsiteX13" fmla="*/ 1467134 w 2572603"/>
                <a:gd name="connsiteY13" fmla="*/ 1535373 h 1849270"/>
                <a:gd name="connsiteX14" fmla="*/ 1153236 w 2572603"/>
                <a:gd name="connsiteY14" fmla="*/ 1521725 h 1849270"/>
                <a:gd name="connsiteX15" fmla="*/ 921224 w 2572603"/>
                <a:gd name="connsiteY15" fmla="*/ 1521725 h 1849270"/>
                <a:gd name="connsiteX16" fmla="*/ 757451 w 2572603"/>
                <a:gd name="connsiteY16" fmla="*/ 1562668 h 1849270"/>
                <a:gd name="connsiteX17" fmla="*/ 395785 w 2572603"/>
                <a:gd name="connsiteY17" fmla="*/ 1685498 h 1849270"/>
                <a:gd name="connsiteX18" fmla="*/ 136478 w 2572603"/>
                <a:gd name="connsiteY18" fmla="*/ 1794680 h 1849270"/>
                <a:gd name="connsiteX19" fmla="*/ 1 w 2572603"/>
                <a:gd name="connsiteY19" fmla="*/ 1849270 h 1849270"/>
                <a:gd name="connsiteX0" fmla="*/ 1 w 2572603"/>
                <a:gd name="connsiteY0" fmla="*/ 1849270 h 1849270"/>
                <a:gd name="connsiteX1" fmla="*/ 0 w 2572603"/>
                <a:gd name="connsiteY1" fmla="*/ 20471 h 1849270"/>
                <a:gd name="connsiteX2" fmla="*/ 2572603 w 2572603"/>
                <a:gd name="connsiteY2" fmla="*/ 0 h 1849270"/>
                <a:gd name="connsiteX3" fmla="*/ 2565779 w 2572603"/>
                <a:gd name="connsiteY3" fmla="*/ 204716 h 1849270"/>
                <a:gd name="connsiteX4" fmla="*/ 2552131 w 2572603"/>
                <a:gd name="connsiteY4" fmla="*/ 463628 h 1849270"/>
                <a:gd name="connsiteX5" fmla="*/ 2538484 w 2572603"/>
                <a:gd name="connsiteY5" fmla="*/ 805217 h 1849270"/>
                <a:gd name="connsiteX6" fmla="*/ 2500241 w 2572603"/>
                <a:gd name="connsiteY6" fmla="*/ 1094522 h 1849270"/>
                <a:gd name="connsiteX7" fmla="*/ 2415654 w 2572603"/>
                <a:gd name="connsiteY7" fmla="*/ 1351128 h 1849270"/>
                <a:gd name="connsiteX8" fmla="*/ 2430048 w 2572603"/>
                <a:gd name="connsiteY8" fmla="*/ 1363710 h 1849270"/>
                <a:gd name="connsiteX9" fmla="*/ 2313295 w 2572603"/>
                <a:gd name="connsiteY9" fmla="*/ 1549021 h 1849270"/>
                <a:gd name="connsiteX10" fmla="*/ 2183642 w 2572603"/>
                <a:gd name="connsiteY10" fmla="*/ 1603612 h 1849270"/>
                <a:gd name="connsiteX11" fmla="*/ 2026692 w 2572603"/>
                <a:gd name="connsiteY11" fmla="*/ 1610435 h 1849270"/>
                <a:gd name="connsiteX12" fmla="*/ 1746913 w 2572603"/>
                <a:gd name="connsiteY12" fmla="*/ 1583140 h 1849270"/>
                <a:gd name="connsiteX13" fmla="*/ 1467134 w 2572603"/>
                <a:gd name="connsiteY13" fmla="*/ 1535373 h 1849270"/>
                <a:gd name="connsiteX14" fmla="*/ 1153236 w 2572603"/>
                <a:gd name="connsiteY14" fmla="*/ 1521725 h 1849270"/>
                <a:gd name="connsiteX15" fmla="*/ 921224 w 2572603"/>
                <a:gd name="connsiteY15" fmla="*/ 1521725 h 1849270"/>
                <a:gd name="connsiteX16" fmla="*/ 757451 w 2572603"/>
                <a:gd name="connsiteY16" fmla="*/ 1562668 h 1849270"/>
                <a:gd name="connsiteX17" fmla="*/ 395785 w 2572603"/>
                <a:gd name="connsiteY17" fmla="*/ 1685498 h 1849270"/>
                <a:gd name="connsiteX18" fmla="*/ 136478 w 2572603"/>
                <a:gd name="connsiteY18" fmla="*/ 1794680 h 1849270"/>
                <a:gd name="connsiteX19" fmla="*/ 1 w 2572603"/>
                <a:gd name="connsiteY19" fmla="*/ 1849270 h 1849270"/>
                <a:gd name="connsiteX0" fmla="*/ 1 w 2572603"/>
                <a:gd name="connsiteY0" fmla="*/ 1849270 h 1849270"/>
                <a:gd name="connsiteX1" fmla="*/ 0 w 2572603"/>
                <a:gd name="connsiteY1" fmla="*/ 20471 h 1849270"/>
                <a:gd name="connsiteX2" fmla="*/ 2572603 w 2572603"/>
                <a:gd name="connsiteY2" fmla="*/ 0 h 1849270"/>
                <a:gd name="connsiteX3" fmla="*/ 2565779 w 2572603"/>
                <a:gd name="connsiteY3" fmla="*/ 204716 h 1849270"/>
                <a:gd name="connsiteX4" fmla="*/ 2552131 w 2572603"/>
                <a:gd name="connsiteY4" fmla="*/ 463628 h 1849270"/>
                <a:gd name="connsiteX5" fmla="*/ 2543246 w 2572603"/>
                <a:gd name="connsiteY5" fmla="*/ 817123 h 1849270"/>
                <a:gd name="connsiteX6" fmla="*/ 2500241 w 2572603"/>
                <a:gd name="connsiteY6" fmla="*/ 1094522 h 1849270"/>
                <a:gd name="connsiteX7" fmla="*/ 2415654 w 2572603"/>
                <a:gd name="connsiteY7" fmla="*/ 1351128 h 1849270"/>
                <a:gd name="connsiteX8" fmla="*/ 2430048 w 2572603"/>
                <a:gd name="connsiteY8" fmla="*/ 1363710 h 1849270"/>
                <a:gd name="connsiteX9" fmla="*/ 2313295 w 2572603"/>
                <a:gd name="connsiteY9" fmla="*/ 1549021 h 1849270"/>
                <a:gd name="connsiteX10" fmla="*/ 2183642 w 2572603"/>
                <a:gd name="connsiteY10" fmla="*/ 1603612 h 1849270"/>
                <a:gd name="connsiteX11" fmla="*/ 2026692 w 2572603"/>
                <a:gd name="connsiteY11" fmla="*/ 1610435 h 1849270"/>
                <a:gd name="connsiteX12" fmla="*/ 1746913 w 2572603"/>
                <a:gd name="connsiteY12" fmla="*/ 1583140 h 1849270"/>
                <a:gd name="connsiteX13" fmla="*/ 1467134 w 2572603"/>
                <a:gd name="connsiteY13" fmla="*/ 1535373 h 1849270"/>
                <a:gd name="connsiteX14" fmla="*/ 1153236 w 2572603"/>
                <a:gd name="connsiteY14" fmla="*/ 1521725 h 1849270"/>
                <a:gd name="connsiteX15" fmla="*/ 921224 w 2572603"/>
                <a:gd name="connsiteY15" fmla="*/ 1521725 h 1849270"/>
                <a:gd name="connsiteX16" fmla="*/ 757451 w 2572603"/>
                <a:gd name="connsiteY16" fmla="*/ 1562668 h 1849270"/>
                <a:gd name="connsiteX17" fmla="*/ 395785 w 2572603"/>
                <a:gd name="connsiteY17" fmla="*/ 1685498 h 1849270"/>
                <a:gd name="connsiteX18" fmla="*/ 136478 w 2572603"/>
                <a:gd name="connsiteY18" fmla="*/ 1794680 h 1849270"/>
                <a:gd name="connsiteX19" fmla="*/ 1 w 2572603"/>
                <a:gd name="connsiteY19" fmla="*/ 1849270 h 1849270"/>
                <a:gd name="connsiteX0" fmla="*/ 1 w 2572603"/>
                <a:gd name="connsiteY0" fmla="*/ 1849270 h 1849270"/>
                <a:gd name="connsiteX1" fmla="*/ 0 w 2572603"/>
                <a:gd name="connsiteY1" fmla="*/ 20471 h 1849270"/>
                <a:gd name="connsiteX2" fmla="*/ 2572603 w 2572603"/>
                <a:gd name="connsiteY2" fmla="*/ 0 h 1849270"/>
                <a:gd name="connsiteX3" fmla="*/ 2565779 w 2572603"/>
                <a:gd name="connsiteY3" fmla="*/ 204716 h 1849270"/>
                <a:gd name="connsiteX4" fmla="*/ 2564037 w 2572603"/>
                <a:gd name="connsiteY4" fmla="*/ 468390 h 1849270"/>
                <a:gd name="connsiteX5" fmla="*/ 2543246 w 2572603"/>
                <a:gd name="connsiteY5" fmla="*/ 817123 h 1849270"/>
                <a:gd name="connsiteX6" fmla="*/ 2500241 w 2572603"/>
                <a:gd name="connsiteY6" fmla="*/ 1094522 h 1849270"/>
                <a:gd name="connsiteX7" fmla="*/ 2415654 w 2572603"/>
                <a:gd name="connsiteY7" fmla="*/ 1351128 h 1849270"/>
                <a:gd name="connsiteX8" fmla="*/ 2430048 w 2572603"/>
                <a:gd name="connsiteY8" fmla="*/ 1363710 h 1849270"/>
                <a:gd name="connsiteX9" fmla="*/ 2313295 w 2572603"/>
                <a:gd name="connsiteY9" fmla="*/ 1549021 h 1849270"/>
                <a:gd name="connsiteX10" fmla="*/ 2183642 w 2572603"/>
                <a:gd name="connsiteY10" fmla="*/ 1603612 h 1849270"/>
                <a:gd name="connsiteX11" fmla="*/ 2026692 w 2572603"/>
                <a:gd name="connsiteY11" fmla="*/ 1610435 h 1849270"/>
                <a:gd name="connsiteX12" fmla="*/ 1746913 w 2572603"/>
                <a:gd name="connsiteY12" fmla="*/ 1583140 h 1849270"/>
                <a:gd name="connsiteX13" fmla="*/ 1467134 w 2572603"/>
                <a:gd name="connsiteY13" fmla="*/ 1535373 h 1849270"/>
                <a:gd name="connsiteX14" fmla="*/ 1153236 w 2572603"/>
                <a:gd name="connsiteY14" fmla="*/ 1521725 h 1849270"/>
                <a:gd name="connsiteX15" fmla="*/ 921224 w 2572603"/>
                <a:gd name="connsiteY15" fmla="*/ 1521725 h 1849270"/>
                <a:gd name="connsiteX16" fmla="*/ 757451 w 2572603"/>
                <a:gd name="connsiteY16" fmla="*/ 1562668 h 1849270"/>
                <a:gd name="connsiteX17" fmla="*/ 395785 w 2572603"/>
                <a:gd name="connsiteY17" fmla="*/ 1685498 h 1849270"/>
                <a:gd name="connsiteX18" fmla="*/ 136478 w 2572603"/>
                <a:gd name="connsiteY18" fmla="*/ 1794680 h 1849270"/>
                <a:gd name="connsiteX19" fmla="*/ 1 w 2572603"/>
                <a:gd name="connsiteY19" fmla="*/ 1849270 h 1849270"/>
                <a:gd name="connsiteX0" fmla="*/ 1 w 2575304"/>
                <a:gd name="connsiteY0" fmla="*/ 1849270 h 1849270"/>
                <a:gd name="connsiteX1" fmla="*/ 0 w 2575304"/>
                <a:gd name="connsiteY1" fmla="*/ 20471 h 1849270"/>
                <a:gd name="connsiteX2" fmla="*/ 2572603 w 2575304"/>
                <a:gd name="connsiteY2" fmla="*/ 0 h 1849270"/>
                <a:gd name="connsiteX3" fmla="*/ 2575304 w 2575304"/>
                <a:gd name="connsiteY3" fmla="*/ 207097 h 1849270"/>
                <a:gd name="connsiteX4" fmla="*/ 2564037 w 2575304"/>
                <a:gd name="connsiteY4" fmla="*/ 468390 h 1849270"/>
                <a:gd name="connsiteX5" fmla="*/ 2543246 w 2575304"/>
                <a:gd name="connsiteY5" fmla="*/ 817123 h 1849270"/>
                <a:gd name="connsiteX6" fmla="*/ 2500241 w 2575304"/>
                <a:gd name="connsiteY6" fmla="*/ 1094522 h 1849270"/>
                <a:gd name="connsiteX7" fmla="*/ 2415654 w 2575304"/>
                <a:gd name="connsiteY7" fmla="*/ 1351128 h 1849270"/>
                <a:gd name="connsiteX8" fmla="*/ 2430048 w 2575304"/>
                <a:gd name="connsiteY8" fmla="*/ 1363710 h 1849270"/>
                <a:gd name="connsiteX9" fmla="*/ 2313295 w 2575304"/>
                <a:gd name="connsiteY9" fmla="*/ 1549021 h 1849270"/>
                <a:gd name="connsiteX10" fmla="*/ 2183642 w 2575304"/>
                <a:gd name="connsiteY10" fmla="*/ 1603612 h 1849270"/>
                <a:gd name="connsiteX11" fmla="*/ 2026692 w 2575304"/>
                <a:gd name="connsiteY11" fmla="*/ 1610435 h 1849270"/>
                <a:gd name="connsiteX12" fmla="*/ 1746913 w 2575304"/>
                <a:gd name="connsiteY12" fmla="*/ 1583140 h 1849270"/>
                <a:gd name="connsiteX13" fmla="*/ 1467134 w 2575304"/>
                <a:gd name="connsiteY13" fmla="*/ 1535373 h 1849270"/>
                <a:gd name="connsiteX14" fmla="*/ 1153236 w 2575304"/>
                <a:gd name="connsiteY14" fmla="*/ 1521725 h 1849270"/>
                <a:gd name="connsiteX15" fmla="*/ 921224 w 2575304"/>
                <a:gd name="connsiteY15" fmla="*/ 1521725 h 1849270"/>
                <a:gd name="connsiteX16" fmla="*/ 757451 w 2575304"/>
                <a:gd name="connsiteY16" fmla="*/ 1562668 h 1849270"/>
                <a:gd name="connsiteX17" fmla="*/ 395785 w 2575304"/>
                <a:gd name="connsiteY17" fmla="*/ 1685498 h 1849270"/>
                <a:gd name="connsiteX18" fmla="*/ 136478 w 2575304"/>
                <a:gd name="connsiteY18" fmla="*/ 1794680 h 1849270"/>
                <a:gd name="connsiteX19" fmla="*/ 1 w 2575304"/>
                <a:gd name="connsiteY19" fmla="*/ 1849270 h 1849270"/>
                <a:gd name="connsiteX0" fmla="*/ 1 w 2575304"/>
                <a:gd name="connsiteY0" fmla="*/ 1830220 h 1830220"/>
                <a:gd name="connsiteX1" fmla="*/ 0 w 2575304"/>
                <a:gd name="connsiteY1" fmla="*/ 1421 h 1830220"/>
                <a:gd name="connsiteX2" fmla="*/ 2574984 w 2575304"/>
                <a:gd name="connsiteY2" fmla="*/ 0 h 1830220"/>
                <a:gd name="connsiteX3" fmla="*/ 2575304 w 2575304"/>
                <a:gd name="connsiteY3" fmla="*/ 188047 h 1830220"/>
                <a:gd name="connsiteX4" fmla="*/ 2564037 w 2575304"/>
                <a:gd name="connsiteY4" fmla="*/ 449340 h 1830220"/>
                <a:gd name="connsiteX5" fmla="*/ 2543246 w 2575304"/>
                <a:gd name="connsiteY5" fmla="*/ 798073 h 1830220"/>
                <a:gd name="connsiteX6" fmla="*/ 2500241 w 2575304"/>
                <a:gd name="connsiteY6" fmla="*/ 1075472 h 1830220"/>
                <a:gd name="connsiteX7" fmla="*/ 2415654 w 2575304"/>
                <a:gd name="connsiteY7" fmla="*/ 1332078 h 1830220"/>
                <a:gd name="connsiteX8" fmla="*/ 2430048 w 2575304"/>
                <a:gd name="connsiteY8" fmla="*/ 1344660 h 1830220"/>
                <a:gd name="connsiteX9" fmla="*/ 2313295 w 2575304"/>
                <a:gd name="connsiteY9" fmla="*/ 1529971 h 1830220"/>
                <a:gd name="connsiteX10" fmla="*/ 2183642 w 2575304"/>
                <a:gd name="connsiteY10" fmla="*/ 1584562 h 1830220"/>
                <a:gd name="connsiteX11" fmla="*/ 2026692 w 2575304"/>
                <a:gd name="connsiteY11" fmla="*/ 1591385 h 1830220"/>
                <a:gd name="connsiteX12" fmla="*/ 1746913 w 2575304"/>
                <a:gd name="connsiteY12" fmla="*/ 1564090 h 1830220"/>
                <a:gd name="connsiteX13" fmla="*/ 1467134 w 2575304"/>
                <a:gd name="connsiteY13" fmla="*/ 1516323 h 1830220"/>
                <a:gd name="connsiteX14" fmla="*/ 1153236 w 2575304"/>
                <a:gd name="connsiteY14" fmla="*/ 1502675 h 1830220"/>
                <a:gd name="connsiteX15" fmla="*/ 921224 w 2575304"/>
                <a:gd name="connsiteY15" fmla="*/ 1502675 h 1830220"/>
                <a:gd name="connsiteX16" fmla="*/ 757451 w 2575304"/>
                <a:gd name="connsiteY16" fmla="*/ 1543618 h 1830220"/>
                <a:gd name="connsiteX17" fmla="*/ 395785 w 2575304"/>
                <a:gd name="connsiteY17" fmla="*/ 1666448 h 1830220"/>
                <a:gd name="connsiteX18" fmla="*/ 136478 w 2575304"/>
                <a:gd name="connsiteY18" fmla="*/ 1775630 h 1830220"/>
                <a:gd name="connsiteX19" fmla="*/ 1 w 2575304"/>
                <a:gd name="connsiteY19" fmla="*/ 1830220 h 18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575304" h="1830220">
                  <a:moveTo>
                    <a:pt x="1" y="1830220"/>
                  </a:moveTo>
                  <a:cubicBezTo>
                    <a:pt x="1" y="1220620"/>
                    <a:pt x="0" y="611021"/>
                    <a:pt x="0" y="1421"/>
                  </a:cubicBezTo>
                  <a:lnTo>
                    <a:pt x="2574984" y="0"/>
                  </a:lnTo>
                  <a:cubicBezTo>
                    <a:pt x="2575884" y="69032"/>
                    <a:pt x="2574404" y="119015"/>
                    <a:pt x="2575304" y="188047"/>
                  </a:cubicBezTo>
                  <a:cubicBezTo>
                    <a:pt x="2574723" y="275938"/>
                    <a:pt x="2564618" y="361449"/>
                    <a:pt x="2564037" y="449340"/>
                  </a:cubicBezTo>
                  <a:lnTo>
                    <a:pt x="2543246" y="798073"/>
                  </a:lnTo>
                  <a:lnTo>
                    <a:pt x="2500241" y="1075472"/>
                  </a:lnTo>
                  <a:lnTo>
                    <a:pt x="2415654" y="1332078"/>
                  </a:lnTo>
                  <a:cubicBezTo>
                    <a:pt x="2415689" y="1334684"/>
                    <a:pt x="2430013" y="1342054"/>
                    <a:pt x="2430048" y="1344660"/>
                  </a:cubicBezTo>
                  <a:lnTo>
                    <a:pt x="2313295" y="1529971"/>
                  </a:lnTo>
                  <a:lnTo>
                    <a:pt x="2183642" y="1584562"/>
                  </a:lnTo>
                  <a:lnTo>
                    <a:pt x="2026692" y="1591385"/>
                  </a:lnTo>
                  <a:lnTo>
                    <a:pt x="1746913" y="1564090"/>
                  </a:lnTo>
                  <a:lnTo>
                    <a:pt x="1467134" y="1516323"/>
                  </a:lnTo>
                  <a:lnTo>
                    <a:pt x="1153236" y="1502675"/>
                  </a:lnTo>
                  <a:lnTo>
                    <a:pt x="921224" y="1502675"/>
                  </a:lnTo>
                  <a:lnTo>
                    <a:pt x="757451" y="1543618"/>
                  </a:lnTo>
                  <a:lnTo>
                    <a:pt x="395785" y="1666448"/>
                  </a:lnTo>
                  <a:lnTo>
                    <a:pt x="136478" y="1775630"/>
                  </a:lnTo>
                  <a:lnTo>
                    <a:pt x="1" y="1830220"/>
                  </a:lnTo>
                  <a:close/>
                </a:path>
              </a:pathLst>
            </a:custGeom>
            <a:solidFill>
              <a:srgbClr val="FF33CC">
                <a:alpha val="4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1F1804C-C4AC-400D-9EAB-90D27D90B2F6}"/>
                </a:ext>
              </a:extLst>
            </p:cNvPr>
            <p:cNvSpPr/>
            <p:nvPr/>
          </p:nvSpPr>
          <p:spPr>
            <a:xfrm>
              <a:off x="4728881" y="1310185"/>
              <a:ext cx="2893394" cy="320942"/>
            </a:xfrm>
            <a:custGeom>
              <a:avLst/>
              <a:gdLst>
                <a:gd name="connsiteX0" fmla="*/ 2893326 w 2906974"/>
                <a:gd name="connsiteY0" fmla="*/ 0 h 348103"/>
                <a:gd name="connsiteX1" fmla="*/ 2408830 w 2906974"/>
                <a:gd name="connsiteY1" fmla="*/ 13648 h 348103"/>
                <a:gd name="connsiteX2" fmla="*/ 2067636 w 2906974"/>
                <a:gd name="connsiteY2" fmla="*/ 27296 h 348103"/>
                <a:gd name="connsiteX3" fmla="*/ 1514902 w 2906974"/>
                <a:gd name="connsiteY3" fmla="*/ 34119 h 348103"/>
                <a:gd name="connsiteX4" fmla="*/ 1023583 w 2906974"/>
                <a:gd name="connsiteY4" fmla="*/ 47767 h 348103"/>
                <a:gd name="connsiteX5" fmla="*/ 436729 w 2906974"/>
                <a:gd name="connsiteY5" fmla="*/ 61415 h 348103"/>
                <a:gd name="connsiteX6" fmla="*/ 143302 w 2906974"/>
                <a:gd name="connsiteY6" fmla="*/ 61415 h 348103"/>
                <a:gd name="connsiteX7" fmla="*/ 34120 w 2906974"/>
                <a:gd name="connsiteY7" fmla="*/ 143302 h 348103"/>
                <a:gd name="connsiteX8" fmla="*/ 0 w 2906974"/>
                <a:gd name="connsiteY8" fmla="*/ 293427 h 348103"/>
                <a:gd name="connsiteX9" fmla="*/ 102359 w 2906974"/>
                <a:gd name="connsiteY9" fmla="*/ 320722 h 348103"/>
                <a:gd name="connsiteX10" fmla="*/ 177421 w 2906974"/>
                <a:gd name="connsiteY10" fmla="*/ 348018 h 348103"/>
                <a:gd name="connsiteX11" fmla="*/ 204717 w 2906974"/>
                <a:gd name="connsiteY11" fmla="*/ 348018 h 348103"/>
                <a:gd name="connsiteX12" fmla="*/ 279780 w 2906974"/>
                <a:gd name="connsiteY12" fmla="*/ 320722 h 348103"/>
                <a:gd name="connsiteX13" fmla="*/ 388962 w 2906974"/>
                <a:gd name="connsiteY13" fmla="*/ 279779 h 348103"/>
                <a:gd name="connsiteX14" fmla="*/ 709684 w 2906974"/>
                <a:gd name="connsiteY14" fmla="*/ 218364 h 348103"/>
                <a:gd name="connsiteX15" fmla="*/ 1078174 w 2906974"/>
                <a:gd name="connsiteY15" fmla="*/ 245660 h 348103"/>
                <a:gd name="connsiteX16" fmla="*/ 1160060 w 2906974"/>
                <a:gd name="connsiteY16" fmla="*/ 238836 h 348103"/>
                <a:gd name="connsiteX17" fmla="*/ 1194180 w 2906974"/>
                <a:gd name="connsiteY17" fmla="*/ 225188 h 348103"/>
                <a:gd name="connsiteX18" fmla="*/ 1310186 w 2906974"/>
                <a:gd name="connsiteY18" fmla="*/ 191069 h 348103"/>
                <a:gd name="connsiteX19" fmla="*/ 1685499 w 2906974"/>
                <a:gd name="connsiteY19" fmla="*/ 204716 h 348103"/>
                <a:gd name="connsiteX20" fmla="*/ 1767386 w 2906974"/>
                <a:gd name="connsiteY20" fmla="*/ 204716 h 348103"/>
                <a:gd name="connsiteX21" fmla="*/ 2074460 w 2906974"/>
                <a:gd name="connsiteY21" fmla="*/ 170597 h 348103"/>
                <a:gd name="connsiteX22" fmla="*/ 2340592 w 2906974"/>
                <a:gd name="connsiteY22" fmla="*/ 163773 h 348103"/>
                <a:gd name="connsiteX23" fmla="*/ 2668138 w 2906974"/>
                <a:gd name="connsiteY23" fmla="*/ 163773 h 348103"/>
                <a:gd name="connsiteX24" fmla="*/ 2790968 w 2906974"/>
                <a:gd name="connsiteY24" fmla="*/ 163773 h 348103"/>
                <a:gd name="connsiteX25" fmla="*/ 2906974 w 2906974"/>
                <a:gd name="connsiteY25" fmla="*/ 163773 h 348103"/>
                <a:gd name="connsiteX26" fmla="*/ 2893326 w 2906974"/>
                <a:gd name="connsiteY26" fmla="*/ 0 h 348103"/>
                <a:gd name="connsiteX0" fmla="*/ 2893326 w 2906974"/>
                <a:gd name="connsiteY0" fmla="*/ 0 h 348103"/>
                <a:gd name="connsiteX1" fmla="*/ 2408830 w 2906974"/>
                <a:gd name="connsiteY1" fmla="*/ 13648 h 348103"/>
                <a:gd name="connsiteX2" fmla="*/ 2067636 w 2906974"/>
                <a:gd name="connsiteY2" fmla="*/ 27296 h 348103"/>
                <a:gd name="connsiteX3" fmla="*/ 1514902 w 2906974"/>
                <a:gd name="connsiteY3" fmla="*/ 34119 h 348103"/>
                <a:gd name="connsiteX4" fmla="*/ 1023583 w 2906974"/>
                <a:gd name="connsiteY4" fmla="*/ 47767 h 348103"/>
                <a:gd name="connsiteX5" fmla="*/ 436729 w 2906974"/>
                <a:gd name="connsiteY5" fmla="*/ 61415 h 348103"/>
                <a:gd name="connsiteX6" fmla="*/ 143302 w 2906974"/>
                <a:gd name="connsiteY6" fmla="*/ 61415 h 348103"/>
                <a:gd name="connsiteX7" fmla="*/ 34120 w 2906974"/>
                <a:gd name="connsiteY7" fmla="*/ 143302 h 348103"/>
                <a:gd name="connsiteX8" fmla="*/ 0 w 2906974"/>
                <a:gd name="connsiteY8" fmla="*/ 259308 h 348103"/>
                <a:gd name="connsiteX9" fmla="*/ 102359 w 2906974"/>
                <a:gd name="connsiteY9" fmla="*/ 320722 h 348103"/>
                <a:gd name="connsiteX10" fmla="*/ 177421 w 2906974"/>
                <a:gd name="connsiteY10" fmla="*/ 348018 h 348103"/>
                <a:gd name="connsiteX11" fmla="*/ 204717 w 2906974"/>
                <a:gd name="connsiteY11" fmla="*/ 348018 h 348103"/>
                <a:gd name="connsiteX12" fmla="*/ 279780 w 2906974"/>
                <a:gd name="connsiteY12" fmla="*/ 320722 h 348103"/>
                <a:gd name="connsiteX13" fmla="*/ 388962 w 2906974"/>
                <a:gd name="connsiteY13" fmla="*/ 279779 h 348103"/>
                <a:gd name="connsiteX14" fmla="*/ 709684 w 2906974"/>
                <a:gd name="connsiteY14" fmla="*/ 218364 h 348103"/>
                <a:gd name="connsiteX15" fmla="*/ 1078174 w 2906974"/>
                <a:gd name="connsiteY15" fmla="*/ 245660 h 348103"/>
                <a:gd name="connsiteX16" fmla="*/ 1160060 w 2906974"/>
                <a:gd name="connsiteY16" fmla="*/ 238836 h 348103"/>
                <a:gd name="connsiteX17" fmla="*/ 1194180 w 2906974"/>
                <a:gd name="connsiteY17" fmla="*/ 225188 h 348103"/>
                <a:gd name="connsiteX18" fmla="*/ 1310186 w 2906974"/>
                <a:gd name="connsiteY18" fmla="*/ 191069 h 348103"/>
                <a:gd name="connsiteX19" fmla="*/ 1685499 w 2906974"/>
                <a:gd name="connsiteY19" fmla="*/ 204716 h 348103"/>
                <a:gd name="connsiteX20" fmla="*/ 1767386 w 2906974"/>
                <a:gd name="connsiteY20" fmla="*/ 204716 h 348103"/>
                <a:gd name="connsiteX21" fmla="*/ 2074460 w 2906974"/>
                <a:gd name="connsiteY21" fmla="*/ 170597 h 348103"/>
                <a:gd name="connsiteX22" fmla="*/ 2340592 w 2906974"/>
                <a:gd name="connsiteY22" fmla="*/ 163773 h 348103"/>
                <a:gd name="connsiteX23" fmla="*/ 2668138 w 2906974"/>
                <a:gd name="connsiteY23" fmla="*/ 163773 h 348103"/>
                <a:gd name="connsiteX24" fmla="*/ 2790968 w 2906974"/>
                <a:gd name="connsiteY24" fmla="*/ 163773 h 348103"/>
                <a:gd name="connsiteX25" fmla="*/ 2906974 w 2906974"/>
                <a:gd name="connsiteY25" fmla="*/ 163773 h 348103"/>
                <a:gd name="connsiteX26" fmla="*/ 2893326 w 2906974"/>
                <a:gd name="connsiteY26" fmla="*/ 0 h 348103"/>
                <a:gd name="connsiteX0" fmla="*/ 2893326 w 2906974"/>
                <a:gd name="connsiteY0" fmla="*/ 0 h 352567"/>
                <a:gd name="connsiteX1" fmla="*/ 2408830 w 2906974"/>
                <a:gd name="connsiteY1" fmla="*/ 13648 h 352567"/>
                <a:gd name="connsiteX2" fmla="*/ 2067636 w 2906974"/>
                <a:gd name="connsiteY2" fmla="*/ 27296 h 352567"/>
                <a:gd name="connsiteX3" fmla="*/ 1514902 w 2906974"/>
                <a:gd name="connsiteY3" fmla="*/ 34119 h 352567"/>
                <a:gd name="connsiteX4" fmla="*/ 1023583 w 2906974"/>
                <a:gd name="connsiteY4" fmla="*/ 47767 h 352567"/>
                <a:gd name="connsiteX5" fmla="*/ 436729 w 2906974"/>
                <a:gd name="connsiteY5" fmla="*/ 61415 h 352567"/>
                <a:gd name="connsiteX6" fmla="*/ 143302 w 2906974"/>
                <a:gd name="connsiteY6" fmla="*/ 61415 h 352567"/>
                <a:gd name="connsiteX7" fmla="*/ 34120 w 2906974"/>
                <a:gd name="connsiteY7" fmla="*/ 143302 h 352567"/>
                <a:gd name="connsiteX8" fmla="*/ 0 w 2906974"/>
                <a:gd name="connsiteY8" fmla="*/ 259308 h 352567"/>
                <a:gd name="connsiteX9" fmla="*/ 68239 w 2906974"/>
                <a:gd name="connsiteY9" fmla="*/ 286603 h 352567"/>
                <a:gd name="connsiteX10" fmla="*/ 177421 w 2906974"/>
                <a:gd name="connsiteY10" fmla="*/ 348018 h 352567"/>
                <a:gd name="connsiteX11" fmla="*/ 204717 w 2906974"/>
                <a:gd name="connsiteY11" fmla="*/ 348018 h 352567"/>
                <a:gd name="connsiteX12" fmla="*/ 279780 w 2906974"/>
                <a:gd name="connsiteY12" fmla="*/ 320722 h 352567"/>
                <a:gd name="connsiteX13" fmla="*/ 388962 w 2906974"/>
                <a:gd name="connsiteY13" fmla="*/ 279779 h 352567"/>
                <a:gd name="connsiteX14" fmla="*/ 709684 w 2906974"/>
                <a:gd name="connsiteY14" fmla="*/ 218364 h 352567"/>
                <a:gd name="connsiteX15" fmla="*/ 1078174 w 2906974"/>
                <a:gd name="connsiteY15" fmla="*/ 245660 h 352567"/>
                <a:gd name="connsiteX16" fmla="*/ 1160060 w 2906974"/>
                <a:gd name="connsiteY16" fmla="*/ 238836 h 352567"/>
                <a:gd name="connsiteX17" fmla="*/ 1194180 w 2906974"/>
                <a:gd name="connsiteY17" fmla="*/ 225188 h 352567"/>
                <a:gd name="connsiteX18" fmla="*/ 1310186 w 2906974"/>
                <a:gd name="connsiteY18" fmla="*/ 191069 h 352567"/>
                <a:gd name="connsiteX19" fmla="*/ 1685499 w 2906974"/>
                <a:gd name="connsiteY19" fmla="*/ 204716 h 352567"/>
                <a:gd name="connsiteX20" fmla="*/ 1767386 w 2906974"/>
                <a:gd name="connsiteY20" fmla="*/ 204716 h 352567"/>
                <a:gd name="connsiteX21" fmla="*/ 2074460 w 2906974"/>
                <a:gd name="connsiteY21" fmla="*/ 170597 h 352567"/>
                <a:gd name="connsiteX22" fmla="*/ 2340592 w 2906974"/>
                <a:gd name="connsiteY22" fmla="*/ 163773 h 352567"/>
                <a:gd name="connsiteX23" fmla="*/ 2668138 w 2906974"/>
                <a:gd name="connsiteY23" fmla="*/ 163773 h 352567"/>
                <a:gd name="connsiteX24" fmla="*/ 2790968 w 2906974"/>
                <a:gd name="connsiteY24" fmla="*/ 163773 h 352567"/>
                <a:gd name="connsiteX25" fmla="*/ 2906974 w 2906974"/>
                <a:gd name="connsiteY25" fmla="*/ 163773 h 352567"/>
                <a:gd name="connsiteX26" fmla="*/ 2893326 w 2906974"/>
                <a:gd name="connsiteY26" fmla="*/ 0 h 352567"/>
                <a:gd name="connsiteX0" fmla="*/ 2893326 w 2906974"/>
                <a:gd name="connsiteY0" fmla="*/ 0 h 348018"/>
                <a:gd name="connsiteX1" fmla="*/ 2408830 w 2906974"/>
                <a:gd name="connsiteY1" fmla="*/ 13648 h 348018"/>
                <a:gd name="connsiteX2" fmla="*/ 2067636 w 2906974"/>
                <a:gd name="connsiteY2" fmla="*/ 27296 h 348018"/>
                <a:gd name="connsiteX3" fmla="*/ 1514902 w 2906974"/>
                <a:gd name="connsiteY3" fmla="*/ 34119 h 348018"/>
                <a:gd name="connsiteX4" fmla="*/ 1023583 w 2906974"/>
                <a:gd name="connsiteY4" fmla="*/ 47767 h 348018"/>
                <a:gd name="connsiteX5" fmla="*/ 436729 w 2906974"/>
                <a:gd name="connsiteY5" fmla="*/ 61415 h 348018"/>
                <a:gd name="connsiteX6" fmla="*/ 143302 w 2906974"/>
                <a:gd name="connsiteY6" fmla="*/ 61415 h 348018"/>
                <a:gd name="connsiteX7" fmla="*/ 34120 w 2906974"/>
                <a:gd name="connsiteY7" fmla="*/ 143302 h 348018"/>
                <a:gd name="connsiteX8" fmla="*/ 0 w 2906974"/>
                <a:gd name="connsiteY8" fmla="*/ 259308 h 348018"/>
                <a:gd name="connsiteX9" fmla="*/ 68239 w 2906974"/>
                <a:gd name="connsiteY9" fmla="*/ 286603 h 348018"/>
                <a:gd name="connsiteX10" fmla="*/ 170597 w 2906974"/>
                <a:gd name="connsiteY10" fmla="*/ 320722 h 348018"/>
                <a:gd name="connsiteX11" fmla="*/ 204717 w 2906974"/>
                <a:gd name="connsiteY11" fmla="*/ 348018 h 348018"/>
                <a:gd name="connsiteX12" fmla="*/ 279780 w 2906974"/>
                <a:gd name="connsiteY12" fmla="*/ 320722 h 348018"/>
                <a:gd name="connsiteX13" fmla="*/ 388962 w 2906974"/>
                <a:gd name="connsiteY13" fmla="*/ 279779 h 348018"/>
                <a:gd name="connsiteX14" fmla="*/ 709684 w 2906974"/>
                <a:gd name="connsiteY14" fmla="*/ 218364 h 348018"/>
                <a:gd name="connsiteX15" fmla="*/ 1078174 w 2906974"/>
                <a:gd name="connsiteY15" fmla="*/ 245660 h 348018"/>
                <a:gd name="connsiteX16" fmla="*/ 1160060 w 2906974"/>
                <a:gd name="connsiteY16" fmla="*/ 238836 h 348018"/>
                <a:gd name="connsiteX17" fmla="*/ 1194180 w 2906974"/>
                <a:gd name="connsiteY17" fmla="*/ 225188 h 348018"/>
                <a:gd name="connsiteX18" fmla="*/ 1310186 w 2906974"/>
                <a:gd name="connsiteY18" fmla="*/ 191069 h 348018"/>
                <a:gd name="connsiteX19" fmla="*/ 1685499 w 2906974"/>
                <a:gd name="connsiteY19" fmla="*/ 204716 h 348018"/>
                <a:gd name="connsiteX20" fmla="*/ 1767386 w 2906974"/>
                <a:gd name="connsiteY20" fmla="*/ 204716 h 348018"/>
                <a:gd name="connsiteX21" fmla="*/ 2074460 w 2906974"/>
                <a:gd name="connsiteY21" fmla="*/ 170597 h 348018"/>
                <a:gd name="connsiteX22" fmla="*/ 2340592 w 2906974"/>
                <a:gd name="connsiteY22" fmla="*/ 163773 h 348018"/>
                <a:gd name="connsiteX23" fmla="*/ 2668138 w 2906974"/>
                <a:gd name="connsiteY23" fmla="*/ 163773 h 348018"/>
                <a:gd name="connsiteX24" fmla="*/ 2790968 w 2906974"/>
                <a:gd name="connsiteY24" fmla="*/ 163773 h 348018"/>
                <a:gd name="connsiteX25" fmla="*/ 2906974 w 2906974"/>
                <a:gd name="connsiteY25" fmla="*/ 163773 h 348018"/>
                <a:gd name="connsiteX26" fmla="*/ 2893326 w 2906974"/>
                <a:gd name="connsiteY26" fmla="*/ 0 h 348018"/>
                <a:gd name="connsiteX0" fmla="*/ 2893326 w 2906974"/>
                <a:gd name="connsiteY0" fmla="*/ 0 h 325422"/>
                <a:gd name="connsiteX1" fmla="*/ 2408830 w 2906974"/>
                <a:gd name="connsiteY1" fmla="*/ 13648 h 325422"/>
                <a:gd name="connsiteX2" fmla="*/ 2067636 w 2906974"/>
                <a:gd name="connsiteY2" fmla="*/ 27296 h 325422"/>
                <a:gd name="connsiteX3" fmla="*/ 1514902 w 2906974"/>
                <a:gd name="connsiteY3" fmla="*/ 34119 h 325422"/>
                <a:gd name="connsiteX4" fmla="*/ 1023583 w 2906974"/>
                <a:gd name="connsiteY4" fmla="*/ 47767 h 325422"/>
                <a:gd name="connsiteX5" fmla="*/ 436729 w 2906974"/>
                <a:gd name="connsiteY5" fmla="*/ 61415 h 325422"/>
                <a:gd name="connsiteX6" fmla="*/ 143302 w 2906974"/>
                <a:gd name="connsiteY6" fmla="*/ 61415 h 325422"/>
                <a:gd name="connsiteX7" fmla="*/ 34120 w 2906974"/>
                <a:gd name="connsiteY7" fmla="*/ 143302 h 325422"/>
                <a:gd name="connsiteX8" fmla="*/ 0 w 2906974"/>
                <a:gd name="connsiteY8" fmla="*/ 259308 h 325422"/>
                <a:gd name="connsiteX9" fmla="*/ 68239 w 2906974"/>
                <a:gd name="connsiteY9" fmla="*/ 286603 h 325422"/>
                <a:gd name="connsiteX10" fmla="*/ 170597 w 2906974"/>
                <a:gd name="connsiteY10" fmla="*/ 320722 h 325422"/>
                <a:gd name="connsiteX11" fmla="*/ 279780 w 2906974"/>
                <a:gd name="connsiteY11" fmla="*/ 320722 h 325422"/>
                <a:gd name="connsiteX12" fmla="*/ 388962 w 2906974"/>
                <a:gd name="connsiteY12" fmla="*/ 279779 h 325422"/>
                <a:gd name="connsiteX13" fmla="*/ 709684 w 2906974"/>
                <a:gd name="connsiteY13" fmla="*/ 218364 h 325422"/>
                <a:gd name="connsiteX14" fmla="*/ 1078174 w 2906974"/>
                <a:gd name="connsiteY14" fmla="*/ 245660 h 325422"/>
                <a:gd name="connsiteX15" fmla="*/ 1160060 w 2906974"/>
                <a:gd name="connsiteY15" fmla="*/ 238836 h 325422"/>
                <a:gd name="connsiteX16" fmla="*/ 1194180 w 2906974"/>
                <a:gd name="connsiteY16" fmla="*/ 225188 h 325422"/>
                <a:gd name="connsiteX17" fmla="*/ 1310186 w 2906974"/>
                <a:gd name="connsiteY17" fmla="*/ 191069 h 325422"/>
                <a:gd name="connsiteX18" fmla="*/ 1685499 w 2906974"/>
                <a:gd name="connsiteY18" fmla="*/ 204716 h 325422"/>
                <a:gd name="connsiteX19" fmla="*/ 1767386 w 2906974"/>
                <a:gd name="connsiteY19" fmla="*/ 204716 h 325422"/>
                <a:gd name="connsiteX20" fmla="*/ 2074460 w 2906974"/>
                <a:gd name="connsiteY20" fmla="*/ 170597 h 325422"/>
                <a:gd name="connsiteX21" fmla="*/ 2340592 w 2906974"/>
                <a:gd name="connsiteY21" fmla="*/ 163773 h 325422"/>
                <a:gd name="connsiteX22" fmla="*/ 2668138 w 2906974"/>
                <a:gd name="connsiteY22" fmla="*/ 163773 h 325422"/>
                <a:gd name="connsiteX23" fmla="*/ 2790968 w 2906974"/>
                <a:gd name="connsiteY23" fmla="*/ 163773 h 325422"/>
                <a:gd name="connsiteX24" fmla="*/ 2906974 w 2906974"/>
                <a:gd name="connsiteY24" fmla="*/ 163773 h 325422"/>
                <a:gd name="connsiteX25" fmla="*/ 2893326 w 2906974"/>
                <a:gd name="connsiteY25" fmla="*/ 0 h 32542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436729 w 2906974"/>
                <a:gd name="connsiteY5" fmla="*/ 61415 h 320942"/>
                <a:gd name="connsiteX6" fmla="*/ 143302 w 2906974"/>
                <a:gd name="connsiteY6" fmla="*/ 61415 h 320942"/>
                <a:gd name="connsiteX7" fmla="*/ 34120 w 2906974"/>
                <a:gd name="connsiteY7" fmla="*/ 143302 h 320942"/>
                <a:gd name="connsiteX8" fmla="*/ 0 w 2906974"/>
                <a:gd name="connsiteY8" fmla="*/ 259308 h 320942"/>
                <a:gd name="connsiteX9" fmla="*/ 68239 w 2906974"/>
                <a:gd name="connsiteY9" fmla="*/ 286603 h 320942"/>
                <a:gd name="connsiteX10" fmla="*/ 170597 w 2906974"/>
                <a:gd name="connsiteY10" fmla="*/ 320722 h 320942"/>
                <a:gd name="connsiteX11" fmla="*/ 293428 w 2906974"/>
                <a:gd name="connsiteY11" fmla="*/ 300251 h 320942"/>
                <a:gd name="connsiteX12" fmla="*/ 388962 w 2906974"/>
                <a:gd name="connsiteY12" fmla="*/ 279779 h 320942"/>
                <a:gd name="connsiteX13" fmla="*/ 709684 w 2906974"/>
                <a:gd name="connsiteY13" fmla="*/ 218364 h 320942"/>
                <a:gd name="connsiteX14" fmla="*/ 1078174 w 2906974"/>
                <a:gd name="connsiteY14" fmla="*/ 245660 h 320942"/>
                <a:gd name="connsiteX15" fmla="*/ 1160060 w 2906974"/>
                <a:gd name="connsiteY15" fmla="*/ 238836 h 320942"/>
                <a:gd name="connsiteX16" fmla="*/ 1194180 w 2906974"/>
                <a:gd name="connsiteY16" fmla="*/ 225188 h 320942"/>
                <a:gd name="connsiteX17" fmla="*/ 1310186 w 2906974"/>
                <a:gd name="connsiteY17" fmla="*/ 191069 h 320942"/>
                <a:gd name="connsiteX18" fmla="*/ 1685499 w 2906974"/>
                <a:gd name="connsiteY18" fmla="*/ 204716 h 320942"/>
                <a:gd name="connsiteX19" fmla="*/ 1767386 w 2906974"/>
                <a:gd name="connsiteY19" fmla="*/ 204716 h 320942"/>
                <a:gd name="connsiteX20" fmla="*/ 2074460 w 2906974"/>
                <a:gd name="connsiteY20" fmla="*/ 170597 h 320942"/>
                <a:gd name="connsiteX21" fmla="*/ 2340592 w 2906974"/>
                <a:gd name="connsiteY21" fmla="*/ 163773 h 320942"/>
                <a:gd name="connsiteX22" fmla="*/ 2668138 w 2906974"/>
                <a:gd name="connsiteY22" fmla="*/ 163773 h 320942"/>
                <a:gd name="connsiteX23" fmla="*/ 2790968 w 2906974"/>
                <a:gd name="connsiteY23" fmla="*/ 163773 h 320942"/>
                <a:gd name="connsiteX24" fmla="*/ 2906974 w 2906974"/>
                <a:gd name="connsiteY24" fmla="*/ 163773 h 320942"/>
                <a:gd name="connsiteX25" fmla="*/ 2893326 w 2906974"/>
                <a:gd name="connsiteY25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436729 w 2906974"/>
                <a:gd name="connsiteY5" fmla="*/ 61415 h 320942"/>
                <a:gd name="connsiteX6" fmla="*/ 143302 w 2906974"/>
                <a:gd name="connsiteY6" fmla="*/ 61415 h 320942"/>
                <a:gd name="connsiteX7" fmla="*/ 34120 w 2906974"/>
                <a:gd name="connsiteY7" fmla="*/ 143302 h 320942"/>
                <a:gd name="connsiteX8" fmla="*/ 0 w 2906974"/>
                <a:gd name="connsiteY8" fmla="*/ 259308 h 320942"/>
                <a:gd name="connsiteX9" fmla="*/ 68239 w 2906974"/>
                <a:gd name="connsiteY9" fmla="*/ 286603 h 320942"/>
                <a:gd name="connsiteX10" fmla="*/ 170597 w 2906974"/>
                <a:gd name="connsiteY10" fmla="*/ 320722 h 320942"/>
                <a:gd name="connsiteX11" fmla="*/ 293428 w 2906974"/>
                <a:gd name="connsiteY11" fmla="*/ 300251 h 320942"/>
                <a:gd name="connsiteX12" fmla="*/ 388962 w 2906974"/>
                <a:gd name="connsiteY12" fmla="*/ 279779 h 320942"/>
                <a:gd name="connsiteX13" fmla="*/ 531182 w 2906974"/>
                <a:gd name="connsiteY13" fmla="*/ 206270 h 320942"/>
                <a:gd name="connsiteX14" fmla="*/ 709684 w 2906974"/>
                <a:gd name="connsiteY14" fmla="*/ 218364 h 320942"/>
                <a:gd name="connsiteX15" fmla="*/ 1078174 w 2906974"/>
                <a:gd name="connsiteY15" fmla="*/ 245660 h 320942"/>
                <a:gd name="connsiteX16" fmla="*/ 1160060 w 2906974"/>
                <a:gd name="connsiteY16" fmla="*/ 238836 h 320942"/>
                <a:gd name="connsiteX17" fmla="*/ 1194180 w 2906974"/>
                <a:gd name="connsiteY17" fmla="*/ 225188 h 320942"/>
                <a:gd name="connsiteX18" fmla="*/ 1310186 w 2906974"/>
                <a:gd name="connsiteY18" fmla="*/ 191069 h 320942"/>
                <a:gd name="connsiteX19" fmla="*/ 1685499 w 2906974"/>
                <a:gd name="connsiteY19" fmla="*/ 204716 h 320942"/>
                <a:gd name="connsiteX20" fmla="*/ 1767386 w 2906974"/>
                <a:gd name="connsiteY20" fmla="*/ 204716 h 320942"/>
                <a:gd name="connsiteX21" fmla="*/ 2074460 w 2906974"/>
                <a:gd name="connsiteY21" fmla="*/ 170597 h 320942"/>
                <a:gd name="connsiteX22" fmla="*/ 2340592 w 2906974"/>
                <a:gd name="connsiteY22" fmla="*/ 163773 h 320942"/>
                <a:gd name="connsiteX23" fmla="*/ 2668138 w 2906974"/>
                <a:gd name="connsiteY23" fmla="*/ 163773 h 320942"/>
                <a:gd name="connsiteX24" fmla="*/ 2790968 w 2906974"/>
                <a:gd name="connsiteY24" fmla="*/ 163773 h 320942"/>
                <a:gd name="connsiteX25" fmla="*/ 2906974 w 2906974"/>
                <a:gd name="connsiteY25" fmla="*/ 163773 h 320942"/>
                <a:gd name="connsiteX26" fmla="*/ 2893326 w 2906974"/>
                <a:gd name="connsiteY26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553816 w 2906974"/>
                <a:gd name="connsiteY5" fmla="*/ 97629 h 320942"/>
                <a:gd name="connsiteX6" fmla="*/ 436729 w 2906974"/>
                <a:gd name="connsiteY6" fmla="*/ 61415 h 320942"/>
                <a:gd name="connsiteX7" fmla="*/ 143302 w 2906974"/>
                <a:gd name="connsiteY7" fmla="*/ 61415 h 320942"/>
                <a:gd name="connsiteX8" fmla="*/ 34120 w 2906974"/>
                <a:gd name="connsiteY8" fmla="*/ 143302 h 320942"/>
                <a:gd name="connsiteX9" fmla="*/ 0 w 2906974"/>
                <a:gd name="connsiteY9" fmla="*/ 259308 h 320942"/>
                <a:gd name="connsiteX10" fmla="*/ 68239 w 2906974"/>
                <a:gd name="connsiteY10" fmla="*/ 286603 h 320942"/>
                <a:gd name="connsiteX11" fmla="*/ 170597 w 2906974"/>
                <a:gd name="connsiteY11" fmla="*/ 320722 h 320942"/>
                <a:gd name="connsiteX12" fmla="*/ 293428 w 2906974"/>
                <a:gd name="connsiteY12" fmla="*/ 300251 h 320942"/>
                <a:gd name="connsiteX13" fmla="*/ 388962 w 2906974"/>
                <a:gd name="connsiteY13" fmla="*/ 279779 h 320942"/>
                <a:gd name="connsiteX14" fmla="*/ 531182 w 2906974"/>
                <a:gd name="connsiteY14" fmla="*/ 206270 h 320942"/>
                <a:gd name="connsiteX15" fmla="*/ 709684 w 2906974"/>
                <a:gd name="connsiteY15" fmla="*/ 218364 h 320942"/>
                <a:gd name="connsiteX16" fmla="*/ 1078174 w 2906974"/>
                <a:gd name="connsiteY16" fmla="*/ 245660 h 320942"/>
                <a:gd name="connsiteX17" fmla="*/ 1160060 w 2906974"/>
                <a:gd name="connsiteY17" fmla="*/ 238836 h 320942"/>
                <a:gd name="connsiteX18" fmla="*/ 1194180 w 2906974"/>
                <a:gd name="connsiteY18" fmla="*/ 225188 h 320942"/>
                <a:gd name="connsiteX19" fmla="*/ 1310186 w 2906974"/>
                <a:gd name="connsiteY19" fmla="*/ 191069 h 320942"/>
                <a:gd name="connsiteX20" fmla="*/ 1685499 w 2906974"/>
                <a:gd name="connsiteY20" fmla="*/ 204716 h 320942"/>
                <a:gd name="connsiteX21" fmla="*/ 1767386 w 2906974"/>
                <a:gd name="connsiteY21" fmla="*/ 204716 h 320942"/>
                <a:gd name="connsiteX22" fmla="*/ 2074460 w 2906974"/>
                <a:gd name="connsiteY22" fmla="*/ 170597 h 320942"/>
                <a:gd name="connsiteX23" fmla="*/ 2340592 w 2906974"/>
                <a:gd name="connsiteY23" fmla="*/ 163773 h 320942"/>
                <a:gd name="connsiteX24" fmla="*/ 2668138 w 2906974"/>
                <a:gd name="connsiteY24" fmla="*/ 163773 h 320942"/>
                <a:gd name="connsiteX25" fmla="*/ 2790968 w 2906974"/>
                <a:gd name="connsiteY25" fmla="*/ 163773 h 320942"/>
                <a:gd name="connsiteX26" fmla="*/ 2906974 w 2906974"/>
                <a:gd name="connsiteY26" fmla="*/ 163773 h 320942"/>
                <a:gd name="connsiteX27" fmla="*/ 2893326 w 2906974"/>
                <a:gd name="connsiteY27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1078174 w 2906974"/>
                <a:gd name="connsiteY17" fmla="*/ 245660 h 320942"/>
                <a:gd name="connsiteX18" fmla="*/ 1160060 w 2906974"/>
                <a:gd name="connsiteY18" fmla="*/ 238836 h 320942"/>
                <a:gd name="connsiteX19" fmla="*/ 1194180 w 2906974"/>
                <a:gd name="connsiteY19" fmla="*/ 225188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160060 w 2906974"/>
                <a:gd name="connsiteY18" fmla="*/ 238836 h 320942"/>
                <a:gd name="connsiteX19" fmla="*/ 1194180 w 2906974"/>
                <a:gd name="connsiteY19" fmla="*/ 225188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94180 w 2906974"/>
                <a:gd name="connsiteY19" fmla="*/ 225188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74460 w 2906974"/>
                <a:gd name="connsiteY23" fmla="*/ 170597 h 320942"/>
                <a:gd name="connsiteX24" fmla="*/ 2052164 w 2906974"/>
                <a:gd name="connsiteY24" fmla="*/ 156476 h 320942"/>
                <a:gd name="connsiteX25" fmla="*/ 2340592 w 2906974"/>
                <a:gd name="connsiteY25" fmla="*/ 163773 h 320942"/>
                <a:gd name="connsiteX26" fmla="*/ 2668138 w 2906974"/>
                <a:gd name="connsiteY26" fmla="*/ 163773 h 320942"/>
                <a:gd name="connsiteX27" fmla="*/ 2790968 w 2906974"/>
                <a:gd name="connsiteY27" fmla="*/ 163773 h 320942"/>
                <a:gd name="connsiteX28" fmla="*/ 2906974 w 2906974"/>
                <a:gd name="connsiteY28" fmla="*/ 163773 h 320942"/>
                <a:gd name="connsiteX29" fmla="*/ 2893326 w 2906974"/>
                <a:gd name="connsiteY29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56353 w 2906974"/>
                <a:gd name="connsiteY23" fmla="*/ 15701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56353 w 2906974"/>
                <a:gd name="connsiteY23" fmla="*/ 157017 h 320942"/>
                <a:gd name="connsiteX24" fmla="*/ 2327012 w 2906974"/>
                <a:gd name="connsiteY24" fmla="*/ 15019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56353 w 2906974"/>
                <a:gd name="connsiteY23" fmla="*/ 157017 h 320942"/>
                <a:gd name="connsiteX24" fmla="*/ 2327012 w 2906974"/>
                <a:gd name="connsiteY24" fmla="*/ 15019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730766 w 2906974"/>
                <a:gd name="connsiteY3" fmla="*/ 29728 h 320942"/>
                <a:gd name="connsiteX4" fmla="*/ 1514902 w 2906974"/>
                <a:gd name="connsiteY4" fmla="*/ 34119 h 320942"/>
                <a:gd name="connsiteX5" fmla="*/ 1023583 w 2906974"/>
                <a:gd name="connsiteY5" fmla="*/ 47767 h 320942"/>
                <a:gd name="connsiteX6" fmla="*/ 716778 w 2906974"/>
                <a:gd name="connsiteY6" fmla="*/ 102156 h 320942"/>
                <a:gd name="connsiteX7" fmla="*/ 553816 w 2906974"/>
                <a:gd name="connsiteY7" fmla="*/ 97629 h 320942"/>
                <a:gd name="connsiteX8" fmla="*/ 436729 w 2906974"/>
                <a:gd name="connsiteY8" fmla="*/ 61415 h 320942"/>
                <a:gd name="connsiteX9" fmla="*/ 143302 w 2906974"/>
                <a:gd name="connsiteY9" fmla="*/ 61415 h 320942"/>
                <a:gd name="connsiteX10" fmla="*/ 34120 w 2906974"/>
                <a:gd name="connsiteY10" fmla="*/ 143302 h 320942"/>
                <a:gd name="connsiteX11" fmla="*/ 0 w 2906974"/>
                <a:gd name="connsiteY11" fmla="*/ 259308 h 320942"/>
                <a:gd name="connsiteX12" fmla="*/ 68239 w 2906974"/>
                <a:gd name="connsiteY12" fmla="*/ 286603 h 320942"/>
                <a:gd name="connsiteX13" fmla="*/ 170597 w 2906974"/>
                <a:gd name="connsiteY13" fmla="*/ 320722 h 320942"/>
                <a:gd name="connsiteX14" fmla="*/ 293428 w 2906974"/>
                <a:gd name="connsiteY14" fmla="*/ 300251 h 320942"/>
                <a:gd name="connsiteX15" fmla="*/ 388962 w 2906974"/>
                <a:gd name="connsiteY15" fmla="*/ 279779 h 320942"/>
                <a:gd name="connsiteX16" fmla="*/ 531182 w 2906974"/>
                <a:gd name="connsiteY16" fmla="*/ 206270 h 320942"/>
                <a:gd name="connsiteX17" fmla="*/ 709684 w 2906974"/>
                <a:gd name="connsiteY17" fmla="*/ 218364 h 320942"/>
                <a:gd name="connsiteX18" fmla="*/ 928791 w 2906974"/>
                <a:gd name="connsiteY18" fmla="*/ 259240 h 320942"/>
                <a:gd name="connsiteX19" fmla="*/ 1051418 w 2906974"/>
                <a:gd name="connsiteY19" fmla="*/ 238836 h 320942"/>
                <a:gd name="connsiteX20" fmla="*/ 1130805 w 2906974"/>
                <a:gd name="connsiteY20" fmla="*/ 198027 h 320942"/>
                <a:gd name="connsiteX21" fmla="*/ 1296606 w 2906974"/>
                <a:gd name="connsiteY21" fmla="*/ 168435 h 320942"/>
                <a:gd name="connsiteX22" fmla="*/ 1649285 w 2906974"/>
                <a:gd name="connsiteY22" fmla="*/ 222823 h 320942"/>
                <a:gd name="connsiteX23" fmla="*/ 1776439 w 2906974"/>
                <a:gd name="connsiteY23" fmla="*/ 231876 h 320942"/>
                <a:gd name="connsiteX24" fmla="*/ 2056353 w 2906974"/>
                <a:gd name="connsiteY24" fmla="*/ 157017 h 320942"/>
                <a:gd name="connsiteX25" fmla="*/ 2327012 w 2906974"/>
                <a:gd name="connsiteY25" fmla="*/ 150193 h 320942"/>
                <a:gd name="connsiteX26" fmla="*/ 2668138 w 2906974"/>
                <a:gd name="connsiteY26" fmla="*/ 163773 h 320942"/>
                <a:gd name="connsiteX27" fmla="*/ 2790968 w 2906974"/>
                <a:gd name="connsiteY27" fmla="*/ 163773 h 320942"/>
                <a:gd name="connsiteX28" fmla="*/ 2906974 w 2906974"/>
                <a:gd name="connsiteY28" fmla="*/ 163773 h 320942"/>
                <a:gd name="connsiteX29" fmla="*/ 2893326 w 2906974"/>
                <a:gd name="connsiteY29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023583 w 2906974"/>
                <a:gd name="connsiteY6" fmla="*/ 47767 h 320942"/>
                <a:gd name="connsiteX7" fmla="*/ 716778 w 2906974"/>
                <a:gd name="connsiteY7" fmla="*/ 102156 h 320942"/>
                <a:gd name="connsiteX8" fmla="*/ 553816 w 2906974"/>
                <a:gd name="connsiteY8" fmla="*/ 97629 h 320942"/>
                <a:gd name="connsiteX9" fmla="*/ 436729 w 2906974"/>
                <a:gd name="connsiteY9" fmla="*/ 61415 h 320942"/>
                <a:gd name="connsiteX10" fmla="*/ 143302 w 2906974"/>
                <a:gd name="connsiteY10" fmla="*/ 61415 h 320942"/>
                <a:gd name="connsiteX11" fmla="*/ 34120 w 2906974"/>
                <a:gd name="connsiteY11" fmla="*/ 143302 h 320942"/>
                <a:gd name="connsiteX12" fmla="*/ 0 w 2906974"/>
                <a:gd name="connsiteY12" fmla="*/ 259308 h 320942"/>
                <a:gd name="connsiteX13" fmla="*/ 68239 w 2906974"/>
                <a:gd name="connsiteY13" fmla="*/ 286603 h 320942"/>
                <a:gd name="connsiteX14" fmla="*/ 170597 w 2906974"/>
                <a:gd name="connsiteY14" fmla="*/ 320722 h 320942"/>
                <a:gd name="connsiteX15" fmla="*/ 293428 w 2906974"/>
                <a:gd name="connsiteY15" fmla="*/ 300251 h 320942"/>
                <a:gd name="connsiteX16" fmla="*/ 388962 w 2906974"/>
                <a:gd name="connsiteY16" fmla="*/ 279779 h 320942"/>
                <a:gd name="connsiteX17" fmla="*/ 531182 w 2906974"/>
                <a:gd name="connsiteY17" fmla="*/ 206270 h 320942"/>
                <a:gd name="connsiteX18" fmla="*/ 709684 w 2906974"/>
                <a:gd name="connsiteY18" fmla="*/ 218364 h 320942"/>
                <a:gd name="connsiteX19" fmla="*/ 928791 w 2906974"/>
                <a:gd name="connsiteY19" fmla="*/ 259240 h 320942"/>
                <a:gd name="connsiteX20" fmla="*/ 1051418 w 2906974"/>
                <a:gd name="connsiteY20" fmla="*/ 238836 h 320942"/>
                <a:gd name="connsiteX21" fmla="*/ 1130805 w 2906974"/>
                <a:gd name="connsiteY21" fmla="*/ 198027 h 320942"/>
                <a:gd name="connsiteX22" fmla="*/ 1296606 w 2906974"/>
                <a:gd name="connsiteY22" fmla="*/ 168435 h 320942"/>
                <a:gd name="connsiteX23" fmla="*/ 1649285 w 2906974"/>
                <a:gd name="connsiteY23" fmla="*/ 222823 h 320942"/>
                <a:gd name="connsiteX24" fmla="*/ 1776439 w 2906974"/>
                <a:gd name="connsiteY24" fmla="*/ 231876 h 320942"/>
                <a:gd name="connsiteX25" fmla="*/ 2056353 w 2906974"/>
                <a:gd name="connsiteY25" fmla="*/ 157017 h 320942"/>
                <a:gd name="connsiteX26" fmla="*/ 2327012 w 2906974"/>
                <a:gd name="connsiteY26" fmla="*/ 150193 h 320942"/>
                <a:gd name="connsiteX27" fmla="*/ 2668138 w 2906974"/>
                <a:gd name="connsiteY27" fmla="*/ 163773 h 320942"/>
                <a:gd name="connsiteX28" fmla="*/ 2790968 w 2906974"/>
                <a:gd name="connsiteY28" fmla="*/ 163773 h 320942"/>
                <a:gd name="connsiteX29" fmla="*/ 2906974 w 2906974"/>
                <a:gd name="connsiteY29" fmla="*/ 163773 h 320942"/>
                <a:gd name="connsiteX30" fmla="*/ 2893326 w 2906974"/>
                <a:gd name="connsiteY30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023583 w 2906974"/>
                <a:gd name="connsiteY7" fmla="*/ 47767 h 320942"/>
                <a:gd name="connsiteX8" fmla="*/ 716778 w 2906974"/>
                <a:gd name="connsiteY8" fmla="*/ 102156 h 320942"/>
                <a:gd name="connsiteX9" fmla="*/ 553816 w 2906974"/>
                <a:gd name="connsiteY9" fmla="*/ 97629 h 320942"/>
                <a:gd name="connsiteX10" fmla="*/ 436729 w 2906974"/>
                <a:gd name="connsiteY10" fmla="*/ 61415 h 320942"/>
                <a:gd name="connsiteX11" fmla="*/ 143302 w 2906974"/>
                <a:gd name="connsiteY11" fmla="*/ 61415 h 320942"/>
                <a:gd name="connsiteX12" fmla="*/ 34120 w 2906974"/>
                <a:gd name="connsiteY12" fmla="*/ 143302 h 320942"/>
                <a:gd name="connsiteX13" fmla="*/ 0 w 2906974"/>
                <a:gd name="connsiteY13" fmla="*/ 259308 h 320942"/>
                <a:gd name="connsiteX14" fmla="*/ 68239 w 2906974"/>
                <a:gd name="connsiteY14" fmla="*/ 286603 h 320942"/>
                <a:gd name="connsiteX15" fmla="*/ 170597 w 2906974"/>
                <a:gd name="connsiteY15" fmla="*/ 320722 h 320942"/>
                <a:gd name="connsiteX16" fmla="*/ 293428 w 2906974"/>
                <a:gd name="connsiteY16" fmla="*/ 300251 h 320942"/>
                <a:gd name="connsiteX17" fmla="*/ 388962 w 2906974"/>
                <a:gd name="connsiteY17" fmla="*/ 279779 h 320942"/>
                <a:gd name="connsiteX18" fmla="*/ 531182 w 2906974"/>
                <a:gd name="connsiteY18" fmla="*/ 206270 h 320942"/>
                <a:gd name="connsiteX19" fmla="*/ 709684 w 2906974"/>
                <a:gd name="connsiteY19" fmla="*/ 218364 h 320942"/>
                <a:gd name="connsiteX20" fmla="*/ 928791 w 2906974"/>
                <a:gd name="connsiteY20" fmla="*/ 259240 h 320942"/>
                <a:gd name="connsiteX21" fmla="*/ 1051418 w 2906974"/>
                <a:gd name="connsiteY21" fmla="*/ 238836 h 320942"/>
                <a:gd name="connsiteX22" fmla="*/ 1130805 w 2906974"/>
                <a:gd name="connsiteY22" fmla="*/ 198027 h 320942"/>
                <a:gd name="connsiteX23" fmla="*/ 1296606 w 2906974"/>
                <a:gd name="connsiteY23" fmla="*/ 168435 h 320942"/>
                <a:gd name="connsiteX24" fmla="*/ 1649285 w 2906974"/>
                <a:gd name="connsiteY24" fmla="*/ 222823 h 320942"/>
                <a:gd name="connsiteX25" fmla="*/ 1776439 w 2906974"/>
                <a:gd name="connsiteY25" fmla="*/ 231876 h 320942"/>
                <a:gd name="connsiteX26" fmla="*/ 2056353 w 2906974"/>
                <a:gd name="connsiteY26" fmla="*/ 157017 h 320942"/>
                <a:gd name="connsiteX27" fmla="*/ 2327012 w 2906974"/>
                <a:gd name="connsiteY27" fmla="*/ 150193 h 320942"/>
                <a:gd name="connsiteX28" fmla="*/ 2668138 w 2906974"/>
                <a:gd name="connsiteY28" fmla="*/ 163773 h 320942"/>
                <a:gd name="connsiteX29" fmla="*/ 2790968 w 2906974"/>
                <a:gd name="connsiteY29" fmla="*/ 163773 h 320942"/>
                <a:gd name="connsiteX30" fmla="*/ 2906974 w 2906974"/>
                <a:gd name="connsiteY30" fmla="*/ 163773 h 320942"/>
                <a:gd name="connsiteX31" fmla="*/ 2893326 w 2906974"/>
                <a:gd name="connsiteY31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0805 w 2906974"/>
                <a:gd name="connsiteY23" fmla="*/ 198027 h 320942"/>
                <a:gd name="connsiteX24" fmla="*/ 1296606 w 2906974"/>
                <a:gd name="connsiteY24" fmla="*/ 168435 h 320942"/>
                <a:gd name="connsiteX25" fmla="*/ 1649285 w 2906974"/>
                <a:gd name="connsiteY25" fmla="*/ 222823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0805 w 2906974"/>
                <a:gd name="connsiteY23" fmla="*/ 198027 h 320942"/>
                <a:gd name="connsiteX24" fmla="*/ 1296606 w 2906974"/>
                <a:gd name="connsiteY24" fmla="*/ 168435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0805 w 2906974"/>
                <a:gd name="connsiteY23" fmla="*/ 198027 h 320942"/>
                <a:gd name="connsiteX24" fmla="*/ 1296606 w 2906974"/>
                <a:gd name="connsiteY24" fmla="*/ 177489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9859 w 2906974"/>
                <a:gd name="connsiteY23" fmla="*/ 188973 h 320942"/>
                <a:gd name="connsiteX24" fmla="*/ 1296606 w 2906974"/>
                <a:gd name="connsiteY24" fmla="*/ 177489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34885 w 2906974"/>
                <a:gd name="connsiteY9" fmla="*/ 93102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9859 w 2906974"/>
                <a:gd name="connsiteY23" fmla="*/ 188973 h 320942"/>
                <a:gd name="connsiteX24" fmla="*/ 1296606 w 2906974"/>
                <a:gd name="connsiteY24" fmla="*/ 177489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696104 w 2893394"/>
                <a:gd name="connsiteY20" fmla="*/ 218364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283026 w 2893394"/>
                <a:gd name="connsiteY24" fmla="*/ 177489 h 320942"/>
                <a:gd name="connsiteX25" fmla="*/ 1576858 w 2893394"/>
                <a:gd name="connsiteY25" fmla="*/ 218297 h 320942"/>
                <a:gd name="connsiteX26" fmla="*/ 1762859 w 2893394"/>
                <a:gd name="connsiteY26" fmla="*/ 231876 h 320942"/>
                <a:gd name="connsiteX27" fmla="*/ 2042773 w 2893394"/>
                <a:gd name="connsiteY27" fmla="*/ 157017 h 320942"/>
                <a:gd name="connsiteX28" fmla="*/ 2313432 w 2893394"/>
                <a:gd name="connsiteY28" fmla="*/ 150193 h 320942"/>
                <a:gd name="connsiteX29" fmla="*/ 2654558 w 2893394"/>
                <a:gd name="connsiteY29" fmla="*/ 163773 h 320942"/>
                <a:gd name="connsiteX30" fmla="*/ 2777388 w 2893394"/>
                <a:gd name="connsiteY30" fmla="*/ 163773 h 320942"/>
                <a:gd name="connsiteX31" fmla="*/ 2893394 w 2893394"/>
                <a:gd name="connsiteY31" fmla="*/ 163773 h 320942"/>
                <a:gd name="connsiteX32" fmla="*/ 2879746 w 289339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283026 w 2893394"/>
                <a:gd name="connsiteY24" fmla="*/ 177489 h 320942"/>
                <a:gd name="connsiteX25" fmla="*/ 1576858 w 2893394"/>
                <a:gd name="connsiteY25" fmla="*/ 218297 h 320942"/>
                <a:gd name="connsiteX26" fmla="*/ 1762859 w 2893394"/>
                <a:gd name="connsiteY26" fmla="*/ 231876 h 320942"/>
                <a:gd name="connsiteX27" fmla="*/ 2042773 w 2893394"/>
                <a:gd name="connsiteY27" fmla="*/ 157017 h 320942"/>
                <a:gd name="connsiteX28" fmla="*/ 2313432 w 2893394"/>
                <a:gd name="connsiteY28" fmla="*/ 150193 h 320942"/>
                <a:gd name="connsiteX29" fmla="*/ 2654558 w 2893394"/>
                <a:gd name="connsiteY29" fmla="*/ 163773 h 320942"/>
                <a:gd name="connsiteX30" fmla="*/ 2777388 w 2893394"/>
                <a:gd name="connsiteY30" fmla="*/ 163773 h 320942"/>
                <a:gd name="connsiteX31" fmla="*/ 2893394 w 2893394"/>
                <a:gd name="connsiteY31" fmla="*/ 163773 h 320942"/>
                <a:gd name="connsiteX32" fmla="*/ 2879746 w 289339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287553 w 2893394"/>
                <a:gd name="connsiteY24" fmla="*/ 141275 h 320942"/>
                <a:gd name="connsiteX25" fmla="*/ 1576858 w 2893394"/>
                <a:gd name="connsiteY25" fmla="*/ 218297 h 320942"/>
                <a:gd name="connsiteX26" fmla="*/ 1762859 w 2893394"/>
                <a:gd name="connsiteY26" fmla="*/ 231876 h 320942"/>
                <a:gd name="connsiteX27" fmla="*/ 2042773 w 2893394"/>
                <a:gd name="connsiteY27" fmla="*/ 157017 h 320942"/>
                <a:gd name="connsiteX28" fmla="*/ 2313432 w 2893394"/>
                <a:gd name="connsiteY28" fmla="*/ 150193 h 320942"/>
                <a:gd name="connsiteX29" fmla="*/ 2654558 w 2893394"/>
                <a:gd name="connsiteY29" fmla="*/ 163773 h 320942"/>
                <a:gd name="connsiteX30" fmla="*/ 2777388 w 2893394"/>
                <a:gd name="connsiteY30" fmla="*/ 163773 h 320942"/>
                <a:gd name="connsiteX31" fmla="*/ 2893394 w 2893394"/>
                <a:gd name="connsiteY31" fmla="*/ 163773 h 320942"/>
                <a:gd name="connsiteX32" fmla="*/ 2879746 w 289339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164925 w 2893394"/>
                <a:gd name="connsiteY24" fmla="*/ 156476 h 320942"/>
                <a:gd name="connsiteX25" fmla="*/ 1287553 w 2893394"/>
                <a:gd name="connsiteY25" fmla="*/ 141275 h 320942"/>
                <a:gd name="connsiteX26" fmla="*/ 1576858 w 2893394"/>
                <a:gd name="connsiteY26" fmla="*/ 218297 h 320942"/>
                <a:gd name="connsiteX27" fmla="*/ 1762859 w 2893394"/>
                <a:gd name="connsiteY27" fmla="*/ 231876 h 320942"/>
                <a:gd name="connsiteX28" fmla="*/ 2042773 w 2893394"/>
                <a:gd name="connsiteY28" fmla="*/ 157017 h 320942"/>
                <a:gd name="connsiteX29" fmla="*/ 2313432 w 2893394"/>
                <a:gd name="connsiteY29" fmla="*/ 150193 h 320942"/>
                <a:gd name="connsiteX30" fmla="*/ 2654558 w 2893394"/>
                <a:gd name="connsiteY30" fmla="*/ 163773 h 320942"/>
                <a:gd name="connsiteX31" fmla="*/ 2777388 w 2893394"/>
                <a:gd name="connsiteY31" fmla="*/ 163773 h 320942"/>
                <a:gd name="connsiteX32" fmla="*/ 2893394 w 2893394"/>
                <a:gd name="connsiteY32" fmla="*/ 163773 h 320942"/>
                <a:gd name="connsiteX33" fmla="*/ 2879746 w 2893394"/>
                <a:gd name="connsiteY33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16779 w 2893394"/>
                <a:gd name="connsiteY9" fmla="*/ 111209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164925 w 2893394"/>
                <a:gd name="connsiteY24" fmla="*/ 156476 h 320942"/>
                <a:gd name="connsiteX25" fmla="*/ 1287553 w 2893394"/>
                <a:gd name="connsiteY25" fmla="*/ 141275 h 320942"/>
                <a:gd name="connsiteX26" fmla="*/ 1576858 w 2893394"/>
                <a:gd name="connsiteY26" fmla="*/ 218297 h 320942"/>
                <a:gd name="connsiteX27" fmla="*/ 1762859 w 2893394"/>
                <a:gd name="connsiteY27" fmla="*/ 231876 h 320942"/>
                <a:gd name="connsiteX28" fmla="*/ 2042773 w 2893394"/>
                <a:gd name="connsiteY28" fmla="*/ 157017 h 320942"/>
                <a:gd name="connsiteX29" fmla="*/ 2313432 w 2893394"/>
                <a:gd name="connsiteY29" fmla="*/ 150193 h 320942"/>
                <a:gd name="connsiteX30" fmla="*/ 2654558 w 2893394"/>
                <a:gd name="connsiteY30" fmla="*/ 163773 h 320942"/>
                <a:gd name="connsiteX31" fmla="*/ 2777388 w 2893394"/>
                <a:gd name="connsiteY31" fmla="*/ 163773 h 320942"/>
                <a:gd name="connsiteX32" fmla="*/ 2893394 w 2893394"/>
                <a:gd name="connsiteY32" fmla="*/ 163773 h 320942"/>
                <a:gd name="connsiteX33" fmla="*/ 2879746 w 2893394"/>
                <a:gd name="connsiteY33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69040 w 2893394"/>
                <a:gd name="connsiteY6" fmla="*/ 79521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16779 w 2893394"/>
                <a:gd name="connsiteY9" fmla="*/ 111209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164925 w 2893394"/>
                <a:gd name="connsiteY24" fmla="*/ 156476 h 320942"/>
                <a:gd name="connsiteX25" fmla="*/ 1287553 w 2893394"/>
                <a:gd name="connsiteY25" fmla="*/ 141275 h 320942"/>
                <a:gd name="connsiteX26" fmla="*/ 1576858 w 2893394"/>
                <a:gd name="connsiteY26" fmla="*/ 218297 h 320942"/>
                <a:gd name="connsiteX27" fmla="*/ 1762859 w 2893394"/>
                <a:gd name="connsiteY27" fmla="*/ 231876 h 320942"/>
                <a:gd name="connsiteX28" fmla="*/ 2042773 w 2893394"/>
                <a:gd name="connsiteY28" fmla="*/ 157017 h 320942"/>
                <a:gd name="connsiteX29" fmla="*/ 2313432 w 2893394"/>
                <a:gd name="connsiteY29" fmla="*/ 150193 h 320942"/>
                <a:gd name="connsiteX30" fmla="*/ 2654558 w 2893394"/>
                <a:gd name="connsiteY30" fmla="*/ 163773 h 320942"/>
                <a:gd name="connsiteX31" fmla="*/ 2777388 w 2893394"/>
                <a:gd name="connsiteY31" fmla="*/ 163773 h 320942"/>
                <a:gd name="connsiteX32" fmla="*/ 2893394 w 2893394"/>
                <a:gd name="connsiteY32" fmla="*/ 163773 h 320942"/>
                <a:gd name="connsiteX33" fmla="*/ 2879746 w 2893394"/>
                <a:gd name="connsiteY33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76858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76858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83852 w 2893394"/>
                <a:gd name="connsiteY2" fmla="*/ 65942 h 320942"/>
                <a:gd name="connsiteX3" fmla="*/ 2054056 w 2893394"/>
                <a:gd name="connsiteY3" fmla="*/ 40876 h 320942"/>
                <a:gd name="connsiteX4" fmla="*/ 1916363 w 2893394"/>
                <a:gd name="connsiteY4" fmla="*/ 70469 h 320942"/>
                <a:gd name="connsiteX5" fmla="*/ 1717186 w 2893394"/>
                <a:gd name="connsiteY5" fmla="*/ 29728 h 320942"/>
                <a:gd name="connsiteX6" fmla="*/ 1501322 w 2893394"/>
                <a:gd name="connsiteY6" fmla="*/ 34119 h 320942"/>
                <a:gd name="connsiteX7" fmla="*/ 1373155 w 2893394"/>
                <a:gd name="connsiteY7" fmla="*/ 65942 h 320942"/>
                <a:gd name="connsiteX8" fmla="*/ 1269040 w 2893394"/>
                <a:gd name="connsiteY8" fmla="*/ 79521 h 320942"/>
                <a:gd name="connsiteX9" fmla="*/ 1128711 w 2893394"/>
                <a:gd name="connsiteY9" fmla="*/ 47835 h 320942"/>
                <a:gd name="connsiteX10" fmla="*/ 1010003 w 2893394"/>
                <a:gd name="connsiteY10" fmla="*/ 47767 h 320942"/>
                <a:gd name="connsiteX11" fmla="*/ 716779 w 2893394"/>
                <a:gd name="connsiteY11" fmla="*/ 111209 h 320942"/>
                <a:gd name="connsiteX12" fmla="*/ 540236 w 2893394"/>
                <a:gd name="connsiteY12" fmla="*/ 97629 h 320942"/>
                <a:gd name="connsiteX13" fmla="*/ 423149 w 2893394"/>
                <a:gd name="connsiteY13" fmla="*/ 61415 h 320942"/>
                <a:gd name="connsiteX14" fmla="*/ 129722 w 2893394"/>
                <a:gd name="connsiteY14" fmla="*/ 61415 h 320942"/>
                <a:gd name="connsiteX15" fmla="*/ 20540 w 2893394"/>
                <a:gd name="connsiteY15" fmla="*/ 143302 h 320942"/>
                <a:gd name="connsiteX16" fmla="*/ 0 w 2893394"/>
                <a:gd name="connsiteY16" fmla="*/ 227621 h 320942"/>
                <a:gd name="connsiteX17" fmla="*/ 54659 w 2893394"/>
                <a:gd name="connsiteY17" fmla="*/ 286603 h 320942"/>
                <a:gd name="connsiteX18" fmla="*/ 157017 w 2893394"/>
                <a:gd name="connsiteY18" fmla="*/ 320722 h 320942"/>
                <a:gd name="connsiteX19" fmla="*/ 279848 w 2893394"/>
                <a:gd name="connsiteY19" fmla="*/ 300251 h 320942"/>
                <a:gd name="connsiteX20" fmla="*/ 375382 w 2893394"/>
                <a:gd name="connsiteY20" fmla="*/ 279779 h 320942"/>
                <a:gd name="connsiteX21" fmla="*/ 517602 w 2893394"/>
                <a:gd name="connsiteY21" fmla="*/ 206270 h 320942"/>
                <a:gd name="connsiteX22" fmla="*/ 700631 w 2893394"/>
                <a:gd name="connsiteY22" fmla="*/ 186677 h 320942"/>
                <a:gd name="connsiteX23" fmla="*/ 915211 w 2893394"/>
                <a:gd name="connsiteY23" fmla="*/ 259240 h 320942"/>
                <a:gd name="connsiteX24" fmla="*/ 1037838 w 2893394"/>
                <a:gd name="connsiteY24" fmla="*/ 238836 h 320942"/>
                <a:gd name="connsiteX25" fmla="*/ 1126279 w 2893394"/>
                <a:gd name="connsiteY25" fmla="*/ 188973 h 320942"/>
                <a:gd name="connsiteX26" fmla="*/ 1164925 w 2893394"/>
                <a:gd name="connsiteY26" fmla="*/ 156476 h 320942"/>
                <a:gd name="connsiteX27" fmla="*/ 1287553 w 2893394"/>
                <a:gd name="connsiteY27" fmla="*/ 141275 h 320942"/>
                <a:gd name="connsiteX28" fmla="*/ 1576858 w 2893394"/>
                <a:gd name="connsiteY28" fmla="*/ 218297 h 320942"/>
                <a:gd name="connsiteX29" fmla="*/ 1762859 w 2893394"/>
                <a:gd name="connsiteY29" fmla="*/ 231876 h 320942"/>
                <a:gd name="connsiteX30" fmla="*/ 2042773 w 2893394"/>
                <a:gd name="connsiteY30" fmla="*/ 157017 h 320942"/>
                <a:gd name="connsiteX31" fmla="*/ 2313432 w 2893394"/>
                <a:gd name="connsiteY31" fmla="*/ 150193 h 320942"/>
                <a:gd name="connsiteX32" fmla="*/ 2654558 w 2893394"/>
                <a:gd name="connsiteY32" fmla="*/ 163773 h 320942"/>
                <a:gd name="connsiteX33" fmla="*/ 2777388 w 2893394"/>
                <a:gd name="connsiteY33" fmla="*/ 163773 h 320942"/>
                <a:gd name="connsiteX34" fmla="*/ 2893394 w 2893394"/>
                <a:gd name="connsiteY34" fmla="*/ 163773 h 320942"/>
                <a:gd name="connsiteX35" fmla="*/ 2879746 w 2893394"/>
                <a:gd name="connsiteY35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83852 w 2893394"/>
                <a:gd name="connsiteY2" fmla="*/ 65942 h 320942"/>
                <a:gd name="connsiteX3" fmla="*/ 2035949 w 2893394"/>
                <a:gd name="connsiteY3" fmla="*/ 63509 h 320942"/>
                <a:gd name="connsiteX4" fmla="*/ 1916363 w 2893394"/>
                <a:gd name="connsiteY4" fmla="*/ 70469 h 320942"/>
                <a:gd name="connsiteX5" fmla="*/ 1717186 w 2893394"/>
                <a:gd name="connsiteY5" fmla="*/ 29728 h 320942"/>
                <a:gd name="connsiteX6" fmla="*/ 1501322 w 2893394"/>
                <a:gd name="connsiteY6" fmla="*/ 34119 h 320942"/>
                <a:gd name="connsiteX7" fmla="*/ 1373155 w 2893394"/>
                <a:gd name="connsiteY7" fmla="*/ 65942 h 320942"/>
                <a:gd name="connsiteX8" fmla="*/ 1269040 w 2893394"/>
                <a:gd name="connsiteY8" fmla="*/ 79521 h 320942"/>
                <a:gd name="connsiteX9" fmla="*/ 1128711 w 2893394"/>
                <a:gd name="connsiteY9" fmla="*/ 47835 h 320942"/>
                <a:gd name="connsiteX10" fmla="*/ 1010003 w 2893394"/>
                <a:gd name="connsiteY10" fmla="*/ 47767 h 320942"/>
                <a:gd name="connsiteX11" fmla="*/ 716779 w 2893394"/>
                <a:gd name="connsiteY11" fmla="*/ 111209 h 320942"/>
                <a:gd name="connsiteX12" fmla="*/ 540236 w 2893394"/>
                <a:gd name="connsiteY12" fmla="*/ 97629 h 320942"/>
                <a:gd name="connsiteX13" fmla="*/ 423149 w 2893394"/>
                <a:gd name="connsiteY13" fmla="*/ 61415 h 320942"/>
                <a:gd name="connsiteX14" fmla="*/ 129722 w 2893394"/>
                <a:gd name="connsiteY14" fmla="*/ 61415 h 320942"/>
                <a:gd name="connsiteX15" fmla="*/ 20540 w 2893394"/>
                <a:gd name="connsiteY15" fmla="*/ 143302 h 320942"/>
                <a:gd name="connsiteX16" fmla="*/ 0 w 2893394"/>
                <a:gd name="connsiteY16" fmla="*/ 227621 h 320942"/>
                <a:gd name="connsiteX17" fmla="*/ 54659 w 2893394"/>
                <a:gd name="connsiteY17" fmla="*/ 286603 h 320942"/>
                <a:gd name="connsiteX18" fmla="*/ 157017 w 2893394"/>
                <a:gd name="connsiteY18" fmla="*/ 320722 h 320942"/>
                <a:gd name="connsiteX19" fmla="*/ 279848 w 2893394"/>
                <a:gd name="connsiteY19" fmla="*/ 300251 h 320942"/>
                <a:gd name="connsiteX20" fmla="*/ 375382 w 2893394"/>
                <a:gd name="connsiteY20" fmla="*/ 279779 h 320942"/>
                <a:gd name="connsiteX21" fmla="*/ 517602 w 2893394"/>
                <a:gd name="connsiteY21" fmla="*/ 206270 h 320942"/>
                <a:gd name="connsiteX22" fmla="*/ 700631 w 2893394"/>
                <a:gd name="connsiteY22" fmla="*/ 186677 h 320942"/>
                <a:gd name="connsiteX23" fmla="*/ 915211 w 2893394"/>
                <a:gd name="connsiteY23" fmla="*/ 259240 h 320942"/>
                <a:gd name="connsiteX24" fmla="*/ 1037838 w 2893394"/>
                <a:gd name="connsiteY24" fmla="*/ 238836 h 320942"/>
                <a:gd name="connsiteX25" fmla="*/ 1126279 w 2893394"/>
                <a:gd name="connsiteY25" fmla="*/ 188973 h 320942"/>
                <a:gd name="connsiteX26" fmla="*/ 1164925 w 2893394"/>
                <a:gd name="connsiteY26" fmla="*/ 156476 h 320942"/>
                <a:gd name="connsiteX27" fmla="*/ 1287553 w 2893394"/>
                <a:gd name="connsiteY27" fmla="*/ 141275 h 320942"/>
                <a:gd name="connsiteX28" fmla="*/ 1576858 w 2893394"/>
                <a:gd name="connsiteY28" fmla="*/ 218297 h 320942"/>
                <a:gd name="connsiteX29" fmla="*/ 1762859 w 2893394"/>
                <a:gd name="connsiteY29" fmla="*/ 231876 h 320942"/>
                <a:gd name="connsiteX30" fmla="*/ 2042773 w 2893394"/>
                <a:gd name="connsiteY30" fmla="*/ 157017 h 320942"/>
                <a:gd name="connsiteX31" fmla="*/ 2313432 w 2893394"/>
                <a:gd name="connsiteY31" fmla="*/ 150193 h 320942"/>
                <a:gd name="connsiteX32" fmla="*/ 2654558 w 2893394"/>
                <a:gd name="connsiteY32" fmla="*/ 163773 h 320942"/>
                <a:gd name="connsiteX33" fmla="*/ 2777388 w 2893394"/>
                <a:gd name="connsiteY33" fmla="*/ 163773 h 320942"/>
                <a:gd name="connsiteX34" fmla="*/ 2893394 w 2893394"/>
                <a:gd name="connsiteY34" fmla="*/ 163773 h 320942"/>
                <a:gd name="connsiteX35" fmla="*/ 2879746 w 2893394"/>
                <a:gd name="connsiteY35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76858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81384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10376 w 2893394"/>
                <a:gd name="connsiteY5" fmla="*/ 11485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81384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48873 w 2893394"/>
                <a:gd name="connsiteY4" fmla="*/ 7095 h 320942"/>
                <a:gd name="connsiteX5" fmla="*/ 1510376 w 2893394"/>
                <a:gd name="connsiteY5" fmla="*/ 11485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81384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48873 w 2893394"/>
                <a:gd name="connsiteY4" fmla="*/ 7095 h 320942"/>
                <a:gd name="connsiteX5" fmla="*/ 1626652 w 2893394"/>
                <a:gd name="connsiteY5" fmla="*/ 7094 h 320942"/>
                <a:gd name="connsiteX6" fmla="*/ 1510376 w 2893394"/>
                <a:gd name="connsiteY6" fmla="*/ 11485 h 320942"/>
                <a:gd name="connsiteX7" fmla="*/ 1373155 w 2893394"/>
                <a:gd name="connsiteY7" fmla="*/ 65942 h 320942"/>
                <a:gd name="connsiteX8" fmla="*/ 1269040 w 2893394"/>
                <a:gd name="connsiteY8" fmla="*/ 79521 h 320942"/>
                <a:gd name="connsiteX9" fmla="*/ 1128711 w 2893394"/>
                <a:gd name="connsiteY9" fmla="*/ 47835 h 320942"/>
                <a:gd name="connsiteX10" fmla="*/ 1010003 w 2893394"/>
                <a:gd name="connsiteY10" fmla="*/ 47767 h 320942"/>
                <a:gd name="connsiteX11" fmla="*/ 716779 w 2893394"/>
                <a:gd name="connsiteY11" fmla="*/ 111209 h 320942"/>
                <a:gd name="connsiteX12" fmla="*/ 540236 w 2893394"/>
                <a:gd name="connsiteY12" fmla="*/ 97629 h 320942"/>
                <a:gd name="connsiteX13" fmla="*/ 423149 w 2893394"/>
                <a:gd name="connsiteY13" fmla="*/ 61415 h 320942"/>
                <a:gd name="connsiteX14" fmla="*/ 129722 w 2893394"/>
                <a:gd name="connsiteY14" fmla="*/ 61415 h 320942"/>
                <a:gd name="connsiteX15" fmla="*/ 20540 w 2893394"/>
                <a:gd name="connsiteY15" fmla="*/ 143302 h 320942"/>
                <a:gd name="connsiteX16" fmla="*/ 0 w 2893394"/>
                <a:gd name="connsiteY16" fmla="*/ 227621 h 320942"/>
                <a:gd name="connsiteX17" fmla="*/ 54659 w 2893394"/>
                <a:gd name="connsiteY17" fmla="*/ 286603 h 320942"/>
                <a:gd name="connsiteX18" fmla="*/ 157017 w 2893394"/>
                <a:gd name="connsiteY18" fmla="*/ 320722 h 320942"/>
                <a:gd name="connsiteX19" fmla="*/ 279848 w 2893394"/>
                <a:gd name="connsiteY19" fmla="*/ 300251 h 320942"/>
                <a:gd name="connsiteX20" fmla="*/ 375382 w 2893394"/>
                <a:gd name="connsiteY20" fmla="*/ 279779 h 320942"/>
                <a:gd name="connsiteX21" fmla="*/ 517602 w 2893394"/>
                <a:gd name="connsiteY21" fmla="*/ 206270 h 320942"/>
                <a:gd name="connsiteX22" fmla="*/ 700631 w 2893394"/>
                <a:gd name="connsiteY22" fmla="*/ 186677 h 320942"/>
                <a:gd name="connsiteX23" fmla="*/ 915211 w 2893394"/>
                <a:gd name="connsiteY23" fmla="*/ 259240 h 320942"/>
                <a:gd name="connsiteX24" fmla="*/ 1037838 w 2893394"/>
                <a:gd name="connsiteY24" fmla="*/ 238836 h 320942"/>
                <a:gd name="connsiteX25" fmla="*/ 1126279 w 2893394"/>
                <a:gd name="connsiteY25" fmla="*/ 188973 h 320942"/>
                <a:gd name="connsiteX26" fmla="*/ 1164925 w 2893394"/>
                <a:gd name="connsiteY26" fmla="*/ 156476 h 320942"/>
                <a:gd name="connsiteX27" fmla="*/ 1287553 w 2893394"/>
                <a:gd name="connsiteY27" fmla="*/ 141275 h 320942"/>
                <a:gd name="connsiteX28" fmla="*/ 1581384 w 2893394"/>
                <a:gd name="connsiteY28" fmla="*/ 218297 h 320942"/>
                <a:gd name="connsiteX29" fmla="*/ 1762859 w 2893394"/>
                <a:gd name="connsiteY29" fmla="*/ 231876 h 320942"/>
                <a:gd name="connsiteX30" fmla="*/ 2042773 w 2893394"/>
                <a:gd name="connsiteY30" fmla="*/ 157017 h 320942"/>
                <a:gd name="connsiteX31" fmla="*/ 2313432 w 2893394"/>
                <a:gd name="connsiteY31" fmla="*/ 150193 h 320942"/>
                <a:gd name="connsiteX32" fmla="*/ 2654558 w 2893394"/>
                <a:gd name="connsiteY32" fmla="*/ 163773 h 320942"/>
                <a:gd name="connsiteX33" fmla="*/ 2777388 w 2893394"/>
                <a:gd name="connsiteY33" fmla="*/ 163773 h 320942"/>
                <a:gd name="connsiteX34" fmla="*/ 2893394 w 2893394"/>
                <a:gd name="connsiteY34" fmla="*/ 163773 h 320942"/>
                <a:gd name="connsiteX35" fmla="*/ 2879746 w 2893394"/>
                <a:gd name="connsiteY35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138172 w 2893394"/>
                <a:gd name="connsiteY2" fmla="*/ 61415 h 320942"/>
                <a:gd name="connsiteX3" fmla="*/ 2035949 w 2893394"/>
                <a:gd name="connsiteY3" fmla="*/ 63509 h 320942"/>
                <a:gd name="connsiteX4" fmla="*/ 1916363 w 2893394"/>
                <a:gd name="connsiteY4" fmla="*/ 70469 h 320942"/>
                <a:gd name="connsiteX5" fmla="*/ 1748873 w 2893394"/>
                <a:gd name="connsiteY5" fmla="*/ 7095 h 320942"/>
                <a:gd name="connsiteX6" fmla="*/ 1626652 w 2893394"/>
                <a:gd name="connsiteY6" fmla="*/ 7094 h 320942"/>
                <a:gd name="connsiteX7" fmla="*/ 1510376 w 2893394"/>
                <a:gd name="connsiteY7" fmla="*/ 11485 h 320942"/>
                <a:gd name="connsiteX8" fmla="*/ 1373155 w 2893394"/>
                <a:gd name="connsiteY8" fmla="*/ 65942 h 320942"/>
                <a:gd name="connsiteX9" fmla="*/ 1269040 w 2893394"/>
                <a:gd name="connsiteY9" fmla="*/ 79521 h 320942"/>
                <a:gd name="connsiteX10" fmla="*/ 1128711 w 2893394"/>
                <a:gd name="connsiteY10" fmla="*/ 47835 h 320942"/>
                <a:gd name="connsiteX11" fmla="*/ 1010003 w 2893394"/>
                <a:gd name="connsiteY11" fmla="*/ 47767 h 320942"/>
                <a:gd name="connsiteX12" fmla="*/ 716779 w 2893394"/>
                <a:gd name="connsiteY12" fmla="*/ 111209 h 320942"/>
                <a:gd name="connsiteX13" fmla="*/ 540236 w 2893394"/>
                <a:gd name="connsiteY13" fmla="*/ 97629 h 320942"/>
                <a:gd name="connsiteX14" fmla="*/ 423149 w 2893394"/>
                <a:gd name="connsiteY14" fmla="*/ 61415 h 320942"/>
                <a:gd name="connsiteX15" fmla="*/ 129722 w 2893394"/>
                <a:gd name="connsiteY15" fmla="*/ 61415 h 320942"/>
                <a:gd name="connsiteX16" fmla="*/ 20540 w 2893394"/>
                <a:gd name="connsiteY16" fmla="*/ 143302 h 320942"/>
                <a:gd name="connsiteX17" fmla="*/ 0 w 2893394"/>
                <a:gd name="connsiteY17" fmla="*/ 227621 h 320942"/>
                <a:gd name="connsiteX18" fmla="*/ 54659 w 2893394"/>
                <a:gd name="connsiteY18" fmla="*/ 286603 h 320942"/>
                <a:gd name="connsiteX19" fmla="*/ 157017 w 2893394"/>
                <a:gd name="connsiteY19" fmla="*/ 320722 h 320942"/>
                <a:gd name="connsiteX20" fmla="*/ 279848 w 2893394"/>
                <a:gd name="connsiteY20" fmla="*/ 300251 h 320942"/>
                <a:gd name="connsiteX21" fmla="*/ 375382 w 2893394"/>
                <a:gd name="connsiteY21" fmla="*/ 279779 h 320942"/>
                <a:gd name="connsiteX22" fmla="*/ 517602 w 2893394"/>
                <a:gd name="connsiteY22" fmla="*/ 206270 h 320942"/>
                <a:gd name="connsiteX23" fmla="*/ 700631 w 2893394"/>
                <a:gd name="connsiteY23" fmla="*/ 186677 h 320942"/>
                <a:gd name="connsiteX24" fmla="*/ 915211 w 2893394"/>
                <a:gd name="connsiteY24" fmla="*/ 259240 h 320942"/>
                <a:gd name="connsiteX25" fmla="*/ 1037838 w 2893394"/>
                <a:gd name="connsiteY25" fmla="*/ 238836 h 320942"/>
                <a:gd name="connsiteX26" fmla="*/ 1126279 w 2893394"/>
                <a:gd name="connsiteY26" fmla="*/ 188973 h 320942"/>
                <a:gd name="connsiteX27" fmla="*/ 1164925 w 2893394"/>
                <a:gd name="connsiteY27" fmla="*/ 156476 h 320942"/>
                <a:gd name="connsiteX28" fmla="*/ 1287553 w 2893394"/>
                <a:gd name="connsiteY28" fmla="*/ 141275 h 320942"/>
                <a:gd name="connsiteX29" fmla="*/ 1581384 w 2893394"/>
                <a:gd name="connsiteY29" fmla="*/ 218297 h 320942"/>
                <a:gd name="connsiteX30" fmla="*/ 1762859 w 2893394"/>
                <a:gd name="connsiteY30" fmla="*/ 231876 h 320942"/>
                <a:gd name="connsiteX31" fmla="*/ 2042773 w 2893394"/>
                <a:gd name="connsiteY31" fmla="*/ 157017 h 320942"/>
                <a:gd name="connsiteX32" fmla="*/ 2313432 w 2893394"/>
                <a:gd name="connsiteY32" fmla="*/ 150193 h 320942"/>
                <a:gd name="connsiteX33" fmla="*/ 2654558 w 2893394"/>
                <a:gd name="connsiteY33" fmla="*/ 163773 h 320942"/>
                <a:gd name="connsiteX34" fmla="*/ 2777388 w 2893394"/>
                <a:gd name="connsiteY34" fmla="*/ 163773 h 320942"/>
                <a:gd name="connsiteX35" fmla="*/ 2893394 w 2893394"/>
                <a:gd name="connsiteY35" fmla="*/ 163773 h 320942"/>
                <a:gd name="connsiteX36" fmla="*/ 2879746 w 2893394"/>
                <a:gd name="connsiteY36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138172 w 2893394"/>
                <a:gd name="connsiteY2" fmla="*/ 61415 h 320942"/>
                <a:gd name="connsiteX3" fmla="*/ 2045003 w 2893394"/>
                <a:gd name="connsiteY3" fmla="*/ 81616 h 320942"/>
                <a:gd name="connsiteX4" fmla="*/ 1916363 w 2893394"/>
                <a:gd name="connsiteY4" fmla="*/ 70469 h 320942"/>
                <a:gd name="connsiteX5" fmla="*/ 1748873 w 2893394"/>
                <a:gd name="connsiteY5" fmla="*/ 7095 h 320942"/>
                <a:gd name="connsiteX6" fmla="*/ 1626652 w 2893394"/>
                <a:gd name="connsiteY6" fmla="*/ 7094 h 320942"/>
                <a:gd name="connsiteX7" fmla="*/ 1510376 w 2893394"/>
                <a:gd name="connsiteY7" fmla="*/ 11485 h 320942"/>
                <a:gd name="connsiteX8" fmla="*/ 1373155 w 2893394"/>
                <a:gd name="connsiteY8" fmla="*/ 65942 h 320942"/>
                <a:gd name="connsiteX9" fmla="*/ 1269040 w 2893394"/>
                <a:gd name="connsiteY9" fmla="*/ 79521 h 320942"/>
                <a:gd name="connsiteX10" fmla="*/ 1128711 w 2893394"/>
                <a:gd name="connsiteY10" fmla="*/ 47835 h 320942"/>
                <a:gd name="connsiteX11" fmla="*/ 1010003 w 2893394"/>
                <a:gd name="connsiteY11" fmla="*/ 47767 h 320942"/>
                <a:gd name="connsiteX12" fmla="*/ 716779 w 2893394"/>
                <a:gd name="connsiteY12" fmla="*/ 111209 h 320942"/>
                <a:gd name="connsiteX13" fmla="*/ 540236 w 2893394"/>
                <a:gd name="connsiteY13" fmla="*/ 97629 h 320942"/>
                <a:gd name="connsiteX14" fmla="*/ 423149 w 2893394"/>
                <a:gd name="connsiteY14" fmla="*/ 61415 h 320942"/>
                <a:gd name="connsiteX15" fmla="*/ 129722 w 2893394"/>
                <a:gd name="connsiteY15" fmla="*/ 61415 h 320942"/>
                <a:gd name="connsiteX16" fmla="*/ 20540 w 2893394"/>
                <a:gd name="connsiteY16" fmla="*/ 143302 h 320942"/>
                <a:gd name="connsiteX17" fmla="*/ 0 w 2893394"/>
                <a:gd name="connsiteY17" fmla="*/ 227621 h 320942"/>
                <a:gd name="connsiteX18" fmla="*/ 54659 w 2893394"/>
                <a:gd name="connsiteY18" fmla="*/ 286603 h 320942"/>
                <a:gd name="connsiteX19" fmla="*/ 157017 w 2893394"/>
                <a:gd name="connsiteY19" fmla="*/ 320722 h 320942"/>
                <a:gd name="connsiteX20" fmla="*/ 279848 w 2893394"/>
                <a:gd name="connsiteY20" fmla="*/ 300251 h 320942"/>
                <a:gd name="connsiteX21" fmla="*/ 375382 w 2893394"/>
                <a:gd name="connsiteY21" fmla="*/ 279779 h 320942"/>
                <a:gd name="connsiteX22" fmla="*/ 517602 w 2893394"/>
                <a:gd name="connsiteY22" fmla="*/ 206270 h 320942"/>
                <a:gd name="connsiteX23" fmla="*/ 700631 w 2893394"/>
                <a:gd name="connsiteY23" fmla="*/ 186677 h 320942"/>
                <a:gd name="connsiteX24" fmla="*/ 915211 w 2893394"/>
                <a:gd name="connsiteY24" fmla="*/ 259240 h 320942"/>
                <a:gd name="connsiteX25" fmla="*/ 1037838 w 2893394"/>
                <a:gd name="connsiteY25" fmla="*/ 238836 h 320942"/>
                <a:gd name="connsiteX26" fmla="*/ 1126279 w 2893394"/>
                <a:gd name="connsiteY26" fmla="*/ 188973 h 320942"/>
                <a:gd name="connsiteX27" fmla="*/ 1164925 w 2893394"/>
                <a:gd name="connsiteY27" fmla="*/ 156476 h 320942"/>
                <a:gd name="connsiteX28" fmla="*/ 1287553 w 2893394"/>
                <a:gd name="connsiteY28" fmla="*/ 141275 h 320942"/>
                <a:gd name="connsiteX29" fmla="*/ 1581384 w 2893394"/>
                <a:gd name="connsiteY29" fmla="*/ 218297 h 320942"/>
                <a:gd name="connsiteX30" fmla="*/ 1762859 w 2893394"/>
                <a:gd name="connsiteY30" fmla="*/ 231876 h 320942"/>
                <a:gd name="connsiteX31" fmla="*/ 2042773 w 2893394"/>
                <a:gd name="connsiteY31" fmla="*/ 157017 h 320942"/>
                <a:gd name="connsiteX32" fmla="*/ 2313432 w 2893394"/>
                <a:gd name="connsiteY32" fmla="*/ 150193 h 320942"/>
                <a:gd name="connsiteX33" fmla="*/ 2654558 w 2893394"/>
                <a:gd name="connsiteY33" fmla="*/ 163773 h 320942"/>
                <a:gd name="connsiteX34" fmla="*/ 2777388 w 2893394"/>
                <a:gd name="connsiteY34" fmla="*/ 163773 h 320942"/>
                <a:gd name="connsiteX35" fmla="*/ 2893394 w 2893394"/>
                <a:gd name="connsiteY35" fmla="*/ 163773 h 320942"/>
                <a:gd name="connsiteX36" fmla="*/ 2879746 w 2893394"/>
                <a:gd name="connsiteY36" fmla="*/ 0 h 32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93394" h="320942">
                  <a:moveTo>
                    <a:pt x="2879746" y="0"/>
                  </a:moveTo>
                  <a:cubicBezTo>
                    <a:pt x="2718247" y="4549"/>
                    <a:pt x="2518846" y="3412"/>
                    <a:pt x="2395250" y="13648"/>
                  </a:cubicBezTo>
                  <a:cubicBezTo>
                    <a:pt x="2271654" y="23884"/>
                    <a:pt x="2198055" y="53105"/>
                    <a:pt x="2138172" y="61415"/>
                  </a:cubicBezTo>
                  <a:cubicBezTo>
                    <a:pt x="2078289" y="69725"/>
                    <a:pt x="2081971" y="78598"/>
                    <a:pt x="2045003" y="81616"/>
                  </a:cubicBezTo>
                  <a:cubicBezTo>
                    <a:pt x="2008035" y="84634"/>
                    <a:pt x="1972508" y="72327"/>
                    <a:pt x="1916363" y="70469"/>
                  </a:cubicBezTo>
                  <a:cubicBezTo>
                    <a:pt x="1860218" y="68611"/>
                    <a:pt x="1794140" y="16903"/>
                    <a:pt x="1748873" y="7095"/>
                  </a:cubicBezTo>
                  <a:cubicBezTo>
                    <a:pt x="1703606" y="-2713"/>
                    <a:pt x="1666401" y="6362"/>
                    <a:pt x="1626652" y="7094"/>
                  </a:cubicBezTo>
                  <a:cubicBezTo>
                    <a:pt x="1586903" y="7826"/>
                    <a:pt x="1552625" y="1677"/>
                    <a:pt x="1510376" y="11485"/>
                  </a:cubicBezTo>
                  <a:cubicBezTo>
                    <a:pt x="1468127" y="21293"/>
                    <a:pt x="1411869" y="58375"/>
                    <a:pt x="1373155" y="65942"/>
                  </a:cubicBezTo>
                  <a:cubicBezTo>
                    <a:pt x="1334441" y="73509"/>
                    <a:pt x="1306763" y="82539"/>
                    <a:pt x="1269040" y="79521"/>
                  </a:cubicBezTo>
                  <a:cubicBezTo>
                    <a:pt x="1231317" y="76503"/>
                    <a:pt x="1176410" y="50110"/>
                    <a:pt x="1128711" y="47835"/>
                  </a:cubicBezTo>
                  <a:cubicBezTo>
                    <a:pt x="1081012" y="45560"/>
                    <a:pt x="1078658" y="37205"/>
                    <a:pt x="1010003" y="47767"/>
                  </a:cubicBezTo>
                  <a:cubicBezTo>
                    <a:pt x="941348" y="58329"/>
                    <a:pt x="795073" y="102899"/>
                    <a:pt x="716779" y="111209"/>
                  </a:cubicBezTo>
                  <a:cubicBezTo>
                    <a:pt x="638485" y="119519"/>
                    <a:pt x="580875" y="100647"/>
                    <a:pt x="540236" y="97629"/>
                  </a:cubicBezTo>
                  <a:lnTo>
                    <a:pt x="423149" y="61415"/>
                  </a:lnTo>
                  <a:lnTo>
                    <a:pt x="129722" y="61415"/>
                  </a:lnTo>
                  <a:lnTo>
                    <a:pt x="20540" y="143302"/>
                  </a:lnTo>
                  <a:lnTo>
                    <a:pt x="0" y="227621"/>
                  </a:lnTo>
                  <a:lnTo>
                    <a:pt x="54659" y="286603"/>
                  </a:lnTo>
                  <a:cubicBezTo>
                    <a:pt x="115353" y="316951"/>
                    <a:pt x="119485" y="318447"/>
                    <a:pt x="157017" y="320722"/>
                  </a:cubicBezTo>
                  <a:cubicBezTo>
                    <a:pt x="194549" y="322997"/>
                    <a:pt x="243454" y="307075"/>
                    <a:pt x="279848" y="300251"/>
                  </a:cubicBezTo>
                  <a:lnTo>
                    <a:pt x="375382" y="279779"/>
                  </a:lnTo>
                  <a:cubicBezTo>
                    <a:pt x="418262" y="273383"/>
                    <a:pt x="474722" y="212666"/>
                    <a:pt x="517602" y="206270"/>
                  </a:cubicBezTo>
                  <a:lnTo>
                    <a:pt x="700631" y="186677"/>
                  </a:lnTo>
                  <a:lnTo>
                    <a:pt x="915211" y="259240"/>
                  </a:lnTo>
                  <a:cubicBezTo>
                    <a:pt x="956087" y="252439"/>
                    <a:pt x="1002660" y="250547"/>
                    <a:pt x="1037838" y="238836"/>
                  </a:cubicBezTo>
                  <a:cubicBezTo>
                    <a:pt x="1073016" y="227125"/>
                    <a:pt x="1105098" y="202700"/>
                    <a:pt x="1126279" y="188973"/>
                  </a:cubicBezTo>
                  <a:cubicBezTo>
                    <a:pt x="1147460" y="175246"/>
                    <a:pt x="1138046" y="164426"/>
                    <a:pt x="1164925" y="156476"/>
                  </a:cubicBezTo>
                  <a:cubicBezTo>
                    <a:pt x="1191804" y="148526"/>
                    <a:pt x="1218143" y="130972"/>
                    <a:pt x="1287553" y="141275"/>
                  </a:cubicBezTo>
                  <a:cubicBezTo>
                    <a:pt x="1356963" y="151579"/>
                    <a:pt x="1456280" y="213748"/>
                    <a:pt x="1581384" y="218297"/>
                  </a:cubicBezTo>
                  <a:lnTo>
                    <a:pt x="1762859" y="231876"/>
                  </a:lnTo>
                  <a:lnTo>
                    <a:pt x="2042773" y="157017"/>
                  </a:lnTo>
                  <a:cubicBezTo>
                    <a:pt x="2136799" y="145666"/>
                    <a:pt x="2214486" y="151330"/>
                    <a:pt x="2313432" y="150193"/>
                  </a:cubicBezTo>
                  <a:lnTo>
                    <a:pt x="2654558" y="163773"/>
                  </a:lnTo>
                  <a:cubicBezTo>
                    <a:pt x="2731884" y="166036"/>
                    <a:pt x="2736445" y="163773"/>
                    <a:pt x="2777388" y="163773"/>
                  </a:cubicBezTo>
                  <a:lnTo>
                    <a:pt x="2893394" y="163773"/>
                  </a:lnTo>
                  <a:lnTo>
                    <a:pt x="2879746" y="0"/>
                  </a:lnTo>
                  <a:close/>
                </a:path>
              </a:pathLst>
            </a:custGeom>
            <a:solidFill>
              <a:srgbClr val="FF33C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1BEECC0F-2A11-482F-B681-F046676445E6}"/>
                </a:ext>
              </a:extLst>
            </p:cNvPr>
            <p:cNvSpPr/>
            <p:nvPr/>
          </p:nvSpPr>
          <p:spPr>
            <a:xfrm>
              <a:off x="4427146" y="1887648"/>
              <a:ext cx="814812" cy="1697587"/>
            </a:xfrm>
            <a:custGeom>
              <a:avLst/>
              <a:gdLst>
                <a:gd name="connsiteX0" fmla="*/ 787651 w 814811"/>
                <a:gd name="connsiteY0" fmla="*/ 1679418 h 1720158"/>
                <a:gd name="connsiteX1" fmla="*/ 814811 w 814811"/>
                <a:gd name="connsiteY1" fmla="*/ 1561723 h 1720158"/>
                <a:gd name="connsiteX2" fmla="*/ 792178 w 814811"/>
                <a:gd name="connsiteY2" fmla="*/ 1462135 h 1720158"/>
                <a:gd name="connsiteX3" fmla="*/ 737857 w 814811"/>
                <a:gd name="connsiteY3" fmla="*/ 1394234 h 1720158"/>
                <a:gd name="connsiteX4" fmla="*/ 692590 w 814811"/>
                <a:gd name="connsiteY4" fmla="*/ 1321806 h 1720158"/>
                <a:gd name="connsiteX5" fmla="*/ 656376 w 814811"/>
                <a:gd name="connsiteY5" fmla="*/ 1253905 h 1720158"/>
                <a:gd name="connsiteX6" fmla="*/ 647322 w 814811"/>
                <a:gd name="connsiteY6" fmla="*/ 1158844 h 1720158"/>
                <a:gd name="connsiteX7" fmla="*/ 692590 w 814811"/>
                <a:gd name="connsiteY7" fmla="*/ 1004935 h 1720158"/>
                <a:gd name="connsiteX8" fmla="*/ 728804 w 814811"/>
                <a:gd name="connsiteY8" fmla="*/ 864606 h 1720158"/>
                <a:gd name="connsiteX9" fmla="*/ 765017 w 814811"/>
                <a:gd name="connsiteY9" fmla="*/ 715224 h 1720158"/>
                <a:gd name="connsiteX10" fmla="*/ 737857 w 814811"/>
                <a:gd name="connsiteY10" fmla="*/ 588475 h 1720158"/>
                <a:gd name="connsiteX11" fmla="*/ 710697 w 814811"/>
                <a:gd name="connsiteY11" fmla="*/ 448147 h 1720158"/>
                <a:gd name="connsiteX12" fmla="*/ 647322 w 814811"/>
                <a:gd name="connsiteY12" fmla="*/ 294238 h 1720158"/>
                <a:gd name="connsiteX13" fmla="*/ 534154 w 814811"/>
                <a:gd name="connsiteY13" fmla="*/ 135802 h 1720158"/>
                <a:gd name="connsiteX14" fmla="*/ 475306 w 814811"/>
                <a:gd name="connsiteY14" fmla="*/ 58848 h 1720158"/>
                <a:gd name="connsiteX15" fmla="*/ 439093 w 814811"/>
                <a:gd name="connsiteY15" fmla="*/ 9054 h 1720158"/>
                <a:gd name="connsiteX16" fmla="*/ 366665 w 814811"/>
                <a:gd name="connsiteY16" fmla="*/ 0 h 1720158"/>
                <a:gd name="connsiteX17" fmla="*/ 325924 w 814811"/>
                <a:gd name="connsiteY17" fmla="*/ 31687 h 1720158"/>
                <a:gd name="connsiteX18" fmla="*/ 325924 w 814811"/>
                <a:gd name="connsiteY18" fmla="*/ 99588 h 1720158"/>
                <a:gd name="connsiteX19" fmla="*/ 325924 w 814811"/>
                <a:gd name="connsiteY19" fmla="*/ 190123 h 1720158"/>
                <a:gd name="connsiteX20" fmla="*/ 330451 w 814811"/>
                <a:gd name="connsiteY20" fmla="*/ 235390 h 1720158"/>
                <a:gd name="connsiteX21" fmla="*/ 348558 w 814811"/>
                <a:gd name="connsiteY21" fmla="*/ 344032 h 1720158"/>
                <a:gd name="connsiteX22" fmla="*/ 348558 w 814811"/>
                <a:gd name="connsiteY22" fmla="*/ 384772 h 1720158"/>
                <a:gd name="connsiteX23" fmla="*/ 375718 w 814811"/>
                <a:gd name="connsiteY23" fmla="*/ 475307 h 1720158"/>
                <a:gd name="connsiteX24" fmla="*/ 366665 w 814811"/>
                <a:gd name="connsiteY24" fmla="*/ 583949 h 1720158"/>
                <a:gd name="connsiteX25" fmla="*/ 294237 w 814811"/>
                <a:gd name="connsiteY25" fmla="*/ 597529 h 1720158"/>
                <a:gd name="connsiteX26" fmla="*/ 217283 w 814811"/>
                <a:gd name="connsiteY26" fmla="*/ 561315 h 1720158"/>
                <a:gd name="connsiteX27" fmla="*/ 144855 w 814811"/>
                <a:gd name="connsiteY27" fmla="*/ 525101 h 1720158"/>
                <a:gd name="connsiteX28" fmla="*/ 90534 w 814811"/>
                <a:gd name="connsiteY28" fmla="*/ 520574 h 1720158"/>
                <a:gd name="connsiteX29" fmla="*/ 22633 w 814811"/>
                <a:gd name="connsiteY29" fmla="*/ 529628 h 1720158"/>
                <a:gd name="connsiteX30" fmla="*/ 0 w 814811"/>
                <a:gd name="connsiteY30" fmla="*/ 588475 h 1720158"/>
                <a:gd name="connsiteX31" fmla="*/ 27160 w 814811"/>
                <a:gd name="connsiteY31" fmla="*/ 674483 h 1720158"/>
                <a:gd name="connsiteX32" fmla="*/ 108641 w 814811"/>
                <a:gd name="connsiteY32" fmla="*/ 751438 h 1720158"/>
                <a:gd name="connsiteX33" fmla="*/ 113168 w 814811"/>
                <a:gd name="connsiteY33" fmla="*/ 796705 h 1720158"/>
                <a:gd name="connsiteX34" fmla="*/ 149382 w 814811"/>
                <a:gd name="connsiteY34" fmla="*/ 937034 h 1720158"/>
                <a:gd name="connsiteX35" fmla="*/ 181069 w 814811"/>
                <a:gd name="connsiteY35" fmla="*/ 1086416 h 1720158"/>
                <a:gd name="connsiteX36" fmla="*/ 199176 w 814811"/>
                <a:gd name="connsiteY36" fmla="*/ 1267485 h 1720158"/>
                <a:gd name="connsiteX37" fmla="*/ 267077 w 814811"/>
                <a:gd name="connsiteY37" fmla="*/ 1358020 h 1720158"/>
                <a:gd name="connsiteX38" fmla="*/ 366665 w 814811"/>
                <a:gd name="connsiteY38" fmla="*/ 1398760 h 1720158"/>
                <a:gd name="connsiteX39" fmla="*/ 452673 w 814811"/>
                <a:gd name="connsiteY39" fmla="*/ 1421394 h 1720158"/>
                <a:gd name="connsiteX40" fmla="*/ 529627 w 814811"/>
                <a:gd name="connsiteY40" fmla="*/ 1484768 h 1720158"/>
                <a:gd name="connsiteX41" fmla="*/ 620162 w 814811"/>
                <a:gd name="connsiteY41" fmla="*/ 1620570 h 1720158"/>
                <a:gd name="connsiteX42" fmla="*/ 724277 w 814811"/>
                <a:gd name="connsiteY42" fmla="*/ 1720158 h 1720158"/>
                <a:gd name="connsiteX43" fmla="*/ 787651 w 814811"/>
                <a:gd name="connsiteY43" fmla="*/ 1679418 h 1720158"/>
                <a:gd name="connsiteX0" fmla="*/ 787651 w 814812"/>
                <a:gd name="connsiteY0" fmla="*/ 1679418 h 1720158"/>
                <a:gd name="connsiteX1" fmla="*/ 814811 w 814812"/>
                <a:gd name="connsiteY1" fmla="*/ 1561723 h 1720158"/>
                <a:gd name="connsiteX2" fmla="*/ 814812 w 814812"/>
                <a:gd name="connsiteY2" fmla="*/ 1471189 h 1720158"/>
                <a:gd name="connsiteX3" fmla="*/ 737857 w 814812"/>
                <a:gd name="connsiteY3" fmla="*/ 1394234 h 1720158"/>
                <a:gd name="connsiteX4" fmla="*/ 692590 w 814812"/>
                <a:gd name="connsiteY4" fmla="*/ 1321806 h 1720158"/>
                <a:gd name="connsiteX5" fmla="*/ 656376 w 814812"/>
                <a:gd name="connsiteY5" fmla="*/ 1253905 h 1720158"/>
                <a:gd name="connsiteX6" fmla="*/ 647322 w 814812"/>
                <a:gd name="connsiteY6" fmla="*/ 1158844 h 1720158"/>
                <a:gd name="connsiteX7" fmla="*/ 692590 w 814812"/>
                <a:gd name="connsiteY7" fmla="*/ 1004935 h 1720158"/>
                <a:gd name="connsiteX8" fmla="*/ 728804 w 814812"/>
                <a:gd name="connsiteY8" fmla="*/ 864606 h 1720158"/>
                <a:gd name="connsiteX9" fmla="*/ 765017 w 814812"/>
                <a:gd name="connsiteY9" fmla="*/ 715224 h 1720158"/>
                <a:gd name="connsiteX10" fmla="*/ 737857 w 814812"/>
                <a:gd name="connsiteY10" fmla="*/ 588475 h 1720158"/>
                <a:gd name="connsiteX11" fmla="*/ 710697 w 814812"/>
                <a:gd name="connsiteY11" fmla="*/ 448147 h 1720158"/>
                <a:gd name="connsiteX12" fmla="*/ 647322 w 814812"/>
                <a:gd name="connsiteY12" fmla="*/ 294238 h 1720158"/>
                <a:gd name="connsiteX13" fmla="*/ 534154 w 814812"/>
                <a:gd name="connsiteY13" fmla="*/ 135802 h 1720158"/>
                <a:gd name="connsiteX14" fmla="*/ 475306 w 814812"/>
                <a:gd name="connsiteY14" fmla="*/ 58848 h 1720158"/>
                <a:gd name="connsiteX15" fmla="*/ 439093 w 814812"/>
                <a:gd name="connsiteY15" fmla="*/ 9054 h 1720158"/>
                <a:gd name="connsiteX16" fmla="*/ 366665 w 814812"/>
                <a:gd name="connsiteY16" fmla="*/ 0 h 1720158"/>
                <a:gd name="connsiteX17" fmla="*/ 325924 w 814812"/>
                <a:gd name="connsiteY17" fmla="*/ 31687 h 1720158"/>
                <a:gd name="connsiteX18" fmla="*/ 325924 w 814812"/>
                <a:gd name="connsiteY18" fmla="*/ 99588 h 1720158"/>
                <a:gd name="connsiteX19" fmla="*/ 325924 w 814812"/>
                <a:gd name="connsiteY19" fmla="*/ 190123 h 1720158"/>
                <a:gd name="connsiteX20" fmla="*/ 330451 w 814812"/>
                <a:gd name="connsiteY20" fmla="*/ 235390 h 1720158"/>
                <a:gd name="connsiteX21" fmla="*/ 348558 w 814812"/>
                <a:gd name="connsiteY21" fmla="*/ 344032 h 1720158"/>
                <a:gd name="connsiteX22" fmla="*/ 348558 w 814812"/>
                <a:gd name="connsiteY22" fmla="*/ 384772 h 1720158"/>
                <a:gd name="connsiteX23" fmla="*/ 375718 w 814812"/>
                <a:gd name="connsiteY23" fmla="*/ 475307 h 1720158"/>
                <a:gd name="connsiteX24" fmla="*/ 366665 w 814812"/>
                <a:gd name="connsiteY24" fmla="*/ 583949 h 1720158"/>
                <a:gd name="connsiteX25" fmla="*/ 294237 w 814812"/>
                <a:gd name="connsiteY25" fmla="*/ 597529 h 1720158"/>
                <a:gd name="connsiteX26" fmla="*/ 217283 w 814812"/>
                <a:gd name="connsiteY26" fmla="*/ 561315 h 1720158"/>
                <a:gd name="connsiteX27" fmla="*/ 144855 w 814812"/>
                <a:gd name="connsiteY27" fmla="*/ 525101 h 1720158"/>
                <a:gd name="connsiteX28" fmla="*/ 90534 w 814812"/>
                <a:gd name="connsiteY28" fmla="*/ 520574 h 1720158"/>
                <a:gd name="connsiteX29" fmla="*/ 22633 w 814812"/>
                <a:gd name="connsiteY29" fmla="*/ 529628 h 1720158"/>
                <a:gd name="connsiteX30" fmla="*/ 0 w 814812"/>
                <a:gd name="connsiteY30" fmla="*/ 588475 h 1720158"/>
                <a:gd name="connsiteX31" fmla="*/ 27160 w 814812"/>
                <a:gd name="connsiteY31" fmla="*/ 674483 h 1720158"/>
                <a:gd name="connsiteX32" fmla="*/ 108641 w 814812"/>
                <a:gd name="connsiteY32" fmla="*/ 751438 h 1720158"/>
                <a:gd name="connsiteX33" fmla="*/ 113168 w 814812"/>
                <a:gd name="connsiteY33" fmla="*/ 796705 h 1720158"/>
                <a:gd name="connsiteX34" fmla="*/ 149382 w 814812"/>
                <a:gd name="connsiteY34" fmla="*/ 937034 h 1720158"/>
                <a:gd name="connsiteX35" fmla="*/ 181069 w 814812"/>
                <a:gd name="connsiteY35" fmla="*/ 1086416 h 1720158"/>
                <a:gd name="connsiteX36" fmla="*/ 199176 w 814812"/>
                <a:gd name="connsiteY36" fmla="*/ 1267485 h 1720158"/>
                <a:gd name="connsiteX37" fmla="*/ 267077 w 814812"/>
                <a:gd name="connsiteY37" fmla="*/ 1358020 h 1720158"/>
                <a:gd name="connsiteX38" fmla="*/ 366665 w 814812"/>
                <a:gd name="connsiteY38" fmla="*/ 1398760 h 1720158"/>
                <a:gd name="connsiteX39" fmla="*/ 452673 w 814812"/>
                <a:gd name="connsiteY39" fmla="*/ 1421394 h 1720158"/>
                <a:gd name="connsiteX40" fmla="*/ 529627 w 814812"/>
                <a:gd name="connsiteY40" fmla="*/ 1484768 h 1720158"/>
                <a:gd name="connsiteX41" fmla="*/ 620162 w 814812"/>
                <a:gd name="connsiteY41" fmla="*/ 1620570 h 1720158"/>
                <a:gd name="connsiteX42" fmla="*/ 724277 w 814812"/>
                <a:gd name="connsiteY42" fmla="*/ 1720158 h 1720158"/>
                <a:gd name="connsiteX43" fmla="*/ 787651 w 814812"/>
                <a:gd name="connsiteY43" fmla="*/ 1679418 h 1720158"/>
                <a:gd name="connsiteX0" fmla="*/ 787651 w 814812"/>
                <a:gd name="connsiteY0" fmla="*/ 1679418 h 1720158"/>
                <a:gd name="connsiteX1" fmla="*/ 814811 w 814812"/>
                <a:gd name="connsiteY1" fmla="*/ 1561723 h 1720158"/>
                <a:gd name="connsiteX2" fmla="*/ 814812 w 814812"/>
                <a:gd name="connsiteY2" fmla="*/ 1471189 h 1720158"/>
                <a:gd name="connsiteX3" fmla="*/ 737857 w 814812"/>
                <a:gd name="connsiteY3" fmla="*/ 1394234 h 1720158"/>
                <a:gd name="connsiteX4" fmla="*/ 692590 w 814812"/>
                <a:gd name="connsiteY4" fmla="*/ 1321806 h 1720158"/>
                <a:gd name="connsiteX5" fmla="*/ 656376 w 814812"/>
                <a:gd name="connsiteY5" fmla="*/ 1253905 h 1720158"/>
                <a:gd name="connsiteX6" fmla="*/ 647322 w 814812"/>
                <a:gd name="connsiteY6" fmla="*/ 1158844 h 1720158"/>
                <a:gd name="connsiteX7" fmla="*/ 692590 w 814812"/>
                <a:gd name="connsiteY7" fmla="*/ 1004935 h 1720158"/>
                <a:gd name="connsiteX8" fmla="*/ 728804 w 814812"/>
                <a:gd name="connsiteY8" fmla="*/ 864606 h 1720158"/>
                <a:gd name="connsiteX9" fmla="*/ 765017 w 814812"/>
                <a:gd name="connsiteY9" fmla="*/ 715224 h 1720158"/>
                <a:gd name="connsiteX10" fmla="*/ 737857 w 814812"/>
                <a:gd name="connsiteY10" fmla="*/ 588475 h 1720158"/>
                <a:gd name="connsiteX11" fmla="*/ 710697 w 814812"/>
                <a:gd name="connsiteY11" fmla="*/ 448147 h 1720158"/>
                <a:gd name="connsiteX12" fmla="*/ 647322 w 814812"/>
                <a:gd name="connsiteY12" fmla="*/ 294238 h 1720158"/>
                <a:gd name="connsiteX13" fmla="*/ 534154 w 814812"/>
                <a:gd name="connsiteY13" fmla="*/ 135802 h 1720158"/>
                <a:gd name="connsiteX14" fmla="*/ 475306 w 814812"/>
                <a:gd name="connsiteY14" fmla="*/ 58848 h 1720158"/>
                <a:gd name="connsiteX15" fmla="*/ 439093 w 814812"/>
                <a:gd name="connsiteY15" fmla="*/ 9054 h 1720158"/>
                <a:gd name="connsiteX16" fmla="*/ 366665 w 814812"/>
                <a:gd name="connsiteY16" fmla="*/ 0 h 1720158"/>
                <a:gd name="connsiteX17" fmla="*/ 325924 w 814812"/>
                <a:gd name="connsiteY17" fmla="*/ 31687 h 1720158"/>
                <a:gd name="connsiteX18" fmla="*/ 325924 w 814812"/>
                <a:gd name="connsiteY18" fmla="*/ 99588 h 1720158"/>
                <a:gd name="connsiteX19" fmla="*/ 325924 w 814812"/>
                <a:gd name="connsiteY19" fmla="*/ 190123 h 1720158"/>
                <a:gd name="connsiteX20" fmla="*/ 330451 w 814812"/>
                <a:gd name="connsiteY20" fmla="*/ 235390 h 1720158"/>
                <a:gd name="connsiteX21" fmla="*/ 348558 w 814812"/>
                <a:gd name="connsiteY21" fmla="*/ 344032 h 1720158"/>
                <a:gd name="connsiteX22" fmla="*/ 348558 w 814812"/>
                <a:gd name="connsiteY22" fmla="*/ 384772 h 1720158"/>
                <a:gd name="connsiteX23" fmla="*/ 375718 w 814812"/>
                <a:gd name="connsiteY23" fmla="*/ 475307 h 1720158"/>
                <a:gd name="connsiteX24" fmla="*/ 366665 w 814812"/>
                <a:gd name="connsiteY24" fmla="*/ 583949 h 1720158"/>
                <a:gd name="connsiteX25" fmla="*/ 294237 w 814812"/>
                <a:gd name="connsiteY25" fmla="*/ 597529 h 1720158"/>
                <a:gd name="connsiteX26" fmla="*/ 217283 w 814812"/>
                <a:gd name="connsiteY26" fmla="*/ 561315 h 1720158"/>
                <a:gd name="connsiteX27" fmla="*/ 144855 w 814812"/>
                <a:gd name="connsiteY27" fmla="*/ 525101 h 1720158"/>
                <a:gd name="connsiteX28" fmla="*/ 90534 w 814812"/>
                <a:gd name="connsiteY28" fmla="*/ 520574 h 1720158"/>
                <a:gd name="connsiteX29" fmla="*/ 22633 w 814812"/>
                <a:gd name="connsiteY29" fmla="*/ 529628 h 1720158"/>
                <a:gd name="connsiteX30" fmla="*/ 0 w 814812"/>
                <a:gd name="connsiteY30" fmla="*/ 588475 h 1720158"/>
                <a:gd name="connsiteX31" fmla="*/ 27160 w 814812"/>
                <a:gd name="connsiteY31" fmla="*/ 674483 h 1720158"/>
                <a:gd name="connsiteX32" fmla="*/ 108641 w 814812"/>
                <a:gd name="connsiteY32" fmla="*/ 751438 h 1720158"/>
                <a:gd name="connsiteX33" fmla="*/ 113168 w 814812"/>
                <a:gd name="connsiteY33" fmla="*/ 796705 h 1720158"/>
                <a:gd name="connsiteX34" fmla="*/ 149382 w 814812"/>
                <a:gd name="connsiteY34" fmla="*/ 937034 h 1720158"/>
                <a:gd name="connsiteX35" fmla="*/ 181069 w 814812"/>
                <a:gd name="connsiteY35" fmla="*/ 1086416 h 1720158"/>
                <a:gd name="connsiteX36" fmla="*/ 199176 w 814812"/>
                <a:gd name="connsiteY36" fmla="*/ 1267485 h 1720158"/>
                <a:gd name="connsiteX37" fmla="*/ 267077 w 814812"/>
                <a:gd name="connsiteY37" fmla="*/ 1358020 h 1720158"/>
                <a:gd name="connsiteX38" fmla="*/ 366665 w 814812"/>
                <a:gd name="connsiteY38" fmla="*/ 1398760 h 1720158"/>
                <a:gd name="connsiteX39" fmla="*/ 452673 w 814812"/>
                <a:gd name="connsiteY39" fmla="*/ 1421394 h 1720158"/>
                <a:gd name="connsiteX40" fmla="*/ 516527 w 814812"/>
                <a:gd name="connsiteY40" fmla="*/ 1495249 h 1720158"/>
                <a:gd name="connsiteX41" fmla="*/ 620162 w 814812"/>
                <a:gd name="connsiteY41" fmla="*/ 1620570 h 1720158"/>
                <a:gd name="connsiteX42" fmla="*/ 724277 w 814812"/>
                <a:gd name="connsiteY42" fmla="*/ 1720158 h 1720158"/>
                <a:gd name="connsiteX43" fmla="*/ 787651 w 814812"/>
                <a:gd name="connsiteY43" fmla="*/ 1679418 h 1720158"/>
                <a:gd name="connsiteX0" fmla="*/ 787651 w 814812"/>
                <a:gd name="connsiteY0" fmla="*/ 1679418 h 1720158"/>
                <a:gd name="connsiteX1" fmla="*/ 814811 w 814812"/>
                <a:gd name="connsiteY1" fmla="*/ 1561723 h 1720158"/>
                <a:gd name="connsiteX2" fmla="*/ 814812 w 814812"/>
                <a:gd name="connsiteY2" fmla="*/ 1471189 h 1720158"/>
                <a:gd name="connsiteX3" fmla="*/ 737857 w 814812"/>
                <a:gd name="connsiteY3" fmla="*/ 1394234 h 1720158"/>
                <a:gd name="connsiteX4" fmla="*/ 692590 w 814812"/>
                <a:gd name="connsiteY4" fmla="*/ 1321806 h 1720158"/>
                <a:gd name="connsiteX5" fmla="*/ 656376 w 814812"/>
                <a:gd name="connsiteY5" fmla="*/ 1253905 h 1720158"/>
                <a:gd name="connsiteX6" fmla="*/ 647322 w 814812"/>
                <a:gd name="connsiteY6" fmla="*/ 1158844 h 1720158"/>
                <a:gd name="connsiteX7" fmla="*/ 692590 w 814812"/>
                <a:gd name="connsiteY7" fmla="*/ 1004935 h 1720158"/>
                <a:gd name="connsiteX8" fmla="*/ 728804 w 814812"/>
                <a:gd name="connsiteY8" fmla="*/ 864606 h 1720158"/>
                <a:gd name="connsiteX9" fmla="*/ 765017 w 814812"/>
                <a:gd name="connsiteY9" fmla="*/ 715224 h 1720158"/>
                <a:gd name="connsiteX10" fmla="*/ 737857 w 814812"/>
                <a:gd name="connsiteY10" fmla="*/ 588475 h 1720158"/>
                <a:gd name="connsiteX11" fmla="*/ 710697 w 814812"/>
                <a:gd name="connsiteY11" fmla="*/ 448147 h 1720158"/>
                <a:gd name="connsiteX12" fmla="*/ 647322 w 814812"/>
                <a:gd name="connsiteY12" fmla="*/ 294238 h 1720158"/>
                <a:gd name="connsiteX13" fmla="*/ 534154 w 814812"/>
                <a:gd name="connsiteY13" fmla="*/ 135802 h 1720158"/>
                <a:gd name="connsiteX14" fmla="*/ 475306 w 814812"/>
                <a:gd name="connsiteY14" fmla="*/ 58848 h 1720158"/>
                <a:gd name="connsiteX15" fmla="*/ 439093 w 814812"/>
                <a:gd name="connsiteY15" fmla="*/ 9054 h 1720158"/>
                <a:gd name="connsiteX16" fmla="*/ 366665 w 814812"/>
                <a:gd name="connsiteY16" fmla="*/ 0 h 1720158"/>
                <a:gd name="connsiteX17" fmla="*/ 325924 w 814812"/>
                <a:gd name="connsiteY17" fmla="*/ 31687 h 1720158"/>
                <a:gd name="connsiteX18" fmla="*/ 325924 w 814812"/>
                <a:gd name="connsiteY18" fmla="*/ 99588 h 1720158"/>
                <a:gd name="connsiteX19" fmla="*/ 325924 w 814812"/>
                <a:gd name="connsiteY19" fmla="*/ 190123 h 1720158"/>
                <a:gd name="connsiteX20" fmla="*/ 330451 w 814812"/>
                <a:gd name="connsiteY20" fmla="*/ 235390 h 1720158"/>
                <a:gd name="connsiteX21" fmla="*/ 348558 w 814812"/>
                <a:gd name="connsiteY21" fmla="*/ 344032 h 1720158"/>
                <a:gd name="connsiteX22" fmla="*/ 348558 w 814812"/>
                <a:gd name="connsiteY22" fmla="*/ 384772 h 1720158"/>
                <a:gd name="connsiteX23" fmla="*/ 375718 w 814812"/>
                <a:gd name="connsiteY23" fmla="*/ 475307 h 1720158"/>
                <a:gd name="connsiteX24" fmla="*/ 366665 w 814812"/>
                <a:gd name="connsiteY24" fmla="*/ 583949 h 1720158"/>
                <a:gd name="connsiteX25" fmla="*/ 294237 w 814812"/>
                <a:gd name="connsiteY25" fmla="*/ 597529 h 1720158"/>
                <a:gd name="connsiteX26" fmla="*/ 217283 w 814812"/>
                <a:gd name="connsiteY26" fmla="*/ 561315 h 1720158"/>
                <a:gd name="connsiteX27" fmla="*/ 144855 w 814812"/>
                <a:gd name="connsiteY27" fmla="*/ 525101 h 1720158"/>
                <a:gd name="connsiteX28" fmla="*/ 90534 w 814812"/>
                <a:gd name="connsiteY28" fmla="*/ 520574 h 1720158"/>
                <a:gd name="connsiteX29" fmla="*/ 22633 w 814812"/>
                <a:gd name="connsiteY29" fmla="*/ 529628 h 1720158"/>
                <a:gd name="connsiteX30" fmla="*/ 0 w 814812"/>
                <a:gd name="connsiteY30" fmla="*/ 588475 h 1720158"/>
                <a:gd name="connsiteX31" fmla="*/ 27160 w 814812"/>
                <a:gd name="connsiteY31" fmla="*/ 674483 h 1720158"/>
                <a:gd name="connsiteX32" fmla="*/ 108641 w 814812"/>
                <a:gd name="connsiteY32" fmla="*/ 751438 h 1720158"/>
                <a:gd name="connsiteX33" fmla="*/ 113168 w 814812"/>
                <a:gd name="connsiteY33" fmla="*/ 796705 h 1720158"/>
                <a:gd name="connsiteX34" fmla="*/ 149382 w 814812"/>
                <a:gd name="connsiteY34" fmla="*/ 937034 h 1720158"/>
                <a:gd name="connsiteX35" fmla="*/ 181069 w 814812"/>
                <a:gd name="connsiteY35" fmla="*/ 1086416 h 1720158"/>
                <a:gd name="connsiteX36" fmla="*/ 199176 w 814812"/>
                <a:gd name="connsiteY36" fmla="*/ 1267485 h 1720158"/>
                <a:gd name="connsiteX37" fmla="*/ 267077 w 814812"/>
                <a:gd name="connsiteY37" fmla="*/ 1358020 h 1720158"/>
                <a:gd name="connsiteX38" fmla="*/ 366665 w 814812"/>
                <a:gd name="connsiteY38" fmla="*/ 1398760 h 1720158"/>
                <a:gd name="connsiteX39" fmla="*/ 452673 w 814812"/>
                <a:gd name="connsiteY39" fmla="*/ 1421394 h 1720158"/>
                <a:gd name="connsiteX40" fmla="*/ 516527 w 814812"/>
                <a:gd name="connsiteY40" fmla="*/ 1495249 h 1720158"/>
                <a:gd name="connsiteX41" fmla="*/ 599202 w 814812"/>
                <a:gd name="connsiteY41" fmla="*/ 1636290 h 1720158"/>
                <a:gd name="connsiteX42" fmla="*/ 724277 w 814812"/>
                <a:gd name="connsiteY42" fmla="*/ 1720158 h 1720158"/>
                <a:gd name="connsiteX43" fmla="*/ 787651 w 814812"/>
                <a:gd name="connsiteY43" fmla="*/ 1679418 h 1720158"/>
                <a:gd name="connsiteX0" fmla="*/ 787651 w 814812"/>
                <a:gd name="connsiteY0" fmla="*/ 1679418 h 1720158"/>
                <a:gd name="connsiteX1" fmla="*/ 814811 w 814812"/>
                <a:gd name="connsiteY1" fmla="*/ 1561723 h 1720158"/>
                <a:gd name="connsiteX2" fmla="*/ 814812 w 814812"/>
                <a:gd name="connsiteY2" fmla="*/ 1471189 h 1720158"/>
                <a:gd name="connsiteX3" fmla="*/ 737857 w 814812"/>
                <a:gd name="connsiteY3" fmla="*/ 1394234 h 1720158"/>
                <a:gd name="connsiteX4" fmla="*/ 692590 w 814812"/>
                <a:gd name="connsiteY4" fmla="*/ 1321806 h 1720158"/>
                <a:gd name="connsiteX5" fmla="*/ 656376 w 814812"/>
                <a:gd name="connsiteY5" fmla="*/ 1253905 h 1720158"/>
                <a:gd name="connsiteX6" fmla="*/ 647322 w 814812"/>
                <a:gd name="connsiteY6" fmla="*/ 1158844 h 1720158"/>
                <a:gd name="connsiteX7" fmla="*/ 692590 w 814812"/>
                <a:gd name="connsiteY7" fmla="*/ 1004935 h 1720158"/>
                <a:gd name="connsiteX8" fmla="*/ 728804 w 814812"/>
                <a:gd name="connsiteY8" fmla="*/ 864606 h 1720158"/>
                <a:gd name="connsiteX9" fmla="*/ 765017 w 814812"/>
                <a:gd name="connsiteY9" fmla="*/ 715224 h 1720158"/>
                <a:gd name="connsiteX10" fmla="*/ 737857 w 814812"/>
                <a:gd name="connsiteY10" fmla="*/ 588475 h 1720158"/>
                <a:gd name="connsiteX11" fmla="*/ 710697 w 814812"/>
                <a:gd name="connsiteY11" fmla="*/ 448147 h 1720158"/>
                <a:gd name="connsiteX12" fmla="*/ 647322 w 814812"/>
                <a:gd name="connsiteY12" fmla="*/ 294238 h 1720158"/>
                <a:gd name="connsiteX13" fmla="*/ 534154 w 814812"/>
                <a:gd name="connsiteY13" fmla="*/ 135802 h 1720158"/>
                <a:gd name="connsiteX14" fmla="*/ 475306 w 814812"/>
                <a:gd name="connsiteY14" fmla="*/ 58848 h 1720158"/>
                <a:gd name="connsiteX15" fmla="*/ 439093 w 814812"/>
                <a:gd name="connsiteY15" fmla="*/ 9054 h 1720158"/>
                <a:gd name="connsiteX16" fmla="*/ 366665 w 814812"/>
                <a:gd name="connsiteY16" fmla="*/ 0 h 1720158"/>
                <a:gd name="connsiteX17" fmla="*/ 325924 w 814812"/>
                <a:gd name="connsiteY17" fmla="*/ 31687 h 1720158"/>
                <a:gd name="connsiteX18" fmla="*/ 325924 w 814812"/>
                <a:gd name="connsiteY18" fmla="*/ 99588 h 1720158"/>
                <a:gd name="connsiteX19" fmla="*/ 325924 w 814812"/>
                <a:gd name="connsiteY19" fmla="*/ 190123 h 1720158"/>
                <a:gd name="connsiteX20" fmla="*/ 330451 w 814812"/>
                <a:gd name="connsiteY20" fmla="*/ 235390 h 1720158"/>
                <a:gd name="connsiteX21" fmla="*/ 348558 w 814812"/>
                <a:gd name="connsiteY21" fmla="*/ 344032 h 1720158"/>
                <a:gd name="connsiteX22" fmla="*/ 348558 w 814812"/>
                <a:gd name="connsiteY22" fmla="*/ 384772 h 1720158"/>
                <a:gd name="connsiteX23" fmla="*/ 375718 w 814812"/>
                <a:gd name="connsiteY23" fmla="*/ 475307 h 1720158"/>
                <a:gd name="connsiteX24" fmla="*/ 366665 w 814812"/>
                <a:gd name="connsiteY24" fmla="*/ 583949 h 1720158"/>
                <a:gd name="connsiteX25" fmla="*/ 294237 w 814812"/>
                <a:gd name="connsiteY25" fmla="*/ 597529 h 1720158"/>
                <a:gd name="connsiteX26" fmla="*/ 217283 w 814812"/>
                <a:gd name="connsiteY26" fmla="*/ 561315 h 1720158"/>
                <a:gd name="connsiteX27" fmla="*/ 144855 w 814812"/>
                <a:gd name="connsiteY27" fmla="*/ 525101 h 1720158"/>
                <a:gd name="connsiteX28" fmla="*/ 90534 w 814812"/>
                <a:gd name="connsiteY28" fmla="*/ 520574 h 1720158"/>
                <a:gd name="connsiteX29" fmla="*/ 22633 w 814812"/>
                <a:gd name="connsiteY29" fmla="*/ 529628 h 1720158"/>
                <a:gd name="connsiteX30" fmla="*/ 0 w 814812"/>
                <a:gd name="connsiteY30" fmla="*/ 588475 h 1720158"/>
                <a:gd name="connsiteX31" fmla="*/ 27160 w 814812"/>
                <a:gd name="connsiteY31" fmla="*/ 674483 h 1720158"/>
                <a:gd name="connsiteX32" fmla="*/ 108641 w 814812"/>
                <a:gd name="connsiteY32" fmla="*/ 751438 h 1720158"/>
                <a:gd name="connsiteX33" fmla="*/ 113168 w 814812"/>
                <a:gd name="connsiteY33" fmla="*/ 796705 h 1720158"/>
                <a:gd name="connsiteX34" fmla="*/ 149382 w 814812"/>
                <a:gd name="connsiteY34" fmla="*/ 937034 h 1720158"/>
                <a:gd name="connsiteX35" fmla="*/ 181069 w 814812"/>
                <a:gd name="connsiteY35" fmla="*/ 1086416 h 1720158"/>
                <a:gd name="connsiteX36" fmla="*/ 199176 w 814812"/>
                <a:gd name="connsiteY36" fmla="*/ 1267485 h 1720158"/>
                <a:gd name="connsiteX37" fmla="*/ 267077 w 814812"/>
                <a:gd name="connsiteY37" fmla="*/ 1358020 h 1720158"/>
                <a:gd name="connsiteX38" fmla="*/ 366665 w 814812"/>
                <a:gd name="connsiteY38" fmla="*/ 1398760 h 1720158"/>
                <a:gd name="connsiteX39" fmla="*/ 452673 w 814812"/>
                <a:gd name="connsiteY39" fmla="*/ 1421394 h 1720158"/>
                <a:gd name="connsiteX40" fmla="*/ 516527 w 814812"/>
                <a:gd name="connsiteY40" fmla="*/ 1495249 h 1720158"/>
                <a:gd name="connsiteX41" fmla="*/ 599202 w 814812"/>
                <a:gd name="connsiteY41" fmla="*/ 1636290 h 1720158"/>
                <a:gd name="connsiteX42" fmla="*/ 666245 w 814812"/>
                <a:gd name="connsiteY42" fmla="*/ 1676824 h 1720158"/>
                <a:gd name="connsiteX43" fmla="*/ 724277 w 814812"/>
                <a:gd name="connsiteY43" fmla="*/ 1720158 h 1720158"/>
                <a:gd name="connsiteX44" fmla="*/ 787651 w 814812"/>
                <a:gd name="connsiteY44" fmla="*/ 1679418 h 1720158"/>
                <a:gd name="connsiteX0" fmla="*/ 787651 w 814812"/>
                <a:gd name="connsiteY0" fmla="*/ 1679418 h 1699197"/>
                <a:gd name="connsiteX1" fmla="*/ 814811 w 814812"/>
                <a:gd name="connsiteY1" fmla="*/ 1561723 h 1699197"/>
                <a:gd name="connsiteX2" fmla="*/ 814812 w 814812"/>
                <a:gd name="connsiteY2" fmla="*/ 1471189 h 1699197"/>
                <a:gd name="connsiteX3" fmla="*/ 737857 w 814812"/>
                <a:gd name="connsiteY3" fmla="*/ 1394234 h 1699197"/>
                <a:gd name="connsiteX4" fmla="*/ 692590 w 814812"/>
                <a:gd name="connsiteY4" fmla="*/ 1321806 h 1699197"/>
                <a:gd name="connsiteX5" fmla="*/ 656376 w 814812"/>
                <a:gd name="connsiteY5" fmla="*/ 1253905 h 1699197"/>
                <a:gd name="connsiteX6" fmla="*/ 647322 w 814812"/>
                <a:gd name="connsiteY6" fmla="*/ 1158844 h 1699197"/>
                <a:gd name="connsiteX7" fmla="*/ 692590 w 814812"/>
                <a:gd name="connsiteY7" fmla="*/ 1004935 h 1699197"/>
                <a:gd name="connsiteX8" fmla="*/ 728804 w 814812"/>
                <a:gd name="connsiteY8" fmla="*/ 864606 h 1699197"/>
                <a:gd name="connsiteX9" fmla="*/ 765017 w 814812"/>
                <a:gd name="connsiteY9" fmla="*/ 715224 h 1699197"/>
                <a:gd name="connsiteX10" fmla="*/ 737857 w 814812"/>
                <a:gd name="connsiteY10" fmla="*/ 588475 h 1699197"/>
                <a:gd name="connsiteX11" fmla="*/ 710697 w 814812"/>
                <a:gd name="connsiteY11" fmla="*/ 448147 h 1699197"/>
                <a:gd name="connsiteX12" fmla="*/ 647322 w 814812"/>
                <a:gd name="connsiteY12" fmla="*/ 294238 h 1699197"/>
                <a:gd name="connsiteX13" fmla="*/ 534154 w 814812"/>
                <a:gd name="connsiteY13" fmla="*/ 135802 h 1699197"/>
                <a:gd name="connsiteX14" fmla="*/ 475306 w 814812"/>
                <a:gd name="connsiteY14" fmla="*/ 58848 h 1699197"/>
                <a:gd name="connsiteX15" fmla="*/ 439093 w 814812"/>
                <a:gd name="connsiteY15" fmla="*/ 9054 h 1699197"/>
                <a:gd name="connsiteX16" fmla="*/ 366665 w 814812"/>
                <a:gd name="connsiteY16" fmla="*/ 0 h 1699197"/>
                <a:gd name="connsiteX17" fmla="*/ 325924 w 814812"/>
                <a:gd name="connsiteY17" fmla="*/ 31687 h 1699197"/>
                <a:gd name="connsiteX18" fmla="*/ 325924 w 814812"/>
                <a:gd name="connsiteY18" fmla="*/ 99588 h 1699197"/>
                <a:gd name="connsiteX19" fmla="*/ 325924 w 814812"/>
                <a:gd name="connsiteY19" fmla="*/ 190123 h 1699197"/>
                <a:gd name="connsiteX20" fmla="*/ 330451 w 814812"/>
                <a:gd name="connsiteY20" fmla="*/ 235390 h 1699197"/>
                <a:gd name="connsiteX21" fmla="*/ 348558 w 814812"/>
                <a:gd name="connsiteY21" fmla="*/ 344032 h 1699197"/>
                <a:gd name="connsiteX22" fmla="*/ 348558 w 814812"/>
                <a:gd name="connsiteY22" fmla="*/ 384772 h 1699197"/>
                <a:gd name="connsiteX23" fmla="*/ 375718 w 814812"/>
                <a:gd name="connsiteY23" fmla="*/ 475307 h 1699197"/>
                <a:gd name="connsiteX24" fmla="*/ 366665 w 814812"/>
                <a:gd name="connsiteY24" fmla="*/ 583949 h 1699197"/>
                <a:gd name="connsiteX25" fmla="*/ 294237 w 814812"/>
                <a:gd name="connsiteY25" fmla="*/ 597529 h 1699197"/>
                <a:gd name="connsiteX26" fmla="*/ 217283 w 814812"/>
                <a:gd name="connsiteY26" fmla="*/ 561315 h 1699197"/>
                <a:gd name="connsiteX27" fmla="*/ 144855 w 814812"/>
                <a:gd name="connsiteY27" fmla="*/ 525101 h 1699197"/>
                <a:gd name="connsiteX28" fmla="*/ 90534 w 814812"/>
                <a:gd name="connsiteY28" fmla="*/ 520574 h 1699197"/>
                <a:gd name="connsiteX29" fmla="*/ 22633 w 814812"/>
                <a:gd name="connsiteY29" fmla="*/ 529628 h 1699197"/>
                <a:gd name="connsiteX30" fmla="*/ 0 w 814812"/>
                <a:gd name="connsiteY30" fmla="*/ 588475 h 1699197"/>
                <a:gd name="connsiteX31" fmla="*/ 27160 w 814812"/>
                <a:gd name="connsiteY31" fmla="*/ 674483 h 1699197"/>
                <a:gd name="connsiteX32" fmla="*/ 108641 w 814812"/>
                <a:gd name="connsiteY32" fmla="*/ 751438 h 1699197"/>
                <a:gd name="connsiteX33" fmla="*/ 113168 w 814812"/>
                <a:gd name="connsiteY33" fmla="*/ 796705 h 1699197"/>
                <a:gd name="connsiteX34" fmla="*/ 149382 w 814812"/>
                <a:gd name="connsiteY34" fmla="*/ 937034 h 1699197"/>
                <a:gd name="connsiteX35" fmla="*/ 181069 w 814812"/>
                <a:gd name="connsiteY35" fmla="*/ 1086416 h 1699197"/>
                <a:gd name="connsiteX36" fmla="*/ 199176 w 814812"/>
                <a:gd name="connsiteY36" fmla="*/ 1267485 h 1699197"/>
                <a:gd name="connsiteX37" fmla="*/ 267077 w 814812"/>
                <a:gd name="connsiteY37" fmla="*/ 1358020 h 1699197"/>
                <a:gd name="connsiteX38" fmla="*/ 366665 w 814812"/>
                <a:gd name="connsiteY38" fmla="*/ 1398760 h 1699197"/>
                <a:gd name="connsiteX39" fmla="*/ 452673 w 814812"/>
                <a:gd name="connsiteY39" fmla="*/ 1421394 h 1699197"/>
                <a:gd name="connsiteX40" fmla="*/ 516527 w 814812"/>
                <a:gd name="connsiteY40" fmla="*/ 1495249 h 1699197"/>
                <a:gd name="connsiteX41" fmla="*/ 599202 w 814812"/>
                <a:gd name="connsiteY41" fmla="*/ 1636290 h 1699197"/>
                <a:gd name="connsiteX42" fmla="*/ 666245 w 814812"/>
                <a:gd name="connsiteY42" fmla="*/ 1676824 h 1699197"/>
                <a:gd name="connsiteX43" fmla="*/ 732137 w 814812"/>
                <a:gd name="connsiteY43" fmla="*/ 1699197 h 1699197"/>
                <a:gd name="connsiteX44" fmla="*/ 787651 w 814812"/>
                <a:gd name="connsiteY44" fmla="*/ 1679418 h 1699197"/>
                <a:gd name="connsiteX0" fmla="*/ 787651 w 814812"/>
                <a:gd name="connsiteY0" fmla="*/ 1679418 h 1699197"/>
                <a:gd name="connsiteX1" fmla="*/ 814811 w 814812"/>
                <a:gd name="connsiteY1" fmla="*/ 1561723 h 1699197"/>
                <a:gd name="connsiteX2" fmla="*/ 814812 w 814812"/>
                <a:gd name="connsiteY2" fmla="*/ 1471189 h 1699197"/>
                <a:gd name="connsiteX3" fmla="*/ 737857 w 814812"/>
                <a:gd name="connsiteY3" fmla="*/ 1394234 h 1699197"/>
                <a:gd name="connsiteX4" fmla="*/ 692590 w 814812"/>
                <a:gd name="connsiteY4" fmla="*/ 1321806 h 1699197"/>
                <a:gd name="connsiteX5" fmla="*/ 656376 w 814812"/>
                <a:gd name="connsiteY5" fmla="*/ 1253905 h 1699197"/>
                <a:gd name="connsiteX6" fmla="*/ 647322 w 814812"/>
                <a:gd name="connsiteY6" fmla="*/ 1158844 h 1699197"/>
                <a:gd name="connsiteX7" fmla="*/ 692590 w 814812"/>
                <a:gd name="connsiteY7" fmla="*/ 1004935 h 1699197"/>
                <a:gd name="connsiteX8" fmla="*/ 728804 w 814812"/>
                <a:gd name="connsiteY8" fmla="*/ 864606 h 1699197"/>
                <a:gd name="connsiteX9" fmla="*/ 765017 w 814812"/>
                <a:gd name="connsiteY9" fmla="*/ 715224 h 1699197"/>
                <a:gd name="connsiteX10" fmla="*/ 737857 w 814812"/>
                <a:gd name="connsiteY10" fmla="*/ 588475 h 1699197"/>
                <a:gd name="connsiteX11" fmla="*/ 710697 w 814812"/>
                <a:gd name="connsiteY11" fmla="*/ 448147 h 1699197"/>
                <a:gd name="connsiteX12" fmla="*/ 647322 w 814812"/>
                <a:gd name="connsiteY12" fmla="*/ 294238 h 1699197"/>
                <a:gd name="connsiteX13" fmla="*/ 534154 w 814812"/>
                <a:gd name="connsiteY13" fmla="*/ 135802 h 1699197"/>
                <a:gd name="connsiteX14" fmla="*/ 475306 w 814812"/>
                <a:gd name="connsiteY14" fmla="*/ 58848 h 1699197"/>
                <a:gd name="connsiteX15" fmla="*/ 439093 w 814812"/>
                <a:gd name="connsiteY15" fmla="*/ 9054 h 1699197"/>
                <a:gd name="connsiteX16" fmla="*/ 366665 w 814812"/>
                <a:gd name="connsiteY16" fmla="*/ 0 h 1699197"/>
                <a:gd name="connsiteX17" fmla="*/ 328306 w 814812"/>
                <a:gd name="connsiteY17" fmla="*/ 50737 h 1699197"/>
                <a:gd name="connsiteX18" fmla="*/ 325924 w 814812"/>
                <a:gd name="connsiteY18" fmla="*/ 99588 h 1699197"/>
                <a:gd name="connsiteX19" fmla="*/ 325924 w 814812"/>
                <a:gd name="connsiteY19" fmla="*/ 190123 h 1699197"/>
                <a:gd name="connsiteX20" fmla="*/ 330451 w 814812"/>
                <a:gd name="connsiteY20" fmla="*/ 235390 h 1699197"/>
                <a:gd name="connsiteX21" fmla="*/ 348558 w 814812"/>
                <a:gd name="connsiteY21" fmla="*/ 344032 h 1699197"/>
                <a:gd name="connsiteX22" fmla="*/ 348558 w 814812"/>
                <a:gd name="connsiteY22" fmla="*/ 384772 h 1699197"/>
                <a:gd name="connsiteX23" fmla="*/ 375718 w 814812"/>
                <a:gd name="connsiteY23" fmla="*/ 475307 h 1699197"/>
                <a:gd name="connsiteX24" fmla="*/ 366665 w 814812"/>
                <a:gd name="connsiteY24" fmla="*/ 583949 h 1699197"/>
                <a:gd name="connsiteX25" fmla="*/ 294237 w 814812"/>
                <a:gd name="connsiteY25" fmla="*/ 597529 h 1699197"/>
                <a:gd name="connsiteX26" fmla="*/ 217283 w 814812"/>
                <a:gd name="connsiteY26" fmla="*/ 561315 h 1699197"/>
                <a:gd name="connsiteX27" fmla="*/ 144855 w 814812"/>
                <a:gd name="connsiteY27" fmla="*/ 525101 h 1699197"/>
                <a:gd name="connsiteX28" fmla="*/ 90534 w 814812"/>
                <a:gd name="connsiteY28" fmla="*/ 520574 h 1699197"/>
                <a:gd name="connsiteX29" fmla="*/ 22633 w 814812"/>
                <a:gd name="connsiteY29" fmla="*/ 529628 h 1699197"/>
                <a:gd name="connsiteX30" fmla="*/ 0 w 814812"/>
                <a:gd name="connsiteY30" fmla="*/ 588475 h 1699197"/>
                <a:gd name="connsiteX31" fmla="*/ 27160 w 814812"/>
                <a:gd name="connsiteY31" fmla="*/ 674483 h 1699197"/>
                <a:gd name="connsiteX32" fmla="*/ 108641 w 814812"/>
                <a:gd name="connsiteY32" fmla="*/ 751438 h 1699197"/>
                <a:gd name="connsiteX33" fmla="*/ 113168 w 814812"/>
                <a:gd name="connsiteY33" fmla="*/ 796705 h 1699197"/>
                <a:gd name="connsiteX34" fmla="*/ 149382 w 814812"/>
                <a:gd name="connsiteY34" fmla="*/ 937034 h 1699197"/>
                <a:gd name="connsiteX35" fmla="*/ 181069 w 814812"/>
                <a:gd name="connsiteY35" fmla="*/ 1086416 h 1699197"/>
                <a:gd name="connsiteX36" fmla="*/ 199176 w 814812"/>
                <a:gd name="connsiteY36" fmla="*/ 1267485 h 1699197"/>
                <a:gd name="connsiteX37" fmla="*/ 267077 w 814812"/>
                <a:gd name="connsiteY37" fmla="*/ 1358020 h 1699197"/>
                <a:gd name="connsiteX38" fmla="*/ 366665 w 814812"/>
                <a:gd name="connsiteY38" fmla="*/ 1398760 h 1699197"/>
                <a:gd name="connsiteX39" fmla="*/ 452673 w 814812"/>
                <a:gd name="connsiteY39" fmla="*/ 1421394 h 1699197"/>
                <a:gd name="connsiteX40" fmla="*/ 516527 w 814812"/>
                <a:gd name="connsiteY40" fmla="*/ 1495249 h 1699197"/>
                <a:gd name="connsiteX41" fmla="*/ 599202 w 814812"/>
                <a:gd name="connsiteY41" fmla="*/ 1636290 h 1699197"/>
                <a:gd name="connsiteX42" fmla="*/ 666245 w 814812"/>
                <a:gd name="connsiteY42" fmla="*/ 1676824 h 1699197"/>
                <a:gd name="connsiteX43" fmla="*/ 732137 w 814812"/>
                <a:gd name="connsiteY43" fmla="*/ 1699197 h 1699197"/>
                <a:gd name="connsiteX44" fmla="*/ 787651 w 814812"/>
                <a:gd name="connsiteY44" fmla="*/ 1679418 h 1699197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66665 w 814812"/>
                <a:gd name="connsiteY24" fmla="*/ 574895 h 1690143"/>
                <a:gd name="connsiteX25" fmla="*/ 294237 w 814812"/>
                <a:gd name="connsiteY25" fmla="*/ 588475 h 1690143"/>
                <a:gd name="connsiteX26" fmla="*/ 217283 w 814812"/>
                <a:gd name="connsiteY26" fmla="*/ 552261 h 1690143"/>
                <a:gd name="connsiteX27" fmla="*/ 144855 w 814812"/>
                <a:gd name="connsiteY27" fmla="*/ 516047 h 1690143"/>
                <a:gd name="connsiteX28" fmla="*/ 90534 w 814812"/>
                <a:gd name="connsiteY28" fmla="*/ 511520 h 1690143"/>
                <a:gd name="connsiteX29" fmla="*/ 22633 w 814812"/>
                <a:gd name="connsiteY29" fmla="*/ 520574 h 1690143"/>
                <a:gd name="connsiteX30" fmla="*/ 0 w 814812"/>
                <a:gd name="connsiteY30" fmla="*/ 579421 h 1690143"/>
                <a:gd name="connsiteX31" fmla="*/ 27160 w 814812"/>
                <a:gd name="connsiteY31" fmla="*/ 665429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66665 w 814812"/>
                <a:gd name="connsiteY24" fmla="*/ 574895 h 1690143"/>
                <a:gd name="connsiteX25" fmla="*/ 294237 w 814812"/>
                <a:gd name="connsiteY25" fmla="*/ 588475 h 1690143"/>
                <a:gd name="connsiteX26" fmla="*/ 217283 w 814812"/>
                <a:gd name="connsiteY26" fmla="*/ 552261 h 1690143"/>
                <a:gd name="connsiteX27" fmla="*/ 144855 w 814812"/>
                <a:gd name="connsiteY27" fmla="*/ 516047 h 1690143"/>
                <a:gd name="connsiteX28" fmla="*/ 90534 w 814812"/>
                <a:gd name="connsiteY28" fmla="*/ 511520 h 1690143"/>
                <a:gd name="connsiteX29" fmla="*/ 22633 w 814812"/>
                <a:gd name="connsiteY29" fmla="*/ 520574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66665 w 814812"/>
                <a:gd name="connsiteY24" fmla="*/ 574895 h 1690143"/>
                <a:gd name="connsiteX25" fmla="*/ 294237 w 814812"/>
                <a:gd name="connsiteY25" fmla="*/ 588475 h 1690143"/>
                <a:gd name="connsiteX26" fmla="*/ 217283 w 814812"/>
                <a:gd name="connsiteY26" fmla="*/ 552261 h 1690143"/>
                <a:gd name="connsiteX27" fmla="*/ 144855 w 814812"/>
                <a:gd name="connsiteY27" fmla="*/ 516047 h 1690143"/>
                <a:gd name="connsiteX28" fmla="*/ 90534 w 814812"/>
                <a:gd name="connsiteY28" fmla="*/ 511520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66665 w 814812"/>
                <a:gd name="connsiteY24" fmla="*/ 574895 h 1690143"/>
                <a:gd name="connsiteX25" fmla="*/ 294237 w 814812"/>
                <a:gd name="connsiteY25" fmla="*/ 588475 h 1690143"/>
                <a:gd name="connsiteX26" fmla="*/ 217283 w 814812"/>
                <a:gd name="connsiteY26" fmla="*/ 552261 h 1690143"/>
                <a:gd name="connsiteX27" fmla="*/ 144855 w 814812"/>
                <a:gd name="connsiteY27" fmla="*/ 516047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66665 w 814812"/>
                <a:gd name="connsiteY24" fmla="*/ 574895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4855 w 814812"/>
                <a:gd name="connsiteY27" fmla="*/ 516047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66665 w 814812"/>
                <a:gd name="connsiteY24" fmla="*/ 574895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48558 w 814812"/>
                <a:gd name="connsiteY22" fmla="*/ 375718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48558 w 814812"/>
                <a:gd name="connsiteY21" fmla="*/ 334978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0451 w 814812"/>
                <a:gd name="connsiteY20" fmla="*/ 226336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25924 w 814812"/>
                <a:gd name="connsiteY18" fmla="*/ 90534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7322 w 814812"/>
                <a:gd name="connsiteY12" fmla="*/ 285184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65017 w 814812"/>
                <a:gd name="connsiteY9" fmla="*/ 706170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37857 w 814812"/>
                <a:gd name="connsiteY3" fmla="*/ 1385180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87651 w 814812"/>
                <a:gd name="connsiteY0" fmla="*/ 1670364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87651 w 814812"/>
                <a:gd name="connsiteY44" fmla="*/ 1670364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599202 w 814812"/>
                <a:gd name="connsiteY41" fmla="*/ 1627236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52673 w 814812"/>
                <a:gd name="connsiteY39" fmla="*/ 1412340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67077 w 814812"/>
                <a:gd name="connsiteY37" fmla="*/ 1348966 h 1690143"/>
                <a:gd name="connsiteX38" fmla="*/ 366665 w 814812"/>
                <a:gd name="connsiteY38" fmla="*/ 1389706 h 1690143"/>
                <a:gd name="connsiteX39" fmla="*/ 478867 w 814812"/>
                <a:gd name="connsiteY39" fmla="*/ 1433771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199176 w 814812"/>
                <a:gd name="connsiteY36" fmla="*/ 1258431 h 1690143"/>
                <a:gd name="connsiteX37" fmla="*/ 286127 w 814812"/>
                <a:gd name="connsiteY37" fmla="*/ 1344203 h 1690143"/>
                <a:gd name="connsiteX38" fmla="*/ 366665 w 814812"/>
                <a:gd name="connsiteY38" fmla="*/ 1389706 h 1690143"/>
                <a:gd name="connsiteX39" fmla="*/ 478867 w 814812"/>
                <a:gd name="connsiteY39" fmla="*/ 1433771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81069 w 814812"/>
                <a:gd name="connsiteY35" fmla="*/ 1077362 h 1690143"/>
                <a:gd name="connsiteX36" fmla="*/ 206320 w 814812"/>
                <a:gd name="connsiteY36" fmla="*/ 1246525 h 1690143"/>
                <a:gd name="connsiteX37" fmla="*/ 286127 w 814812"/>
                <a:gd name="connsiteY37" fmla="*/ 1344203 h 1690143"/>
                <a:gd name="connsiteX38" fmla="*/ 366665 w 814812"/>
                <a:gd name="connsiteY38" fmla="*/ 1389706 h 1690143"/>
                <a:gd name="connsiteX39" fmla="*/ 478867 w 814812"/>
                <a:gd name="connsiteY39" fmla="*/ 1433771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73925 w 814812"/>
                <a:gd name="connsiteY35" fmla="*/ 1089268 h 1690143"/>
                <a:gd name="connsiteX36" fmla="*/ 206320 w 814812"/>
                <a:gd name="connsiteY36" fmla="*/ 1246525 h 1690143"/>
                <a:gd name="connsiteX37" fmla="*/ 286127 w 814812"/>
                <a:gd name="connsiteY37" fmla="*/ 1344203 h 1690143"/>
                <a:gd name="connsiteX38" fmla="*/ 366665 w 814812"/>
                <a:gd name="connsiteY38" fmla="*/ 1389706 h 1690143"/>
                <a:gd name="connsiteX39" fmla="*/ 478867 w 814812"/>
                <a:gd name="connsiteY39" fmla="*/ 1433771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73925 w 814812"/>
                <a:gd name="connsiteY35" fmla="*/ 1089268 h 1690143"/>
                <a:gd name="connsiteX36" fmla="*/ 206320 w 814812"/>
                <a:gd name="connsiteY36" fmla="*/ 1246525 h 1690143"/>
                <a:gd name="connsiteX37" fmla="*/ 219866 w 814812"/>
                <a:gd name="connsiteY37" fmla="*/ 1377334 h 1690143"/>
                <a:gd name="connsiteX38" fmla="*/ 366665 w 814812"/>
                <a:gd name="connsiteY38" fmla="*/ 1389706 h 1690143"/>
                <a:gd name="connsiteX39" fmla="*/ 478867 w 814812"/>
                <a:gd name="connsiteY39" fmla="*/ 1433771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73925 w 814812"/>
                <a:gd name="connsiteY35" fmla="*/ 1089268 h 1690143"/>
                <a:gd name="connsiteX36" fmla="*/ 206320 w 814812"/>
                <a:gd name="connsiteY36" fmla="*/ 1246525 h 1690143"/>
                <a:gd name="connsiteX37" fmla="*/ 219866 w 814812"/>
                <a:gd name="connsiteY37" fmla="*/ 1377334 h 1690143"/>
                <a:gd name="connsiteX38" fmla="*/ 224204 w 814812"/>
                <a:gd name="connsiteY38" fmla="*/ 1505663 h 1690143"/>
                <a:gd name="connsiteX39" fmla="*/ 478867 w 814812"/>
                <a:gd name="connsiteY39" fmla="*/ 1433771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73925 w 814812"/>
                <a:gd name="connsiteY35" fmla="*/ 1089268 h 1690143"/>
                <a:gd name="connsiteX36" fmla="*/ 206320 w 814812"/>
                <a:gd name="connsiteY36" fmla="*/ 1246525 h 1690143"/>
                <a:gd name="connsiteX37" fmla="*/ 219866 w 814812"/>
                <a:gd name="connsiteY37" fmla="*/ 1377334 h 1690143"/>
                <a:gd name="connsiteX38" fmla="*/ 224204 w 814812"/>
                <a:gd name="connsiteY38" fmla="*/ 1505663 h 1690143"/>
                <a:gd name="connsiteX39" fmla="*/ 283398 w 814812"/>
                <a:gd name="connsiteY39" fmla="*/ 1609362 h 1690143"/>
                <a:gd name="connsiteX40" fmla="*/ 516527 w 814812"/>
                <a:gd name="connsiteY40" fmla="*/ 1486195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0143"/>
                <a:gd name="connsiteX1" fmla="*/ 814811 w 814812"/>
                <a:gd name="connsiteY1" fmla="*/ 1552669 h 1690143"/>
                <a:gd name="connsiteX2" fmla="*/ 814812 w 814812"/>
                <a:gd name="connsiteY2" fmla="*/ 1462135 h 1690143"/>
                <a:gd name="connsiteX3" fmla="*/ 752144 w 814812"/>
                <a:gd name="connsiteY3" fmla="*/ 1382799 h 1690143"/>
                <a:gd name="connsiteX4" fmla="*/ 692590 w 814812"/>
                <a:gd name="connsiteY4" fmla="*/ 1312752 h 1690143"/>
                <a:gd name="connsiteX5" fmla="*/ 656376 w 814812"/>
                <a:gd name="connsiteY5" fmla="*/ 1244851 h 1690143"/>
                <a:gd name="connsiteX6" fmla="*/ 647322 w 814812"/>
                <a:gd name="connsiteY6" fmla="*/ 1149790 h 1690143"/>
                <a:gd name="connsiteX7" fmla="*/ 692590 w 814812"/>
                <a:gd name="connsiteY7" fmla="*/ 995881 h 1690143"/>
                <a:gd name="connsiteX8" fmla="*/ 728804 w 814812"/>
                <a:gd name="connsiteY8" fmla="*/ 855552 h 1690143"/>
                <a:gd name="connsiteX9" fmla="*/ 745967 w 814812"/>
                <a:gd name="connsiteY9" fmla="*/ 718076 h 1690143"/>
                <a:gd name="connsiteX10" fmla="*/ 737857 w 814812"/>
                <a:gd name="connsiteY10" fmla="*/ 579421 h 1690143"/>
                <a:gd name="connsiteX11" fmla="*/ 710697 w 814812"/>
                <a:gd name="connsiteY11" fmla="*/ 439093 h 1690143"/>
                <a:gd name="connsiteX12" fmla="*/ 642560 w 814812"/>
                <a:gd name="connsiteY12" fmla="*/ 297091 h 1690143"/>
                <a:gd name="connsiteX13" fmla="*/ 534154 w 814812"/>
                <a:gd name="connsiteY13" fmla="*/ 126748 h 1690143"/>
                <a:gd name="connsiteX14" fmla="*/ 475306 w 814812"/>
                <a:gd name="connsiteY14" fmla="*/ 49794 h 1690143"/>
                <a:gd name="connsiteX15" fmla="*/ 439093 w 814812"/>
                <a:gd name="connsiteY15" fmla="*/ 0 h 1690143"/>
                <a:gd name="connsiteX16" fmla="*/ 373809 w 814812"/>
                <a:gd name="connsiteY16" fmla="*/ 9996 h 1690143"/>
                <a:gd name="connsiteX17" fmla="*/ 328306 w 814812"/>
                <a:gd name="connsiteY17" fmla="*/ 41683 h 1690143"/>
                <a:gd name="connsiteX18" fmla="*/ 311636 w 814812"/>
                <a:gd name="connsiteY18" fmla="*/ 59578 h 1690143"/>
                <a:gd name="connsiteX19" fmla="*/ 325924 w 814812"/>
                <a:gd name="connsiteY19" fmla="*/ 181069 h 1690143"/>
                <a:gd name="connsiteX20" fmla="*/ 339976 w 814812"/>
                <a:gd name="connsiteY20" fmla="*/ 223955 h 1690143"/>
                <a:gd name="connsiteX21" fmla="*/ 353321 w 814812"/>
                <a:gd name="connsiteY21" fmla="*/ 304022 h 1690143"/>
                <a:gd name="connsiteX22" fmla="*/ 367608 w 814812"/>
                <a:gd name="connsiteY22" fmla="*/ 397149 h 1690143"/>
                <a:gd name="connsiteX23" fmla="*/ 375718 w 814812"/>
                <a:gd name="connsiteY23" fmla="*/ 466253 h 1690143"/>
                <a:gd name="connsiteX24" fmla="*/ 383334 w 814812"/>
                <a:gd name="connsiteY24" fmla="*/ 586801 h 1690143"/>
                <a:gd name="connsiteX25" fmla="*/ 294237 w 814812"/>
                <a:gd name="connsiteY25" fmla="*/ 588475 h 1690143"/>
                <a:gd name="connsiteX26" fmla="*/ 200614 w 814812"/>
                <a:gd name="connsiteY26" fmla="*/ 557024 h 1690143"/>
                <a:gd name="connsiteX27" fmla="*/ 140092 w 814812"/>
                <a:gd name="connsiteY27" fmla="*/ 525572 h 1690143"/>
                <a:gd name="connsiteX28" fmla="*/ 69102 w 814812"/>
                <a:gd name="connsiteY28" fmla="*/ 506757 h 1690143"/>
                <a:gd name="connsiteX29" fmla="*/ 22633 w 814812"/>
                <a:gd name="connsiteY29" fmla="*/ 534862 h 1690143"/>
                <a:gd name="connsiteX30" fmla="*/ 0 w 814812"/>
                <a:gd name="connsiteY30" fmla="*/ 579421 h 1690143"/>
                <a:gd name="connsiteX31" fmla="*/ 39066 w 814812"/>
                <a:gd name="connsiteY31" fmla="*/ 670191 h 1690143"/>
                <a:gd name="connsiteX32" fmla="*/ 108641 w 814812"/>
                <a:gd name="connsiteY32" fmla="*/ 742384 h 1690143"/>
                <a:gd name="connsiteX33" fmla="*/ 113168 w 814812"/>
                <a:gd name="connsiteY33" fmla="*/ 787651 h 1690143"/>
                <a:gd name="connsiteX34" fmla="*/ 149382 w 814812"/>
                <a:gd name="connsiteY34" fmla="*/ 927980 h 1690143"/>
                <a:gd name="connsiteX35" fmla="*/ 173925 w 814812"/>
                <a:gd name="connsiteY35" fmla="*/ 1089268 h 1690143"/>
                <a:gd name="connsiteX36" fmla="*/ 206320 w 814812"/>
                <a:gd name="connsiteY36" fmla="*/ 1246525 h 1690143"/>
                <a:gd name="connsiteX37" fmla="*/ 219866 w 814812"/>
                <a:gd name="connsiteY37" fmla="*/ 1377334 h 1690143"/>
                <a:gd name="connsiteX38" fmla="*/ 224204 w 814812"/>
                <a:gd name="connsiteY38" fmla="*/ 1505663 h 1690143"/>
                <a:gd name="connsiteX39" fmla="*/ 283398 w 814812"/>
                <a:gd name="connsiteY39" fmla="*/ 1609362 h 1690143"/>
                <a:gd name="connsiteX40" fmla="*/ 384005 w 814812"/>
                <a:gd name="connsiteY40" fmla="*/ 1658474 h 1690143"/>
                <a:gd name="connsiteX41" fmla="*/ 608727 w 814812"/>
                <a:gd name="connsiteY41" fmla="*/ 1615330 h 1690143"/>
                <a:gd name="connsiteX42" fmla="*/ 666245 w 814812"/>
                <a:gd name="connsiteY42" fmla="*/ 1667770 h 1690143"/>
                <a:gd name="connsiteX43" fmla="*/ 732137 w 814812"/>
                <a:gd name="connsiteY43" fmla="*/ 1690143 h 1690143"/>
                <a:gd name="connsiteX44" fmla="*/ 770982 w 814812"/>
                <a:gd name="connsiteY44" fmla="*/ 1658458 h 1690143"/>
                <a:gd name="connsiteX0" fmla="*/ 770982 w 814812"/>
                <a:gd name="connsiteY0" fmla="*/ 1658458 h 1693630"/>
                <a:gd name="connsiteX1" fmla="*/ 814811 w 814812"/>
                <a:gd name="connsiteY1" fmla="*/ 1552669 h 1693630"/>
                <a:gd name="connsiteX2" fmla="*/ 814812 w 814812"/>
                <a:gd name="connsiteY2" fmla="*/ 1462135 h 1693630"/>
                <a:gd name="connsiteX3" fmla="*/ 752144 w 814812"/>
                <a:gd name="connsiteY3" fmla="*/ 1382799 h 1693630"/>
                <a:gd name="connsiteX4" fmla="*/ 692590 w 814812"/>
                <a:gd name="connsiteY4" fmla="*/ 1312752 h 1693630"/>
                <a:gd name="connsiteX5" fmla="*/ 656376 w 814812"/>
                <a:gd name="connsiteY5" fmla="*/ 1244851 h 1693630"/>
                <a:gd name="connsiteX6" fmla="*/ 647322 w 814812"/>
                <a:gd name="connsiteY6" fmla="*/ 1149790 h 1693630"/>
                <a:gd name="connsiteX7" fmla="*/ 692590 w 814812"/>
                <a:gd name="connsiteY7" fmla="*/ 995881 h 1693630"/>
                <a:gd name="connsiteX8" fmla="*/ 728804 w 814812"/>
                <a:gd name="connsiteY8" fmla="*/ 855552 h 1693630"/>
                <a:gd name="connsiteX9" fmla="*/ 745967 w 814812"/>
                <a:gd name="connsiteY9" fmla="*/ 718076 h 1693630"/>
                <a:gd name="connsiteX10" fmla="*/ 737857 w 814812"/>
                <a:gd name="connsiteY10" fmla="*/ 579421 h 1693630"/>
                <a:gd name="connsiteX11" fmla="*/ 710697 w 814812"/>
                <a:gd name="connsiteY11" fmla="*/ 439093 h 1693630"/>
                <a:gd name="connsiteX12" fmla="*/ 642560 w 814812"/>
                <a:gd name="connsiteY12" fmla="*/ 297091 h 1693630"/>
                <a:gd name="connsiteX13" fmla="*/ 534154 w 814812"/>
                <a:gd name="connsiteY13" fmla="*/ 126748 h 1693630"/>
                <a:gd name="connsiteX14" fmla="*/ 475306 w 814812"/>
                <a:gd name="connsiteY14" fmla="*/ 49794 h 1693630"/>
                <a:gd name="connsiteX15" fmla="*/ 439093 w 814812"/>
                <a:gd name="connsiteY15" fmla="*/ 0 h 1693630"/>
                <a:gd name="connsiteX16" fmla="*/ 373809 w 814812"/>
                <a:gd name="connsiteY16" fmla="*/ 9996 h 1693630"/>
                <a:gd name="connsiteX17" fmla="*/ 328306 w 814812"/>
                <a:gd name="connsiteY17" fmla="*/ 41683 h 1693630"/>
                <a:gd name="connsiteX18" fmla="*/ 311636 w 814812"/>
                <a:gd name="connsiteY18" fmla="*/ 59578 h 1693630"/>
                <a:gd name="connsiteX19" fmla="*/ 325924 w 814812"/>
                <a:gd name="connsiteY19" fmla="*/ 181069 h 1693630"/>
                <a:gd name="connsiteX20" fmla="*/ 339976 w 814812"/>
                <a:gd name="connsiteY20" fmla="*/ 223955 h 1693630"/>
                <a:gd name="connsiteX21" fmla="*/ 353321 w 814812"/>
                <a:gd name="connsiteY21" fmla="*/ 304022 h 1693630"/>
                <a:gd name="connsiteX22" fmla="*/ 367608 w 814812"/>
                <a:gd name="connsiteY22" fmla="*/ 397149 h 1693630"/>
                <a:gd name="connsiteX23" fmla="*/ 375718 w 814812"/>
                <a:gd name="connsiteY23" fmla="*/ 466253 h 1693630"/>
                <a:gd name="connsiteX24" fmla="*/ 383334 w 814812"/>
                <a:gd name="connsiteY24" fmla="*/ 586801 h 1693630"/>
                <a:gd name="connsiteX25" fmla="*/ 294237 w 814812"/>
                <a:gd name="connsiteY25" fmla="*/ 588475 h 1693630"/>
                <a:gd name="connsiteX26" fmla="*/ 200614 w 814812"/>
                <a:gd name="connsiteY26" fmla="*/ 557024 h 1693630"/>
                <a:gd name="connsiteX27" fmla="*/ 140092 w 814812"/>
                <a:gd name="connsiteY27" fmla="*/ 525572 h 1693630"/>
                <a:gd name="connsiteX28" fmla="*/ 69102 w 814812"/>
                <a:gd name="connsiteY28" fmla="*/ 506757 h 1693630"/>
                <a:gd name="connsiteX29" fmla="*/ 22633 w 814812"/>
                <a:gd name="connsiteY29" fmla="*/ 534862 h 1693630"/>
                <a:gd name="connsiteX30" fmla="*/ 0 w 814812"/>
                <a:gd name="connsiteY30" fmla="*/ 579421 h 1693630"/>
                <a:gd name="connsiteX31" fmla="*/ 39066 w 814812"/>
                <a:gd name="connsiteY31" fmla="*/ 670191 h 1693630"/>
                <a:gd name="connsiteX32" fmla="*/ 108641 w 814812"/>
                <a:gd name="connsiteY32" fmla="*/ 742384 h 1693630"/>
                <a:gd name="connsiteX33" fmla="*/ 113168 w 814812"/>
                <a:gd name="connsiteY33" fmla="*/ 787651 h 1693630"/>
                <a:gd name="connsiteX34" fmla="*/ 149382 w 814812"/>
                <a:gd name="connsiteY34" fmla="*/ 927980 h 1693630"/>
                <a:gd name="connsiteX35" fmla="*/ 173925 w 814812"/>
                <a:gd name="connsiteY35" fmla="*/ 1089268 h 1693630"/>
                <a:gd name="connsiteX36" fmla="*/ 206320 w 814812"/>
                <a:gd name="connsiteY36" fmla="*/ 1246525 h 1693630"/>
                <a:gd name="connsiteX37" fmla="*/ 219866 w 814812"/>
                <a:gd name="connsiteY37" fmla="*/ 1377334 h 1693630"/>
                <a:gd name="connsiteX38" fmla="*/ 224204 w 814812"/>
                <a:gd name="connsiteY38" fmla="*/ 1505663 h 1693630"/>
                <a:gd name="connsiteX39" fmla="*/ 283398 w 814812"/>
                <a:gd name="connsiteY39" fmla="*/ 1609362 h 1693630"/>
                <a:gd name="connsiteX40" fmla="*/ 384005 w 814812"/>
                <a:gd name="connsiteY40" fmla="*/ 1658474 h 1693630"/>
                <a:gd name="connsiteX41" fmla="*/ 506023 w 814812"/>
                <a:gd name="connsiteY41" fmla="*/ 1691530 h 1693630"/>
                <a:gd name="connsiteX42" fmla="*/ 666245 w 814812"/>
                <a:gd name="connsiteY42" fmla="*/ 1667770 h 1693630"/>
                <a:gd name="connsiteX43" fmla="*/ 732137 w 814812"/>
                <a:gd name="connsiteY43" fmla="*/ 1690143 h 1693630"/>
                <a:gd name="connsiteX44" fmla="*/ 770982 w 814812"/>
                <a:gd name="connsiteY44" fmla="*/ 1658458 h 1693630"/>
                <a:gd name="connsiteX0" fmla="*/ 770982 w 814812"/>
                <a:gd name="connsiteY0" fmla="*/ 1658458 h 1697587"/>
                <a:gd name="connsiteX1" fmla="*/ 814811 w 814812"/>
                <a:gd name="connsiteY1" fmla="*/ 1552669 h 1697587"/>
                <a:gd name="connsiteX2" fmla="*/ 814812 w 814812"/>
                <a:gd name="connsiteY2" fmla="*/ 1462135 h 1697587"/>
                <a:gd name="connsiteX3" fmla="*/ 752144 w 814812"/>
                <a:gd name="connsiteY3" fmla="*/ 1382799 h 1697587"/>
                <a:gd name="connsiteX4" fmla="*/ 692590 w 814812"/>
                <a:gd name="connsiteY4" fmla="*/ 1312752 h 1697587"/>
                <a:gd name="connsiteX5" fmla="*/ 656376 w 814812"/>
                <a:gd name="connsiteY5" fmla="*/ 1244851 h 1697587"/>
                <a:gd name="connsiteX6" fmla="*/ 647322 w 814812"/>
                <a:gd name="connsiteY6" fmla="*/ 1149790 h 1697587"/>
                <a:gd name="connsiteX7" fmla="*/ 692590 w 814812"/>
                <a:gd name="connsiteY7" fmla="*/ 995881 h 1697587"/>
                <a:gd name="connsiteX8" fmla="*/ 728804 w 814812"/>
                <a:gd name="connsiteY8" fmla="*/ 855552 h 1697587"/>
                <a:gd name="connsiteX9" fmla="*/ 745967 w 814812"/>
                <a:gd name="connsiteY9" fmla="*/ 718076 h 1697587"/>
                <a:gd name="connsiteX10" fmla="*/ 737857 w 814812"/>
                <a:gd name="connsiteY10" fmla="*/ 579421 h 1697587"/>
                <a:gd name="connsiteX11" fmla="*/ 710697 w 814812"/>
                <a:gd name="connsiteY11" fmla="*/ 439093 h 1697587"/>
                <a:gd name="connsiteX12" fmla="*/ 642560 w 814812"/>
                <a:gd name="connsiteY12" fmla="*/ 297091 h 1697587"/>
                <a:gd name="connsiteX13" fmla="*/ 534154 w 814812"/>
                <a:gd name="connsiteY13" fmla="*/ 126748 h 1697587"/>
                <a:gd name="connsiteX14" fmla="*/ 475306 w 814812"/>
                <a:gd name="connsiteY14" fmla="*/ 49794 h 1697587"/>
                <a:gd name="connsiteX15" fmla="*/ 439093 w 814812"/>
                <a:gd name="connsiteY15" fmla="*/ 0 h 1697587"/>
                <a:gd name="connsiteX16" fmla="*/ 373809 w 814812"/>
                <a:gd name="connsiteY16" fmla="*/ 9996 h 1697587"/>
                <a:gd name="connsiteX17" fmla="*/ 328306 w 814812"/>
                <a:gd name="connsiteY17" fmla="*/ 41683 h 1697587"/>
                <a:gd name="connsiteX18" fmla="*/ 311636 w 814812"/>
                <a:gd name="connsiteY18" fmla="*/ 59578 h 1697587"/>
                <a:gd name="connsiteX19" fmla="*/ 325924 w 814812"/>
                <a:gd name="connsiteY19" fmla="*/ 181069 h 1697587"/>
                <a:gd name="connsiteX20" fmla="*/ 339976 w 814812"/>
                <a:gd name="connsiteY20" fmla="*/ 223955 h 1697587"/>
                <a:gd name="connsiteX21" fmla="*/ 353321 w 814812"/>
                <a:gd name="connsiteY21" fmla="*/ 304022 h 1697587"/>
                <a:gd name="connsiteX22" fmla="*/ 367608 w 814812"/>
                <a:gd name="connsiteY22" fmla="*/ 397149 h 1697587"/>
                <a:gd name="connsiteX23" fmla="*/ 375718 w 814812"/>
                <a:gd name="connsiteY23" fmla="*/ 466253 h 1697587"/>
                <a:gd name="connsiteX24" fmla="*/ 383334 w 814812"/>
                <a:gd name="connsiteY24" fmla="*/ 586801 h 1697587"/>
                <a:gd name="connsiteX25" fmla="*/ 294237 w 814812"/>
                <a:gd name="connsiteY25" fmla="*/ 588475 h 1697587"/>
                <a:gd name="connsiteX26" fmla="*/ 200614 w 814812"/>
                <a:gd name="connsiteY26" fmla="*/ 557024 h 1697587"/>
                <a:gd name="connsiteX27" fmla="*/ 140092 w 814812"/>
                <a:gd name="connsiteY27" fmla="*/ 525572 h 1697587"/>
                <a:gd name="connsiteX28" fmla="*/ 69102 w 814812"/>
                <a:gd name="connsiteY28" fmla="*/ 506757 h 1697587"/>
                <a:gd name="connsiteX29" fmla="*/ 22633 w 814812"/>
                <a:gd name="connsiteY29" fmla="*/ 534862 h 1697587"/>
                <a:gd name="connsiteX30" fmla="*/ 0 w 814812"/>
                <a:gd name="connsiteY30" fmla="*/ 579421 h 1697587"/>
                <a:gd name="connsiteX31" fmla="*/ 39066 w 814812"/>
                <a:gd name="connsiteY31" fmla="*/ 670191 h 1697587"/>
                <a:gd name="connsiteX32" fmla="*/ 108641 w 814812"/>
                <a:gd name="connsiteY32" fmla="*/ 742384 h 1697587"/>
                <a:gd name="connsiteX33" fmla="*/ 113168 w 814812"/>
                <a:gd name="connsiteY33" fmla="*/ 787651 h 1697587"/>
                <a:gd name="connsiteX34" fmla="*/ 149382 w 814812"/>
                <a:gd name="connsiteY34" fmla="*/ 927980 h 1697587"/>
                <a:gd name="connsiteX35" fmla="*/ 173925 w 814812"/>
                <a:gd name="connsiteY35" fmla="*/ 1089268 h 1697587"/>
                <a:gd name="connsiteX36" fmla="*/ 206320 w 814812"/>
                <a:gd name="connsiteY36" fmla="*/ 1246525 h 1697587"/>
                <a:gd name="connsiteX37" fmla="*/ 219866 w 814812"/>
                <a:gd name="connsiteY37" fmla="*/ 1377334 h 1697587"/>
                <a:gd name="connsiteX38" fmla="*/ 224204 w 814812"/>
                <a:gd name="connsiteY38" fmla="*/ 1505663 h 1697587"/>
                <a:gd name="connsiteX39" fmla="*/ 283398 w 814812"/>
                <a:gd name="connsiteY39" fmla="*/ 1609362 h 1697587"/>
                <a:gd name="connsiteX40" fmla="*/ 384005 w 814812"/>
                <a:gd name="connsiteY40" fmla="*/ 1658474 h 1697587"/>
                <a:gd name="connsiteX41" fmla="*/ 506023 w 814812"/>
                <a:gd name="connsiteY41" fmla="*/ 1691530 h 1697587"/>
                <a:gd name="connsiteX42" fmla="*/ 626488 w 814812"/>
                <a:gd name="connsiteY42" fmla="*/ 1697587 h 1697587"/>
                <a:gd name="connsiteX43" fmla="*/ 732137 w 814812"/>
                <a:gd name="connsiteY43" fmla="*/ 1690143 h 1697587"/>
                <a:gd name="connsiteX44" fmla="*/ 770982 w 814812"/>
                <a:gd name="connsiteY44" fmla="*/ 1658458 h 1697587"/>
                <a:gd name="connsiteX0" fmla="*/ 770982 w 814812"/>
                <a:gd name="connsiteY0" fmla="*/ 1658458 h 1697587"/>
                <a:gd name="connsiteX1" fmla="*/ 814811 w 814812"/>
                <a:gd name="connsiteY1" fmla="*/ 1552669 h 1697587"/>
                <a:gd name="connsiteX2" fmla="*/ 814812 w 814812"/>
                <a:gd name="connsiteY2" fmla="*/ 1462135 h 1697587"/>
                <a:gd name="connsiteX3" fmla="*/ 752144 w 814812"/>
                <a:gd name="connsiteY3" fmla="*/ 1382799 h 1697587"/>
                <a:gd name="connsiteX4" fmla="*/ 692590 w 814812"/>
                <a:gd name="connsiteY4" fmla="*/ 1312752 h 1697587"/>
                <a:gd name="connsiteX5" fmla="*/ 656376 w 814812"/>
                <a:gd name="connsiteY5" fmla="*/ 1244851 h 1697587"/>
                <a:gd name="connsiteX6" fmla="*/ 647322 w 814812"/>
                <a:gd name="connsiteY6" fmla="*/ 1149790 h 1697587"/>
                <a:gd name="connsiteX7" fmla="*/ 692590 w 814812"/>
                <a:gd name="connsiteY7" fmla="*/ 995881 h 1697587"/>
                <a:gd name="connsiteX8" fmla="*/ 728804 w 814812"/>
                <a:gd name="connsiteY8" fmla="*/ 855552 h 1697587"/>
                <a:gd name="connsiteX9" fmla="*/ 745967 w 814812"/>
                <a:gd name="connsiteY9" fmla="*/ 718076 h 1697587"/>
                <a:gd name="connsiteX10" fmla="*/ 737857 w 814812"/>
                <a:gd name="connsiteY10" fmla="*/ 579421 h 1697587"/>
                <a:gd name="connsiteX11" fmla="*/ 710697 w 814812"/>
                <a:gd name="connsiteY11" fmla="*/ 439093 h 1697587"/>
                <a:gd name="connsiteX12" fmla="*/ 642560 w 814812"/>
                <a:gd name="connsiteY12" fmla="*/ 297091 h 1697587"/>
                <a:gd name="connsiteX13" fmla="*/ 534154 w 814812"/>
                <a:gd name="connsiteY13" fmla="*/ 126748 h 1697587"/>
                <a:gd name="connsiteX14" fmla="*/ 475306 w 814812"/>
                <a:gd name="connsiteY14" fmla="*/ 49794 h 1697587"/>
                <a:gd name="connsiteX15" fmla="*/ 439093 w 814812"/>
                <a:gd name="connsiteY15" fmla="*/ 0 h 1697587"/>
                <a:gd name="connsiteX16" fmla="*/ 373809 w 814812"/>
                <a:gd name="connsiteY16" fmla="*/ 9996 h 1697587"/>
                <a:gd name="connsiteX17" fmla="*/ 328306 w 814812"/>
                <a:gd name="connsiteY17" fmla="*/ 41683 h 1697587"/>
                <a:gd name="connsiteX18" fmla="*/ 311636 w 814812"/>
                <a:gd name="connsiteY18" fmla="*/ 59578 h 1697587"/>
                <a:gd name="connsiteX19" fmla="*/ 325924 w 814812"/>
                <a:gd name="connsiteY19" fmla="*/ 181069 h 1697587"/>
                <a:gd name="connsiteX20" fmla="*/ 339976 w 814812"/>
                <a:gd name="connsiteY20" fmla="*/ 223955 h 1697587"/>
                <a:gd name="connsiteX21" fmla="*/ 353321 w 814812"/>
                <a:gd name="connsiteY21" fmla="*/ 304022 h 1697587"/>
                <a:gd name="connsiteX22" fmla="*/ 367608 w 814812"/>
                <a:gd name="connsiteY22" fmla="*/ 397149 h 1697587"/>
                <a:gd name="connsiteX23" fmla="*/ 375718 w 814812"/>
                <a:gd name="connsiteY23" fmla="*/ 466253 h 1697587"/>
                <a:gd name="connsiteX24" fmla="*/ 383334 w 814812"/>
                <a:gd name="connsiteY24" fmla="*/ 586801 h 1697587"/>
                <a:gd name="connsiteX25" fmla="*/ 294237 w 814812"/>
                <a:gd name="connsiteY25" fmla="*/ 588475 h 1697587"/>
                <a:gd name="connsiteX26" fmla="*/ 200614 w 814812"/>
                <a:gd name="connsiteY26" fmla="*/ 557024 h 1697587"/>
                <a:gd name="connsiteX27" fmla="*/ 140092 w 814812"/>
                <a:gd name="connsiteY27" fmla="*/ 525572 h 1697587"/>
                <a:gd name="connsiteX28" fmla="*/ 69102 w 814812"/>
                <a:gd name="connsiteY28" fmla="*/ 506757 h 1697587"/>
                <a:gd name="connsiteX29" fmla="*/ 22633 w 814812"/>
                <a:gd name="connsiteY29" fmla="*/ 534862 h 1697587"/>
                <a:gd name="connsiteX30" fmla="*/ 0 w 814812"/>
                <a:gd name="connsiteY30" fmla="*/ 579421 h 1697587"/>
                <a:gd name="connsiteX31" fmla="*/ 39066 w 814812"/>
                <a:gd name="connsiteY31" fmla="*/ 670191 h 1697587"/>
                <a:gd name="connsiteX32" fmla="*/ 108641 w 814812"/>
                <a:gd name="connsiteY32" fmla="*/ 742384 h 1697587"/>
                <a:gd name="connsiteX33" fmla="*/ 113168 w 814812"/>
                <a:gd name="connsiteY33" fmla="*/ 787651 h 1697587"/>
                <a:gd name="connsiteX34" fmla="*/ 149382 w 814812"/>
                <a:gd name="connsiteY34" fmla="*/ 927980 h 1697587"/>
                <a:gd name="connsiteX35" fmla="*/ 173925 w 814812"/>
                <a:gd name="connsiteY35" fmla="*/ 1089268 h 1697587"/>
                <a:gd name="connsiteX36" fmla="*/ 206320 w 814812"/>
                <a:gd name="connsiteY36" fmla="*/ 1246525 h 1697587"/>
                <a:gd name="connsiteX37" fmla="*/ 219866 w 814812"/>
                <a:gd name="connsiteY37" fmla="*/ 1377334 h 1697587"/>
                <a:gd name="connsiteX38" fmla="*/ 224204 w 814812"/>
                <a:gd name="connsiteY38" fmla="*/ 1505663 h 1697587"/>
                <a:gd name="connsiteX39" fmla="*/ 256893 w 814812"/>
                <a:gd name="connsiteY39" fmla="*/ 1602736 h 1697587"/>
                <a:gd name="connsiteX40" fmla="*/ 384005 w 814812"/>
                <a:gd name="connsiteY40" fmla="*/ 1658474 h 1697587"/>
                <a:gd name="connsiteX41" fmla="*/ 506023 w 814812"/>
                <a:gd name="connsiteY41" fmla="*/ 1691530 h 1697587"/>
                <a:gd name="connsiteX42" fmla="*/ 626488 w 814812"/>
                <a:gd name="connsiteY42" fmla="*/ 1697587 h 1697587"/>
                <a:gd name="connsiteX43" fmla="*/ 732137 w 814812"/>
                <a:gd name="connsiteY43" fmla="*/ 1690143 h 1697587"/>
                <a:gd name="connsiteX44" fmla="*/ 770982 w 814812"/>
                <a:gd name="connsiteY44" fmla="*/ 1658458 h 169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14812" h="1697587">
                  <a:moveTo>
                    <a:pt x="770982" y="1658458"/>
                  </a:moveTo>
                  <a:lnTo>
                    <a:pt x="814811" y="1552669"/>
                  </a:lnTo>
                  <a:cubicBezTo>
                    <a:pt x="814811" y="1522491"/>
                    <a:pt x="814812" y="1492313"/>
                    <a:pt x="814812" y="1462135"/>
                  </a:cubicBezTo>
                  <a:lnTo>
                    <a:pt x="752144" y="1382799"/>
                  </a:lnTo>
                  <a:lnTo>
                    <a:pt x="692590" y="1312752"/>
                  </a:lnTo>
                  <a:lnTo>
                    <a:pt x="656376" y="1244851"/>
                  </a:lnTo>
                  <a:lnTo>
                    <a:pt x="647322" y="1149790"/>
                  </a:lnTo>
                  <a:lnTo>
                    <a:pt x="692590" y="995881"/>
                  </a:lnTo>
                  <a:lnTo>
                    <a:pt x="728804" y="855552"/>
                  </a:lnTo>
                  <a:lnTo>
                    <a:pt x="745967" y="718076"/>
                  </a:lnTo>
                  <a:lnTo>
                    <a:pt x="737857" y="579421"/>
                  </a:lnTo>
                  <a:lnTo>
                    <a:pt x="710697" y="439093"/>
                  </a:lnTo>
                  <a:lnTo>
                    <a:pt x="642560" y="297091"/>
                  </a:lnTo>
                  <a:lnTo>
                    <a:pt x="534154" y="126748"/>
                  </a:lnTo>
                  <a:lnTo>
                    <a:pt x="475306" y="49794"/>
                  </a:lnTo>
                  <a:lnTo>
                    <a:pt x="439093" y="0"/>
                  </a:lnTo>
                  <a:lnTo>
                    <a:pt x="373809" y="9996"/>
                  </a:lnTo>
                  <a:lnTo>
                    <a:pt x="328306" y="41683"/>
                  </a:lnTo>
                  <a:cubicBezTo>
                    <a:pt x="327512" y="57967"/>
                    <a:pt x="312033" y="36347"/>
                    <a:pt x="311636" y="59578"/>
                  </a:cubicBezTo>
                  <a:cubicBezTo>
                    <a:pt x="311239" y="82809"/>
                    <a:pt x="325924" y="150891"/>
                    <a:pt x="325924" y="181069"/>
                  </a:cubicBezTo>
                  <a:cubicBezTo>
                    <a:pt x="327433" y="196158"/>
                    <a:pt x="335410" y="203463"/>
                    <a:pt x="339976" y="223955"/>
                  </a:cubicBezTo>
                  <a:cubicBezTo>
                    <a:pt x="344542" y="244447"/>
                    <a:pt x="345698" y="278127"/>
                    <a:pt x="353321" y="304022"/>
                  </a:cubicBezTo>
                  <a:lnTo>
                    <a:pt x="367608" y="397149"/>
                  </a:lnTo>
                  <a:lnTo>
                    <a:pt x="375718" y="466253"/>
                  </a:lnTo>
                  <a:lnTo>
                    <a:pt x="383334" y="586801"/>
                  </a:lnTo>
                  <a:cubicBezTo>
                    <a:pt x="365542" y="599265"/>
                    <a:pt x="323936" y="587917"/>
                    <a:pt x="294237" y="588475"/>
                  </a:cubicBezTo>
                  <a:lnTo>
                    <a:pt x="200614" y="557024"/>
                  </a:lnTo>
                  <a:lnTo>
                    <a:pt x="140092" y="525572"/>
                  </a:lnTo>
                  <a:lnTo>
                    <a:pt x="69102" y="506757"/>
                  </a:lnTo>
                  <a:lnTo>
                    <a:pt x="22633" y="534862"/>
                  </a:lnTo>
                  <a:lnTo>
                    <a:pt x="0" y="579421"/>
                  </a:lnTo>
                  <a:lnTo>
                    <a:pt x="39066" y="670191"/>
                  </a:lnTo>
                  <a:lnTo>
                    <a:pt x="108641" y="742384"/>
                  </a:lnTo>
                  <a:lnTo>
                    <a:pt x="113168" y="787651"/>
                  </a:lnTo>
                  <a:lnTo>
                    <a:pt x="149382" y="927980"/>
                  </a:lnTo>
                  <a:lnTo>
                    <a:pt x="173925" y="1089268"/>
                  </a:lnTo>
                  <a:lnTo>
                    <a:pt x="206320" y="1246525"/>
                  </a:lnTo>
                  <a:lnTo>
                    <a:pt x="219866" y="1377334"/>
                  </a:lnTo>
                  <a:lnTo>
                    <a:pt x="224204" y="1505663"/>
                  </a:lnTo>
                  <a:lnTo>
                    <a:pt x="256893" y="1602736"/>
                  </a:lnTo>
                  <a:lnTo>
                    <a:pt x="384005" y="1658474"/>
                  </a:lnTo>
                  <a:lnTo>
                    <a:pt x="506023" y="1691530"/>
                  </a:lnTo>
                  <a:cubicBezTo>
                    <a:pt x="524004" y="1704168"/>
                    <a:pt x="608507" y="1684949"/>
                    <a:pt x="626488" y="1697587"/>
                  </a:cubicBezTo>
                  <a:lnTo>
                    <a:pt x="732137" y="1690143"/>
                  </a:lnTo>
                  <a:lnTo>
                    <a:pt x="770982" y="1658458"/>
                  </a:lnTo>
                  <a:close/>
                </a:path>
              </a:pathLst>
            </a:custGeom>
            <a:solidFill>
              <a:srgbClr val="FF33C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BC2E59C8-48C4-47AB-B936-6E46E0447412}"/>
                </a:ext>
              </a:extLst>
            </p:cNvPr>
            <p:cNvSpPr/>
            <p:nvPr/>
          </p:nvSpPr>
          <p:spPr>
            <a:xfrm>
              <a:off x="1549400" y="608805"/>
              <a:ext cx="6070600" cy="3019003"/>
            </a:xfrm>
            <a:custGeom>
              <a:avLst/>
              <a:gdLst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76500 w 6083300"/>
                <a:gd name="connsiteY10" fmla="*/ 12573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873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57550 w 6083300"/>
                <a:gd name="connsiteY74" fmla="*/ 1257300 h 2965450"/>
                <a:gd name="connsiteX75" fmla="*/ 3219450 w 6083300"/>
                <a:gd name="connsiteY75" fmla="*/ 1270000 h 2965450"/>
                <a:gd name="connsiteX76" fmla="*/ 3200400 w 6083300"/>
                <a:gd name="connsiteY76" fmla="*/ 128905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3750 w 6083300"/>
                <a:gd name="connsiteY93" fmla="*/ 2711450 h 2965450"/>
                <a:gd name="connsiteX94" fmla="*/ 3397250 w 6083300"/>
                <a:gd name="connsiteY94" fmla="*/ 2749550 h 2965450"/>
                <a:gd name="connsiteX95" fmla="*/ 3479800 w 6083300"/>
                <a:gd name="connsiteY95" fmla="*/ 285750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873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57550 w 6083300"/>
                <a:gd name="connsiteY74" fmla="*/ 1257300 h 2965450"/>
                <a:gd name="connsiteX75" fmla="*/ 3219450 w 6083300"/>
                <a:gd name="connsiteY75" fmla="*/ 1270000 h 2965450"/>
                <a:gd name="connsiteX76" fmla="*/ 3200400 w 6083300"/>
                <a:gd name="connsiteY76" fmla="*/ 128905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3750 w 6083300"/>
                <a:gd name="connsiteY93" fmla="*/ 2711450 h 2965450"/>
                <a:gd name="connsiteX94" fmla="*/ 3397250 w 6083300"/>
                <a:gd name="connsiteY94" fmla="*/ 2749550 h 2965450"/>
                <a:gd name="connsiteX95" fmla="*/ 3479800 w 6083300"/>
                <a:gd name="connsiteY95" fmla="*/ 285750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873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19450 w 6083300"/>
                <a:gd name="connsiteY75" fmla="*/ 1270000 h 2965450"/>
                <a:gd name="connsiteX76" fmla="*/ 3200400 w 6083300"/>
                <a:gd name="connsiteY76" fmla="*/ 128905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3750 w 6083300"/>
                <a:gd name="connsiteY93" fmla="*/ 2711450 h 2965450"/>
                <a:gd name="connsiteX94" fmla="*/ 3397250 w 6083300"/>
                <a:gd name="connsiteY94" fmla="*/ 2749550 h 2965450"/>
                <a:gd name="connsiteX95" fmla="*/ 3479800 w 6083300"/>
                <a:gd name="connsiteY95" fmla="*/ 285750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873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19450 w 6083300"/>
                <a:gd name="connsiteY75" fmla="*/ 127000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3750 w 6083300"/>
                <a:gd name="connsiteY93" fmla="*/ 2711450 h 2965450"/>
                <a:gd name="connsiteX94" fmla="*/ 3397250 w 6083300"/>
                <a:gd name="connsiteY94" fmla="*/ 2749550 h 2965450"/>
                <a:gd name="connsiteX95" fmla="*/ 3479800 w 6083300"/>
                <a:gd name="connsiteY95" fmla="*/ 285750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873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3750 w 6083300"/>
                <a:gd name="connsiteY93" fmla="*/ 2711450 h 2965450"/>
                <a:gd name="connsiteX94" fmla="*/ 3397250 w 6083300"/>
                <a:gd name="connsiteY94" fmla="*/ 2749550 h 2965450"/>
                <a:gd name="connsiteX95" fmla="*/ 3479800 w 6083300"/>
                <a:gd name="connsiteY95" fmla="*/ 285750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3750 w 6083300"/>
                <a:gd name="connsiteY93" fmla="*/ 2711450 h 2965450"/>
                <a:gd name="connsiteX94" fmla="*/ 3397250 w 6083300"/>
                <a:gd name="connsiteY94" fmla="*/ 2749550 h 2965450"/>
                <a:gd name="connsiteX95" fmla="*/ 3479800 w 6083300"/>
                <a:gd name="connsiteY95" fmla="*/ 285750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397250 w 6083300"/>
                <a:gd name="connsiteY94" fmla="*/ 2749550 h 2965450"/>
                <a:gd name="connsiteX95" fmla="*/ 3479800 w 6083300"/>
                <a:gd name="connsiteY95" fmla="*/ 285750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397250 w 6083300"/>
                <a:gd name="connsiteY94" fmla="*/ 274955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83050 w 6083300"/>
                <a:gd name="connsiteY60" fmla="*/ 755650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387850 w 6083300"/>
                <a:gd name="connsiteY58" fmla="*/ 755650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29200 w 6083300"/>
                <a:gd name="connsiteY52" fmla="*/ 736600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47700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83250 w 6083300"/>
                <a:gd name="connsiteY40" fmla="*/ 488950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200400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44850 w 6083300"/>
                <a:gd name="connsiteY70" fmla="*/ 971550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27400 w 6083300"/>
                <a:gd name="connsiteY71" fmla="*/ 1047750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0 w 6083300"/>
                <a:gd name="connsiteY1" fmla="*/ 1841500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9300 w 6083300"/>
                <a:gd name="connsiteY74" fmla="*/ 1263650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51200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55950 w 6083300"/>
                <a:gd name="connsiteY92" fmla="*/ 2628900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17850 w 6083300"/>
                <a:gd name="connsiteY91" fmla="*/ 2533650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41650 w 6083300"/>
                <a:gd name="connsiteY90" fmla="*/ 2362200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5300 w 6083300"/>
                <a:gd name="connsiteY89" fmla="*/ 2184400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89250 w 6083300"/>
                <a:gd name="connsiteY86" fmla="*/ 1905000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08300 w 6083300"/>
                <a:gd name="connsiteY85" fmla="*/ 1828800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2600 w 6083300"/>
                <a:gd name="connsiteY83" fmla="*/ 1790700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200400 w 6083300"/>
                <a:gd name="connsiteY76" fmla="*/ 1320800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38500 w 6083300"/>
                <a:gd name="connsiteY79" fmla="*/ 1625600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51200 w 6083300"/>
                <a:gd name="connsiteY80" fmla="*/ 1765300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46350 w 6083300"/>
                <a:gd name="connsiteY13" fmla="*/ 374650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60725 w 6083300"/>
                <a:gd name="connsiteY80" fmla="*/ 1779587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0000 w 6083300"/>
                <a:gd name="connsiteY12" fmla="*/ 590550 h 2965450"/>
                <a:gd name="connsiteX13" fmla="*/ 2556289 w 6083300"/>
                <a:gd name="connsiteY13" fmla="*/ 387902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60725 w 6083300"/>
                <a:gd name="connsiteY80" fmla="*/ 1779587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01900 w 6083300"/>
                <a:gd name="connsiteY11" fmla="*/ 869950 h 2965450"/>
                <a:gd name="connsiteX12" fmla="*/ 2543313 w 6083300"/>
                <a:gd name="connsiteY12" fmla="*/ 610428 h 2965450"/>
                <a:gd name="connsiteX13" fmla="*/ 2556289 w 6083300"/>
                <a:gd name="connsiteY13" fmla="*/ 387902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60725 w 6083300"/>
                <a:gd name="connsiteY80" fmla="*/ 1779587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270000 h 2965450"/>
                <a:gd name="connsiteX11" fmla="*/ 2528404 w 6083300"/>
                <a:gd name="connsiteY11" fmla="*/ 893141 h 2965450"/>
                <a:gd name="connsiteX12" fmla="*/ 2543313 w 6083300"/>
                <a:gd name="connsiteY12" fmla="*/ 610428 h 2965450"/>
                <a:gd name="connsiteX13" fmla="*/ 2556289 w 6083300"/>
                <a:gd name="connsiteY13" fmla="*/ 387902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60725 w 6083300"/>
                <a:gd name="connsiteY80" fmla="*/ 1779587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279650 w 6083300"/>
                <a:gd name="connsiteY9" fmla="*/ 1524000 h 2965450"/>
                <a:gd name="connsiteX10" fmla="*/ 2432050 w 6083300"/>
                <a:gd name="connsiteY10" fmla="*/ 1313069 h 2965450"/>
                <a:gd name="connsiteX11" fmla="*/ 2528404 w 6083300"/>
                <a:gd name="connsiteY11" fmla="*/ 893141 h 2965450"/>
                <a:gd name="connsiteX12" fmla="*/ 2543313 w 6083300"/>
                <a:gd name="connsiteY12" fmla="*/ 610428 h 2965450"/>
                <a:gd name="connsiteX13" fmla="*/ 2556289 w 6083300"/>
                <a:gd name="connsiteY13" fmla="*/ 387902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60725 w 6083300"/>
                <a:gd name="connsiteY80" fmla="*/ 1779587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095500 w 6083300"/>
                <a:gd name="connsiteY8" fmla="*/ 1593850 h 2965450"/>
                <a:gd name="connsiteX9" fmla="*/ 2312781 w 6083300"/>
                <a:gd name="connsiteY9" fmla="*/ 1527313 h 2965450"/>
                <a:gd name="connsiteX10" fmla="*/ 2432050 w 6083300"/>
                <a:gd name="connsiteY10" fmla="*/ 1313069 h 2965450"/>
                <a:gd name="connsiteX11" fmla="*/ 2528404 w 6083300"/>
                <a:gd name="connsiteY11" fmla="*/ 893141 h 2965450"/>
                <a:gd name="connsiteX12" fmla="*/ 2543313 w 6083300"/>
                <a:gd name="connsiteY12" fmla="*/ 610428 h 2965450"/>
                <a:gd name="connsiteX13" fmla="*/ 2556289 w 6083300"/>
                <a:gd name="connsiteY13" fmla="*/ 387902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60725 w 6083300"/>
                <a:gd name="connsiteY80" fmla="*/ 1779587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2168387 w 6083300"/>
                <a:gd name="connsiteY8" fmla="*/ 1590537 h 2965450"/>
                <a:gd name="connsiteX9" fmla="*/ 2312781 w 6083300"/>
                <a:gd name="connsiteY9" fmla="*/ 1527313 h 2965450"/>
                <a:gd name="connsiteX10" fmla="*/ 2432050 w 6083300"/>
                <a:gd name="connsiteY10" fmla="*/ 1313069 h 2965450"/>
                <a:gd name="connsiteX11" fmla="*/ 2528404 w 6083300"/>
                <a:gd name="connsiteY11" fmla="*/ 893141 h 2965450"/>
                <a:gd name="connsiteX12" fmla="*/ 2543313 w 6083300"/>
                <a:gd name="connsiteY12" fmla="*/ 610428 h 2965450"/>
                <a:gd name="connsiteX13" fmla="*/ 2556289 w 6083300"/>
                <a:gd name="connsiteY13" fmla="*/ 387902 h 2965450"/>
                <a:gd name="connsiteX14" fmla="*/ 2578100 w 6083300"/>
                <a:gd name="connsiteY14" fmla="*/ 133350 h 2965450"/>
                <a:gd name="connsiteX15" fmla="*/ 2597150 w 6083300"/>
                <a:gd name="connsiteY15" fmla="*/ 0 h 2965450"/>
                <a:gd name="connsiteX16" fmla="*/ 4057650 w 6083300"/>
                <a:gd name="connsiteY16" fmla="*/ 0 h 2965450"/>
                <a:gd name="connsiteX17" fmla="*/ 4133850 w 6083300"/>
                <a:gd name="connsiteY17" fmla="*/ 82550 h 2965450"/>
                <a:gd name="connsiteX18" fmla="*/ 4159250 w 6083300"/>
                <a:gd name="connsiteY18" fmla="*/ 133350 h 2965450"/>
                <a:gd name="connsiteX19" fmla="*/ 4184650 w 6083300"/>
                <a:gd name="connsiteY19" fmla="*/ 190500 h 2965450"/>
                <a:gd name="connsiteX20" fmla="*/ 4178300 w 6083300"/>
                <a:gd name="connsiteY20" fmla="*/ 260350 h 2965450"/>
                <a:gd name="connsiteX21" fmla="*/ 4108450 w 6083300"/>
                <a:gd name="connsiteY21" fmla="*/ 361950 h 2965450"/>
                <a:gd name="connsiteX22" fmla="*/ 4038600 w 6083300"/>
                <a:gd name="connsiteY22" fmla="*/ 393700 h 2965450"/>
                <a:gd name="connsiteX23" fmla="*/ 3987800 w 6083300"/>
                <a:gd name="connsiteY23" fmla="*/ 438150 h 2965450"/>
                <a:gd name="connsiteX24" fmla="*/ 3949700 w 6083300"/>
                <a:gd name="connsiteY24" fmla="*/ 495300 h 2965450"/>
                <a:gd name="connsiteX25" fmla="*/ 3981450 w 6083300"/>
                <a:gd name="connsiteY25" fmla="*/ 533400 h 2965450"/>
                <a:gd name="connsiteX26" fmla="*/ 4076700 w 6083300"/>
                <a:gd name="connsiteY26" fmla="*/ 527050 h 2965450"/>
                <a:gd name="connsiteX27" fmla="*/ 4152900 w 6083300"/>
                <a:gd name="connsiteY27" fmla="*/ 527050 h 2965450"/>
                <a:gd name="connsiteX28" fmla="*/ 4381500 w 6083300"/>
                <a:gd name="connsiteY28" fmla="*/ 508000 h 2965450"/>
                <a:gd name="connsiteX29" fmla="*/ 4610100 w 6083300"/>
                <a:gd name="connsiteY29" fmla="*/ 431800 h 2965450"/>
                <a:gd name="connsiteX30" fmla="*/ 4667250 w 6083300"/>
                <a:gd name="connsiteY30" fmla="*/ 406400 h 2965450"/>
                <a:gd name="connsiteX31" fmla="*/ 4705350 w 6083300"/>
                <a:gd name="connsiteY31" fmla="*/ 361950 h 2965450"/>
                <a:gd name="connsiteX32" fmla="*/ 4826000 w 6083300"/>
                <a:gd name="connsiteY32" fmla="*/ 317500 h 2965450"/>
                <a:gd name="connsiteX33" fmla="*/ 4914900 w 6083300"/>
                <a:gd name="connsiteY33" fmla="*/ 336550 h 2965450"/>
                <a:gd name="connsiteX34" fmla="*/ 5054600 w 6083300"/>
                <a:gd name="connsiteY34" fmla="*/ 400050 h 2965450"/>
                <a:gd name="connsiteX35" fmla="*/ 5200650 w 6083300"/>
                <a:gd name="connsiteY35" fmla="*/ 508000 h 2965450"/>
                <a:gd name="connsiteX36" fmla="*/ 5251450 w 6083300"/>
                <a:gd name="connsiteY36" fmla="*/ 565150 h 2965450"/>
                <a:gd name="connsiteX37" fmla="*/ 5353050 w 6083300"/>
                <a:gd name="connsiteY37" fmla="*/ 615950 h 2965450"/>
                <a:gd name="connsiteX38" fmla="*/ 5416550 w 6083300"/>
                <a:gd name="connsiteY38" fmla="*/ 617107 h 2965450"/>
                <a:gd name="connsiteX39" fmla="*/ 5543550 w 6083300"/>
                <a:gd name="connsiteY39" fmla="*/ 577850 h 2965450"/>
                <a:gd name="connsiteX40" fmla="*/ 5645858 w 6083300"/>
                <a:gd name="connsiteY40" fmla="*/ 499148 h 2965450"/>
                <a:gd name="connsiteX41" fmla="*/ 5791200 w 6083300"/>
                <a:gd name="connsiteY41" fmla="*/ 457200 h 2965450"/>
                <a:gd name="connsiteX42" fmla="*/ 5918200 w 6083300"/>
                <a:gd name="connsiteY42" fmla="*/ 463550 h 2965450"/>
                <a:gd name="connsiteX43" fmla="*/ 5994400 w 6083300"/>
                <a:gd name="connsiteY43" fmla="*/ 488950 h 2965450"/>
                <a:gd name="connsiteX44" fmla="*/ 6070600 w 6083300"/>
                <a:gd name="connsiteY44" fmla="*/ 546100 h 2965450"/>
                <a:gd name="connsiteX45" fmla="*/ 6083300 w 6083300"/>
                <a:gd name="connsiteY45" fmla="*/ 704850 h 2965450"/>
                <a:gd name="connsiteX46" fmla="*/ 6007100 w 6083300"/>
                <a:gd name="connsiteY46" fmla="*/ 685800 h 2965450"/>
                <a:gd name="connsiteX47" fmla="*/ 5829300 w 6083300"/>
                <a:gd name="connsiteY47" fmla="*/ 711200 h 2965450"/>
                <a:gd name="connsiteX48" fmla="*/ 5638800 w 6083300"/>
                <a:gd name="connsiteY48" fmla="*/ 711200 h 2965450"/>
                <a:gd name="connsiteX49" fmla="*/ 5486400 w 6083300"/>
                <a:gd name="connsiteY49" fmla="*/ 704850 h 2965450"/>
                <a:gd name="connsiteX50" fmla="*/ 5308600 w 6083300"/>
                <a:gd name="connsiteY50" fmla="*/ 768350 h 2965450"/>
                <a:gd name="connsiteX51" fmla="*/ 5143500 w 6083300"/>
                <a:gd name="connsiteY51" fmla="*/ 781050 h 2965450"/>
                <a:gd name="connsiteX52" fmla="*/ 5039398 w 6083300"/>
                <a:gd name="connsiteY52" fmla="*/ 753596 h 2965450"/>
                <a:gd name="connsiteX53" fmla="*/ 4959350 w 6083300"/>
                <a:gd name="connsiteY53" fmla="*/ 717550 h 2965450"/>
                <a:gd name="connsiteX54" fmla="*/ 4794250 w 6083300"/>
                <a:gd name="connsiteY54" fmla="*/ 717550 h 2965450"/>
                <a:gd name="connsiteX55" fmla="*/ 4648200 w 6083300"/>
                <a:gd name="connsiteY55" fmla="*/ 723900 h 2965450"/>
                <a:gd name="connsiteX56" fmla="*/ 4572000 w 6083300"/>
                <a:gd name="connsiteY56" fmla="*/ 755650 h 2965450"/>
                <a:gd name="connsiteX57" fmla="*/ 4508500 w 6083300"/>
                <a:gd name="connsiteY57" fmla="*/ 781050 h 2965450"/>
                <a:gd name="connsiteX58" fmla="*/ 4404847 w 6083300"/>
                <a:gd name="connsiteY58" fmla="*/ 769247 h 2965450"/>
                <a:gd name="connsiteX59" fmla="*/ 4286250 w 6083300"/>
                <a:gd name="connsiteY59" fmla="*/ 730250 h 2965450"/>
                <a:gd name="connsiteX60" fmla="*/ 4096647 w 6083300"/>
                <a:gd name="connsiteY60" fmla="*/ 765848 h 2965450"/>
                <a:gd name="connsiteX61" fmla="*/ 4013200 w 6083300"/>
                <a:gd name="connsiteY61" fmla="*/ 793750 h 2965450"/>
                <a:gd name="connsiteX62" fmla="*/ 3867150 w 6083300"/>
                <a:gd name="connsiteY62" fmla="*/ 806450 h 2965450"/>
                <a:gd name="connsiteX63" fmla="*/ 3797300 w 6083300"/>
                <a:gd name="connsiteY63" fmla="*/ 806450 h 2965450"/>
                <a:gd name="connsiteX64" fmla="*/ 3714750 w 6083300"/>
                <a:gd name="connsiteY64" fmla="*/ 793750 h 2965450"/>
                <a:gd name="connsiteX65" fmla="*/ 3613150 w 6083300"/>
                <a:gd name="connsiteY65" fmla="*/ 768350 h 2965450"/>
                <a:gd name="connsiteX66" fmla="*/ 3492500 w 6083300"/>
                <a:gd name="connsiteY66" fmla="*/ 755650 h 2965450"/>
                <a:gd name="connsiteX67" fmla="*/ 3308350 w 6083300"/>
                <a:gd name="connsiteY67" fmla="*/ 755650 h 2965450"/>
                <a:gd name="connsiteX68" fmla="*/ 3219450 w 6083300"/>
                <a:gd name="connsiteY68" fmla="*/ 812800 h 2965450"/>
                <a:gd name="connsiteX69" fmla="*/ 3180004 w 6083300"/>
                <a:gd name="connsiteY69" fmla="*/ 914400 h 2965450"/>
                <a:gd name="connsiteX70" fmla="*/ 3231253 w 6083300"/>
                <a:gd name="connsiteY70" fmla="*/ 978349 h 2965450"/>
                <a:gd name="connsiteX71" fmla="*/ 3330799 w 6083300"/>
                <a:gd name="connsiteY71" fmla="*/ 1020556 h 2965450"/>
                <a:gd name="connsiteX72" fmla="*/ 3359150 w 6083300"/>
                <a:gd name="connsiteY72" fmla="*/ 1111250 h 2965450"/>
                <a:gd name="connsiteX73" fmla="*/ 3340100 w 6083300"/>
                <a:gd name="connsiteY73" fmla="*/ 1206500 h 2965450"/>
                <a:gd name="connsiteX74" fmla="*/ 3286919 w 6083300"/>
                <a:gd name="connsiteY74" fmla="*/ 1273175 h 2965450"/>
                <a:gd name="connsiteX75" fmla="*/ 3241675 w 6083300"/>
                <a:gd name="connsiteY75" fmla="*/ 1289050 h 2965450"/>
                <a:gd name="connsiteX76" fmla="*/ 3186113 w 6083300"/>
                <a:gd name="connsiteY76" fmla="*/ 1330325 h 2965450"/>
                <a:gd name="connsiteX77" fmla="*/ 3200400 w 6083300"/>
                <a:gd name="connsiteY77" fmla="*/ 1454150 h 2965450"/>
                <a:gd name="connsiteX78" fmla="*/ 3219450 w 6083300"/>
                <a:gd name="connsiteY78" fmla="*/ 1511300 h 2965450"/>
                <a:gd name="connsiteX79" fmla="*/ 3248025 w 6083300"/>
                <a:gd name="connsiteY79" fmla="*/ 1637507 h 2965450"/>
                <a:gd name="connsiteX80" fmla="*/ 3260725 w 6083300"/>
                <a:gd name="connsiteY80" fmla="*/ 1779587 h 2965450"/>
                <a:gd name="connsiteX81" fmla="*/ 3251200 w 6083300"/>
                <a:gd name="connsiteY81" fmla="*/ 1866900 h 2965450"/>
                <a:gd name="connsiteX82" fmla="*/ 3162300 w 6083300"/>
                <a:gd name="connsiteY82" fmla="*/ 1860550 h 2965450"/>
                <a:gd name="connsiteX83" fmla="*/ 3029744 w 6083300"/>
                <a:gd name="connsiteY83" fmla="*/ 1802607 h 2965450"/>
                <a:gd name="connsiteX84" fmla="*/ 2965450 w 6083300"/>
                <a:gd name="connsiteY84" fmla="*/ 1778000 h 2965450"/>
                <a:gd name="connsiteX85" fmla="*/ 2922588 w 6083300"/>
                <a:gd name="connsiteY85" fmla="*/ 1795462 h 2965450"/>
                <a:gd name="connsiteX86" fmla="*/ 2879725 w 6083300"/>
                <a:gd name="connsiteY86" fmla="*/ 1871662 h 2965450"/>
                <a:gd name="connsiteX87" fmla="*/ 2959100 w 6083300"/>
                <a:gd name="connsiteY87" fmla="*/ 1974850 h 2965450"/>
                <a:gd name="connsiteX88" fmla="*/ 2997200 w 6083300"/>
                <a:gd name="connsiteY88" fmla="*/ 2038350 h 2965450"/>
                <a:gd name="connsiteX89" fmla="*/ 3030537 w 6083300"/>
                <a:gd name="connsiteY89" fmla="*/ 2174875 h 2965450"/>
                <a:gd name="connsiteX90" fmla="*/ 3055937 w 6083300"/>
                <a:gd name="connsiteY90" fmla="*/ 2374106 h 2965450"/>
                <a:gd name="connsiteX91" fmla="*/ 3103563 w 6083300"/>
                <a:gd name="connsiteY91" fmla="*/ 2543175 h 2965450"/>
                <a:gd name="connsiteX92" fmla="*/ 3179762 w 6083300"/>
                <a:gd name="connsiteY92" fmla="*/ 2621756 h 2965450"/>
                <a:gd name="connsiteX93" fmla="*/ 3331130 w 6083300"/>
                <a:gd name="connsiteY93" fmla="*/ 2687869 h 2965450"/>
                <a:gd name="connsiteX94" fmla="*/ 3410350 w 6083300"/>
                <a:gd name="connsiteY94" fmla="*/ 2754790 h 2965450"/>
                <a:gd name="connsiteX95" fmla="*/ 3482420 w 6083300"/>
                <a:gd name="connsiteY95" fmla="*/ 2867980 h 2965450"/>
                <a:gd name="connsiteX96" fmla="*/ 3536950 w 6083300"/>
                <a:gd name="connsiteY96" fmla="*/ 2921000 h 2965450"/>
                <a:gd name="connsiteX97" fmla="*/ 3581400 w 6083300"/>
                <a:gd name="connsiteY97" fmla="*/ 2965450 h 2965450"/>
                <a:gd name="connsiteX98" fmla="*/ 3505200 w 6083300"/>
                <a:gd name="connsiteY98" fmla="*/ 2959100 h 2965450"/>
                <a:gd name="connsiteX99" fmla="*/ 3371850 w 6083300"/>
                <a:gd name="connsiteY99" fmla="*/ 2895600 h 2965450"/>
                <a:gd name="connsiteX100" fmla="*/ 3289300 w 6083300"/>
                <a:gd name="connsiteY100" fmla="*/ 2819400 h 2965450"/>
                <a:gd name="connsiteX101" fmla="*/ 3130550 w 6083300"/>
                <a:gd name="connsiteY101" fmla="*/ 2673350 h 2965450"/>
                <a:gd name="connsiteX102" fmla="*/ 3054350 w 6083300"/>
                <a:gd name="connsiteY102" fmla="*/ 2616200 h 2965450"/>
                <a:gd name="connsiteX103" fmla="*/ 3022600 w 6083300"/>
                <a:gd name="connsiteY103" fmla="*/ 2495550 h 2965450"/>
                <a:gd name="connsiteX104" fmla="*/ 2965450 w 6083300"/>
                <a:gd name="connsiteY104" fmla="*/ 2374900 h 2965450"/>
                <a:gd name="connsiteX105" fmla="*/ 2863850 w 6083300"/>
                <a:gd name="connsiteY105" fmla="*/ 2266950 h 2965450"/>
                <a:gd name="connsiteX106" fmla="*/ 2755900 w 6083300"/>
                <a:gd name="connsiteY106" fmla="*/ 2247900 h 2965450"/>
                <a:gd name="connsiteX107" fmla="*/ 2647950 w 6083300"/>
                <a:gd name="connsiteY107" fmla="*/ 2279650 h 2965450"/>
                <a:gd name="connsiteX108" fmla="*/ 2343150 w 6083300"/>
                <a:gd name="connsiteY108" fmla="*/ 2387600 h 2965450"/>
                <a:gd name="connsiteX109" fmla="*/ 1987550 w 6083300"/>
                <a:gd name="connsiteY109" fmla="*/ 2451100 h 2965450"/>
                <a:gd name="connsiteX110" fmla="*/ 1657350 w 6083300"/>
                <a:gd name="connsiteY110" fmla="*/ 2616200 h 2965450"/>
                <a:gd name="connsiteX111" fmla="*/ 1238250 w 6083300"/>
                <a:gd name="connsiteY111" fmla="*/ 2705100 h 2965450"/>
                <a:gd name="connsiteX112" fmla="*/ 946150 w 6083300"/>
                <a:gd name="connsiteY112" fmla="*/ 2749550 h 2965450"/>
                <a:gd name="connsiteX113" fmla="*/ 558800 w 6083300"/>
                <a:gd name="connsiteY113" fmla="*/ 2768600 h 2965450"/>
                <a:gd name="connsiteX114" fmla="*/ 298450 w 6083300"/>
                <a:gd name="connsiteY114" fmla="*/ 2832100 h 2965450"/>
                <a:gd name="connsiteX115" fmla="*/ 0 w 6083300"/>
                <a:gd name="connsiteY115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74800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59350 w 6083300"/>
                <a:gd name="connsiteY54" fmla="*/ 717550 h 2965450"/>
                <a:gd name="connsiteX55" fmla="*/ 4794250 w 6083300"/>
                <a:gd name="connsiteY55" fmla="*/ 717550 h 2965450"/>
                <a:gd name="connsiteX56" fmla="*/ 4648200 w 6083300"/>
                <a:gd name="connsiteY56" fmla="*/ 723900 h 2965450"/>
                <a:gd name="connsiteX57" fmla="*/ 4572000 w 6083300"/>
                <a:gd name="connsiteY57" fmla="*/ 755650 h 2965450"/>
                <a:gd name="connsiteX58" fmla="*/ 4508500 w 6083300"/>
                <a:gd name="connsiteY58" fmla="*/ 781050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1022350 w 6083300"/>
                <a:gd name="connsiteY4" fmla="*/ 1492250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59350 w 6083300"/>
                <a:gd name="connsiteY54" fmla="*/ 717550 h 2965450"/>
                <a:gd name="connsiteX55" fmla="*/ 4794250 w 6083300"/>
                <a:gd name="connsiteY55" fmla="*/ 717550 h 2965450"/>
                <a:gd name="connsiteX56" fmla="*/ 4648200 w 6083300"/>
                <a:gd name="connsiteY56" fmla="*/ 723900 h 2965450"/>
                <a:gd name="connsiteX57" fmla="*/ 4572000 w 6083300"/>
                <a:gd name="connsiteY57" fmla="*/ 755650 h 2965450"/>
                <a:gd name="connsiteX58" fmla="*/ 4508500 w 6083300"/>
                <a:gd name="connsiteY58" fmla="*/ 781050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698500 w 6083300"/>
                <a:gd name="connsiteY3" fmla="*/ 154305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59350 w 6083300"/>
                <a:gd name="connsiteY54" fmla="*/ 717550 h 2965450"/>
                <a:gd name="connsiteX55" fmla="*/ 4794250 w 6083300"/>
                <a:gd name="connsiteY55" fmla="*/ 717550 h 2965450"/>
                <a:gd name="connsiteX56" fmla="*/ 4648200 w 6083300"/>
                <a:gd name="connsiteY56" fmla="*/ 723900 h 2965450"/>
                <a:gd name="connsiteX57" fmla="*/ 4572000 w 6083300"/>
                <a:gd name="connsiteY57" fmla="*/ 755650 h 2965450"/>
                <a:gd name="connsiteX58" fmla="*/ 4508500 w 6083300"/>
                <a:gd name="connsiteY58" fmla="*/ 781050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59350 w 6083300"/>
                <a:gd name="connsiteY54" fmla="*/ 717550 h 2965450"/>
                <a:gd name="connsiteX55" fmla="*/ 4794250 w 6083300"/>
                <a:gd name="connsiteY55" fmla="*/ 717550 h 2965450"/>
                <a:gd name="connsiteX56" fmla="*/ 4648200 w 6083300"/>
                <a:gd name="connsiteY56" fmla="*/ 723900 h 2965450"/>
                <a:gd name="connsiteX57" fmla="*/ 4572000 w 6083300"/>
                <a:gd name="connsiteY57" fmla="*/ 755650 h 2965450"/>
                <a:gd name="connsiteX58" fmla="*/ 4508500 w 6083300"/>
                <a:gd name="connsiteY58" fmla="*/ 781050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59350 w 6083300"/>
                <a:gd name="connsiteY54" fmla="*/ 717550 h 2965450"/>
                <a:gd name="connsiteX55" fmla="*/ 4794250 w 6083300"/>
                <a:gd name="connsiteY55" fmla="*/ 717550 h 2965450"/>
                <a:gd name="connsiteX56" fmla="*/ 4648200 w 6083300"/>
                <a:gd name="connsiteY56" fmla="*/ 72390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59350 w 6083300"/>
                <a:gd name="connsiteY54" fmla="*/ 717550 h 2965450"/>
                <a:gd name="connsiteX55" fmla="*/ 4791869 w 6083300"/>
                <a:gd name="connsiteY55" fmla="*/ 696119 h 2965450"/>
                <a:gd name="connsiteX56" fmla="*/ 4648200 w 6083300"/>
                <a:gd name="connsiteY56" fmla="*/ 72390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59350 w 6083300"/>
                <a:gd name="connsiteY54" fmla="*/ 717550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68350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14106 w 6083300"/>
                <a:gd name="connsiteY54" fmla="*/ 691356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58825 h 2965450"/>
                <a:gd name="connsiteX52" fmla="*/ 5143500 w 6083300"/>
                <a:gd name="connsiteY52" fmla="*/ 781050 h 2965450"/>
                <a:gd name="connsiteX53" fmla="*/ 5039398 w 6083300"/>
                <a:gd name="connsiteY53" fmla="*/ 753596 h 2965450"/>
                <a:gd name="connsiteX54" fmla="*/ 4914106 w 6083300"/>
                <a:gd name="connsiteY54" fmla="*/ 691356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86400 w 6083300"/>
                <a:gd name="connsiteY50" fmla="*/ 704850 h 2965450"/>
                <a:gd name="connsiteX51" fmla="*/ 5308600 w 6083300"/>
                <a:gd name="connsiteY51" fmla="*/ 758825 h 2965450"/>
                <a:gd name="connsiteX52" fmla="*/ 5195887 w 6083300"/>
                <a:gd name="connsiteY52" fmla="*/ 781050 h 2965450"/>
                <a:gd name="connsiteX53" fmla="*/ 5039398 w 6083300"/>
                <a:gd name="connsiteY53" fmla="*/ 753596 h 2965450"/>
                <a:gd name="connsiteX54" fmla="*/ 4914106 w 6083300"/>
                <a:gd name="connsiteY54" fmla="*/ 691356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38800 w 6083300"/>
                <a:gd name="connsiteY49" fmla="*/ 711200 h 2965450"/>
                <a:gd name="connsiteX50" fmla="*/ 5476875 w 6083300"/>
                <a:gd name="connsiteY50" fmla="*/ 714375 h 2965450"/>
                <a:gd name="connsiteX51" fmla="*/ 5308600 w 6083300"/>
                <a:gd name="connsiteY51" fmla="*/ 758825 h 2965450"/>
                <a:gd name="connsiteX52" fmla="*/ 5195887 w 6083300"/>
                <a:gd name="connsiteY52" fmla="*/ 781050 h 2965450"/>
                <a:gd name="connsiteX53" fmla="*/ 5039398 w 6083300"/>
                <a:gd name="connsiteY53" fmla="*/ 753596 h 2965450"/>
                <a:gd name="connsiteX54" fmla="*/ 4914106 w 6083300"/>
                <a:gd name="connsiteY54" fmla="*/ 691356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29300 w 6083300"/>
                <a:gd name="connsiteY48" fmla="*/ 711200 h 2965450"/>
                <a:gd name="connsiteX49" fmla="*/ 5657850 w 6083300"/>
                <a:gd name="connsiteY49" fmla="*/ 704057 h 2965450"/>
                <a:gd name="connsiteX50" fmla="*/ 5476875 w 6083300"/>
                <a:gd name="connsiteY50" fmla="*/ 714375 h 2965450"/>
                <a:gd name="connsiteX51" fmla="*/ 5308600 w 6083300"/>
                <a:gd name="connsiteY51" fmla="*/ 758825 h 2965450"/>
                <a:gd name="connsiteX52" fmla="*/ 5195887 w 6083300"/>
                <a:gd name="connsiteY52" fmla="*/ 781050 h 2965450"/>
                <a:gd name="connsiteX53" fmla="*/ 5039398 w 6083300"/>
                <a:gd name="connsiteY53" fmla="*/ 753596 h 2965450"/>
                <a:gd name="connsiteX54" fmla="*/ 4914106 w 6083300"/>
                <a:gd name="connsiteY54" fmla="*/ 691356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7100 w 6083300"/>
                <a:gd name="connsiteY47" fmla="*/ 685800 h 2965450"/>
                <a:gd name="connsiteX48" fmla="*/ 5805488 w 6083300"/>
                <a:gd name="connsiteY48" fmla="*/ 696913 h 2965450"/>
                <a:gd name="connsiteX49" fmla="*/ 5657850 w 6083300"/>
                <a:gd name="connsiteY49" fmla="*/ 704057 h 2965450"/>
                <a:gd name="connsiteX50" fmla="*/ 5476875 w 6083300"/>
                <a:gd name="connsiteY50" fmla="*/ 714375 h 2965450"/>
                <a:gd name="connsiteX51" fmla="*/ 5308600 w 6083300"/>
                <a:gd name="connsiteY51" fmla="*/ 758825 h 2965450"/>
                <a:gd name="connsiteX52" fmla="*/ 5195887 w 6083300"/>
                <a:gd name="connsiteY52" fmla="*/ 781050 h 2965450"/>
                <a:gd name="connsiteX53" fmla="*/ 5039398 w 6083300"/>
                <a:gd name="connsiteY53" fmla="*/ 753596 h 2965450"/>
                <a:gd name="connsiteX54" fmla="*/ 4914106 w 6083300"/>
                <a:gd name="connsiteY54" fmla="*/ 691356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83300"/>
                <a:gd name="connsiteY0" fmla="*/ 2946400 h 2965450"/>
                <a:gd name="connsiteX1" fmla="*/ 3175 w 6083300"/>
                <a:gd name="connsiteY1" fmla="*/ 1831975 h 2965450"/>
                <a:gd name="connsiteX2" fmla="*/ 330200 w 6083300"/>
                <a:gd name="connsiteY2" fmla="*/ 1701800 h 2965450"/>
                <a:gd name="connsiteX3" fmla="*/ 708440 w 6083300"/>
                <a:gd name="connsiteY3" fmla="*/ 1552990 h 2965450"/>
                <a:gd name="connsiteX4" fmla="*/ 936211 w 6083300"/>
                <a:gd name="connsiteY4" fmla="*/ 1495563 h 2965450"/>
                <a:gd name="connsiteX5" fmla="*/ 1301750 w 6083300"/>
                <a:gd name="connsiteY5" fmla="*/ 1504950 h 2965450"/>
                <a:gd name="connsiteX6" fmla="*/ 1558235 w 6083300"/>
                <a:gd name="connsiteY6" fmla="*/ 1517650 h 2965450"/>
                <a:gd name="connsiteX7" fmla="*/ 1695450 w 6083300"/>
                <a:gd name="connsiteY7" fmla="*/ 1543050 h 2965450"/>
                <a:gd name="connsiteX8" fmla="*/ 1909417 w 6083300"/>
                <a:gd name="connsiteY8" fmla="*/ 1573972 h 2965450"/>
                <a:gd name="connsiteX9" fmla="*/ 2168387 w 6083300"/>
                <a:gd name="connsiteY9" fmla="*/ 1590537 h 2965450"/>
                <a:gd name="connsiteX10" fmla="*/ 2312781 w 6083300"/>
                <a:gd name="connsiteY10" fmla="*/ 1527313 h 2965450"/>
                <a:gd name="connsiteX11" fmla="*/ 2432050 w 6083300"/>
                <a:gd name="connsiteY11" fmla="*/ 1313069 h 2965450"/>
                <a:gd name="connsiteX12" fmla="*/ 2528404 w 6083300"/>
                <a:gd name="connsiteY12" fmla="*/ 893141 h 2965450"/>
                <a:gd name="connsiteX13" fmla="*/ 2543313 w 6083300"/>
                <a:gd name="connsiteY13" fmla="*/ 610428 h 2965450"/>
                <a:gd name="connsiteX14" fmla="*/ 2556289 w 6083300"/>
                <a:gd name="connsiteY14" fmla="*/ 387902 h 2965450"/>
                <a:gd name="connsiteX15" fmla="*/ 2578100 w 6083300"/>
                <a:gd name="connsiteY15" fmla="*/ 133350 h 2965450"/>
                <a:gd name="connsiteX16" fmla="*/ 2597150 w 6083300"/>
                <a:gd name="connsiteY16" fmla="*/ 0 h 2965450"/>
                <a:gd name="connsiteX17" fmla="*/ 4057650 w 6083300"/>
                <a:gd name="connsiteY17" fmla="*/ 0 h 2965450"/>
                <a:gd name="connsiteX18" fmla="*/ 4133850 w 6083300"/>
                <a:gd name="connsiteY18" fmla="*/ 82550 h 2965450"/>
                <a:gd name="connsiteX19" fmla="*/ 4159250 w 6083300"/>
                <a:gd name="connsiteY19" fmla="*/ 133350 h 2965450"/>
                <a:gd name="connsiteX20" fmla="*/ 4184650 w 6083300"/>
                <a:gd name="connsiteY20" fmla="*/ 190500 h 2965450"/>
                <a:gd name="connsiteX21" fmla="*/ 4178300 w 6083300"/>
                <a:gd name="connsiteY21" fmla="*/ 260350 h 2965450"/>
                <a:gd name="connsiteX22" fmla="*/ 4108450 w 6083300"/>
                <a:gd name="connsiteY22" fmla="*/ 361950 h 2965450"/>
                <a:gd name="connsiteX23" fmla="*/ 4038600 w 6083300"/>
                <a:gd name="connsiteY23" fmla="*/ 393700 h 2965450"/>
                <a:gd name="connsiteX24" fmla="*/ 3987800 w 6083300"/>
                <a:gd name="connsiteY24" fmla="*/ 438150 h 2965450"/>
                <a:gd name="connsiteX25" fmla="*/ 3949700 w 6083300"/>
                <a:gd name="connsiteY25" fmla="*/ 495300 h 2965450"/>
                <a:gd name="connsiteX26" fmla="*/ 3981450 w 6083300"/>
                <a:gd name="connsiteY26" fmla="*/ 533400 h 2965450"/>
                <a:gd name="connsiteX27" fmla="*/ 4076700 w 6083300"/>
                <a:gd name="connsiteY27" fmla="*/ 527050 h 2965450"/>
                <a:gd name="connsiteX28" fmla="*/ 4152900 w 6083300"/>
                <a:gd name="connsiteY28" fmla="*/ 527050 h 2965450"/>
                <a:gd name="connsiteX29" fmla="*/ 4381500 w 6083300"/>
                <a:gd name="connsiteY29" fmla="*/ 508000 h 2965450"/>
                <a:gd name="connsiteX30" fmla="*/ 4610100 w 6083300"/>
                <a:gd name="connsiteY30" fmla="*/ 431800 h 2965450"/>
                <a:gd name="connsiteX31" fmla="*/ 4667250 w 6083300"/>
                <a:gd name="connsiteY31" fmla="*/ 406400 h 2965450"/>
                <a:gd name="connsiteX32" fmla="*/ 4705350 w 6083300"/>
                <a:gd name="connsiteY32" fmla="*/ 361950 h 2965450"/>
                <a:gd name="connsiteX33" fmla="*/ 4826000 w 6083300"/>
                <a:gd name="connsiteY33" fmla="*/ 317500 h 2965450"/>
                <a:gd name="connsiteX34" fmla="*/ 4914900 w 6083300"/>
                <a:gd name="connsiteY34" fmla="*/ 336550 h 2965450"/>
                <a:gd name="connsiteX35" fmla="*/ 5054600 w 6083300"/>
                <a:gd name="connsiteY35" fmla="*/ 400050 h 2965450"/>
                <a:gd name="connsiteX36" fmla="*/ 5200650 w 6083300"/>
                <a:gd name="connsiteY36" fmla="*/ 508000 h 2965450"/>
                <a:gd name="connsiteX37" fmla="*/ 5251450 w 6083300"/>
                <a:gd name="connsiteY37" fmla="*/ 565150 h 2965450"/>
                <a:gd name="connsiteX38" fmla="*/ 5353050 w 6083300"/>
                <a:gd name="connsiteY38" fmla="*/ 615950 h 2965450"/>
                <a:gd name="connsiteX39" fmla="*/ 5416550 w 6083300"/>
                <a:gd name="connsiteY39" fmla="*/ 617107 h 2965450"/>
                <a:gd name="connsiteX40" fmla="*/ 5543550 w 6083300"/>
                <a:gd name="connsiteY40" fmla="*/ 577850 h 2965450"/>
                <a:gd name="connsiteX41" fmla="*/ 5645858 w 6083300"/>
                <a:gd name="connsiteY41" fmla="*/ 499148 h 2965450"/>
                <a:gd name="connsiteX42" fmla="*/ 5791200 w 6083300"/>
                <a:gd name="connsiteY42" fmla="*/ 457200 h 2965450"/>
                <a:gd name="connsiteX43" fmla="*/ 5918200 w 6083300"/>
                <a:gd name="connsiteY43" fmla="*/ 463550 h 2965450"/>
                <a:gd name="connsiteX44" fmla="*/ 5994400 w 6083300"/>
                <a:gd name="connsiteY44" fmla="*/ 488950 h 2965450"/>
                <a:gd name="connsiteX45" fmla="*/ 6070600 w 6083300"/>
                <a:gd name="connsiteY45" fmla="*/ 546100 h 2965450"/>
                <a:gd name="connsiteX46" fmla="*/ 6083300 w 6083300"/>
                <a:gd name="connsiteY46" fmla="*/ 704850 h 2965450"/>
                <a:gd name="connsiteX47" fmla="*/ 6002338 w 6083300"/>
                <a:gd name="connsiteY47" fmla="*/ 692944 h 2965450"/>
                <a:gd name="connsiteX48" fmla="*/ 5805488 w 6083300"/>
                <a:gd name="connsiteY48" fmla="*/ 696913 h 2965450"/>
                <a:gd name="connsiteX49" fmla="*/ 5657850 w 6083300"/>
                <a:gd name="connsiteY49" fmla="*/ 704057 h 2965450"/>
                <a:gd name="connsiteX50" fmla="*/ 5476875 w 6083300"/>
                <a:gd name="connsiteY50" fmla="*/ 714375 h 2965450"/>
                <a:gd name="connsiteX51" fmla="*/ 5308600 w 6083300"/>
                <a:gd name="connsiteY51" fmla="*/ 758825 h 2965450"/>
                <a:gd name="connsiteX52" fmla="*/ 5195887 w 6083300"/>
                <a:gd name="connsiteY52" fmla="*/ 781050 h 2965450"/>
                <a:gd name="connsiteX53" fmla="*/ 5039398 w 6083300"/>
                <a:gd name="connsiteY53" fmla="*/ 753596 h 2965450"/>
                <a:gd name="connsiteX54" fmla="*/ 4914106 w 6083300"/>
                <a:gd name="connsiteY54" fmla="*/ 691356 h 2965450"/>
                <a:gd name="connsiteX55" fmla="*/ 4791869 w 6083300"/>
                <a:gd name="connsiteY55" fmla="*/ 696119 h 2965450"/>
                <a:gd name="connsiteX56" fmla="*/ 4679156 w 6083300"/>
                <a:gd name="connsiteY56" fmla="*/ 704850 h 2965450"/>
                <a:gd name="connsiteX57" fmla="*/ 4572000 w 6083300"/>
                <a:gd name="connsiteY57" fmla="*/ 755650 h 2965450"/>
                <a:gd name="connsiteX58" fmla="*/ 4508500 w 6083300"/>
                <a:gd name="connsiteY58" fmla="*/ 773906 h 2965450"/>
                <a:gd name="connsiteX59" fmla="*/ 4404847 w 6083300"/>
                <a:gd name="connsiteY59" fmla="*/ 769247 h 2965450"/>
                <a:gd name="connsiteX60" fmla="*/ 4286250 w 6083300"/>
                <a:gd name="connsiteY60" fmla="*/ 730250 h 2965450"/>
                <a:gd name="connsiteX61" fmla="*/ 4096647 w 6083300"/>
                <a:gd name="connsiteY61" fmla="*/ 765848 h 2965450"/>
                <a:gd name="connsiteX62" fmla="*/ 4013200 w 6083300"/>
                <a:gd name="connsiteY62" fmla="*/ 793750 h 2965450"/>
                <a:gd name="connsiteX63" fmla="*/ 3867150 w 6083300"/>
                <a:gd name="connsiteY63" fmla="*/ 806450 h 2965450"/>
                <a:gd name="connsiteX64" fmla="*/ 3797300 w 6083300"/>
                <a:gd name="connsiteY64" fmla="*/ 806450 h 2965450"/>
                <a:gd name="connsiteX65" fmla="*/ 3714750 w 6083300"/>
                <a:gd name="connsiteY65" fmla="*/ 793750 h 2965450"/>
                <a:gd name="connsiteX66" fmla="*/ 3613150 w 6083300"/>
                <a:gd name="connsiteY66" fmla="*/ 768350 h 2965450"/>
                <a:gd name="connsiteX67" fmla="*/ 3492500 w 6083300"/>
                <a:gd name="connsiteY67" fmla="*/ 755650 h 2965450"/>
                <a:gd name="connsiteX68" fmla="*/ 3308350 w 6083300"/>
                <a:gd name="connsiteY68" fmla="*/ 755650 h 2965450"/>
                <a:gd name="connsiteX69" fmla="*/ 3219450 w 6083300"/>
                <a:gd name="connsiteY69" fmla="*/ 812800 h 2965450"/>
                <a:gd name="connsiteX70" fmla="*/ 3180004 w 6083300"/>
                <a:gd name="connsiteY70" fmla="*/ 914400 h 2965450"/>
                <a:gd name="connsiteX71" fmla="*/ 3231253 w 6083300"/>
                <a:gd name="connsiteY71" fmla="*/ 978349 h 2965450"/>
                <a:gd name="connsiteX72" fmla="*/ 3330799 w 6083300"/>
                <a:gd name="connsiteY72" fmla="*/ 1020556 h 2965450"/>
                <a:gd name="connsiteX73" fmla="*/ 3359150 w 6083300"/>
                <a:gd name="connsiteY73" fmla="*/ 1111250 h 2965450"/>
                <a:gd name="connsiteX74" fmla="*/ 3340100 w 6083300"/>
                <a:gd name="connsiteY74" fmla="*/ 1206500 h 2965450"/>
                <a:gd name="connsiteX75" fmla="*/ 3286919 w 6083300"/>
                <a:gd name="connsiteY75" fmla="*/ 1273175 h 2965450"/>
                <a:gd name="connsiteX76" fmla="*/ 3241675 w 6083300"/>
                <a:gd name="connsiteY76" fmla="*/ 1289050 h 2965450"/>
                <a:gd name="connsiteX77" fmla="*/ 3186113 w 6083300"/>
                <a:gd name="connsiteY77" fmla="*/ 1330325 h 2965450"/>
                <a:gd name="connsiteX78" fmla="*/ 3200400 w 6083300"/>
                <a:gd name="connsiteY78" fmla="*/ 1454150 h 2965450"/>
                <a:gd name="connsiteX79" fmla="*/ 3219450 w 6083300"/>
                <a:gd name="connsiteY79" fmla="*/ 1511300 h 2965450"/>
                <a:gd name="connsiteX80" fmla="*/ 3248025 w 6083300"/>
                <a:gd name="connsiteY80" fmla="*/ 1637507 h 2965450"/>
                <a:gd name="connsiteX81" fmla="*/ 3260725 w 6083300"/>
                <a:gd name="connsiteY81" fmla="*/ 1779587 h 2965450"/>
                <a:gd name="connsiteX82" fmla="*/ 3251200 w 6083300"/>
                <a:gd name="connsiteY82" fmla="*/ 1866900 h 2965450"/>
                <a:gd name="connsiteX83" fmla="*/ 3162300 w 6083300"/>
                <a:gd name="connsiteY83" fmla="*/ 1860550 h 2965450"/>
                <a:gd name="connsiteX84" fmla="*/ 3029744 w 6083300"/>
                <a:gd name="connsiteY84" fmla="*/ 1802607 h 2965450"/>
                <a:gd name="connsiteX85" fmla="*/ 2965450 w 6083300"/>
                <a:gd name="connsiteY85" fmla="*/ 1778000 h 2965450"/>
                <a:gd name="connsiteX86" fmla="*/ 2922588 w 6083300"/>
                <a:gd name="connsiteY86" fmla="*/ 1795462 h 2965450"/>
                <a:gd name="connsiteX87" fmla="*/ 2879725 w 6083300"/>
                <a:gd name="connsiteY87" fmla="*/ 1871662 h 2965450"/>
                <a:gd name="connsiteX88" fmla="*/ 2959100 w 6083300"/>
                <a:gd name="connsiteY88" fmla="*/ 1974850 h 2965450"/>
                <a:gd name="connsiteX89" fmla="*/ 2997200 w 6083300"/>
                <a:gd name="connsiteY89" fmla="*/ 2038350 h 2965450"/>
                <a:gd name="connsiteX90" fmla="*/ 3030537 w 6083300"/>
                <a:gd name="connsiteY90" fmla="*/ 2174875 h 2965450"/>
                <a:gd name="connsiteX91" fmla="*/ 3055937 w 6083300"/>
                <a:gd name="connsiteY91" fmla="*/ 2374106 h 2965450"/>
                <a:gd name="connsiteX92" fmla="*/ 3103563 w 6083300"/>
                <a:gd name="connsiteY92" fmla="*/ 2543175 h 2965450"/>
                <a:gd name="connsiteX93" fmla="*/ 3179762 w 6083300"/>
                <a:gd name="connsiteY93" fmla="*/ 2621756 h 2965450"/>
                <a:gd name="connsiteX94" fmla="*/ 3331130 w 6083300"/>
                <a:gd name="connsiteY94" fmla="*/ 2687869 h 2965450"/>
                <a:gd name="connsiteX95" fmla="*/ 3410350 w 6083300"/>
                <a:gd name="connsiteY95" fmla="*/ 2754790 h 2965450"/>
                <a:gd name="connsiteX96" fmla="*/ 3482420 w 6083300"/>
                <a:gd name="connsiteY96" fmla="*/ 2867980 h 2965450"/>
                <a:gd name="connsiteX97" fmla="*/ 3536950 w 6083300"/>
                <a:gd name="connsiteY97" fmla="*/ 2921000 h 2965450"/>
                <a:gd name="connsiteX98" fmla="*/ 3581400 w 6083300"/>
                <a:gd name="connsiteY98" fmla="*/ 2965450 h 2965450"/>
                <a:gd name="connsiteX99" fmla="*/ 3505200 w 6083300"/>
                <a:gd name="connsiteY99" fmla="*/ 2959100 h 2965450"/>
                <a:gd name="connsiteX100" fmla="*/ 3371850 w 6083300"/>
                <a:gd name="connsiteY100" fmla="*/ 2895600 h 2965450"/>
                <a:gd name="connsiteX101" fmla="*/ 3289300 w 6083300"/>
                <a:gd name="connsiteY101" fmla="*/ 2819400 h 2965450"/>
                <a:gd name="connsiteX102" fmla="*/ 3130550 w 6083300"/>
                <a:gd name="connsiteY102" fmla="*/ 2673350 h 2965450"/>
                <a:gd name="connsiteX103" fmla="*/ 3054350 w 6083300"/>
                <a:gd name="connsiteY103" fmla="*/ 2616200 h 2965450"/>
                <a:gd name="connsiteX104" fmla="*/ 3022600 w 6083300"/>
                <a:gd name="connsiteY104" fmla="*/ 2495550 h 2965450"/>
                <a:gd name="connsiteX105" fmla="*/ 2965450 w 6083300"/>
                <a:gd name="connsiteY105" fmla="*/ 2374900 h 2965450"/>
                <a:gd name="connsiteX106" fmla="*/ 2863850 w 6083300"/>
                <a:gd name="connsiteY106" fmla="*/ 2266950 h 2965450"/>
                <a:gd name="connsiteX107" fmla="*/ 2755900 w 6083300"/>
                <a:gd name="connsiteY107" fmla="*/ 2247900 h 2965450"/>
                <a:gd name="connsiteX108" fmla="*/ 2647950 w 6083300"/>
                <a:gd name="connsiteY108" fmla="*/ 2279650 h 2965450"/>
                <a:gd name="connsiteX109" fmla="*/ 2343150 w 6083300"/>
                <a:gd name="connsiteY109" fmla="*/ 2387600 h 2965450"/>
                <a:gd name="connsiteX110" fmla="*/ 1987550 w 6083300"/>
                <a:gd name="connsiteY110" fmla="*/ 2451100 h 2965450"/>
                <a:gd name="connsiteX111" fmla="*/ 1657350 w 6083300"/>
                <a:gd name="connsiteY111" fmla="*/ 2616200 h 2965450"/>
                <a:gd name="connsiteX112" fmla="*/ 1238250 w 6083300"/>
                <a:gd name="connsiteY112" fmla="*/ 2705100 h 2965450"/>
                <a:gd name="connsiteX113" fmla="*/ 946150 w 6083300"/>
                <a:gd name="connsiteY113" fmla="*/ 2749550 h 2965450"/>
                <a:gd name="connsiteX114" fmla="*/ 558800 w 6083300"/>
                <a:gd name="connsiteY114" fmla="*/ 2768600 h 2965450"/>
                <a:gd name="connsiteX115" fmla="*/ 298450 w 6083300"/>
                <a:gd name="connsiteY115" fmla="*/ 2832100 h 2965450"/>
                <a:gd name="connsiteX116" fmla="*/ 0 w 60833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610100 w 6070600"/>
                <a:gd name="connsiteY30" fmla="*/ 431800 h 2965450"/>
                <a:gd name="connsiteX31" fmla="*/ 4667250 w 6070600"/>
                <a:gd name="connsiteY31" fmla="*/ 406400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54600 w 6070600"/>
                <a:gd name="connsiteY35" fmla="*/ 400050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53050 w 6070600"/>
                <a:gd name="connsiteY38" fmla="*/ 615950 h 2965450"/>
                <a:gd name="connsiteX39" fmla="*/ 5416550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91200 w 6070600"/>
                <a:gd name="connsiteY42" fmla="*/ 457200 h 2965450"/>
                <a:gd name="connsiteX43" fmla="*/ 5918200 w 6070600"/>
                <a:gd name="connsiteY43" fmla="*/ 463550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67250 w 6070600"/>
                <a:gd name="connsiteY31" fmla="*/ 406400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54600 w 6070600"/>
                <a:gd name="connsiteY35" fmla="*/ 400050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53050 w 6070600"/>
                <a:gd name="connsiteY38" fmla="*/ 615950 h 2965450"/>
                <a:gd name="connsiteX39" fmla="*/ 5416550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91200 w 6070600"/>
                <a:gd name="connsiteY42" fmla="*/ 457200 h 2965450"/>
                <a:gd name="connsiteX43" fmla="*/ 5918200 w 6070600"/>
                <a:gd name="connsiteY43" fmla="*/ 463550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54600 w 6070600"/>
                <a:gd name="connsiteY35" fmla="*/ 400050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53050 w 6070600"/>
                <a:gd name="connsiteY38" fmla="*/ 615950 h 2965450"/>
                <a:gd name="connsiteX39" fmla="*/ 5416550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91200 w 6070600"/>
                <a:gd name="connsiteY42" fmla="*/ 457200 h 2965450"/>
                <a:gd name="connsiteX43" fmla="*/ 5918200 w 6070600"/>
                <a:gd name="connsiteY43" fmla="*/ 463550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30788 w 6070600"/>
                <a:gd name="connsiteY35" fmla="*/ 369093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53050 w 6070600"/>
                <a:gd name="connsiteY38" fmla="*/ 615950 h 2965450"/>
                <a:gd name="connsiteX39" fmla="*/ 5416550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91200 w 6070600"/>
                <a:gd name="connsiteY42" fmla="*/ 457200 h 2965450"/>
                <a:gd name="connsiteX43" fmla="*/ 5918200 w 6070600"/>
                <a:gd name="connsiteY43" fmla="*/ 463550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30788 w 6070600"/>
                <a:gd name="connsiteY35" fmla="*/ 369093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53050 w 6070600"/>
                <a:gd name="connsiteY38" fmla="*/ 615950 h 2965450"/>
                <a:gd name="connsiteX39" fmla="*/ 5445125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91200 w 6070600"/>
                <a:gd name="connsiteY42" fmla="*/ 457200 h 2965450"/>
                <a:gd name="connsiteX43" fmla="*/ 5918200 w 6070600"/>
                <a:gd name="connsiteY43" fmla="*/ 463550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30788 w 6070600"/>
                <a:gd name="connsiteY35" fmla="*/ 369093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60194 w 6070600"/>
                <a:gd name="connsiteY38" fmla="*/ 611187 h 2965450"/>
                <a:gd name="connsiteX39" fmla="*/ 5445125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91200 w 6070600"/>
                <a:gd name="connsiteY42" fmla="*/ 457200 h 2965450"/>
                <a:gd name="connsiteX43" fmla="*/ 5918200 w 6070600"/>
                <a:gd name="connsiteY43" fmla="*/ 463550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30788 w 6070600"/>
                <a:gd name="connsiteY35" fmla="*/ 369093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60194 w 6070600"/>
                <a:gd name="connsiteY38" fmla="*/ 611187 h 2965450"/>
                <a:gd name="connsiteX39" fmla="*/ 5445125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17382 w 6070600"/>
                <a:gd name="connsiteY42" fmla="*/ 442913 h 2965450"/>
                <a:gd name="connsiteX43" fmla="*/ 5918200 w 6070600"/>
                <a:gd name="connsiteY43" fmla="*/ 463550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30788 w 6070600"/>
                <a:gd name="connsiteY35" fmla="*/ 369093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60194 w 6070600"/>
                <a:gd name="connsiteY38" fmla="*/ 611187 h 2965450"/>
                <a:gd name="connsiteX39" fmla="*/ 5445125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17382 w 6070600"/>
                <a:gd name="connsiteY42" fmla="*/ 442913 h 2965450"/>
                <a:gd name="connsiteX43" fmla="*/ 5930106 w 6070600"/>
                <a:gd name="connsiteY43" fmla="*/ 451643 h 2965450"/>
                <a:gd name="connsiteX44" fmla="*/ 5994400 w 6070600"/>
                <a:gd name="connsiteY44" fmla="*/ 488950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49700 w 6070600"/>
                <a:gd name="connsiteY25" fmla="*/ 495300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30788 w 6070600"/>
                <a:gd name="connsiteY35" fmla="*/ 369093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60194 w 6070600"/>
                <a:gd name="connsiteY38" fmla="*/ 611187 h 2965450"/>
                <a:gd name="connsiteX39" fmla="*/ 5445125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17382 w 6070600"/>
                <a:gd name="connsiteY42" fmla="*/ 442913 h 2965450"/>
                <a:gd name="connsiteX43" fmla="*/ 5930106 w 6070600"/>
                <a:gd name="connsiteY43" fmla="*/ 451643 h 2965450"/>
                <a:gd name="connsiteX44" fmla="*/ 6001544 w 6070600"/>
                <a:gd name="connsiteY44" fmla="*/ 486569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46400 h 2965450"/>
                <a:gd name="connsiteX1" fmla="*/ 3175 w 6070600"/>
                <a:gd name="connsiteY1" fmla="*/ 1831975 h 2965450"/>
                <a:gd name="connsiteX2" fmla="*/ 330200 w 6070600"/>
                <a:gd name="connsiteY2" fmla="*/ 1701800 h 2965450"/>
                <a:gd name="connsiteX3" fmla="*/ 708440 w 6070600"/>
                <a:gd name="connsiteY3" fmla="*/ 1552990 h 2965450"/>
                <a:gd name="connsiteX4" fmla="*/ 936211 w 6070600"/>
                <a:gd name="connsiteY4" fmla="*/ 1495563 h 2965450"/>
                <a:gd name="connsiteX5" fmla="*/ 1301750 w 6070600"/>
                <a:gd name="connsiteY5" fmla="*/ 1504950 h 2965450"/>
                <a:gd name="connsiteX6" fmla="*/ 1558235 w 6070600"/>
                <a:gd name="connsiteY6" fmla="*/ 1517650 h 2965450"/>
                <a:gd name="connsiteX7" fmla="*/ 1695450 w 6070600"/>
                <a:gd name="connsiteY7" fmla="*/ 1543050 h 2965450"/>
                <a:gd name="connsiteX8" fmla="*/ 1909417 w 6070600"/>
                <a:gd name="connsiteY8" fmla="*/ 1573972 h 2965450"/>
                <a:gd name="connsiteX9" fmla="*/ 2168387 w 6070600"/>
                <a:gd name="connsiteY9" fmla="*/ 1590537 h 2965450"/>
                <a:gd name="connsiteX10" fmla="*/ 2312781 w 6070600"/>
                <a:gd name="connsiteY10" fmla="*/ 1527313 h 2965450"/>
                <a:gd name="connsiteX11" fmla="*/ 2432050 w 6070600"/>
                <a:gd name="connsiteY11" fmla="*/ 1313069 h 2965450"/>
                <a:gd name="connsiteX12" fmla="*/ 2528404 w 6070600"/>
                <a:gd name="connsiteY12" fmla="*/ 893141 h 2965450"/>
                <a:gd name="connsiteX13" fmla="*/ 2543313 w 6070600"/>
                <a:gd name="connsiteY13" fmla="*/ 610428 h 2965450"/>
                <a:gd name="connsiteX14" fmla="*/ 2556289 w 6070600"/>
                <a:gd name="connsiteY14" fmla="*/ 387902 h 2965450"/>
                <a:gd name="connsiteX15" fmla="*/ 2578100 w 6070600"/>
                <a:gd name="connsiteY15" fmla="*/ 133350 h 2965450"/>
                <a:gd name="connsiteX16" fmla="*/ 2597150 w 6070600"/>
                <a:gd name="connsiteY16" fmla="*/ 0 h 2965450"/>
                <a:gd name="connsiteX17" fmla="*/ 4057650 w 6070600"/>
                <a:gd name="connsiteY17" fmla="*/ 0 h 2965450"/>
                <a:gd name="connsiteX18" fmla="*/ 4133850 w 6070600"/>
                <a:gd name="connsiteY18" fmla="*/ 82550 h 2965450"/>
                <a:gd name="connsiteX19" fmla="*/ 4159250 w 6070600"/>
                <a:gd name="connsiteY19" fmla="*/ 133350 h 2965450"/>
                <a:gd name="connsiteX20" fmla="*/ 4184650 w 6070600"/>
                <a:gd name="connsiteY20" fmla="*/ 190500 h 2965450"/>
                <a:gd name="connsiteX21" fmla="*/ 4178300 w 6070600"/>
                <a:gd name="connsiteY21" fmla="*/ 260350 h 2965450"/>
                <a:gd name="connsiteX22" fmla="*/ 4108450 w 6070600"/>
                <a:gd name="connsiteY22" fmla="*/ 361950 h 2965450"/>
                <a:gd name="connsiteX23" fmla="*/ 4038600 w 6070600"/>
                <a:gd name="connsiteY23" fmla="*/ 393700 h 2965450"/>
                <a:gd name="connsiteX24" fmla="*/ 3987800 w 6070600"/>
                <a:gd name="connsiteY24" fmla="*/ 438150 h 2965450"/>
                <a:gd name="connsiteX25" fmla="*/ 3961606 w 6070600"/>
                <a:gd name="connsiteY25" fmla="*/ 478631 h 2965450"/>
                <a:gd name="connsiteX26" fmla="*/ 3981450 w 6070600"/>
                <a:gd name="connsiteY26" fmla="*/ 533400 h 2965450"/>
                <a:gd name="connsiteX27" fmla="*/ 4076700 w 6070600"/>
                <a:gd name="connsiteY27" fmla="*/ 527050 h 2965450"/>
                <a:gd name="connsiteX28" fmla="*/ 4152900 w 6070600"/>
                <a:gd name="connsiteY28" fmla="*/ 527050 h 2965450"/>
                <a:gd name="connsiteX29" fmla="*/ 4381500 w 6070600"/>
                <a:gd name="connsiteY29" fmla="*/ 508000 h 2965450"/>
                <a:gd name="connsiteX30" fmla="*/ 4576762 w 6070600"/>
                <a:gd name="connsiteY30" fmla="*/ 431800 h 2965450"/>
                <a:gd name="connsiteX31" fmla="*/ 4641056 w 6070600"/>
                <a:gd name="connsiteY31" fmla="*/ 394493 h 2965450"/>
                <a:gd name="connsiteX32" fmla="*/ 4705350 w 6070600"/>
                <a:gd name="connsiteY32" fmla="*/ 361950 h 2965450"/>
                <a:gd name="connsiteX33" fmla="*/ 4826000 w 6070600"/>
                <a:gd name="connsiteY33" fmla="*/ 317500 h 2965450"/>
                <a:gd name="connsiteX34" fmla="*/ 4914900 w 6070600"/>
                <a:gd name="connsiteY34" fmla="*/ 336550 h 2965450"/>
                <a:gd name="connsiteX35" fmla="*/ 5030788 w 6070600"/>
                <a:gd name="connsiteY35" fmla="*/ 369093 h 2965450"/>
                <a:gd name="connsiteX36" fmla="*/ 5200650 w 6070600"/>
                <a:gd name="connsiteY36" fmla="*/ 508000 h 2965450"/>
                <a:gd name="connsiteX37" fmla="*/ 5251450 w 6070600"/>
                <a:gd name="connsiteY37" fmla="*/ 565150 h 2965450"/>
                <a:gd name="connsiteX38" fmla="*/ 5360194 w 6070600"/>
                <a:gd name="connsiteY38" fmla="*/ 611187 h 2965450"/>
                <a:gd name="connsiteX39" fmla="*/ 5445125 w 6070600"/>
                <a:gd name="connsiteY39" fmla="*/ 617107 h 2965450"/>
                <a:gd name="connsiteX40" fmla="*/ 5543550 w 6070600"/>
                <a:gd name="connsiteY40" fmla="*/ 577850 h 2965450"/>
                <a:gd name="connsiteX41" fmla="*/ 5645858 w 6070600"/>
                <a:gd name="connsiteY41" fmla="*/ 499148 h 2965450"/>
                <a:gd name="connsiteX42" fmla="*/ 5717382 w 6070600"/>
                <a:gd name="connsiteY42" fmla="*/ 442913 h 2965450"/>
                <a:gd name="connsiteX43" fmla="*/ 5930106 w 6070600"/>
                <a:gd name="connsiteY43" fmla="*/ 451643 h 2965450"/>
                <a:gd name="connsiteX44" fmla="*/ 6001544 w 6070600"/>
                <a:gd name="connsiteY44" fmla="*/ 486569 h 2965450"/>
                <a:gd name="connsiteX45" fmla="*/ 6070600 w 6070600"/>
                <a:gd name="connsiteY45" fmla="*/ 546100 h 2965450"/>
                <a:gd name="connsiteX46" fmla="*/ 6069012 w 6070600"/>
                <a:gd name="connsiteY46" fmla="*/ 697707 h 2965450"/>
                <a:gd name="connsiteX47" fmla="*/ 6002338 w 6070600"/>
                <a:gd name="connsiteY47" fmla="*/ 692944 h 2965450"/>
                <a:gd name="connsiteX48" fmla="*/ 5805488 w 6070600"/>
                <a:gd name="connsiteY48" fmla="*/ 696913 h 2965450"/>
                <a:gd name="connsiteX49" fmla="*/ 5657850 w 6070600"/>
                <a:gd name="connsiteY49" fmla="*/ 704057 h 2965450"/>
                <a:gd name="connsiteX50" fmla="*/ 5476875 w 6070600"/>
                <a:gd name="connsiteY50" fmla="*/ 714375 h 2965450"/>
                <a:gd name="connsiteX51" fmla="*/ 5308600 w 6070600"/>
                <a:gd name="connsiteY51" fmla="*/ 758825 h 2965450"/>
                <a:gd name="connsiteX52" fmla="*/ 5195887 w 6070600"/>
                <a:gd name="connsiteY52" fmla="*/ 781050 h 2965450"/>
                <a:gd name="connsiteX53" fmla="*/ 5039398 w 6070600"/>
                <a:gd name="connsiteY53" fmla="*/ 753596 h 2965450"/>
                <a:gd name="connsiteX54" fmla="*/ 4914106 w 6070600"/>
                <a:gd name="connsiteY54" fmla="*/ 691356 h 2965450"/>
                <a:gd name="connsiteX55" fmla="*/ 4791869 w 6070600"/>
                <a:gd name="connsiteY55" fmla="*/ 696119 h 2965450"/>
                <a:gd name="connsiteX56" fmla="*/ 4679156 w 6070600"/>
                <a:gd name="connsiteY56" fmla="*/ 704850 h 2965450"/>
                <a:gd name="connsiteX57" fmla="*/ 4572000 w 6070600"/>
                <a:gd name="connsiteY57" fmla="*/ 755650 h 2965450"/>
                <a:gd name="connsiteX58" fmla="*/ 4508500 w 6070600"/>
                <a:gd name="connsiteY58" fmla="*/ 773906 h 2965450"/>
                <a:gd name="connsiteX59" fmla="*/ 4404847 w 6070600"/>
                <a:gd name="connsiteY59" fmla="*/ 769247 h 2965450"/>
                <a:gd name="connsiteX60" fmla="*/ 4286250 w 6070600"/>
                <a:gd name="connsiteY60" fmla="*/ 730250 h 2965450"/>
                <a:gd name="connsiteX61" fmla="*/ 4096647 w 6070600"/>
                <a:gd name="connsiteY61" fmla="*/ 765848 h 2965450"/>
                <a:gd name="connsiteX62" fmla="*/ 4013200 w 6070600"/>
                <a:gd name="connsiteY62" fmla="*/ 793750 h 2965450"/>
                <a:gd name="connsiteX63" fmla="*/ 3867150 w 6070600"/>
                <a:gd name="connsiteY63" fmla="*/ 806450 h 2965450"/>
                <a:gd name="connsiteX64" fmla="*/ 3797300 w 6070600"/>
                <a:gd name="connsiteY64" fmla="*/ 806450 h 2965450"/>
                <a:gd name="connsiteX65" fmla="*/ 3714750 w 6070600"/>
                <a:gd name="connsiteY65" fmla="*/ 793750 h 2965450"/>
                <a:gd name="connsiteX66" fmla="*/ 3613150 w 6070600"/>
                <a:gd name="connsiteY66" fmla="*/ 768350 h 2965450"/>
                <a:gd name="connsiteX67" fmla="*/ 3492500 w 6070600"/>
                <a:gd name="connsiteY67" fmla="*/ 755650 h 2965450"/>
                <a:gd name="connsiteX68" fmla="*/ 3308350 w 6070600"/>
                <a:gd name="connsiteY68" fmla="*/ 755650 h 2965450"/>
                <a:gd name="connsiteX69" fmla="*/ 3219450 w 6070600"/>
                <a:gd name="connsiteY69" fmla="*/ 812800 h 2965450"/>
                <a:gd name="connsiteX70" fmla="*/ 3180004 w 6070600"/>
                <a:gd name="connsiteY70" fmla="*/ 914400 h 2965450"/>
                <a:gd name="connsiteX71" fmla="*/ 3231253 w 6070600"/>
                <a:gd name="connsiteY71" fmla="*/ 978349 h 2965450"/>
                <a:gd name="connsiteX72" fmla="*/ 3330799 w 6070600"/>
                <a:gd name="connsiteY72" fmla="*/ 1020556 h 2965450"/>
                <a:gd name="connsiteX73" fmla="*/ 3359150 w 6070600"/>
                <a:gd name="connsiteY73" fmla="*/ 1111250 h 2965450"/>
                <a:gd name="connsiteX74" fmla="*/ 3340100 w 6070600"/>
                <a:gd name="connsiteY74" fmla="*/ 1206500 h 2965450"/>
                <a:gd name="connsiteX75" fmla="*/ 3286919 w 6070600"/>
                <a:gd name="connsiteY75" fmla="*/ 1273175 h 2965450"/>
                <a:gd name="connsiteX76" fmla="*/ 3241675 w 6070600"/>
                <a:gd name="connsiteY76" fmla="*/ 1289050 h 2965450"/>
                <a:gd name="connsiteX77" fmla="*/ 3186113 w 6070600"/>
                <a:gd name="connsiteY77" fmla="*/ 1330325 h 2965450"/>
                <a:gd name="connsiteX78" fmla="*/ 3200400 w 6070600"/>
                <a:gd name="connsiteY78" fmla="*/ 1454150 h 2965450"/>
                <a:gd name="connsiteX79" fmla="*/ 3219450 w 6070600"/>
                <a:gd name="connsiteY79" fmla="*/ 1511300 h 2965450"/>
                <a:gd name="connsiteX80" fmla="*/ 3248025 w 6070600"/>
                <a:gd name="connsiteY80" fmla="*/ 1637507 h 2965450"/>
                <a:gd name="connsiteX81" fmla="*/ 3260725 w 6070600"/>
                <a:gd name="connsiteY81" fmla="*/ 1779587 h 2965450"/>
                <a:gd name="connsiteX82" fmla="*/ 3251200 w 6070600"/>
                <a:gd name="connsiteY82" fmla="*/ 1866900 h 2965450"/>
                <a:gd name="connsiteX83" fmla="*/ 3162300 w 6070600"/>
                <a:gd name="connsiteY83" fmla="*/ 1860550 h 2965450"/>
                <a:gd name="connsiteX84" fmla="*/ 3029744 w 6070600"/>
                <a:gd name="connsiteY84" fmla="*/ 1802607 h 2965450"/>
                <a:gd name="connsiteX85" fmla="*/ 2965450 w 6070600"/>
                <a:gd name="connsiteY85" fmla="*/ 1778000 h 2965450"/>
                <a:gd name="connsiteX86" fmla="*/ 2922588 w 6070600"/>
                <a:gd name="connsiteY86" fmla="*/ 1795462 h 2965450"/>
                <a:gd name="connsiteX87" fmla="*/ 2879725 w 6070600"/>
                <a:gd name="connsiteY87" fmla="*/ 1871662 h 2965450"/>
                <a:gd name="connsiteX88" fmla="*/ 2959100 w 6070600"/>
                <a:gd name="connsiteY88" fmla="*/ 1974850 h 2965450"/>
                <a:gd name="connsiteX89" fmla="*/ 2997200 w 6070600"/>
                <a:gd name="connsiteY89" fmla="*/ 2038350 h 2965450"/>
                <a:gd name="connsiteX90" fmla="*/ 3030537 w 6070600"/>
                <a:gd name="connsiteY90" fmla="*/ 2174875 h 2965450"/>
                <a:gd name="connsiteX91" fmla="*/ 3055937 w 6070600"/>
                <a:gd name="connsiteY91" fmla="*/ 2374106 h 2965450"/>
                <a:gd name="connsiteX92" fmla="*/ 3103563 w 6070600"/>
                <a:gd name="connsiteY92" fmla="*/ 2543175 h 2965450"/>
                <a:gd name="connsiteX93" fmla="*/ 3179762 w 6070600"/>
                <a:gd name="connsiteY93" fmla="*/ 2621756 h 2965450"/>
                <a:gd name="connsiteX94" fmla="*/ 3331130 w 6070600"/>
                <a:gd name="connsiteY94" fmla="*/ 2687869 h 2965450"/>
                <a:gd name="connsiteX95" fmla="*/ 3410350 w 6070600"/>
                <a:gd name="connsiteY95" fmla="*/ 2754790 h 2965450"/>
                <a:gd name="connsiteX96" fmla="*/ 3482420 w 6070600"/>
                <a:gd name="connsiteY96" fmla="*/ 2867980 h 2965450"/>
                <a:gd name="connsiteX97" fmla="*/ 3536950 w 6070600"/>
                <a:gd name="connsiteY97" fmla="*/ 2921000 h 2965450"/>
                <a:gd name="connsiteX98" fmla="*/ 3581400 w 6070600"/>
                <a:gd name="connsiteY98" fmla="*/ 2965450 h 2965450"/>
                <a:gd name="connsiteX99" fmla="*/ 3505200 w 6070600"/>
                <a:gd name="connsiteY99" fmla="*/ 2959100 h 2965450"/>
                <a:gd name="connsiteX100" fmla="*/ 3371850 w 6070600"/>
                <a:gd name="connsiteY100" fmla="*/ 2895600 h 2965450"/>
                <a:gd name="connsiteX101" fmla="*/ 3289300 w 6070600"/>
                <a:gd name="connsiteY101" fmla="*/ 2819400 h 2965450"/>
                <a:gd name="connsiteX102" fmla="*/ 3130550 w 6070600"/>
                <a:gd name="connsiteY102" fmla="*/ 2673350 h 2965450"/>
                <a:gd name="connsiteX103" fmla="*/ 3054350 w 6070600"/>
                <a:gd name="connsiteY103" fmla="*/ 2616200 h 2965450"/>
                <a:gd name="connsiteX104" fmla="*/ 3022600 w 6070600"/>
                <a:gd name="connsiteY104" fmla="*/ 2495550 h 2965450"/>
                <a:gd name="connsiteX105" fmla="*/ 2965450 w 6070600"/>
                <a:gd name="connsiteY105" fmla="*/ 2374900 h 2965450"/>
                <a:gd name="connsiteX106" fmla="*/ 2863850 w 6070600"/>
                <a:gd name="connsiteY106" fmla="*/ 2266950 h 2965450"/>
                <a:gd name="connsiteX107" fmla="*/ 2755900 w 6070600"/>
                <a:gd name="connsiteY107" fmla="*/ 2247900 h 2965450"/>
                <a:gd name="connsiteX108" fmla="*/ 2647950 w 6070600"/>
                <a:gd name="connsiteY108" fmla="*/ 2279650 h 2965450"/>
                <a:gd name="connsiteX109" fmla="*/ 2343150 w 6070600"/>
                <a:gd name="connsiteY109" fmla="*/ 2387600 h 2965450"/>
                <a:gd name="connsiteX110" fmla="*/ 1987550 w 6070600"/>
                <a:gd name="connsiteY110" fmla="*/ 2451100 h 2965450"/>
                <a:gd name="connsiteX111" fmla="*/ 1657350 w 6070600"/>
                <a:gd name="connsiteY111" fmla="*/ 2616200 h 2965450"/>
                <a:gd name="connsiteX112" fmla="*/ 1238250 w 6070600"/>
                <a:gd name="connsiteY112" fmla="*/ 2705100 h 2965450"/>
                <a:gd name="connsiteX113" fmla="*/ 946150 w 6070600"/>
                <a:gd name="connsiteY113" fmla="*/ 2749550 h 2965450"/>
                <a:gd name="connsiteX114" fmla="*/ 558800 w 6070600"/>
                <a:gd name="connsiteY114" fmla="*/ 2768600 h 2965450"/>
                <a:gd name="connsiteX115" fmla="*/ 298450 w 6070600"/>
                <a:gd name="connsiteY115" fmla="*/ 2832100 h 2965450"/>
                <a:gd name="connsiteX116" fmla="*/ 0 w 6070600"/>
                <a:gd name="connsiteY116" fmla="*/ 2946400 h 2965450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81450 w 6070600"/>
                <a:gd name="connsiteY26" fmla="*/ 540544 h 2972594"/>
                <a:gd name="connsiteX27" fmla="*/ 4076700 w 6070600"/>
                <a:gd name="connsiteY27" fmla="*/ 534194 h 2972594"/>
                <a:gd name="connsiteX28" fmla="*/ 4152900 w 6070600"/>
                <a:gd name="connsiteY28" fmla="*/ 53419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43550 w 6070600"/>
                <a:gd name="connsiteY40" fmla="*/ 584994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40100 w 6070600"/>
                <a:gd name="connsiteY74" fmla="*/ 1213644 h 2972594"/>
                <a:gd name="connsiteX75" fmla="*/ 3286919 w 6070600"/>
                <a:gd name="connsiteY75" fmla="*/ 1280319 h 2972594"/>
                <a:gd name="connsiteX76" fmla="*/ 3241675 w 6070600"/>
                <a:gd name="connsiteY76" fmla="*/ 1296194 h 2972594"/>
                <a:gd name="connsiteX77" fmla="*/ 3186113 w 6070600"/>
                <a:gd name="connsiteY77" fmla="*/ 1337469 h 2972594"/>
                <a:gd name="connsiteX78" fmla="*/ 3200400 w 6070600"/>
                <a:gd name="connsiteY78" fmla="*/ 1461294 h 2972594"/>
                <a:gd name="connsiteX79" fmla="*/ 3219450 w 6070600"/>
                <a:gd name="connsiteY79" fmla="*/ 1518444 h 2972594"/>
                <a:gd name="connsiteX80" fmla="*/ 3248025 w 6070600"/>
                <a:gd name="connsiteY80" fmla="*/ 1644651 h 2972594"/>
                <a:gd name="connsiteX81" fmla="*/ 3260725 w 6070600"/>
                <a:gd name="connsiteY81" fmla="*/ 1786731 h 2972594"/>
                <a:gd name="connsiteX82" fmla="*/ 3251200 w 6070600"/>
                <a:gd name="connsiteY82" fmla="*/ 1874044 h 2972594"/>
                <a:gd name="connsiteX83" fmla="*/ 3162300 w 6070600"/>
                <a:gd name="connsiteY83" fmla="*/ 1867694 h 2972594"/>
                <a:gd name="connsiteX84" fmla="*/ 3029744 w 6070600"/>
                <a:gd name="connsiteY84" fmla="*/ 1809751 h 2972594"/>
                <a:gd name="connsiteX85" fmla="*/ 2965450 w 6070600"/>
                <a:gd name="connsiteY85" fmla="*/ 1785144 h 2972594"/>
                <a:gd name="connsiteX86" fmla="*/ 2922588 w 6070600"/>
                <a:gd name="connsiteY86" fmla="*/ 1802606 h 2972594"/>
                <a:gd name="connsiteX87" fmla="*/ 2879725 w 6070600"/>
                <a:gd name="connsiteY87" fmla="*/ 1878806 h 2972594"/>
                <a:gd name="connsiteX88" fmla="*/ 2959100 w 6070600"/>
                <a:gd name="connsiteY88" fmla="*/ 1981994 h 2972594"/>
                <a:gd name="connsiteX89" fmla="*/ 2997200 w 6070600"/>
                <a:gd name="connsiteY89" fmla="*/ 2045494 h 2972594"/>
                <a:gd name="connsiteX90" fmla="*/ 3030537 w 6070600"/>
                <a:gd name="connsiteY90" fmla="*/ 2182019 h 2972594"/>
                <a:gd name="connsiteX91" fmla="*/ 3055937 w 6070600"/>
                <a:gd name="connsiteY91" fmla="*/ 2381250 h 2972594"/>
                <a:gd name="connsiteX92" fmla="*/ 3103563 w 6070600"/>
                <a:gd name="connsiteY92" fmla="*/ 2550319 h 2972594"/>
                <a:gd name="connsiteX93" fmla="*/ 3179762 w 6070600"/>
                <a:gd name="connsiteY93" fmla="*/ 2628900 h 2972594"/>
                <a:gd name="connsiteX94" fmla="*/ 3331130 w 6070600"/>
                <a:gd name="connsiteY94" fmla="*/ 2695013 h 2972594"/>
                <a:gd name="connsiteX95" fmla="*/ 3410350 w 6070600"/>
                <a:gd name="connsiteY95" fmla="*/ 2761934 h 2972594"/>
                <a:gd name="connsiteX96" fmla="*/ 3482420 w 6070600"/>
                <a:gd name="connsiteY96" fmla="*/ 2875124 h 2972594"/>
                <a:gd name="connsiteX97" fmla="*/ 3536950 w 6070600"/>
                <a:gd name="connsiteY97" fmla="*/ 2928144 h 2972594"/>
                <a:gd name="connsiteX98" fmla="*/ 3581400 w 6070600"/>
                <a:gd name="connsiteY98" fmla="*/ 2972594 h 2972594"/>
                <a:gd name="connsiteX99" fmla="*/ 3505200 w 6070600"/>
                <a:gd name="connsiteY99" fmla="*/ 2966244 h 2972594"/>
                <a:gd name="connsiteX100" fmla="*/ 3371850 w 6070600"/>
                <a:gd name="connsiteY100" fmla="*/ 2902744 h 2972594"/>
                <a:gd name="connsiteX101" fmla="*/ 3289300 w 6070600"/>
                <a:gd name="connsiteY101" fmla="*/ 2826544 h 2972594"/>
                <a:gd name="connsiteX102" fmla="*/ 3130550 w 6070600"/>
                <a:gd name="connsiteY102" fmla="*/ 2680494 h 2972594"/>
                <a:gd name="connsiteX103" fmla="*/ 3054350 w 6070600"/>
                <a:gd name="connsiteY103" fmla="*/ 2623344 h 2972594"/>
                <a:gd name="connsiteX104" fmla="*/ 3022600 w 6070600"/>
                <a:gd name="connsiteY104" fmla="*/ 2502694 h 2972594"/>
                <a:gd name="connsiteX105" fmla="*/ 2965450 w 6070600"/>
                <a:gd name="connsiteY105" fmla="*/ 2382044 h 2972594"/>
                <a:gd name="connsiteX106" fmla="*/ 2863850 w 6070600"/>
                <a:gd name="connsiteY106" fmla="*/ 2274094 h 2972594"/>
                <a:gd name="connsiteX107" fmla="*/ 2755900 w 6070600"/>
                <a:gd name="connsiteY107" fmla="*/ 2255044 h 2972594"/>
                <a:gd name="connsiteX108" fmla="*/ 2647950 w 6070600"/>
                <a:gd name="connsiteY108" fmla="*/ 2286794 h 2972594"/>
                <a:gd name="connsiteX109" fmla="*/ 2343150 w 6070600"/>
                <a:gd name="connsiteY109" fmla="*/ 2394744 h 2972594"/>
                <a:gd name="connsiteX110" fmla="*/ 1987550 w 6070600"/>
                <a:gd name="connsiteY110" fmla="*/ 2458244 h 2972594"/>
                <a:gd name="connsiteX111" fmla="*/ 1657350 w 6070600"/>
                <a:gd name="connsiteY111" fmla="*/ 2623344 h 2972594"/>
                <a:gd name="connsiteX112" fmla="*/ 1238250 w 6070600"/>
                <a:gd name="connsiteY112" fmla="*/ 2712244 h 2972594"/>
                <a:gd name="connsiteX113" fmla="*/ 946150 w 6070600"/>
                <a:gd name="connsiteY113" fmla="*/ 2756694 h 2972594"/>
                <a:gd name="connsiteX114" fmla="*/ 558800 w 6070600"/>
                <a:gd name="connsiteY114" fmla="*/ 2775744 h 2972594"/>
                <a:gd name="connsiteX115" fmla="*/ 298450 w 6070600"/>
                <a:gd name="connsiteY115" fmla="*/ 2839244 h 2972594"/>
                <a:gd name="connsiteX116" fmla="*/ 0 w 6070600"/>
                <a:gd name="connsiteY116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81450 w 6070600"/>
                <a:gd name="connsiteY26" fmla="*/ 540544 h 2972594"/>
                <a:gd name="connsiteX27" fmla="*/ 4076700 w 6070600"/>
                <a:gd name="connsiteY27" fmla="*/ 534194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43550 w 6070600"/>
                <a:gd name="connsiteY40" fmla="*/ 584994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40100 w 6070600"/>
                <a:gd name="connsiteY74" fmla="*/ 1213644 h 2972594"/>
                <a:gd name="connsiteX75" fmla="*/ 3286919 w 6070600"/>
                <a:gd name="connsiteY75" fmla="*/ 1280319 h 2972594"/>
                <a:gd name="connsiteX76" fmla="*/ 3241675 w 6070600"/>
                <a:gd name="connsiteY76" fmla="*/ 1296194 h 2972594"/>
                <a:gd name="connsiteX77" fmla="*/ 3186113 w 6070600"/>
                <a:gd name="connsiteY77" fmla="*/ 1337469 h 2972594"/>
                <a:gd name="connsiteX78" fmla="*/ 3200400 w 6070600"/>
                <a:gd name="connsiteY78" fmla="*/ 1461294 h 2972594"/>
                <a:gd name="connsiteX79" fmla="*/ 3219450 w 6070600"/>
                <a:gd name="connsiteY79" fmla="*/ 1518444 h 2972594"/>
                <a:gd name="connsiteX80" fmla="*/ 3248025 w 6070600"/>
                <a:gd name="connsiteY80" fmla="*/ 1644651 h 2972594"/>
                <a:gd name="connsiteX81" fmla="*/ 3260725 w 6070600"/>
                <a:gd name="connsiteY81" fmla="*/ 1786731 h 2972594"/>
                <a:gd name="connsiteX82" fmla="*/ 3251200 w 6070600"/>
                <a:gd name="connsiteY82" fmla="*/ 1874044 h 2972594"/>
                <a:gd name="connsiteX83" fmla="*/ 3162300 w 6070600"/>
                <a:gd name="connsiteY83" fmla="*/ 1867694 h 2972594"/>
                <a:gd name="connsiteX84" fmla="*/ 3029744 w 6070600"/>
                <a:gd name="connsiteY84" fmla="*/ 1809751 h 2972594"/>
                <a:gd name="connsiteX85" fmla="*/ 2965450 w 6070600"/>
                <a:gd name="connsiteY85" fmla="*/ 1785144 h 2972594"/>
                <a:gd name="connsiteX86" fmla="*/ 2922588 w 6070600"/>
                <a:gd name="connsiteY86" fmla="*/ 1802606 h 2972594"/>
                <a:gd name="connsiteX87" fmla="*/ 2879725 w 6070600"/>
                <a:gd name="connsiteY87" fmla="*/ 1878806 h 2972594"/>
                <a:gd name="connsiteX88" fmla="*/ 2959100 w 6070600"/>
                <a:gd name="connsiteY88" fmla="*/ 1981994 h 2972594"/>
                <a:gd name="connsiteX89" fmla="*/ 2997200 w 6070600"/>
                <a:gd name="connsiteY89" fmla="*/ 2045494 h 2972594"/>
                <a:gd name="connsiteX90" fmla="*/ 3030537 w 6070600"/>
                <a:gd name="connsiteY90" fmla="*/ 2182019 h 2972594"/>
                <a:gd name="connsiteX91" fmla="*/ 3055937 w 6070600"/>
                <a:gd name="connsiteY91" fmla="*/ 2381250 h 2972594"/>
                <a:gd name="connsiteX92" fmla="*/ 3103563 w 6070600"/>
                <a:gd name="connsiteY92" fmla="*/ 2550319 h 2972594"/>
                <a:gd name="connsiteX93" fmla="*/ 3179762 w 6070600"/>
                <a:gd name="connsiteY93" fmla="*/ 2628900 h 2972594"/>
                <a:gd name="connsiteX94" fmla="*/ 3331130 w 6070600"/>
                <a:gd name="connsiteY94" fmla="*/ 2695013 h 2972594"/>
                <a:gd name="connsiteX95" fmla="*/ 3410350 w 6070600"/>
                <a:gd name="connsiteY95" fmla="*/ 2761934 h 2972594"/>
                <a:gd name="connsiteX96" fmla="*/ 3482420 w 6070600"/>
                <a:gd name="connsiteY96" fmla="*/ 2875124 h 2972594"/>
                <a:gd name="connsiteX97" fmla="*/ 3536950 w 6070600"/>
                <a:gd name="connsiteY97" fmla="*/ 2928144 h 2972594"/>
                <a:gd name="connsiteX98" fmla="*/ 3581400 w 6070600"/>
                <a:gd name="connsiteY98" fmla="*/ 2972594 h 2972594"/>
                <a:gd name="connsiteX99" fmla="*/ 3505200 w 6070600"/>
                <a:gd name="connsiteY99" fmla="*/ 2966244 h 2972594"/>
                <a:gd name="connsiteX100" fmla="*/ 3371850 w 6070600"/>
                <a:gd name="connsiteY100" fmla="*/ 2902744 h 2972594"/>
                <a:gd name="connsiteX101" fmla="*/ 3289300 w 6070600"/>
                <a:gd name="connsiteY101" fmla="*/ 2826544 h 2972594"/>
                <a:gd name="connsiteX102" fmla="*/ 3130550 w 6070600"/>
                <a:gd name="connsiteY102" fmla="*/ 2680494 h 2972594"/>
                <a:gd name="connsiteX103" fmla="*/ 3054350 w 6070600"/>
                <a:gd name="connsiteY103" fmla="*/ 2623344 h 2972594"/>
                <a:gd name="connsiteX104" fmla="*/ 3022600 w 6070600"/>
                <a:gd name="connsiteY104" fmla="*/ 2502694 h 2972594"/>
                <a:gd name="connsiteX105" fmla="*/ 2965450 w 6070600"/>
                <a:gd name="connsiteY105" fmla="*/ 2382044 h 2972594"/>
                <a:gd name="connsiteX106" fmla="*/ 2863850 w 6070600"/>
                <a:gd name="connsiteY106" fmla="*/ 2274094 h 2972594"/>
                <a:gd name="connsiteX107" fmla="*/ 2755900 w 6070600"/>
                <a:gd name="connsiteY107" fmla="*/ 2255044 h 2972594"/>
                <a:gd name="connsiteX108" fmla="*/ 2647950 w 6070600"/>
                <a:gd name="connsiteY108" fmla="*/ 2286794 h 2972594"/>
                <a:gd name="connsiteX109" fmla="*/ 2343150 w 6070600"/>
                <a:gd name="connsiteY109" fmla="*/ 2394744 h 2972594"/>
                <a:gd name="connsiteX110" fmla="*/ 1987550 w 6070600"/>
                <a:gd name="connsiteY110" fmla="*/ 2458244 h 2972594"/>
                <a:gd name="connsiteX111" fmla="*/ 1657350 w 6070600"/>
                <a:gd name="connsiteY111" fmla="*/ 2623344 h 2972594"/>
                <a:gd name="connsiteX112" fmla="*/ 1238250 w 6070600"/>
                <a:gd name="connsiteY112" fmla="*/ 2712244 h 2972594"/>
                <a:gd name="connsiteX113" fmla="*/ 946150 w 6070600"/>
                <a:gd name="connsiteY113" fmla="*/ 2756694 h 2972594"/>
                <a:gd name="connsiteX114" fmla="*/ 558800 w 6070600"/>
                <a:gd name="connsiteY114" fmla="*/ 2775744 h 2972594"/>
                <a:gd name="connsiteX115" fmla="*/ 298450 w 6070600"/>
                <a:gd name="connsiteY115" fmla="*/ 2839244 h 2972594"/>
                <a:gd name="connsiteX116" fmla="*/ 0 w 6070600"/>
                <a:gd name="connsiteY116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81450 w 6070600"/>
                <a:gd name="connsiteY26" fmla="*/ 540544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43550 w 6070600"/>
                <a:gd name="connsiteY40" fmla="*/ 584994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40100 w 6070600"/>
                <a:gd name="connsiteY74" fmla="*/ 1213644 h 2972594"/>
                <a:gd name="connsiteX75" fmla="*/ 3286919 w 6070600"/>
                <a:gd name="connsiteY75" fmla="*/ 1280319 h 2972594"/>
                <a:gd name="connsiteX76" fmla="*/ 3241675 w 6070600"/>
                <a:gd name="connsiteY76" fmla="*/ 1296194 h 2972594"/>
                <a:gd name="connsiteX77" fmla="*/ 3186113 w 6070600"/>
                <a:gd name="connsiteY77" fmla="*/ 1337469 h 2972594"/>
                <a:gd name="connsiteX78" fmla="*/ 3200400 w 6070600"/>
                <a:gd name="connsiteY78" fmla="*/ 1461294 h 2972594"/>
                <a:gd name="connsiteX79" fmla="*/ 3219450 w 6070600"/>
                <a:gd name="connsiteY79" fmla="*/ 1518444 h 2972594"/>
                <a:gd name="connsiteX80" fmla="*/ 3248025 w 6070600"/>
                <a:gd name="connsiteY80" fmla="*/ 1644651 h 2972594"/>
                <a:gd name="connsiteX81" fmla="*/ 3260725 w 6070600"/>
                <a:gd name="connsiteY81" fmla="*/ 1786731 h 2972594"/>
                <a:gd name="connsiteX82" fmla="*/ 3251200 w 6070600"/>
                <a:gd name="connsiteY82" fmla="*/ 1874044 h 2972594"/>
                <a:gd name="connsiteX83" fmla="*/ 3162300 w 6070600"/>
                <a:gd name="connsiteY83" fmla="*/ 1867694 h 2972594"/>
                <a:gd name="connsiteX84" fmla="*/ 3029744 w 6070600"/>
                <a:gd name="connsiteY84" fmla="*/ 1809751 h 2972594"/>
                <a:gd name="connsiteX85" fmla="*/ 2965450 w 6070600"/>
                <a:gd name="connsiteY85" fmla="*/ 1785144 h 2972594"/>
                <a:gd name="connsiteX86" fmla="*/ 2922588 w 6070600"/>
                <a:gd name="connsiteY86" fmla="*/ 1802606 h 2972594"/>
                <a:gd name="connsiteX87" fmla="*/ 2879725 w 6070600"/>
                <a:gd name="connsiteY87" fmla="*/ 1878806 h 2972594"/>
                <a:gd name="connsiteX88" fmla="*/ 2959100 w 6070600"/>
                <a:gd name="connsiteY88" fmla="*/ 1981994 h 2972594"/>
                <a:gd name="connsiteX89" fmla="*/ 2997200 w 6070600"/>
                <a:gd name="connsiteY89" fmla="*/ 2045494 h 2972594"/>
                <a:gd name="connsiteX90" fmla="*/ 3030537 w 6070600"/>
                <a:gd name="connsiteY90" fmla="*/ 2182019 h 2972594"/>
                <a:gd name="connsiteX91" fmla="*/ 3055937 w 6070600"/>
                <a:gd name="connsiteY91" fmla="*/ 2381250 h 2972594"/>
                <a:gd name="connsiteX92" fmla="*/ 3103563 w 6070600"/>
                <a:gd name="connsiteY92" fmla="*/ 2550319 h 2972594"/>
                <a:gd name="connsiteX93" fmla="*/ 3179762 w 6070600"/>
                <a:gd name="connsiteY93" fmla="*/ 2628900 h 2972594"/>
                <a:gd name="connsiteX94" fmla="*/ 3331130 w 6070600"/>
                <a:gd name="connsiteY94" fmla="*/ 2695013 h 2972594"/>
                <a:gd name="connsiteX95" fmla="*/ 3410350 w 6070600"/>
                <a:gd name="connsiteY95" fmla="*/ 2761934 h 2972594"/>
                <a:gd name="connsiteX96" fmla="*/ 3482420 w 6070600"/>
                <a:gd name="connsiteY96" fmla="*/ 2875124 h 2972594"/>
                <a:gd name="connsiteX97" fmla="*/ 3536950 w 6070600"/>
                <a:gd name="connsiteY97" fmla="*/ 2928144 h 2972594"/>
                <a:gd name="connsiteX98" fmla="*/ 3581400 w 6070600"/>
                <a:gd name="connsiteY98" fmla="*/ 2972594 h 2972594"/>
                <a:gd name="connsiteX99" fmla="*/ 3505200 w 6070600"/>
                <a:gd name="connsiteY99" fmla="*/ 2966244 h 2972594"/>
                <a:gd name="connsiteX100" fmla="*/ 3371850 w 6070600"/>
                <a:gd name="connsiteY100" fmla="*/ 2902744 h 2972594"/>
                <a:gd name="connsiteX101" fmla="*/ 3289300 w 6070600"/>
                <a:gd name="connsiteY101" fmla="*/ 2826544 h 2972594"/>
                <a:gd name="connsiteX102" fmla="*/ 3130550 w 6070600"/>
                <a:gd name="connsiteY102" fmla="*/ 2680494 h 2972594"/>
                <a:gd name="connsiteX103" fmla="*/ 3054350 w 6070600"/>
                <a:gd name="connsiteY103" fmla="*/ 2623344 h 2972594"/>
                <a:gd name="connsiteX104" fmla="*/ 3022600 w 6070600"/>
                <a:gd name="connsiteY104" fmla="*/ 2502694 h 2972594"/>
                <a:gd name="connsiteX105" fmla="*/ 2965450 w 6070600"/>
                <a:gd name="connsiteY105" fmla="*/ 2382044 h 2972594"/>
                <a:gd name="connsiteX106" fmla="*/ 2863850 w 6070600"/>
                <a:gd name="connsiteY106" fmla="*/ 2274094 h 2972594"/>
                <a:gd name="connsiteX107" fmla="*/ 2755900 w 6070600"/>
                <a:gd name="connsiteY107" fmla="*/ 2255044 h 2972594"/>
                <a:gd name="connsiteX108" fmla="*/ 2647950 w 6070600"/>
                <a:gd name="connsiteY108" fmla="*/ 2286794 h 2972594"/>
                <a:gd name="connsiteX109" fmla="*/ 2343150 w 6070600"/>
                <a:gd name="connsiteY109" fmla="*/ 2394744 h 2972594"/>
                <a:gd name="connsiteX110" fmla="*/ 1987550 w 6070600"/>
                <a:gd name="connsiteY110" fmla="*/ 2458244 h 2972594"/>
                <a:gd name="connsiteX111" fmla="*/ 1657350 w 6070600"/>
                <a:gd name="connsiteY111" fmla="*/ 2623344 h 2972594"/>
                <a:gd name="connsiteX112" fmla="*/ 1238250 w 6070600"/>
                <a:gd name="connsiteY112" fmla="*/ 2712244 h 2972594"/>
                <a:gd name="connsiteX113" fmla="*/ 946150 w 6070600"/>
                <a:gd name="connsiteY113" fmla="*/ 2756694 h 2972594"/>
                <a:gd name="connsiteX114" fmla="*/ 558800 w 6070600"/>
                <a:gd name="connsiteY114" fmla="*/ 2775744 h 2972594"/>
                <a:gd name="connsiteX115" fmla="*/ 298450 w 6070600"/>
                <a:gd name="connsiteY115" fmla="*/ 2839244 h 2972594"/>
                <a:gd name="connsiteX116" fmla="*/ 0 w 6070600"/>
                <a:gd name="connsiteY116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43550 w 6070600"/>
                <a:gd name="connsiteY40" fmla="*/ 584994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40100 w 6070600"/>
                <a:gd name="connsiteY74" fmla="*/ 1213644 h 2972594"/>
                <a:gd name="connsiteX75" fmla="*/ 3286919 w 6070600"/>
                <a:gd name="connsiteY75" fmla="*/ 1280319 h 2972594"/>
                <a:gd name="connsiteX76" fmla="*/ 3241675 w 6070600"/>
                <a:gd name="connsiteY76" fmla="*/ 1296194 h 2972594"/>
                <a:gd name="connsiteX77" fmla="*/ 3186113 w 6070600"/>
                <a:gd name="connsiteY77" fmla="*/ 1337469 h 2972594"/>
                <a:gd name="connsiteX78" fmla="*/ 3200400 w 6070600"/>
                <a:gd name="connsiteY78" fmla="*/ 1461294 h 2972594"/>
                <a:gd name="connsiteX79" fmla="*/ 3219450 w 6070600"/>
                <a:gd name="connsiteY79" fmla="*/ 1518444 h 2972594"/>
                <a:gd name="connsiteX80" fmla="*/ 3248025 w 6070600"/>
                <a:gd name="connsiteY80" fmla="*/ 1644651 h 2972594"/>
                <a:gd name="connsiteX81" fmla="*/ 3260725 w 6070600"/>
                <a:gd name="connsiteY81" fmla="*/ 1786731 h 2972594"/>
                <a:gd name="connsiteX82" fmla="*/ 3251200 w 6070600"/>
                <a:gd name="connsiteY82" fmla="*/ 1874044 h 2972594"/>
                <a:gd name="connsiteX83" fmla="*/ 3162300 w 6070600"/>
                <a:gd name="connsiteY83" fmla="*/ 1867694 h 2972594"/>
                <a:gd name="connsiteX84" fmla="*/ 3029744 w 6070600"/>
                <a:gd name="connsiteY84" fmla="*/ 1809751 h 2972594"/>
                <a:gd name="connsiteX85" fmla="*/ 2965450 w 6070600"/>
                <a:gd name="connsiteY85" fmla="*/ 1785144 h 2972594"/>
                <a:gd name="connsiteX86" fmla="*/ 2922588 w 6070600"/>
                <a:gd name="connsiteY86" fmla="*/ 1802606 h 2972594"/>
                <a:gd name="connsiteX87" fmla="*/ 2879725 w 6070600"/>
                <a:gd name="connsiteY87" fmla="*/ 1878806 h 2972594"/>
                <a:gd name="connsiteX88" fmla="*/ 2959100 w 6070600"/>
                <a:gd name="connsiteY88" fmla="*/ 1981994 h 2972594"/>
                <a:gd name="connsiteX89" fmla="*/ 2997200 w 6070600"/>
                <a:gd name="connsiteY89" fmla="*/ 2045494 h 2972594"/>
                <a:gd name="connsiteX90" fmla="*/ 3030537 w 6070600"/>
                <a:gd name="connsiteY90" fmla="*/ 2182019 h 2972594"/>
                <a:gd name="connsiteX91" fmla="*/ 3055937 w 6070600"/>
                <a:gd name="connsiteY91" fmla="*/ 2381250 h 2972594"/>
                <a:gd name="connsiteX92" fmla="*/ 3103563 w 6070600"/>
                <a:gd name="connsiteY92" fmla="*/ 2550319 h 2972594"/>
                <a:gd name="connsiteX93" fmla="*/ 3179762 w 6070600"/>
                <a:gd name="connsiteY93" fmla="*/ 2628900 h 2972594"/>
                <a:gd name="connsiteX94" fmla="*/ 3331130 w 6070600"/>
                <a:gd name="connsiteY94" fmla="*/ 2695013 h 2972594"/>
                <a:gd name="connsiteX95" fmla="*/ 3410350 w 6070600"/>
                <a:gd name="connsiteY95" fmla="*/ 2761934 h 2972594"/>
                <a:gd name="connsiteX96" fmla="*/ 3482420 w 6070600"/>
                <a:gd name="connsiteY96" fmla="*/ 2875124 h 2972594"/>
                <a:gd name="connsiteX97" fmla="*/ 3536950 w 6070600"/>
                <a:gd name="connsiteY97" fmla="*/ 2928144 h 2972594"/>
                <a:gd name="connsiteX98" fmla="*/ 3581400 w 6070600"/>
                <a:gd name="connsiteY98" fmla="*/ 2972594 h 2972594"/>
                <a:gd name="connsiteX99" fmla="*/ 3505200 w 6070600"/>
                <a:gd name="connsiteY99" fmla="*/ 2966244 h 2972594"/>
                <a:gd name="connsiteX100" fmla="*/ 3371850 w 6070600"/>
                <a:gd name="connsiteY100" fmla="*/ 2902744 h 2972594"/>
                <a:gd name="connsiteX101" fmla="*/ 3289300 w 6070600"/>
                <a:gd name="connsiteY101" fmla="*/ 2826544 h 2972594"/>
                <a:gd name="connsiteX102" fmla="*/ 3130550 w 6070600"/>
                <a:gd name="connsiteY102" fmla="*/ 2680494 h 2972594"/>
                <a:gd name="connsiteX103" fmla="*/ 3054350 w 6070600"/>
                <a:gd name="connsiteY103" fmla="*/ 2623344 h 2972594"/>
                <a:gd name="connsiteX104" fmla="*/ 3022600 w 6070600"/>
                <a:gd name="connsiteY104" fmla="*/ 2502694 h 2972594"/>
                <a:gd name="connsiteX105" fmla="*/ 2965450 w 6070600"/>
                <a:gd name="connsiteY105" fmla="*/ 2382044 h 2972594"/>
                <a:gd name="connsiteX106" fmla="*/ 2863850 w 6070600"/>
                <a:gd name="connsiteY106" fmla="*/ 2274094 h 2972594"/>
                <a:gd name="connsiteX107" fmla="*/ 2755900 w 6070600"/>
                <a:gd name="connsiteY107" fmla="*/ 2255044 h 2972594"/>
                <a:gd name="connsiteX108" fmla="*/ 2647950 w 6070600"/>
                <a:gd name="connsiteY108" fmla="*/ 2286794 h 2972594"/>
                <a:gd name="connsiteX109" fmla="*/ 2343150 w 6070600"/>
                <a:gd name="connsiteY109" fmla="*/ 2394744 h 2972594"/>
                <a:gd name="connsiteX110" fmla="*/ 1987550 w 6070600"/>
                <a:gd name="connsiteY110" fmla="*/ 2458244 h 2972594"/>
                <a:gd name="connsiteX111" fmla="*/ 1657350 w 6070600"/>
                <a:gd name="connsiteY111" fmla="*/ 2623344 h 2972594"/>
                <a:gd name="connsiteX112" fmla="*/ 1238250 w 6070600"/>
                <a:gd name="connsiteY112" fmla="*/ 2712244 h 2972594"/>
                <a:gd name="connsiteX113" fmla="*/ 946150 w 6070600"/>
                <a:gd name="connsiteY113" fmla="*/ 2756694 h 2972594"/>
                <a:gd name="connsiteX114" fmla="*/ 558800 w 6070600"/>
                <a:gd name="connsiteY114" fmla="*/ 2775744 h 2972594"/>
                <a:gd name="connsiteX115" fmla="*/ 298450 w 6070600"/>
                <a:gd name="connsiteY115" fmla="*/ 2839244 h 2972594"/>
                <a:gd name="connsiteX116" fmla="*/ 0 w 6070600"/>
                <a:gd name="connsiteY116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43550 w 6070600"/>
                <a:gd name="connsiteY40" fmla="*/ 584994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54350 w 6070600"/>
                <a:gd name="connsiteY104" fmla="*/ 2623344 h 2972594"/>
                <a:gd name="connsiteX105" fmla="*/ 3022600 w 6070600"/>
                <a:gd name="connsiteY105" fmla="*/ 2502694 h 2972594"/>
                <a:gd name="connsiteX106" fmla="*/ 2965450 w 6070600"/>
                <a:gd name="connsiteY106" fmla="*/ 2382044 h 2972594"/>
                <a:gd name="connsiteX107" fmla="*/ 2863850 w 6070600"/>
                <a:gd name="connsiteY107" fmla="*/ 2274094 h 2972594"/>
                <a:gd name="connsiteX108" fmla="*/ 2755900 w 6070600"/>
                <a:gd name="connsiteY108" fmla="*/ 2255044 h 2972594"/>
                <a:gd name="connsiteX109" fmla="*/ 2647950 w 6070600"/>
                <a:gd name="connsiteY109" fmla="*/ 2286794 h 2972594"/>
                <a:gd name="connsiteX110" fmla="*/ 2343150 w 6070600"/>
                <a:gd name="connsiteY110" fmla="*/ 2394744 h 2972594"/>
                <a:gd name="connsiteX111" fmla="*/ 1987550 w 6070600"/>
                <a:gd name="connsiteY111" fmla="*/ 2458244 h 2972594"/>
                <a:gd name="connsiteX112" fmla="*/ 1657350 w 6070600"/>
                <a:gd name="connsiteY112" fmla="*/ 2623344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54350 w 6070600"/>
                <a:gd name="connsiteY104" fmla="*/ 2623344 h 2972594"/>
                <a:gd name="connsiteX105" fmla="*/ 3022600 w 6070600"/>
                <a:gd name="connsiteY105" fmla="*/ 2502694 h 2972594"/>
                <a:gd name="connsiteX106" fmla="*/ 2965450 w 6070600"/>
                <a:gd name="connsiteY106" fmla="*/ 2382044 h 2972594"/>
                <a:gd name="connsiteX107" fmla="*/ 2863850 w 6070600"/>
                <a:gd name="connsiteY107" fmla="*/ 2274094 h 2972594"/>
                <a:gd name="connsiteX108" fmla="*/ 2755900 w 6070600"/>
                <a:gd name="connsiteY108" fmla="*/ 2255044 h 2972594"/>
                <a:gd name="connsiteX109" fmla="*/ 2647950 w 6070600"/>
                <a:gd name="connsiteY109" fmla="*/ 2286794 h 2972594"/>
                <a:gd name="connsiteX110" fmla="*/ 2343150 w 6070600"/>
                <a:gd name="connsiteY110" fmla="*/ 2394744 h 2972594"/>
                <a:gd name="connsiteX111" fmla="*/ 1987550 w 6070600"/>
                <a:gd name="connsiteY111" fmla="*/ 2458244 h 2972594"/>
                <a:gd name="connsiteX112" fmla="*/ 1657350 w 6070600"/>
                <a:gd name="connsiteY112" fmla="*/ 2623344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54350 w 6070600"/>
                <a:gd name="connsiteY104" fmla="*/ 2623344 h 2972594"/>
                <a:gd name="connsiteX105" fmla="*/ 3022600 w 6070600"/>
                <a:gd name="connsiteY105" fmla="*/ 2502694 h 2972594"/>
                <a:gd name="connsiteX106" fmla="*/ 2965450 w 6070600"/>
                <a:gd name="connsiteY106" fmla="*/ 2382044 h 2972594"/>
                <a:gd name="connsiteX107" fmla="*/ 2863850 w 6070600"/>
                <a:gd name="connsiteY107" fmla="*/ 2274094 h 2972594"/>
                <a:gd name="connsiteX108" fmla="*/ 2755900 w 6070600"/>
                <a:gd name="connsiteY108" fmla="*/ 2255044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57350 w 6070600"/>
                <a:gd name="connsiteY112" fmla="*/ 2623344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54350 w 6070600"/>
                <a:gd name="connsiteY104" fmla="*/ 2623344 h 2972594"/>
                <a:gd name="connsiteX105" fmla="*/ 3022600 w 6070600"/>
                <a:gd name="connsiteY105" fmla="*/ 2502694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755900 w 6070600"/>
                <a:gd name="connsiteY108" fmla="*/ 2255044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57350 w 6070600"/>
                <a:gd name="connsiteY112" fmla="*/ 2623344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54350 w 6070600"/>
                <a:gd name="connsiteY104" fmla="*/ 2623344 h 2972594"/>
                <a:gd name="connsiteX105" fmla="*/ 3022600 w 6070600"/>
                <a:gd name="connsiteY105" fmla="*/ 2502694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57350 w 6070600"/>
                <a:gd name="connsiteY112" fmla="*/ 2623344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83379 w 6070600"/>
                <a:gd name="connsiteY104" fmla="*/ 2614635 h 2972594"/>
                <a:gd name="connsiteX105" fmla="*/ 3022600 w 6070600"/>
                <a:gd name="connsiteY105" fmla="*/ 2502694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57350 w 6070600"/>
                <a:gd name="connsiteY112" fmla="*/ 2623344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83379 w 6070600"/>
                <a:gd name="connsiteY104" fmla="*/ 2614635 h 2972594"/>
                <a:gd name="connsiteX105" fmla="*/ 2990913 w 6070600"/>
                <a:gd name="connsiteY105" fmla="*/ 2471007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57350 w 6070600"/>
                <a:gd name="connsiteY112" fmla="*/ 2623344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83379 w 6070600"/>
                <a:gd name="connsiteY104" fmla="*/ 2614635 h 2972594"/>
                <a:gd name="connsiteX105" fmla="*/ 2990913 w 6070600"/>
                <a:gd name="connsiteY105" fmla="*/ 2471007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30190 w 6070600"/>
                <a:gd name="connsiteY112" fmla="*/ 2618818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130550 w 6070600"/>
                <a:gd name="connsiteY103" fmla="*/ 2680494 h 2972594"/>
                <a:gd name="connsiteX104" fmla="*/ 3046935 w 6070600"/>
                <a:gd name="connsiteY104" fmla="*/ 2621261 h 2972594"/>
                <a:gd name="connsiteX105" fmla="*/ 2990913 w 6070600"/>
                <a:gd name="connsiteY105" fmla="*/ 2471007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30190 w 6070600"/>
                <a:gd name="connsiteY112" fmla="*/ 2618818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041098 w 6070600"/>
                <a:gd name="connsiteY103" fmla="*/ 2776572 h 2972594"/>
                <a:gd name="connsiteX104" fmla="*/ 3046935 w 6070600"/>
                <a:gd name="connsiteY104" fmla="*/ 2621261 h 2972594"/>
                <a:gd name="connsiteX105" fmla="*/ 2990913 w 6070600"/>
                <a:gd name="connsiteY105" fmla="*/ 2471007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30190 w 6070600"/>
                <a:gd name="connsiteY112" fmla="*/ 2618818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289300 w 6070600"/>
                <a:gd name="connsiteY102" fmla="*/ 2826544 h 2972594"/>
                <a:gd name="connsiteX103" fmla="*/ 3041098 w 6070600"/>
                <a:gd name="connsiteY103" fmla="*/ 2776572 h 2972594"/>
                <a:gd name="connsiteX104" fmla="*/ 3030370 w 6070600"/>
                <a:gd name="connsiteY104" fmla="*/ 2631201 h 2972594"/>
                <a:gd name="connsiteX105" fmla="*/ 2990913 w 6070600"/>
                <a:gd name="connsiteY105" fmla="*/ 2471007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30190 w 6070600"/>
                <a:gd name="connsiteY112" fmla="*/ 2618818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2972594"/>
                <a:gd name="connsiteX1" fmla="*/ 3175 w 6070600"/>
                <a:gd name="connsiteY1" fmla="*/ 1839119 h 2972594"/>
                <a:gd name="connsiteX2" fmla="*/ 330200 w 6070600"/>
                <a:gd name="connsiteY2" fmla="*/ 1708944 h 2972594"/>
                <a:gd name="connsiteX3" fmla="*/ 708440 w 6070600"/>
                <a:gd name="connsiteY3" fmla="*/ 1560134 h 2972594"/>
                <a:gd name="connsiteX4" fmla="*/ 936211 w 6070600"/>
                <a:gd name="connsiteY4" fmla="*/ 1502707 h 2972594"/>
                <a:gd name="connsiteX5" fmla="*/ 1301750 w 6070600"/>
                <a:gd name="connsiteY5" fmla="*/ 1512094 h 2972594"/>
                <a:gd name="connsiteX6" fmla="*/ 1558235 w 6070600"/>
                <a:gd name="connsiteY6" fmla="*/ 1524794 h 2972594"/>
                <a:gd name="connsiteX7" fmla="*/ 1695450 w 6070600"/>
                <a:gd name="connsiteY7" fmla="*/ 1550194 h 2972594"/>
                <a:gd name="connsiteX8" fmla="*/ 1909417 w 6070600"/>
                <a:gd name="connsiteY8" fmla="*/ 1581116 h 2972594"/>
                <a:gd name="connsiteX9" fmla="*/ 2168387 w 6070600"/>
                <a:gd name="connsiteY9" fmla="*/ 1597681 h 2972594"/>
                <a:gd name="connsiteX10" fmla="*/ 2312781 w 6070600"/>
                <a:gd name="connsiteY10" fmla="*/ 1534457 h 2972594"/>
                <a:gd name="connsiteX11" fmla="*/ 2432050 w 6070600"/>
                <a:gd name="connsiteY11" fmla="*/ 1320213 h 2972594"/>
                <a:gd name="connsiteX12" fmla="*/ 2528404 w 6070600"/>
                <a:gd name="connsiteY12" fmla="*/ 900285 h 2972594"/>
                <a:gd name="connsiteX13" fmla="*/ 2543313 w 6070600"/>
                <a:gd name="connsiteY13" fmla="*/ 617572 h 2972594"/>
                <a:gd name="connsiteX14" fmla="*/ 2556289 w 6070600"/>
                <a:gd name="connsiteY14" fmla="*/ 395046 h 2972594"/>
                <a:gd name="connsiteX15" fmla="*/ 2578100 w 6070600"/>
                <a:gd name="connsiteY15" fmla="*/ 140494 h 2972594"/>
                <a:gd name="connsiteX16" fmla="*/ 2573337 w 6070600"/>
                <a:gd name="connsiteY16" fmla="*/ 0 h 2972594"/>
                <a:gd name="connsiteX17" fmla="*/ 4057650 w 6070600"/>
                <a:gd name="connsiteY17" fmla="*/ 7144 h 2972594"/>
                <a:gd name="connsiteX18" fmla="*/ 4133850 w 6070600"/>
                <a:gd name="connsiteY18" fmla="*/ 89694 h 2972594"/>
                <a:gd name="connsiteX19" fmla="*/ 4159250 w 6070600"/>
                <a:gd name="connsiteY19" fmla="*/ 140494 h 2972594"/>
                <a:gd name="connsiteX20" fmla="*/ 4184650 w 6070600"/>
                <a:gd name="connsiteY20" fmla="*/ 197644 h 2972594"/>
                <a:gd name="connsiteX21" fmla="*/ 4178300 w 6070600"/>
                <a:gd name="connsiteY21" fmla="*/ 267494 h 2972594"/>
                <a:gd name="connsiteX22" fmla="*/ 4108450 w 6070600"/>
                <a:gd name="connsiteY22" fmla="*/ 369094 h 2972594"/>
                <a:gd name="connsiteX23" fmla="*/ 4038600 w 6070600"/>
                <a:gd name="connsiteY23" fmla="*/ 400844 h 2972594"/>
                <a:gd name="connsiteX24" fmla="*/ 3987800 w 6070600"/>
                <a:gd name="connsiteY24" fmla="*/ 445294 h 2972594"/>
                <a:gd name="connsiteX25" fmla="*/ 3961606 w 6070600"/>
                <a:gd name="connsiteY25" fmla="*/ 485775 h 2972594"/>
                <a:gd name="connsiteX26" fmla="*/ 3990975 w 6070600"/>
                <a:gd name="connsiteY26" fmla="*/ 523876 h 2972594"/>
                <a:gd name="connsiteX27" fmla="*/ 4067175 w 6070600"/>
                <a:gd name="connsiteY27" fmla="*/ 519907 h 2972594"/>
                <a:gd name="connsiteX28" fmla="*/ 4169568 w 6070600"/>
                <a:gd name="connsiteY28" fmla="*/ 515144 h 2972594"/>
                <a:gd name="connsiteX29" fmla="*/ 4381500 w 6070600"/>
                <a:gd name="connsiteY29" fmla="*/ 515144 h 2972594"/>
                <a:gd name="connsiteX30" fmla="*/ 4576762 w 6070600"/>
                <a:gd name="connsiteY30" fmla="*/ 438944 h 2972594"/>
                <a:gd name="connsiteX31" fmla="*/ 4641056 w 6070600"/>
                <a:gd name="connsiteY31" fmla="*/ 401637 h 2972594"/>
                <a:gd name="connsiteX32" fmla="*/ 4705350 w 6070600"/>
                <a:gd name="connsiteY32" fmla="*/ 369094 h 2972594"/>
                <a:gd name="connsiteX33" fmla="*/ 4826000 w 6070600"/>
                <a:gd name="connsiteY33" fmla="*/ 324644 h 2972594"/>
                <a:gd name="connsiteX34" fmla="*/ 4914900 w 6070600"/>
                <a:gd name="connsiteY34" fmla="*/ 343694 h 2972594"/>
                <a:gd name="connsiteX35" fmla="*/ 5030788 w 6070600"/>
                <a:gd name="connsiteY35" fmla="*/ 376237 h 2972594"/>
                <a:gd name="connsiteX36" fmla="*/ 5200650 w 6070600"/>
                <a:gd name="connsiteY36" fmla="*/ 515144 h 2972594"/>
                <a:gd name="connsiteX37" fmla="*/ 5251450 w 6070600"/>
                <a:gd name="connsiteY37" fmla="*/ 572294 h 2972594"/>
                <a:gd name="connsiteX38" fmla="*/ 5360194 w 6070600"/>
                <a:gd name="connsiteY38" fmla="*/ 618331 h 2972594"/>
                <a:gd name="connsiteX39" fmla="*/ 5445125 w 6070600"/>
                <a:gd name="connsiteY39" fmla="*/ 624251 h 2972594"/>
                <a:gd name="connsiteX40" fmla="*/ 5534025 w 6070600"/>
                <a:gd name="connsiteY40" fmla="*/ 580232 h 2972594"/>
                <a:gd name="connsiteX41" fmla="*/ 5645858 w 6070600"/>
                <a:gd name="connsiteY41" fmla="*/ 506292 h 2972594"/>
                <a:gd name="connsiteX42" fmla="*/ 5717382 w 6070600"/>
                <a:gd name="connsiteY42" fmla="*/ 450057 h 2972594"/>
                <a:gd name="connsiteX43" fmla="*/ 5930106 w 6070600"/>
                <a:gd name="connsiteY43" fmla="*/ 458787 h 2972594"/>
                <a:gd name="connsiteX44" fmla="*/ 6001544 w 6070600"/>
                <a:gd name="connsiteY44" fmla="*/ 493713 h 2972594"/>
                <a:gd name="connsiteX45" fmla="*/ 6070600 w 6070600"/>
                <a:gd name="connsiteY45" fmla="*/ 553244 h 2972594"/>
                <a:gd name="connsiteX46" fmla="*/ 6069012 w 6070600"/>
                <a:gd name="connsiteY46" fmla="*/ 704851 h 2972594"/>
                <a:gd name="connsiteX47" fmla="*/ 6002338 w 6070600"/>
                <a:gd name="connsiteY47" fmla="*/ 700088 h 2972594"/>
                <a:gd name="connsiteX48" fmla="*/ 5805488 w 6070600"/>
                <a:gd name="connsiteY48" fmla="*/ 704057 h 2972594"/>
                <a:gd name="connsiteX49" fmla="*/ 5657850 w 6070600"/>
                <a:gd name="connsiteY49" fmla="*/ 711201 h 2972594"/>
                <a:gd name="connsiteX50" fmla="*/ 5476875 w 6070600"/>
                <a:gd name="connsiteY50" fmla="*/ 721519 h 2972594"/>
                <a:gd name="connsiteX51" fmla="*/ 5308600 w 6070600"/>
                <a:gd name="connsiteY51" fmla="*/ 765969 h 2972594"/>
                <a:gd name="connsiteX52" fmla="*/ 5195887 w 6070600"/>
                <a:gd name="connsiteY52" fmla="*/ 788194 h 2972594"/>
                <a:gd name="connsiteX53" fmla="*/ 5039398 w 6070600"/>
                <a:gd name="connsiteY53" fmla="*/ 760740 h 2972594"/>
                <a:gd name="connsiteX54" fmla="*/ 4914106 w 6070600"/>
                <a:gd name="connsiteY54" fmla="*/ 698500 h 2972594"/>
                <a:gd name="connsiteX55" fmla="*/ 4791869 w 6070600"/>
                <a:gd name="connsiteY55" fmla="*/ 703263 h 2972594"/>
                <a:gd name="connsiteX56" fmla="*/ 4679156 w 6070600"/>
                <a:gd name="connsiteY56" fmla="*/ 711994 h 2972594"/>
                <a:gd name="connsiteX57" fmla="*/ 4572000 w 6070600"/>
                <a:gd name="connsiteY57" fmla="*/ 762794 h 2972594"/>
                <a:gd name="connsiteX58" fmla="*/ 4508500 w 6070600"/>
                <a:gd name="connsiteY58" fmla="*/ 781050 h 2972594"/>
                <a:gd name="connsiteX59" fmla="*/ 4404847 w 6070600"/>
                <a:gd name="connsiteY59" fmla="*/ 776391 h 2972594"/>
                <a:gd name="connsiteX60" fmla="*/ 4286250 w 6070600"/>
                <a:gd name="connsiteY60" fmla="*/ 737394 h 2972594"/>
                <a:gd name="connsiteX61" fmla="*/ 4096647 w 6070600"/>
                <a:gd name="connsiteY61" fmla="*/ 772992 h 2972594"/>
                <a:gd name="connsiteX62" fmla="*/ 4013200 w 6070600"/>
                <a:gd name="connsiteY62" fmla="*/ 800894 h 2972594"/>
                <a:gd name="connsiteX63" fmla="*/ 3867150 w 6070600"/>
                <a:gd name="connsiteY63" fmla="*/ 813594 h 2972594"/>
                <a:gd name="connsiteX64" fmla="*/ 3797300 w 6070600"/>
                <a:gd name="connsiteY64" fmla="*/ 813594 h 2972594"/>
                <a:gd name="connsiteX65" fmla="*/ 3714750 w 6070600"/>
                <a:gd name="connsiteY65" fmla="*/ 800894 h 2972594"/>
                <a:gd name="connsiteX66" fmla="*/ 3613150 w 6070600"/>
                <a:gd name="connsiteY66" fmla="*/ 775494 h 2972594"/>
                <a:gd name="connsiteX67" fmla="*/ 3492500 w 6070600"/>
                <a:gd name="connsiteY67" fmla="*/ 762794 h 2972594"/>
                <a:gd name="connsiteX68" fmla="*/ 3308350 w 6070600"/>
                <a:gd name="connsiteY68" fmla="*/ 762794 h 2972594"/>
                <a:gd name="connsiteX69" fmla="*/ 3219450 w 6070600"/>
                <a:gd name="connsiteY69" fmla="*/ 819944 h 2972594"/>
                <a:gd name="connsiteX70" fmla="*/ 3180004 w 6070600"/>
                <a:gd name="connsiteY70" fmla="*/ 921544 h 2972594"/>
                <a:gd name="connsiteX71" fmla="*/ 3231253 w 6070600"/>
                <a:gd name="connsiteY71" fmla="*/ 985493 h 2972594"/>
                <a:gd name="connsiteX72" fmla="*/ 3330799 w 6070600"/>
                <a:gd name="connsiteY72" fmla="*/ 1027700 h 2972594"/>
                <a:gd name="connsiteX73" fmla="*/ 3359150 w 6070600"/>
                <a:gd name="connsiteY73" fmla="*/ 1118394 h 2972594"/>
                <a:gd name="connsiteX74" fmla="*/ 3364571 w 6070600"/>
                <a:gd name="connsiteY74" fmla="*/ 1171672 h 2972594"/>
                <a:gd name="connsiteX75" fmla="*/ 3340100 w 6070600"/>
                <a:gd name="connsiteY75" fmla="*/ 1213644 h 2972594"/>
                <a:gd name="connsiteX76" fmla="*/ 3286919 w 6070600"/>
                <a:gd name="connsiteY76" fmla="*/ 1280319 h 2972594"/>
                <a:gd name="connsiteX77" fmla="*/ 3241675 w 6070600"/>
                <a:gd name="connsiteY77" fmla="*/ 1296194 h 2972594"/>
                <a:gd name="connsiteX78" fmla="*/ 3186113 w 6070600"/>
                <a:gd name="connsiteY78" fmla="*/ 1337469 h 2972594"/>
                <a:gd name="connsiteX79" fmla="*/ 3200400 w 6070600"/>
                <a:gd name="connsiteY79" fmla="*/ 1461294 h 2972594"/>
                <a:gd name="connsiteX80" fmla="*/ 3219450 w 6070600"/>
                <a:gd name="connsiteY80" fmla="*/ 1518444 h 2972594"/>
                <a:gd name="connsiteX81" fmla="*/ 3248025 w 6070600"/>
                <a:gd name="connsiteY81" fmla="*/ 1644651 h 2972594"/>
                <a:gd name="connsiteX82" fmla="*/ 3260725 w 6070600"/>
                <a:gd name="connsiteY82" fmla="*/ 1786731 h 2972594"/>
                <a:gd name="connsiteX83" fmla="*/ 3251200 w 6070600"/>
                <a:gd name="connsiteY83" fmla="*/ 1874044 h 2972594"/>
                <a:gd name="connsiteX84" fmla="*/ 3162300 w 6070600"/>
                <a:gd name="connsiteY84" fmla="*/ 1867694 h 2972594"/>
                <a:gd name="connsiteX85" fmla="*/ 3029744 w 6070600"/>
                <a:gd name="connsiteY85" fmla="*/ 1809751 h 2972594"/>
                <a:gd name="connsiteX86" fmla="*/ 2965450 w 6070600"/>
                <a:gd name="connsiteY86" fmla="*/ 1785144 h 2972594"/>
                <a:gd name="connsiteX87" fmla="*/ 2922588 w 6070600"/>
                <a:gd name="connsiteY87" fmla="*/ 1802606 h 2972594"/>
                <a:gd name="connsiteX88" fmla="*/ 2879725 w 6070600"/>
                <a:gd name="connsiteY88" fmla="*/ 1878806 h 2972594"/>
                <a:gd name="connsiteX89" fmla="*/ 2959100 w 6070600"/>
                <a:gd name="connsiteY89" fmla="*/ 1981994 h 2972594"/>
                <a:gd name="connsiteX90" fmla="*/ 2997200 w 6070600"/>
                <a:gd name="connsiteY90" fmla="*/ 2045494 h 2972594"/>
                <a:gd name="connsiteX91" fmla="*/ 3030537 w 6070600"/>
                <a:gd name="connsiteY91" fmla="*/ 2182019 h 2972594"/>
                <a:gd name="connsiteX92" fmla="*/ 3055937 w 6070600"/>
                <a:gd name="connsiteY92" fmla="*/ 2381250 h 2972594"/>
                <a:gd name="connsiteX93" fmla="*/ 3103563 w 6070600"/>
                <a:gd name="connsiteY93" fmla="*/ 2550319 h 2972594"/>
                <a:gd name="connsiteX94" fmla="*/ 3179762 w 6070600"/>
                <a:gd name="connsiteY94" fmla="*/ 2628900 h 2972594"/>
                <a:gd name="connsiteX95" fmla="*/ 3331130 w 6070600"/>
                <a:gd name="connsiteY95" fmla="*/ 2695013 h 2972594"/>
                <a:gd name="connsiteX96" fmla="*/ 3410350 w 6070600"/>
                <a:gd name="connsiteY96" fmla="*/ 2761934 h 2972594"/>
                <a:gd name="connsiteX97" fmla="*/ 3482420 w 6070600"/>
                <a:gd name="connsiteY97" fmla="*/ 2875124 h 2972594"/>
                <a:gd name="connsiteX98" fmla="*/ 3536950 w 6070600"/>
                <a:gd name="connsiteY98" fmla="*/ 2928144 h 2972594"/>
                <a:gd name="connsiteX99" fmla="*/ 3581400 w 6070600"/>
                <a:gd name="connsiteY99" fmla="*/ 2972594 h 2972594"/>
                <a:gd name="connsiteX100" fmla="*/ 3505200 w 6070600"/>
                <a:gd name="connsiteY100" fmla="*/ 2966244 h 2972594"/>
                <a:gd name="connsiteX101" fmla="*/ 3371850 w 6070600"/>
                <a:gd name="connsiteY101" fmla="*/ 2902744 h 2972594"/>
                <a:gd name="connsiteX102" fmla="*/ 3097144 w 6070600"/>
                <a:gd name="connsiteY102" fmla="*/ 2952440 h 2972594"/>
                <a:gd name="connsiteX103" fmla="*/ 3041098 w 6070600"/>
                <a:gd name="connsiteY103" fmla="*/ 2776572 h 2972594"/>
                <a:gd name="connsiteX104" fmla="*/ 3030370 w 6070600"/>
                <a:gd name="connsiteY104" fmla="*/ 2631201 h 2972594"/>
                <a:gd name="connsiteX105" fmla="*/ 2990913 w 6070600"/>
                <a:gd name="connsiteY105" fmla="*/ 2471007 h 2972594"/>
                <a:gd name="connsiteX106" fmla="*/ 2965450 w 6070600"/>
                <a:gd name="connsiteY106" fmla="*/ 2382044 h 2972594"/>
                <a:gd name="connsiteX107" fmla="*/ 2907393 w 6070600"/>
                <a:gd name="connsiteY107" fmla="*/ 2259580 h 2972594"/>
                <a:gd name="connsiteX108" fmla="*/ 2821214 w 6070600"/>
                <a:gd name="connsiteY108" fmla="*/ 2233273 h 2972594"/>
                <a:gd name="connsiteX109" fmla="*/ 2647950 w 6070600"/>
                <a:gd name="connsiteY109" fmla="*/ 2286794 h 2972594"/>
                <a:gd name="connsiteX110" fmla="*/ 2314122 w 6070600"/>
                <a:gd name="connsiteY110" fmla="*/ 2383858 h 2972594"/>
                <a:gd name="connsiteX111" fmla="*/ 1987550 w 6070600"/>
                <a:gd name="connsiteY111" fmla="*/ 2458244 h 2972594"/>
                <a:gd name="connsiteX112" fmla="*/ 1630190 w 6070600"/>
                <a:gd name="connsiteY112" fmla="*/ 2618818 h 2972594"/>
                <a:gd name="connsiteX113" fmla="*/ 1238250 w 6070600"/>
                <a:gd name="connsiteY113" fmla="*/ 2712244 h 2972594"/>
                <a:gd name="connsiteX114" fmla="*/ 946150 w 6070600"/>
                <a:gd name="connsiteY114" fmla="*/ 2756694 h 2972594"/>
                <a:gd name="connsiteX115" fmla="*/ 558800 w 6070600"/>
                <a:gd name="connsiteY115" fmla="*/ 2775744 h 2972594"/>
                <a:gd name="connsiteX116" fmla="*/ 298450 w 6070600"/>
                <a:gd name="connsiteY116" fmla="*/ 2839244 h 2972594"/>
                <a:gd name="connsiteX117" fmla="*/ 0 w 6070600"/>
                <a:gd name="connsiteY117" fmla="*/ 2953544 h 2972594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103563 w 6070600"/>
                <a:gd name="connsiteY93" fmla="*/ 2550319 h 3041892"/>
                <a:gd name="connsiteX94" fmla="*/ 3179762 w 6070600"/>
                <a:gd name="connsiteY94" fmla="*/ 2628900 h 3041892"/>
                <a:gd name="connsiteX95" fmla="*/ 3331130 w 6070600"/>
                <a:gd name="connsiteY95" fmla="*/ 2695013 h 3041892"/>
                <a:gd name="connsiteX96" fmla="*/ 3410350 w 6070600"/>
                <a:gd name="connsiteY96" fmla="*/ 2761934 h 3041892"/>
                <a:gd name="connsiteX97" fmla="*/ 3482420 w 6070600"/>
                <a:gd name="connsiteY97" fmla="*/ 2875124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505200 w 6070600"/>
                <a:gd name="connsiteY100" fmla="*/ 2966244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103563 w 6070600"/>
                <a:gd name="connsiteY93" fmla="*/ 2550319 h 3041892"/>
                <a:gd name="connsiteX94" fmla="*/ 3179762 w 6070600"/>
                <a:gd name="connsiteY94" fmla="*/ 2628900 h 3041892"/>
                <a:gd name="connsiteX95" fmla="*/ 3331130 w 6070600"/>
                <a:gd name="connsiteY95" fmla="*/ 2695013 h 3041892"/>
                <a:gd name="connsiteX96" fmla="*/ 3410350 w 6070600"/>
                <a:gd name="connsiteY96" fmla="*/ 2761934 h 3041892"/>
                <a:gd name="connsiteX97" fmla="*/ 3482420 w 6070600"/>
                <a:gd name="connsiteY97" fmla="*/ 2875124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179762 w 6070600"/>
                <a:gd name="connsiteY94" fmla="*/ 2628900 h 3041892"/>
                <a:gd name="connsiteX95" fmla="*/ 3331130 w 6070600"/>
                <a:gd name="connsiteY95" fmla="*/ 2695013 h 3041892"/>
                <a:gd name="connsiteX96" fmla="*/ 3410350 w 6070600"/>
                <a:gd name="connsiteY96" fmla="*/ 2761934 h 3041892"/>
                <a:gd name="connsiteX97" fmla="*/ 3482420 w 6070600"/>
                <a:gd name="connsiteY97" fmla="*/ 2875124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331130 w 6070600"/>
                <a:gd name="connsiteY95" fmla="*/ 2695013 h 3041892"/>
                <a:gd name="connsiteX96" fmla="*/ 3410350 w 6070600"/>
                <a:gd name="connsiteY96" fmla="*/ 2761934 h 3041892"/>
                <a:gd name="connsiteX97" fmla="*/ 3482420 w 6070600"/>
                <a:gd name="connsiteY97" fmla="*/ 2875124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81152 h 3041892"/>
                <a:gd name="connsiteX96" fmla="*/ 3410350 w 6070600"/>
                <a:gd name="connsiteY96" fmla="*/ 2761934 h 3041892"/>
                <a:gd name="connsiteX97" fmla="*/ 3482420 w 6070600"/>
                <a:gd name="connsiteY97" fmla="*/ 2875124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81152 h 3041892"/>
                <a:gd name="connsiteX96" fmla="*/ 3161872 w 6070600"/>
                <a:gd name="connsiteY96" fmla="*/ 2887830 h 3041892"/>
                <a:gd name="connsiteX97" fmla="*/ 3482420 w 6070600"/>
                <a:gd name="connsiteY97" fmla="*/ 2875124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81152 h 3041892"/>
                <a:gd name="connsiteX96" fmla="*/ 3161872 w 6070600"/>
                <a:gd name="connsiteY96" fmla="*/ 2887830 h 3041892"/>
                <a:gd name="connsiteX97" fmla="*/ 3180933 w 6070600"/>
                <a:gd name="connsiteY97" fmla="*/ 2964576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81152 h 3041892"/>
                <a:gd name="connsiteX96" fmla="*/ 3148620 w 6070600"/>
                <a:gd name="connsiteY96" fmla="*/ 2887830 h 3041892"/>
                <a:gd name="connsiteX97" fmla="*/ 3180933 w 6070600"/>
                <a:gd name="connsiteY97" fmla="*/ 2964576 h 3041892"/>
                <a:gd name="connsiteX98" fmla="*/ 3536950 w 6070600"/>
                <a:gd name="connsiteY98" fmla="*/ 2928144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81152 h 3041892"/>
                <a:gd name="connsiteX96" fmla="*/ 3148620 w 6070600"/>
                <a:gd name="connsiteY96" fmla="*/ 2887830 h 3041892"/>
                <a:gd name="connsiteX97" fmla="*/ 3180933 w 6070600"/>
                <a:gd name="connsiteY97" fmla="*/ 2964576 h 3041892"/>
                <a:gd name="connsiteX98" fmla="*/ 3175828 w 6070600"/>
                <a:gd name="connsiteY98" fmla="*/ 3007657 h 3041892"/>
                <a:gd name="connsiteX99" fmla="*/ 3581400 w 6070600"/>
                <a:gd name="connsiteY99" fmla="*/ 2972594 h 3041892"/>
                <a:gd name="connsiteX100" fmla="*/ 3250096 w 6070600"/>
                <a:gd name="connsiteY100" fmla="*/ 3012626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128583"/>
                <a:gd name="connsiteX1" fmla="*/ 3175 w 6070600"/>
                <a:gd name="connsiteY1" fmla="*/ 1839119 h 3128583"/>
                <a:gd name="connsiteX2" fmla="*/ 330200 w 6070600"/>
                <a:gd name="connsiteY2" fmla="*/ 1708944 h 3128583"/>
                <a:gd name="connsiteX3" fmla="*/ 708440 w 6070600"/>
                <a:gd name="connsiteY3" fmla="*/ 1560134 h 3128583"/>
                <a:gd name="connsiteX4" fmla="*/ 936211 w 6070600"/>
                <a:gd name="connsiteY4" fmla="*/ 1502707 h 3128583"/>
                <a:gd name="connsiteX5" fmla="*/ 1301750 w 6070600"/>
                <a:gd name="connsiteY5" fmla="*/ 1512094 h 3128583"/>
                <a:gd name="connsiteX6" fmla="*/ 1558235 w 6070600"/>
                <a:gd name="connsiteY6" fmla="*/ 1524794 h 3128583"/>
                <a:gd name="connsiteX7" fmla="*/ 1695450 w 6070600"/>
                <a:gd name="connsiteY7" fmla="*/ 1550194 h 3128583"/>
                <a:gd name="connsiteX8" fmla="*/ 1909417 w 6070600"/>
                <a:gd name="connsiteY8" fmla="*/ 1581116 h 3128583"/>
                <a:gd name="connsiteX9" fmla="*/ 2168387 w 6070600"/>
                <a:gd name="connsiteY9" fmla="*/ 1597681 h 3128583"/>
                <a:gd name="connsiteX10" fmla="*/ 2312781 w 6070600"/>
                <a:gd name="connsiteY10" fmla="*/ 1534457 h 3128583"/>
                <a:gd name="connsiteX11" fmla="*/ 2432050 w 6070600"/>
                <a:gd name="connsiteY11" fmla="*/ 1320213 h 3128583"/>
                <a:gd name="connsiteX12" fmla="*/ 2528404 w 6070600"/>
                <a:gd name="connsiteY12" fmla="*/ 900285 h 3128583"/>
                <a:gd name="connsiteX13" fmla="*/ 2543313 w 6070600"/>
                <a:gd name="connsiteY13" fmla="*/ 617572 h 3128583"/>
                <a:gd name="connsiteX14" fmla="*/ 2556289 w 6070600"/>
                <a:gd name="connsiteY14" fmla="*/ 395046 h 3128583"/>
                <a:gd name="connsiteX15" fmla="*/ 2578100 w 6070600"/>
                <a:gd name="connsiteY15" fmla="*/ 140494 h 3128583"/>
                <a:gd name="connsiteX16" fmla="*/ 2573337 w 6070600"/>
                <a:gd name="connsiteY16" fmla="*/ 0 h 3128583"/>
                <a:gd name="connsiteX17" fmla="*/ 4057650 w 6070600"/>
                <a:gd name="connsiteY17" fmla="*/ 7144 h 3128583"/>
                <a:gd name="connsiteX18" fmla="*/ 4133850 w 6070600"/>
                <a:gd name="connsiteY18" fmla="*/ 89694 h 3128583"/>
                <a:gd name="connsiteX19" fmla="*/ 4159250 w 6070600"/>
                <a:gd name="connsiteY19" fmla="*/ 140494 h 3128583"/>
                <a:gd name="connsiteX20" fmla="*/ 4184650 w 6070600"/>
                <a:gd name="connsiteY20" fmla="*/ 197644 h 3128583"/>
                <a:gd name="connsiteX21" fmla="*/ 4178300 w 6070600"/>
                <a:gd name="connsiteY21" fmla="*/ 267494 h 3128583"/>
                <a:gd name="connsiteX22" fmla="*/ 4108450 w 6070600"/>
                <a:gd name="connsiteY22" fmla="*/ 369094 h 3128583"/>
                <a:gd name="connsiteX23" fmla="*/ 4038600 w 6070600"/>
                <a:gd name="connsiteY23" fmla="*/ 400844 h 3128583"/>
                <a:gd name="connsiteX24" fmla="*/ 3987800 w 6070600"/>
                <a:gd name="connsiteY24" fmla="*/ 445294 h 3128583"/>
                <a:gd name="connsiteX25" fmla="*/ 3961606 w 6070600"/>
                <a:gd name="connsiteY25" fmla="*/ 485775 h 3128583"/>
                <a:gd name="connsiteX26" fmla="*/ 3990975 w 6070600"/>
                <a:gd name="connsiteY26" fmla="*/ 523876 h 3128583"/>
                <a:gd name="connsiteX27" fmla="*/ 4067175 w 6070600"/>
                <a:gd name="connsiteY27" fmla="*/ 519907 h 3128583"/>
                <a:gd name="connsiteX28" fmla="*/ 4169568 w 6070600"/>
                <a:gd name="connsiteY28" fmla="*/ 515144 h 3128583"/>
                <a:gd name="connsiteX29" fmla="*/ 4381500 w 6070600"/>
                <a:gd name="connsiteY29" fmla="*/ 515144 h 3128583"/>
                <a:gd name="connsiteX30" fmla="*/ 4576762 w 6070600"/>
                <a:gd name="connsiteY30" fmla="*/ 438944 h 3128583"/>
                <a:gd name="connsiteX31" fmla="*/ 4641056 w 6070600"/>
                <a:gd name="connsiteY31" fmla="*/ 401637 h 3128583"/>
                <a:gd name="connsiteX32" fmla="*/ 4705350 w 6070600"/>
                <a:gd name="connsiteY32" fmla="*/ 369094 h 3128583"/>
                <a:gd name="connsiteX33" fmla="*/ 4826000 w 6070600"/>
                <a:gd name="connsiteY33" fmla="*/ 324644 h 3128583"/>
                <a:gd name="connsiteX34" fmla="*/ 4914900 w 6070600"/>
                <a:gd name="connsiteY34" fmla="*/ 343694 h 3128583"/>
                <a:gd name="connsiteX35" fmla="*/ 5030788 w 6070600"/>
                <a:gd name="connsiteY35" fmla="*/ 376237 h 3128583"/>
                <a:gd name="connsiteX36" fmla="*/ 5200650 w 6070600"/>
                <a:gd name="connsiteY36" fmla="*/ 515144 h 3128583"/>
                <a:gd name="connsiteX37" fmla="*/ 5251450 w 6070600"/>
                <a:gd name="connsiteY37" fmla="*/ 572294 h 3128583"/>
                <a:gd name="connsiteX38" fmla="*/ 5360194 w 6070600"/>
                <a:gd name="connsiteY38" fmla="*/ 618331 h 3128583"/>
                <a:gd name="connsiteX39" fmla="*/ 5445125 w 6070600"/>
                <a:gd name="connsiteY39" fmla="*/ 624251 h 3128583"/>
                <a:gd name="connsiteX40" fmla="*/ 5534025 w 6070600"/>
                <a:gd name="connsiteY40" fmla="*/ 580232 h 3128583"/>
                <a:gd name="connsiteX41" fmla="*/ 5645858 w 6070600"/>
                <a:gd name="connsiteY41" fmla="*/ 506292 h 3128583"/>
                <a:gd name="connsiteX42" fmla="*/ 5717382 w 6070600"/>
                <a:gd name="connsiteY42" fmla="*/ 450057 h 3128583"/>
                <a:gd name="connsiteX43" fmla="*/ 5930106 w 6070600"/>
                <a:gd name="connsiteY43" fmla="*/ 458787 h 3128583"/>
                <a:gd name="connsiteX44" fmla="*/ 6001544 w 6070600"/>
                <a:gd name="connsiteY44" fmla="*/ 493713 h 3128583"/>
                <a:gd name="connsiteX45" fmla="*/ 6070600 w 6070600"/>
                <a:gd name="connsiteY45" fmla="*/ 553244 h 3128583"/>
                <a:gd name="connsiteX46" fmla="*/ 6069012 w 6070600"/>
                <a:gd name="connsiteY46" fmla="*/ 704851 h 3128583"/>
                <a:gd name="connsiteX47" fmla="*/ 6002338 w 6070600"/>
                <a:gd name="connsiteY47" fmla="*/ 700088 h 3128583"/>
                <a:gd name="connsiteX48" fmla="*/ 5805488 w 6070600"/>
                <a:gd name="connsiteY48" fmla="*/ 704057 h 3128583"/>
                <a:gd name="connsiteX49" fmla="*/ 5657850 w 6070600"/>
                <a:gd name="connsiteY49" fmla="*/ 711201 h 3128583"/>
                <a:gd name="connsiteX50" fmla="*/ 5476875 w 6070600"/>
                <a:gd name="connsiteY50" fmla="*/ 721519 h 3128583"/>
                <a:gd name="connsiteX51" fmla="*/ 5308600 w 6070600"/>
                <a:gd name="connsiteY51" fmla="*/ 765969 h 3128583"/>
                <a:gd name="connsiteX52" fmla="*/ 5195887 w 6070600"/>
                <a:gd name="connsiteY52" fmla="*/ 788194 h 3128583"/>
                <a:gd name="connsiteX53" fmla="*/ 5039398 w 6070600"/>
                <a:gd name="connsiteY53" fmla="*/ 760740 h 3128583"/>
                <a:gd name="connsiteX54" fmla="*/ 4914106 w 6070600"/>
                <a:gd name="connsiteY54" fmla="*/ 698500 h 3128583"/>
                <a:gd name="connsiteX55" fmla="*/ 4791869 w 6070600"/>
                <a:gd name="connsiteY55" fmla="*/ 703263 h 3128583"/>
                <a:gd name="connsiteX56" fmla="*/ 4679156 w 6070600"/>
                <a:gd name="connsiteY56" fmla="*/ 711994 h 3128583"/>
                <a:gd name="connsiteX57" fmla="*/ 4572000 w 6070600"/>
                <a:gd name="connsiteY57" fmla="*/ 762794 h 3128583"/>
                <a:gd name="connsiteX58" fmla="*/ 4508500 w 6070600"/>
                <a:gd name="connsiteY58" fmla="*/ 781050 h 3128583"/>
                <a:gd name="connsiteX59" fmla="*/ 4404847 w 6070600"/>
                <a:gd name="connsiteY59" fmla="*/ 776391 h 3128583"/>
                <a:gd name="connsiteX60" fmla="*/ 4286250 w 6070600"/>
                <a:gd name="connsiteY60" fmla="*/ 737394 h 3128583"/>
                <a:gd name="connsiteX61" fmla="*/ 4096647 w 6070600"/>
                <a:gd name="connsiteY61" fmla="*/ 772992 h 3128583"/>
                <a:gd name="connsiteX62" fmla="*/ 4013200 w 6070600"/>
                <a:gd name="connsiteY62" fmla="*/ 800894 h 3128583"/>
                <a:gd name="connsiteX63" fmla="*/ 3867150 w 6070600"/>
                <a:gd name="connsiteY63" fmla="*/ 813594 h 3128583"/>
                <a:gd name="connsiteX64" fmla="*/ 3797300 w 6070600"/>
                <a:gd name="connsiteY64" fmla="*/ 813594 h 3128583"/>
                <a:gd name="connsiteX65" fmla="*/ 3714750 w 6070600"/>
                <a:gd name="connsiteY65" fmla="*/ 800894 h 3128583"/>
                <a:gd name="connsiteX66" fmla="*/ 3613150 w 6070600"/>
                <a:gd name="connsiteY66" fmla="*/ 775494 h 3128583"/>
                <a:gd name="connsiteX67" fmla="*/ 3492500 w 6070600"/>
                <a:gd name="connsiteY67" fmla="*/ 762794 h 3128583"/>
                <a:gd name="connsiteX68" fmla="*/ 3308350 w 6070600"/>
                <a:gd name="connsiteY68" fmla="*/ 762794 h 3128583"/>
                <a:gd name="connsiteX69" fmla="*/ 3219450 w 6070600"/>
                <a:gd name="connsiteY69" fmla="*/ 819944 h 3128583"/>
                <a:gd name="connsiteX70" fmla="*/ 3180004 w 6070600"/>
                <a:gd name="connsiteY70" fmla="*/ 921544 h 3128583"/>
                <a:gd name="connsiteX71" fmla="*/ 3231253 w 6070600"/>
                <a:gd name="connsiteY71" fmla="*/ 985493 h 3128583"/>
                <a:gd name="connsiteX72" fmla="*/ 3330799 w 6070600"/>
                <a:gd name="connsiteY72" fmla="*/ 1027700 h 3128583"/>
                <a:gd name="connsiteX73" fmla="*/ 3359150 w 6070600"/>
                <a:gd name="connsiteY73" fmla="*/ 1118394 h 3128583"/>
                <a:gd name="connsiteX74" fmla="*/ 3364571 w 6070600"/>
                <a:gd name="connsiteY74" fmla="*/ 1171672 h 3128583"/>
                <a:gd name="connsiteX75" fmla="*/ 3340100 w 6070600"/>
                <a:gd name="connsiteY75" fmla="*/ 1213644 h 3128583"/>
                <a:gd name="connsiteX76" fmla="*/ 3286919 w 6070600"/>
                <a:gd name="connsiteY76" fmla="*/ 1280319 h 3128583"/>
                <a:gd name="connsiteX77" fmla="*/ 3241675 w 6070600"/>
                <a:gd name="connsiteY77" fmla="*/ 1296194 h 3128583"/>
                <a:gd name="connsiteX78" fmla="*/ 3186113 w 6070600"/>
                <a:gd name="connsiteY78" fmla="*/ 1337469 h 3128583"/>
                <a:gd name="connsiteX79" fmla="*/ 3200400 w 6070600"/>
                <a:gd name="connsiteY79" fmla="*/ 1461294 h 3128583"/>
                <a:gd name="connsiteX80" fmla="*/ 3219450 w 6070600"/>
                <a:gd name="connsiteY80" fmla="*/ 1518444 h 3128583"/>
                <a:gd name="connsiteX81" fmla="*/ 3248025 w 6070600"/>
                <a:gd name="connsiteY81" fmla="*/ 1644651 h 3128583"/>
                <a:gd name="connsiteX82" fmla="*/ 3260725 w 6070600"/>
                <a:gd name="connsiteY82" fmla="*/ 1786731 h 3128583"/>
                <a:gd name="connsiteX83" fmla="*/ 3251200 w 6070600"/>
                <a:gd name="connsiteY83" fmla="*/ 1874044 h 3128583"/>
                <a:gd name="connsiteX84" fmla="*/ 3162300 w 6070600"/>
                <a:gd name="connsiteY84" fmla="*/ 1867694 h 3128583"/>
                <a:gd name="connsiteX85" fmla="*/ 3029744 w 6070600"/>
                <a:gd name="connsiteY85" fmla="*/ 1809751 h 3128583"/>
                <a:gd name="connsiteX86" fmla="*/ 2965450 w 6070600"/>
                <a:gd name="connsiteY86" fmla="*/ 1785144 h 3128583"/>
                <a:gd name="connsiteX87" fmla="*/ 2922588 w 6070600"/>
                <a:gd name="connsiteY87" fmla="*/ 1802606 h 3128583"/>
                <a:gd name="connsiteX88" fmla="*/ 2879725 w 6070600"/>
                <a:gd name="connsiteY88" fmla="*/ 1878806 h 3128583"/>
                <a:gd name="connsiteX89" fmla="*/ 2959100 w 6070600"/>
                <a:gd name="connsiteY89" fmla="*/ 1981994 h 3128583"/>
                <a:gd name="connsiteX90" fmla="*/ 2997200 w 6070600"/>
                <a:gd name="connsiteY90" fmla="*/ 2045494 h 3128583"/>
                <a:gd name="connsiteX91" fmla="*/ 3030537 w 6070600"/>
                <a:gd name="connsiteY91" fmla="*/ 2182019 h 3128583"/>
                <a:gd name="connsiteX92" fmla="*/ 3055937 w 6070600"/>
                <a:gd name="connsiteY92" fmla="*/ 2381250 h 3128583"/>
                <a:gd name="connsiteX93" fmla="*/ 3086998 w 6070600"/>
                <a:gd name="connsiteY93" fmla="*/ 2553633 h 3128583"/>
                <a:gd name="connsiteX94" fmla="*/ 3093623 w 6070600"/>
                <a:gd name="connsiteY94" fmla="*/ 2662031 h 3128583"/>
                <a:gd name="connsiteX95" fmla="*/ 3102530 w 6070600"/>
                <a:gd name="connsiteY95" fmla="*/ 2781152 h 3128583"/>
                <a:gd name="connsiteX96" fmla="*/ 3148620 w 6070600"/>
                <a:gd name="connsiteY96" fmla="*/ 2887830 h 3128583"/>
                <a:gd name="connsiteX97" fmla="*/ 3180933 w 6070600"/>
                <a:gd name="connsiteY97" fmla="*/ 2964576 h 3128583"/>
                <a:gd name="connsiteX98" fmla="*/ 3175828 w 6070600"/>
                <a:gd name="connsiteY98" fmla="*/ 3007657 h 3128583"/>
                <a:gd name="connsiteX99" fmla="*/ 3581400 w 6070600"/>
                <a:gd name="connsiteY99" fmla="*/ 2972594 h 3128583"/>
                <a:gd name="connsiteX100" fmla="*/ 3160644 w 6070600"/>
                <a:gd name="connsiteY100" fmla="*/ 3128583 h 3128583"/>
                <a:gd name="connsiteX101" fmla="*/ 3123371 w 6070600"/>
                <a:gd name="connsiteY101" fmla="*/ 3041892 h 3128583"/>
                <a:gd name="connsiteX102" fmla="*/ 3097144 w 6070600"/>
                <a:gd name="connsiteY102" fmla="*/ 2952440 h 3128583"/>
                <a:gd name="connsiteX103" fmla="*/ 3041098 w 6070600"/>
                <a:gd name="connsiteY103" fmla="*/ 2776572 h 3128583"/>
                <a:gd name="connsiteX104" fmla="*/ 3030370 w 6070600"/>
                <a:gd name="connsiteY104" fmla="*/ 2631201 h 3128583"/>
                <a:gd name="connsiteX105" fmla="*/ 2990913 w 6070600"/>
                <a:gd name="connsiteY105" fmla="*/ 2471007 h 3128583"/>
                <a:gd name="connsiteX106" fmla="*/ 2965450 w 6070600"/>
                <a:gd name="connsiteY106" fmla="*/ 2382044 h 3128583"/>
                <a:gd name="connsiteX107" fmla="*/ 2907393 w 6070600"/>
                <a:gd name="connsiteY107" fmla="*/ 2259580 h 3128583"/>
                <a:gd name="connsiteX108" fmla="*/ 2821214 w 6070600"/>
                <a:gd name="connsiteY108" fmla="*/ 2233273 h 3128583"/>
                <a:gd name="connsiteX109" fmla="*/ 2647950 w 6070600"/>
                <a:gd name="connsiteY109" fmla="*/ 2286794 h 3128583"/>
                <a:gd name="connsiteX110" fmla="*/ 2314122 w 6070600"/>
                <a:gd name="connsiteY110" fmla="*/ 2383858 h 3128583"/>
                <a:gd name="connsiteX111" fmla="*/ 1987550 w 6070600"/>
                <a:gd name="connsiteY111" fmla="*/ 2458244 h 3128583"/>
                <a:gd name="connsiteX112" fmla="*/ 1630190 w 6070600"/>
                <a:gd name="connsiteY112" fmla="*/ 2618818 h 3128583"/>
                <a:gd name="connsiteX113" fmla="*/ 1238250 w 6070600"/>
                <a:gd name="connsiteY113" fmla="*/ 2712244 h 3128583"/>
                <a:gd name="connsiteX114" fmla="*/ 946150 w 6070600"/>
                <a:gd name="connsiteY114" fmla="*/ 2756694 h 3128583"/>
                <a:gd name="connsiteX115" fmla="*/ 558800 w 6070600"/>
                <a:gd name="connsiteY115" fmla="*/ 2775744 h 3128583"/>
                <a:gd name="connsiteX116" fmla="*/ 298450 w 6070600"/>
                <a:gd name="connsiteY116" fmla="*/ 2839244 h 3128583"/>
                <a:gd name="connsiteX117" fmla="*/ 0 w 6070600"/>
                <a:gd name="connsiteY117" fmla="*/ 2953544 h 3128583"/>
                <a:gd name="connsiteX0" fmla="*/ 0 w 6070600"/>
                <a:gd name="connsiteY0" fmla="*/ 2953544 h 3128583"/>
                <a:gd name="connsiteX1" fmla="*/ 3175 w 6070600"/>
                <a:gd name="connsiteY1" fmla="*/ 1839119 h 3128583"/>
                <a:gd name="connsiteX2" fmla="*/ 330200 w 6070600"/>
                <a:gd name="connsiteY2" fmla="*/ 1708944 h 3128583"/>
                <a:gd name="connsiteX3" fmla="*/ 708440 w 6070600"/>
                <a:gd name="connsiteY3" fmla="*/ 1560134 h 3128583"/>
                <a:gd name="connsiteX4" fmla="*/ 936211 w 6070600"/>
                <a:gd name="connsiteY4" fmla="*/ 1502707 h 3128583"/>
                <a:gd name="connsiteX5" fmla="*/ 1301750 w 6070600"/>
                <a:gd name="connsiteY5" fmla="*/ 1512094 h 3128583"/>
                <a:gd name="connsiteX6" fmla="*/ 1558235 w 6070600"/>
                <a:gd name="connsiteY6" fmla="*/ 1524794 h 3128583"/>
                <a:gd name="connsiteX7" fmla="*/ 1695450 w 6070600"/>
                <a:gd name="connsiteY7" fmla="*/ 1550194 h 3128583"/>
                <a:gd name="connsiteX8" fmla="*/ 1909417 w 6070600"/>
                <a:gd name="connsiteY8" fmla="*/ 1581116 h 3128583"/>
                <a:gd name="connsiteX9" fmla="*/ 2168387 w 6070600"/>
                <a:gd name="connsiteY9" fmla="*/ 1597681 h 3128583"/>
                <a:gd name="connsiteX10" fmla="*/ 2312781 w 6070600"/>
                <a:gd name="connsiteY10" fmla="*/ 1534457 h 3128583"/>
                <a:gd name="connsiteX11" fmla="*/ 2432050 w 6070600"/>
                <a:gd name="connsiteY11" fmla="*/ 1320213 h 3128583"/>
                <a:gd name="connsiteX12" fmla="*/ 2528404 w 6070600"/>
                <a:gd name="connsiteY12" fmla="*/ 900285 h 3128583"/>
                <a:gd name="connsiteX13" fmla="*/ 2543313 w 6070600"/>
                <a:gd name="connsiteY13" fmla="*/ 617572 h 3128583"/>
                <a:gd name="connsiteX14" fmla="*/ 2556289 w 6070600"/>
                <a:gd name="connsiteY14" fmla="*/ 395046 h 3128583"/>
                <a:gd name="connsiteX15" fmla="*/ 2578100 w 6070600"/>
                <a:gd name="connsiteY15" fmla="*/ 140494 h 3128583"/>
                <a:gd name="connsiteX16" fmla="*/ 2573337 w 6070600"/>
                <a:gd name="connsiteY16" fmla="*/ 0 h 3128583"/>
                <a:gd name="connsiteX17" fmla="*/ 4057650 w 6070600"/>
                <a:gd name="connsiteY17" fmla="*/ 7144 h 3128583"/>
                <a:gd name="connsiteX18" fmla="*/ 4133850 w 6070600"/>
                <a:gd name="connsiteY18" fmla="*/ 89694 h 3128583"/>
                <a:gd name="connsiteX19" fmla="*/ 4159250 w 6070600"/>
                <a:gd name="connsiteY19" fmla="*/ 140494 h 3128583"/>
                <a:gd name="connsiteX20" fmla="*/ 4184650 w 6070600"/>
                <a:gd name="connsiteY20" fmla="*/ 197644 h 3128583"/>
                <a:gd name="connsiteX21" fmla="*/ 4178300 w 6070600"/>
                <a:gd name="connsiteY21" fmla="*/ 267494 h 3128583"/>
                <a:gd name="connsiteX22" fmla="*/ 4108450 w 6070600"/>
                <a:gd name="connsiteY22" fmla="*/ 369094 h 3128583"/>
                <a:gd name="connsiteX23" fmla="*/ 4038600 w 6070600"/>
                <a:gd name="connsiteY23" fmla="*/ 400844 h 3128583"/>
                <a:gd name="connsiteX24" fmla="*/ 3987800 w 6070600"/>
                <a:gd name="connsiteY24" fmla="*/ 445294 h 3128583"/>
                <a:gd name="connsiteX25" fmla="*/ 3961606 w 6070600"/>
                <a:gd name="connsiteY25" fmla="*/ 485775 h 3128583"/>
                <a:gd name="connsiteX26" fmla="*/ 3990975 w 6070600"/>
                <a:gd name="connsiteY26" fmla="*/ 523876 h 3128583"/>
                <a:gd name="connsiteX27" fmla="*/ 4067175 w 6070600"/>
                <a:gd name="connsiteY27" fmla="*/ 519907 h 3128583"/>
                <a:gd name="connsiteX28" fmla="*/ 4169568 w 6070600"/>
                <a:gd name="connsiteY28" fmla="*/ 515144 h 3128583"/>
                <a:gd name="connsiteX29" fmla="*/ 4381500 w 6070600"/>
                <a:gd name="connsiteY29" fmla="*/ 515144 h 3128583"/>
                <a:gd name="connsiteX30" fmla="*/ 4576762 w 6070600"/>
                <a:gd name="connsiteY30" fmla="*/ 438944 h 3128583"/>
                <a:gd name="connsiteX31" fmla="*/ 4641056 w 6070600"/>
                <a:gd name="connsiteY31" fmla="*/ 401637 h 3128583"/>
                <a:gd name="connsiteX32" fmla="*/ 4705350 w 6070600"/>
                <a:gd name="connsiteY32" fmla="*/ 369094 h 3128583"/>
                <a:gd name="connsiteX33" fmla="*/ 4826000 w 6070600"/>
                <a:gd name="connsiteY33" fmla="*/ 324644 h 3128583"/>
                <a:gd name="connsiteX34" fmla="*/ 4914900 w 6070600"/>
                <a:gd name="connsiteY34" fmla="*/ 343694 h 3128583"/>
                <a:gd name="connsiteX35" fmla="*/ 5030788 w 6070600"/>
                <a:gd name="connsiteY35" fmla="*/ 376237 h 3128583"/>
                <a:gd name="connsiteX36" fmla="*/ 5200650 w 6070600"/>
                <a:gd name="connsiteY36" fmla="*/ 515144 h 3128583"/>
                <a:gd name="connsiteX37" fmla="*/ 5251450 w 6070600"/>
                <a:gd name="connsiteY37" fmla="*/ 572294 h 3128583"/>
                <a:gd name="connsiteX38" fmla="*/ 5360194 w 6070600"/>
                <a:gd name="connsiteY38" fmla="*/ 618331 h 3128583"/>
                <a:gd name="connsiteX39" fmla="*/ 5445125 w 6070600"/>
                <a:gd name="connsiteY39" fmla="*/ 624251 h 3128583"/>
                <a:gd name="connsiteX40" fmla="*/ 5534025 w 6070600"/>
                <a:gd name="connsiteY40" fmla="*/ 580232 h 3128583"/>
                <a:gd name="connsiteX41" fmla="*/ 5645858 w 6070600"/>
                <a:gd name="connsiteY41" fmla="*/ 506292 h 3128583"/>
                <a:gd name="connsiteX42" fmla="*/ 5717382 w 6070600"/>
                <a:gd name="connsiteY42" fmla="*/ 450057 h 3128583"/>
                <a:gd name="connsiteX43" fmla="*/ 5930106 w 6070600"/>
                <a:gd name="connsiteY43" fmla="*/ 458787 h 3128583"/>
                <a:gd name="connsiteX44" fmla="*/ 6001544 w 6070600"/>
                <a:gd name="connsiteY44" fmla="*/ 493713 h 3128583"/>
                <a:gd name="connsiteX45" fmla="*/ 6070600 w 6070600"/>
                <a:gd name="connsiteY45" fmla="*/ 553244 h 3128583"/>
                <a:gd name="connsiteX46" fmla="*/ 6069012 w 6070600"/>
                <a:gd name="connsiteY46" fmla="*/ 704851 h 3128583"/>
                <a:gd name="connsiteX47" fmla="*/ 6002338 w 6070600"/>
                <a:gd name="connsiteY47" fmla="*/ 700088 h 3128583"/>
                <a:gd name="connsiteX48" fmla="*/ 5805488 w 6070600"/>
                <a:gd name="connsiteY48" fmla="*/ 704057 h 3128583"/>
                <a:gd name="connsiteX49" fmla="*/ 5657850 w 6070600"/>
                <a:gd name="connsiteY49" fmla="*/ 711201 h 3128583"/>
                <a:gd name="connsiteX50" fmla="*/ 5476875 w 6070600"/>
                <a:gd name="connsiteY50" fmla="*/ 721519 h 3128583"/>
                <a:gd name="connsiteX51" fmla="*/ 5308600 w 6070600"/>
                <a:gd name="connsiteY51" fmla="*/ 765969 h 3128583"/>
                <a:gd name="connsiteX52" fmla="*/ 5195887 w 6070600"/>
                <a:gd name="connsiteY52" fmla="*/ 788194 h 3128583"/>
                <a:gd name="connsiteX53" fmla="*/ 5039398 w 6070600"/>
                <a:gd name="connsiteY53" fmla="*/ 760740 h 3128583"/>
                <a:gd name="connsiteX54" fmla="*/ 4914106 w 6070600"/>
                <a:gd name="connsiteY54" fmla="*/ 698500 h 3128583"/>
                <a:gd name="connsiteX55" fmla="*/ 4791869 w 6070600"/>
                <a:gd name="connsiteY55" fmla="*/ 703263 h 3128583"/>
                <a:gd name="connsiteX56" fmla="*/ 4679156 w 6070600"/>
                <a:gd name="connsiteY56" fmla="*/ 711994 h 3128583"/>
                <a:gd name="connsiteX57" fmla="*/ 4572000 w 6070600"/>
                <a:gd name="connsiteY57" fmla="*/ 762794 h 3128583"/>
                <a:gd name="connsiteX58" fmla="*/ 4508500 w 6070600"/>
                <a:gd name="connsiteY58" fmla="*/ 781050 h 3128583"/>
                <a:gd name="connsiteX59" fmla="*/ 4404847 w 6070600"/>
                <a:gd name="connsiteY59" fmla="*/ 776391 h 3128583"/>
                <a:gd name="connsiteX60" fmla="*/ 4286250 w 6070600"/>
                <a:gd name="connsiteY60" fmla="*/ 737394 h 3128583"/>
                <a:gd name="connsiteX61" fmla="*/ 4096647 w 6070600"/>
                <a:gd name="connsiteY61" fmla="*/ 772992 h 3128583"/>
                <a:gd name="connsiteX62" fmla="*/ 4013200 w 6070600"/>
                <a:gd name="connsiteY62" fmla="*/ 800894 h 3128583"/>
                <a:gd name="connsiteX63" fmla="*/ 3867150 w 6070600"/>
                <a:gd name="connsiteY63" fmla="*/ 813594 h 3128583"/>
                <a:gd name="connsiteX64" fmla="*/ 3797300 w 6070600"/>
                <a:gd name="connsiteY64" fmla="*/ 813594 h 3128583"/>
                <a:gd name="connsiteX65" fmla="*/ 3714750 w 6070600"/>
                <a:gd name="connsiteY65" fmla="*/ 800894 h 3128583"/>
                <a:gd name="connsiteX66" fmla="*/ 3613150 w 6070600"/>
                <a:gd name="connsiteY66" fmla="*/ 775494 h 3128583"/>
                <a:gd name="connsiteX67" fmla="*/ 3492500 w 6070600"/>
                <a:gd name="connsiteY67" fmla="*/ 762794 h 3128583"/>
                <a:gd name="connsiteX68" fmla="*/ 3308350 w 6070600"/>
                <a:gd name="connsiteY68" fmla="*/ 762794 h 3128583"/>
                <a:gd name="connsiteX69" fmla="*/ 3219450 w 6070600"/>
                <a:gd name="connsiteY69" fmla="*/ 819944 h 3128583"/>
                <a:gd name="connsiteX70" fmla="*/ 3180004 w 6070600"/>
                <a:gd name="connsiteY70" fmla="*/ 921544 h 3128583"/>
                <a:gd name="connsiteX71" fmla="*/ 3231253 w 6070600"/>
                <a:gd name="connsiteY71" fmla="*/ 985493 h 3128583"/>
                <a:gd name="connsiteX72" fmla="*/ 3330799 w 6070600"/>
                <a:gd name="connsiteY72" fmla="*/ 1027700 h 3128583"/>
                <a:gd name="connsiteX73" fmla="*/ 3359150 w 6070600"/>
                <a:gd name="connsiteY73" fmla="*/ 1118394 h 3128583"/>
                <a:gd name="connsiteX74" fmla="*/ 3364571 w 6070600"/>
                <a:gd name="connsiteY74" fmla="*/ 1171672 h 3128583"/>
                <a:gd name="connsiteX75" fmla="*/ 3340100 w 6070600"/>
                <a:gd name="connsiteY75" fmla="*/ 1213644 h 3128583"/>
                <a:gd name="connsiteX76" fmla="*/ 3286919 w 6070600"/>
                <a:gd name="connsiteY76" fmla="*/ 1280319 h 3128583"/>
                <a:gd name="connsiteX77" fmla="*/ 3241675 w 6070600"/>
                <a:gd name="connsiteY77" fmla="*/ 1296194 h 3128583"/>
                <a:gd name="connsiteX78" fmla="*/ 3186113 w 6070600"/>
                <a:gd name="connsiteY78" fmla="*/ 1337469 h 3128583"/>
                <a:gd name="connsiteX79" fmla="*/ 3200400 w 6070600"/>
                <a:gd name="connsiteY79" fmla="*/ 1461294 h 3128583"/>
                <a:gd name="connsiteX80" fmla="*/ 3219450 w 6070600"/>
                <a:gd name="connsiteY80" fmla="*/ 1518444 h 3128583"/>
                <a:gd name="connsiteX81" fmla="*/ 3248025 w 6070600"/>
                <a:gd name="connsiteY81" fmla="*/ 1644651 h 3128583"/>
                <a:gd name="connsiteX82" fmla="*/ 3260725 w 6070600"/>
                <a:gd name="connsiteY82" fmla="*/ 1786731 h 3128583"/>
                <a:gd name="connsiteX83" fmla="*/ 3251200 w 6070600"/>
                <a:gd name="connsiteY83" fmla="*/ 1874044 h 3128583"/>
                <a:gd name="connsiteX84" fmla="*/ 3162300 w 6070600"/>
                <a:gd name="connsiteY84" fmla="*/ 1867694 h 3128583"/>
                <a:gd name="connsiteX85" fmla="*/ 3029744 w 6070600"/>
                <a:gd name="connsiteY85" fmla="*/ 1809751 h 3128583"/>
                <a:gd name="connsiteX86" fmla="*/ 2965450 w 6070600"/>
                <a:gd name="connsiteY86" fmla="*/ 1785144 h 3128583"/>
                <a:gd name="connsiteX87" fmla="*/ 2922588 w 6070600"/>
                <a:gd name="connsiteY87" fmla="*/ 1802606 h 3128583"/>
                <a:gd name="connsiteX88" fmla="*/ 2879725 w 6070600"/>
                <a:gd name="connsiteY88" fmla="*/ 1878806 h 3128583"/>
                <a:gd name="connsiteX89" fmla="*/ 2959100 w 6070600"/>
                <a:gd name="connsiteY89" fmla="*/ 1981994 h 3128583"/>
                <a:gd name="connsiteX90" fmla="*/ 2997200 w 6070600"/>
                <a:gd name="connsiteY90" fmla="*/ 2045494 h 3128583"/>
                <a:gd name="connsiteX91" fmla="*/ 3030537 w 6070600"/>
                <a:gd name="connsiteY91" fmla="*/ 2182019 h 3128583"/>
                <a:gd name="connsiteX92" fmla="*/ 3055937 w 6070600"/>
                <a:gd name="connsiteY92" fmla="*/ 2381250 h 3128583"/>
                <a:gd name="connsiteX93" fmla="*/ 3086998 w 6070600"/>
                <a:gd name="connsiteY93" fmla="*/ 2553633 h 3128583"/>
                <a:gd name="connsiteX94" fmla="*/ 3093623 w 6070600"/>
                <a:gd name="connsiteY94" fmla="*/ 2662031 h 3128583"/>
                <a:gd name="connsiteX95" fmla="*/ 3102530 w 6070600"/>
                <a:gd name="connsiteY95" fmla="*/ 2781152 h 3128583"/>
                <a:gd name="connsiteX96" fmla="*/ 3148620 w 6070600"/>
                <a:gd name="connsiteY96" fmla="*/ 2887830 h 3128583"/>
                <a:gd name="connsiteX97" fmla="*/ 3180933 w 6070600"/>
                <a:gd name="connsiteY97" fmla="*/ 2964576 h 3128583"/>
                <a:gd name="connsiteX98" fmla="*/ 3175828 w 6070600"/>
                <a:gd name="connsiteY98" fmla="*/ 3007657 h 3128583"/>
                <a:gd name="connsiteX99" fmla="*/ 3213652 w 6070600"/>
                <a:gd name="connsiteY99" fmla="*/ 3045481 h 3128583"/>
                <a:gd name="connsiteX100" fmla="*/ 3160644 w 6070600"/>
                <a:gd name="connsiteY100" fmla="*/ 3128583 h 3128583"/>
                <a:gd name="connsiteX101" fmla="*/ 3123371 w 6070600"/>
                <a:gd name="connsiteY101" fmla="*/ 3041892 h 3128583"/>
                <a:gd name="connsiteX102" fmla="*/ 3097144 w 6070600"/>
                <a:gd name="connsiteY102" fmla="*/ 2952440 h 3128583"/>
                <a:gd name="connsiteX103" fmla="*/ 3041098 w 6070600"/>
                <a:gd name="connsiteY103" fmla="*/ 2776572 h 3128583"/>
                <a:gd name="connsiteX104" fmla="*/ 3030370 w 6070600"/>
                <a:gd name="connsiteY104" fmla="*/ 2631201 h 3128583"/>
                <a:gd name="connsiteX105" fmla="*/ 2990913 w 6070600"/>
                <a:gd name="connsiteY105" fmla="*/ 2471007 h 3128583"/>
                <a:gd name="connsiteX106" fmla="*/ 2965450 w 6070600"/>
                <a:gd name="connsiteY106" fmla="*/ 2382044 h 3128583"/>
                <a:gd name="connsiteX107" fmla="*/ 2907393 w 6070600"/>
                <a:gd name="connsiteY107" fmla="*/ 2259580 h 3128583"/>
                <a:gd name="connsiteX108" fmla="*/ 2821214 w 6070600"/>
                <a:gd name="connsiteY108" fmla="*/ 2233273 h 3128583"/>
                <a:gd name="connsiteX109" fmla="*/ 2647950 w 6070600"/>
                <a:gd name="connsiteY109" fmla="*/ 2286794 h 3128583"/>
                <a:gd name="connsiteX110" fmla="*/ 2314122 w 6070600"/>
                <a:gd name="connsiteY110" fmla="*/ 2383858 h 3128583"/>
                <a:gd name="connsiteX111" fmla="*/ 1987550 w 6070600"/>
                <a:gd name="connsiteY111" fmla="*/ 2458244 h 3128583"/>
                <a:gd name="connsiteX112" fmla="*/ 1630190 w 6070600"/>
                <a:gd name="connsiteY112" fmla="*/ 2618818 h 3128583"/>
                <a:gd name="connsiteX113" fmla="*/ 1238250 w 6070600"/>
                <a:gd name="connsiteY113" fmla="*/ 2712244 h 3128583"/>
                <a:gd name="connsiteX114" fmla="*/ 946150 w 6070600"/>
                <a:gd name="connsiteY114" fmla="*/ 2756694 h 3128583"/>
                <a:gd name="connsiteX115" fmla="*/ 558800 w 6070600"/>
                <a:gd name="connsiteY115" fmla="*/ 2775744 h 3128583"/>
                <a:gd name="connsiteX116" fmla="*/ 298450 w 6070600"/>
                <a:gd name="connsiteY116" fmla="*/ 2839244 h 3128583"/>
                <a:gd name="connsiteX117" fmla="*/ 0 w 6070600"/>
                <a:gd name="connsiteY117" fmla="*/ 2953544 h 3128583"/>
                <a:gd name="connsiteX0" fmla="*/ 0 w 6070600"/>
                <a:gd name="connsiteY0" fmla="*/ 2953544 h 3128583"/>
                <a:gd name="connsiteX1" fmla="*/ 3175 w 6070600"/>
                <a:gd name="connsiteY1" fmla="*/ 1839119 h 3128583"/>
                <a:gd name="connsiteX2" fmla="*/ 330200 w 6070600"/>
                <a:gd name="connsiteY2" fmla="*/ 1708944 h 3128583"/>
                <a:gd name="connsiteX3" fmla="*/ 708440 w 6070600"/>
                <a:gd name="connsiteY3" fmla="*/ 1560134 h 3128583"/>
                <a:gd name="connsiteX4" fmla="*/ 936211 w 6070600"/>
                <a:gd name="connsiteY4" fmla="*/ 1502707 h 3128583"/>
                <a:gd name="connsiteX5" fmla="*/ 1301750 w 6070600"/>
                <a:gd name="connsiteY5" fmla="*/ 1512094 h 3128583"/>
                <a:gd name="connsiteX6" fmla="*/ 1558235 w 6070600"/>
                <a:gd name="connsiteY6" fmla="*/ 1524794 h 3128583"/>
                <a:gd name="connsiteX7" fmla="*/ 1695450 w 6070600"/>
                <a:gd name="connsiteY7" fmla="*/ 1550194 h 3128583"/>
                <a:gd name="connsiteX8" fmla="*/ 1909417 w 6070600"/>
                <a:gd name="connsiteY8" fmla="*/ 1581116 h 3128583"/>
                <a:gd name="connsiteX9" fmla="*/ 2168387 w 6070600"/>
                <a:gd name="connsiteY9" fmla="*/ 1597681 h 3128583"/>
                <a:gd name="connsiteX10" fmla="*/ 2312781 w 6070600"/>
                <a:gd name="connsiteY10" fmla="*/ 1534457 h 3128583"/>
                <a:gd name="connsiteX11" fmla="*/ 2432050 w 6070600"/>
                <a:gd name="connsiteY11" fmla="*/ 1320213 h 3128583"/>
                <a:gd name="connsiteX12" fmla="*/ 2528404 w 6070600"/>
                <a:gd name="connsiteY12" fmla="*/ 900285 h 3128583"/>
                <a:gd name="connsiteX13" fmla="*/ 2543313 w 6070600"/>
                <a:gd name="connsiteY13" fmla="*/ 617572 h 3128583"/>
                <a:gd name="connsiteX14" fmla="*/ 2556289 w 6070600"/>
                <a:gd name="connsiteY14" fmla="*/ 395046 h 3128583"/>
                <a:gd name="connsiteX15" fmla="*/ 2578100 w 6070600"/>
                <a:gd name="connsiteY15" fmla="*/ 140494 h 3128583"/>
                <a:gd name="connsiteX16" fmla="*/ 2573337 w 6070600"/>
                <a:gd name="connsiteY16" fmla="*/ 0 h 3128583"/>
                <a:gd name="connsiteX17" fmla="*/ 4057650 w 6070600"/>
                <a:gd name="connsiteY17" fmla="*/ 7144 h 3128583"/>
                <a:gd name="connsiteX18" fmla="*/ 4133850 w 6070600"/>
                <a:gd name="connsiteY18" fmla="*/ 89694 h 3128583"/>
                <a:gd name="connsiteX19" fmla="*/ 4159250 w 6070600"/>
                <a:gd name="connsiteY19" fmla="*/ 140494 h 3128583"/>
                <a:gd name="connsiteX20" fmla="*/ 4184650 w 6070600"/>
                <a:gd name="connsiteY20" fmla="*/ 197644 h 3128583"/>
                <a:gd name="connsiteX21" fmla="*/ 4178300 w 6070600"/>
                <a:gd name="connsiteY21" fmla="*/ 267494 h 3128583"/>
                <a:gd name="connsiteX22" fmla="*/ 4108450 w 6070600"/>
                <a:gd name="connsiteY22" fmla="*/ 369094 h 3128583"/>
                <a:gd name="connsiteX23" fmla="*/ 4038600 w 6070600"/>
                <a:gd name="connsiteY23" fmla="*/ 400844 h 3128583"/>
                <a:gd name="connsiteX24" fmla="*/ 3987800 w 6070600"/>
                <a:gd name="connsiteY24" fmla="*/ 445294 h 3128583"/>
                <a:gd name="connsiteX25" fmla="*/ 3961606 w 6070600"/>
                <a:gd name="connsiteY25" fmla="*/ 485775 h 3128583"/>
                <a:gd name="connsiteX26" fmla="*/ 3990975 w 6070600"/>
                <a:gd name="connsiteY26" fmla="*/ 523876 h 3128583"/>
                <a:gd name="connsiteX27" fmla="*/ 4067175 w 6070600"/>
                <a:gd name="connsiteY27" fmla="*/ 519907 h 3128583"/>
                <a:gd name="connsiteX28" fmla="*/ 4169568 w 6070600"/>
                <a:gd name="connsiteY28" fmla="*/ 515144 h 3128583"/>
                <a:gd name="connsiteX29" fmla="*/ 4381500 w 6070600"/>
                <a:gd name="connsiteY29" fmla="*/ 515144 h 3128583"/>
                <a:gd name="connsiteX30" fmla="*/ 4576762 w 6070600"/>
                <a:gd name="connsiteY30" fmla="*/ 438944 h 3128583"/>
                <a:gd name="connsiteX31" fmla="*/ 4641056 w 6070600"/>
                <a:gd name="connsiteY31" fmla="*/ 401637 h 3128583"/>
                <a:gd name="connsiteX32" fmla="*/ 4705350 w 6070600"/>
                <a:gd name="connsiteY32" fmla="*/ 369094 h 3128583"/>
                <a:gd name="connsiteX33" fmla="*/ 4826000 w 6070600"/>
                <a:gd name="connsiteY33" fmla="*/ 324644 h 3128583"/>
                <a:gd name="connsiteX34" fmla="*/ 4914900 w 6070600"/>
                <a:gd name="connsiteY34" fmla="*/ 343694 h 3128583"/>
                <a:gd name="connsiteX35" fmla="*/ 5030788 w 6070600"/>
                <a:gd name="connsiteY35" fmla="*/ 376237 h 3128583"/>
                <a:gd name="connsiteX36" fmla="*/ 5200650 w 6070600"/>
                <a:gd name="connsiteY36" fmla="*/ 515144 h 3128583"/>
                <a:gd name="connsiteX37" fmla="*/ 5251450 w 6070600"/>
                <a:gd name="connsiteY37" fmla="*/ 572294 h 3128583"/>
                <a:gd name="connsiteX38" fmla="*/ 5360194 w 6070600"/>
                <a:gd name="connsiteY38" fmla="*/ 618331 h 3128583"/>
                <a:gd name="connsiteX39" fmla="*/ 5445125 w 6070600"/>
                <a:gd name="connsiteY39" fmla="*/ 624251 h 3128583"/>
                <a:gd name="connsiteX40" fmla="*/ 5534025 w 6070600"/>
                <a:gd name="connsiteY40" fmla="*/ 580232 h 3128583"/>
                <a:gd name="connsiteX41" fmla="*/ 5645858 w 6070600"/>
                <a:gd name="connsiteY41" fmla="*/ 506292 h 3128583"/>
                <a:gd name="connsiteX42" fmla="*/ 5717382 w 6070600"/>
                <a:gd name="connsiteY42" fmla="*/ 450057 h 3128583"/>
                <a:gd name="connsiteX43" fmla="*/ 5930106 w 6070600"/>
                <a:gd name="connsiteY43" fmla="*/ 458787 h 3128583"/>
                <a:gd name="connsiteX44" fmla="*/ 6001544 w 6070600"/>
                <a:gd name="connsiteY44" fmla="*/ 493713 h 3128583"/>
                <a:gd name="connsiteX45" fmla="*/ 6070600 w 6070600"/>
                <a:gd name="connsiteY45" fmla="*/ 553244 h 3128583"/>
                <a:gd name="connsiteX46" fmla="*/ 6069012 w 6070600"/>
                <a:gd name="connsiteY46" fmla="*/ 704851 h 3128583"/>
                <a:gd name="connsiteX47" fmla="*/ 6002338 w 6070600"/>
                <a:gd name="connsiteY47" fmla="*/ 700088 h 3128583"/>
                <a:gd name="connsiteX48" fmla="*/ 5805488 w 6070600"/>
                <a:gd name="connsiteY48" fmla="*/ 704057 h 3128583"/>
                <a:gd name="connsiteX49" fmla="*/ 5657850 w 6070600"/>
                <a:gd name="connsiteY49" fmla="*/ 711201 h 3128583"/>
                <a:gd name="connsiteX50" fmla="*/ 5476875 w 6070600"/>
                <a:gd name="connsiteY50" fmla="*/ 721519 h 3128583"/>
                <a:gd name="connsiteX51" fmla="*/ 5308600 w 6070600"/>
                <a:gd name="connsiteY51" fmla="*/ 765969 h 3128583"/>
                <a:gd name="connsiteX52" fmla="*/ 5195887 w 6070600"/>
                <a:gd name="connsiteY52" fmla="*/ 788194 h 3128583"/>
                <a:gd name="connsiteX53" fmla="*/ 5039398 w 6070600"/>
                <a:gd name="connsiteY53" fmla="*/ 760740 h 3128583"/>
                <a:gd name="connsiteX54" fmla="*/ 4914106 w 6070600"/>
                <a:gd name="connsiteY54" fmla="*/ 698500 h 3128583"/>
                <a:gd name="connsiteX55" fmla="*/ 4791869 w 6070600"/>
                <a:gd name="connsiteY55" fmla="*/ 703263 h 3128583"/>
                <a:gd name="connsiteX56" fmla="*/ 4679156 w 6070600"/>
                <a:gd name="connsiteY56" fmla="*/ 711994 h 3128583"/>
                <a:gd name="connsiteX57" fmla="*/ 4572000 w 6070600"/>
                <a:gd name="connsiteY57" fmla="*/ 762794 h 3128583"/>
                <a:gd name="connsiteX58" fmla="*/ 4508500 w 6070600"/>
                <a:gd name="connsiteY58" fmla="*/ 781050 h 3128583"/>
                <a:gd name="connsiteX59" fmla="*/ 4404847 w 6070600"/>
                <a:gd name="connsiteY59" fmla="*/ 776391 h 3128583"/>
                <a:gd name="connsiteX60" fmla="*/ 4286250 w 6070600"/>
                <a:gd name="connsiteY60" fmla="*/ 737394 h 3128583"/>
                <a:gd name="connsiteX61" fmla="*/ 4096647 w 6070600"/>
                <a:gd name="connsiteY61" fmla="*/ 772992 h 3128583"/>
                <a:gd name="connsiteX62" fmla="*/ 4013200 w 6070600"/>
                <a:gd name="connsiteY62" fmla="*/ 800894 h 3128583"/>
                <a:gd name="connsiteX63" fmla="*/ 3867150 w 6070600"/>
                <a:gd name="connsiteY63" fmla="*/ 813594 h 3128583"/>
                <a:gd name="connsiteX64" fmla="*/ 3797300 w 6070600"/>
                <a:gd name="connsiteY64" fmla="*/ 813594 h 3128583"/>
                <a:gd name="connsiteX65" fmla="*/ 3714750 w 6070600"/>
                <a:gd name="connsiteY65" fmla="*/ 800894 h 3128583"/>
                <a:gd name="connsiteX66" fmla="*/ 3613150 w 6070600"/>
                <a:gd name="connsiteY66" fmla="*/ 775494 h 3128583"/>
                <a:gd name="connsiteX67" fmla="*/ 3492500 w 6070600"/>
                <a:gd name="connsiteY67" fmla="*/ 762794 h 3128583"/>
                <a:gd name="connsiteX68" fmla="*/ 3308350 w 6070600"/>
                <a:gd name="connsiteY68" fmla="*/ 762794 h 3128583"/>
                <a:gd name="connsiteX69" fmla="*/ 3219450 w 6070600"/>
                <a:gd name="connsiteY69" fmla="*/ 819944 h 3128583"/>
                <a:gd name="connsiteX70" fmla="*/ 3180004 w 6070600"/>
                <a:gd name="connsiteY70" fmla="*/ 921544 h 3128583"/>
                <a:gd name="connsiteX71" fmla="*/ 3231253 w 6070600"/>
                <a:gd name="connsiteY71" fmla="*/ 985493 h 3128583"/>
                <a:gd name="connsiteX72" fmla="*/ 3330799 w 6070600"/>
                <a:gd name="connsiteY72" fmla="*/ 1027700 h 3128583"/>
                <a:gd name="connsiteX73" fmla="*/ 3359150 w 6070600"/>
                <a:gd name="connsiteY73" fmla="*/ 1118394 h 3128583"/>
                <a:gd name="connsiteX74" fmla="*/ 3364571 w 6070600"/>
                <a:gd name="connsiteY74" fmla="*/ 1171672 h 3128583"/>
                <a:gd name="connsiteX75" fmla="*/ 3340100 w 6070600"/>
                <a:gd name="connsiteY75" fmla="*/ 1213644 h 3128583"/>
                <a:gd name="connsiteX76" fmla="*/ 3286919 w 6070600"/>
                <a:gd name="connsiteY76" fmla="*/ 1280319 h 3128583"/>
                <a:gd name="connsiteX77" fmla="*/ 3241675 w 6070600"/>
                <a:gd name="connsiteY77" fmla="*/ 1296194 h 3128583"/>
                <a:gd name="connsiteX78" fmla="*/ 3186113 w 6070600"/>
                <a:gd name="connsiteY78" fmla="*/ 1337469 h 3128583"/>
                <a:gd name="connsiteX79" fmla="*/ 3200400 w 6070600"/>
                <a:gd name="connsiteY79" fmla="*/ 1461294 h 3128583"/>
                <a:gd name="connsiteX80" fmla="*/ 3219450 w 6070600"/>
                <a:gd name="connsiteY80" fmla="*/ 1518444 h 3128583"/>
                <a:gd name="connsiteX81" fmla="*/ 3248025 w 6070600"/>
                <a:gd name="connsiteY81" fmla="*/ 1644651 h 3128583"/>
                <a:gd name="connsiteX82" fmla="*/ 3260725 w 6070600"/>
                <a:gd name="connsiteY82" fmla="*/ 1786731 h 3128583"/>
                <a:gd name="connsiteX83" fmla="*/ 3251200 w 6070600"/>
                <a:gd name="connsiteY83" fmla="*/ 1874044 h 3128583"/>
                <a:gd name="connsiteX84" fmla="*/ 3162300 w 6070600"/>
                <a:gd name="connsiteY84" fmla="*/ 1867694 h 3128583"/>
                <a:gd name="connsiteX85" fmla="*/ 3029744 w 6070600"/>
                <a:gd name="connsiteY85" fmla="*/ 1809751 h 3128583"/>
                <a:gd name="connsiteX86" fmla="*/ 2965450 w 6070600"/>
                <a:gd name="connsiteY86" fmla="*/ 1785144 h 3128583"/>
                <a:gd name="connsiteX87" fmla="*/ 2922588 w 6070600"/>
                <a:gd name="connsiteY87" fmla="*/ 1802606 h 3128583"/>
                <a:gd name="connsiteX88" fmla="*/ 2879725 w 6070600"/>
                <a:gd name="connsiteY88" fmla="*/ 1878806 h 3128583"/>
                <a:gd name="connsiteX89" fmla="*/ 2959100 w 6070600"/>
                <a:gd name="connsiteY89" fmla="*/ 1981994 h 3128583"/>
                <a:gd name="connsiteX90" fmla="*/ 2997200 w 6070600"/>
                <a:gd name="connsiteY90" fmla="*/ 2045494 h 3128583"/>
                <a:gd name="connsiteX91" fmla="*/ 3030537 w 6070600"/>
                <a:gd name="connsiteY91" fmla="*/ 2182019 h 3128583"/>
                <a:gd name="connsiteX92" fmla="*/ 3055937 w 6070600"/>
                <a:gd name="connsiteY92" fmla="*/ 2381250 h 3128583"/>
                <a:gd name="connsiteX93" fmla="*/ 3086998 w 6070600"/>
                <a:gd name="connsiteY93" fmla="*/ 2553633 h 3128583"/>
                <a:gd name="connsiteX94" fmla="*/ 3093623 w 6070600"/>
                <a:gd name="connsiteY94" fmla="*/ 2662031 h 3128583"/>
                <a:gd name="connsiteX95" fmla="*/ 3102530 w 6070600"/>
                <a:gd name="connsiteY95" fmla="*/ 2741395 h 3128583"/>
                <a:gd name="connsiteX96" fmla="*/ 3148620 w 6070600"/>
                <a:gd name="connsiteY96" fmla="*/ 2887830 h 3128583"/>
                <a:gd name="connsiteX97" fmla="*/ 3180933 w 6070600"/>
                <a:gd name="connsiteY97" fmla="*/ 2964576 h 3128583"/>
                <a:gd name="connsiteX98" fmla="*/ 3175828 w 6070600"/>
                <a:gd name="connsiteY98" fmla="*/ 3007657 h 3128583"/>
                <a:gd name="connsiteX99" fmla="*/ 3213652 w 6070600"/>
                <a:gd name="connsiteY99" fmla="*/ 3045481 h 3128583"/>
                <a:gd name="connsiteX100" fmla="*/ 3160644 w 6070600"/>
                <a:gd name="connsiteY100" fmla="*/ 3128583 h 3128583"/>
                <a:gd name="connsiteX101" fmla="*/ 3123371 w 6070600"/>
                <a:gd name="connsiteY101" fmla="*/ 3041892 h 3128583"/>
                <a:gd name="connsiteX102" fmla="*/ 3097144 w 6070600"/>
                <a:gd name="connsiteY102" fmla="*/ 2952440 h 3128583"/>
                <a:gd name="connsiteX103" fmla="*/ 3041098 w 6070600"/>
                <a:gd name="connsiteY103" fmla="*/ 2776572 h 3128583"/>
                <a:gd name="connsiteX104" fmla="*/ 3030370 w 6070600"/>
                <a:gd name="connsiteY104" fmla="*/ 2631201 h 3128583"/>
                <a:gd name="connsiteX105" fmla="*/ 2990913 w 6070600"/>
                <a:gd name="connsiteY105" fmla="*/ 2471007 h 3128583"/>
                <a:gd name="connsiteX106" fmla="*/ 2965450 w 6070600"/>
                <a:gd name="connsiteY106" fmla="*/ 2382044 h 3128583"/>
                <a:gd name="connsiteX107" fmla="*/ 2907393 w 6070600"/>
                <a:gd name="connsiteY107" fmla="*/ 2259580 h 3128583"/>
                <a:gd name="connsiteX108" fmla="*/ 2821214 w 6070600"/>
                <a:gd name="connsiteY108" fmla="*/ 2233273 h 3128583"/>
                <a:gd name="connsiteX109" fmla="*/ 2647950 w 6070600"/>
                <a:gd name="connsiteY109" fmla="*/ 2286794 h 3128583"/>
                <a:gd name="connsiteX110" fmla="*/ 2314122 w 6070600"/>
                <a:gd name="connsiteY110" fmla="*/ 2383858 h 3128583"/>
                <a:gd name="connsiteX111" fmla="*/ 1987550 w 6070600"/>
                <a:gd name="connsiteY111" fmla="*/ 2458244 h 3128583"/>
                <a:gd name="connsiteX112" fmla="*/ 1630190 w 6070600"/>
                <a:gd name="connsiteY112" fmla="*/ 2618818 h 3128583"/>
                <a:gd name="connsiteX113" fmla="*/ 1238250 w 6070600"/>
                <a:gd name="connsiteY113" fmla="*/ 2712244 h 3128583"/>
                <a:gd name="connsiteX114" fmla="*/ 946150 w 6070600"/>
                <a:gd name="connsiteY114" fmla="*/ 2756694 h 3128583"/>
                <a:gd name="connsiteX115" fmla="*/ 558800 w 6070600"/>
                <a:gd name="connsiteY115" fmla="*/ 2775744 h 3128583"/>
                <a:gd name="connsiteX116" fmla="*/ 298450 w 6070600"/>
                <a:gd name="connsiteY116" fmla="*/ 2839244 h 3128583"/>
                <a:gd name="connsiteX117" fmla="*/ 0 w 6070600"/>
                <a:gd name="connsiteY117" fmla="*/ 2953544 h 3128583"/>
                <a:gd name="connsiteX0" fmla="*/ 0 w 6070600"/>
                <a:gd name="connsiteY0" fmla="*/ 2953544 h 3128583"/>
                <a:gd name="connsiteX1" fmla="*/ 3175 w 6070600"/>
                <a:gd name="connsiteY1" fmla="*/ 1839119 h 3128583"/>
                <a:gd name="connsiteX2" fmla="*/ 330200 w 6070600"/>
                <a:gd name="connsiteY2" fmla="*/ 1708944 h 3128583"/>
                <a:gd name="connsiteX3" fmla="*/ 708440 w 6070600"/>
                <a:gd name="connsiteY3" fmla="*/ 1560134 h 3128583"/>
                <a:gd name="connsiteX4" fmla="*/ 936211 w 6070600"/>
                <a:gd name="connsiteY4" fmla="*/ 1502707 h 3128583"/>
                <a:gd name="connsiteX5" fmla="*/ 1301750 w 6070600"/>
                <a:gd name="connsiteY5" fmla="*/ 1512094 h 3128583"/>
                <a:gd name="connsiteX6" fmla="*/ 1558235 w 6070600"/>
                <a:gd name="connsiteY6" fmla="*/ 1524794 h 3128583"/>
                <a:gd name="connsiteX7" fmla="*/ 1695450 w 6070600"/>
                <a:gd name="connsiteY7" fmla="*/ 1550194 h 3128583"/>
                <a:gd name="connsiteX8" fmla="*/ 1909417 w 6070600"/>
                <a:gd name="connsiteY8" fmla="*/ 1581116 h 3128583"/>
                <a:gd name="connsiteX9" fmla="*/ 2168387 w 6070600"/>
                <a:gd name="connsiteY9" fmla="*/ 1597681 h 3128583"/>
                <a:gd name="connsiteX10" fmla="*/ 2312781 w 6070600"/>
                <a:gd name="connsiteY10" fmla="*/ 1534457 h 3128583"/>
                <a:gd name="connsiteX11" fmla="*/ 2432050 w 6070600"/>
                <a:gd name="connsiteY11" fmla="*/ 1320213 h 3128583"/>
                <a:gd name="connsiteX12" fmla="*/ 2528404 w 6070600"/>
                <a:gd name="connsiteY12" fmla="*/ 900285 h 3128583"/>
                <a:gd name="connsiteX13" fmla="*/ 2543313 w 6070600"/>
                <a:gd name="connsiteY13" fmla="*/ 617572 h 3128583"/>
                <a:gd name="connsiteX14" fmla="*/ 2556289 w 6070600"/>
                <a:gd name="connsiteY14" fmla="*/ 395046 h 3128583"/>
                <a:gd name="connsiteX15" fmla="*/ 2578100 w 6070600"/>
                <a:gd name="connsiteY15" fmla="*/ 140494 h 3128583"/>
                <a:gd name="connsiteX16" fmla="*/ 2573337 w 6070600"/>
                <a:gd name="connsiteY16" fmla="*/ 0 h 3128583"/>
                <a:gd name="connsiteX17" fmla="*/ 4057650 w 6070600"/>
                <a:gd name="connsiteY17" fmla="*/ 7144 h 3128583"/>
                <a:gd name="connsiteX18" fmla="*/ 4133850 w 6070600"/>
                <a:gd name="connsiteY18" fmla="*/ 89694 h 3128583"/>
                <a:gd name="connsiteX19" fmla="*/ 4159250 w 6070600"/>
                <a:gd name="connsiteY19" fmla="*/ 140494 h 3128583"/>
                <a:gd name="connsiteX20" fmla="*/ 4184650 w 6070600"/>
                <a:gd name="connsiteY20" fmla="*/ 197644 h 3128583"/>
                <a:gd name="connsiteX21" fmla="*/ 4178300 w 6070600"/>
                <a:gd name="connsiteY21" fmla="*/ 267494 h 3128583"/>
                <a:gd name="connsiteX22" fmla="*/ 4108450 w 6070600"/>
                <a:gd name="connsiteY22" fmla="*/ 369094 h 3128583"/>
                <a:gd name="connsiteX23" fmla="*/ 4038600 w 6070600"/>
                <a:gd name="connsiteY23" fmla="*/ 400844 h 3128583"/>
                <a:gd name="connsiteX24" fmla="*/ 3987800 w 6070600"/>
                <a:gd name="connsiteY24" fmla="*/ 445294 h 3128583"/>
                <a:gd name="connsiteX25" fmla="*/ 3961606 w 6070600"/>
                <a:gd name="connsiteY25" fmla="*/ 485775 h 3128583"/>
                <a:gd name="connsiteX26" fmla="*/ 3990975 w 6070600"/>
                <a:gd name="connsiteY26" fmla="*/ 523876 h 3128583"/>
                <a:gd name="connsiteX27" fmla="*/ 4067175 w 6070600"/>
                <a:gd name="connsiteY27" fmla="*/ 519907 h 3128583"/>
                <a:gd name="connsiteX28" fmla="*/ 4169568 w 6070600"/>
                <a:gd name="connsiteY28" fmla="*/ 515144 h 3128583"/>
                <a:gd name="connsiteX29" fmla="*/ 4381500 w 6070600"/>
                <a:gd name="connsiteY29" fmla="*/ 515144 h 3128583"/>
                <a:gd name="connsiteX30" fmla="*/ 4576762 w 6070600"/>
                <a:gd name="connsiteY30" fmla="*/ 438944 h 3128583"/>
                <a:gd name="connsiteX31" fmla="*/ 4641056 w 6070600"/>
                <a:gd name="connsiteY31" fmla="*/ 401637 h 3128583"/>
                <a:gd name="connsiteX32" fmla="*/ 4705350 w 6070600"/>
                <a:gd name="connsiteY32" fmla="*/ 369094 h 3128583"/>
                <a:gd name="connsiteX33" fmla="*/ 4826000 w 6070600"/>
                <a:gd name="connsiteY33" fmla="*/ 324644 h 3128583"/>
                <a:gd name="connsiteX34" fmla="*/ 4914900 w 6070600"/>
                <a:gd name="connsiteY34" fmla="*/ 343694 h 3128583"/>
                <a:gd name="connsiteX35" fmla="*/ 5030788 w 6070600"/>
                <a:gd name="connsiteY35" fmla="*/ 376237 h 3128583"/>
                <a:gd name="connsiteX36" fmla="*/ 5200650 w 6070600"/>
                <a:gd name="connsiteY36" fmla="*/ 515144 h 3128583"/>
                <a:gd name="connsiteX37" fmla="*/ 5251450 w 6070600"/>
                <a:gd name="connsiteY37" fmla="*/ 572294 h 3128583"/>
                <a:gd name="connsiteX38" fmla="*/ 5360194 w 6070600"/>
                <a:gd name="connsiteY38" fmla="*/ 618331 h 3128583"/>
                <a:gd name="connsiteX39" fmla="*/ 5445125 w 6070600"/>
                <a:gd name="connsiteY39" fmla="*/ 624251 h 3128583"/>
                <a:gd name="connsiteX40" fmla="*/ 5534025 w 6070600"/>
                <a:gd name="connsiteY40" fmla="*/ 580232 h 3128583"/>
                <a:gd name="connsiteX41" fmla="*/ 5645858 w 6070600"/>
                <a:gd name="connsiteY41" fmla="*/ 506292 h 3128583"/>
                <a:gd name="connsiteX42" fmla="*/ 5717382 w 6070600"/>
                <a:gd name="connsiteY42" fmla="*/ 450057 h 3128583"/>
                <a:gd name="connsiteX43" fmla="*/ 5930106 w 6070600"/>
                <a:gd name="connsiteY43" fmla="*/ 458787 h 3128583"/>
                <a:gd name="connsiteX44" fmla="*/ 6001544 w 6070600"/>
                <a:gd name="connsiteY44" fmla="*/ 493713 h 3128583"/>
                <a:gd name="connsiteX45" fmla="*/ 6070600 w 6070600"/>
                <a:gd name="connsiteY45" fmla="*/ 553244 h 3128583"/>
                <a:gd name="connsiteX46" fmla="*/ 6069012 w 6070600"/>
                <a:gd name="connsiteY46" fmla="*/ 704851 h 3128583"/>
                <a:gd name="connsiteX47" fmla="*/ 6002338 w 6070600"/>
                <a:gd name="connsiteY47" fmla="*/ 700088 h 3128583"/>
                <a:gd name="connsiteX48" fmla="*/ 5805488 w 6070600"/>
                <a:gd name="connsiteY48" fmla="*/ 704057 h 3128583"/>
                <a:gd name="connsiteX49" fmla="*/ 5657850 w 6070600"/>
                <a:gd name="connsiteY49" fmla="*/ 711201 h 3128583"/>
                <a:gd name="connsiteX50" fmla="*/ 5476875 w 6070600"/>
                <a:gd name="connsiteY50" fmla="*/ 721519 h 3128583"/>
                <a:gd name="connsiteX51" fmla="*/ 5308600 w 6070600"/>
                <a:gd name="connsiteY51" fmla="*/ 765969 h 3128583"/>
                <a:gd name="connsiteX52" fmla="*/ 5195887 w 6070600"/>
                <a:gd name="connsiteY52" fmla="*/ 788194 h 3128583"/>
                <a:gd name="connsiteX53" fmla="*/ 5039398 w 6070600"/>
                <a:gd name="connsiteY53" fmla="*/ 760740 h 3128583"/>
                <a:gd name="connsiteX54" fmla="*/ 4914106 w 6070600"/>
                <a:gd name="connsiteY54" fmla="*/ 698500 h 3128583"/>
                <a:gd name="connsiteX55" fmla="*/ 4791869 w 6070600"/>
                <a:gd name="connsiteY55" fmla="*/ 703263 h 3128583"/>
                <a:gd name="connsiteX56" fmla="*/ 4679156 w 6070600"/>
                <a:gd name="connsiteY56" fmla="*/ 711994 h 3128583"/>
                <a:gd name="connsiteX57" fmla="*/ 4572000 w 6070600"/>
                <a:gd name="connsiteY57" fmla="*/ 762794 h 3128583"/>
                <a:gd name="connsiteX58" fmla="*/ 4508500 w 6070600"/>
                <a:gd name="connsiteY58" fmla="*/ 781050 h 3128583"/>
                <a:gd name="connsiteX59" fmla="*/ 4404847 w 6070600"/>
                <a:gd name="connsiteY59" fmla="*/ 776391 h 3128583"/>
                <a:gd name="connsiteX60" fmla="*/ 4286250 w 6070600"/>
                <a:gd name="connsiteY60" fmla="*/ 737394 h 3128583"/>
                <a:gd name="connsiteX61" fmla="*/ 4096647 w 6070600"/>
                <a:gd name="connsiteY61" fmla="*/ 772992 h 3128583"/>
                <a:gd name="connsiteX62" fmla="*/ 4013200 w 6070600"/>
                <a:gd name="connsiteY62" fmla="*/ 800894 h 3128583"/>
                <a:gd name="connsiteX63" fmla="*/ 3867150 w 6070600"/>
                <a:gd name="connsiteY63" fmla="*/ 813594 h 3128583"/>
                <a:gd name="connsiteX64" fmla="*/ 3797300 w 6070600"/>
                <a:gd name="connsiteY64" fmla="*/ 813594 h 3128583"/>
                <a:gd name="connsiteX65" fmla="*/ 3714750 w 6070600"/>
                <a:gd name="connsiteY65" fmla="*/ 800894 h 3128583"/>
                <a:gd name="connsiteX66" fmla="*/ 3613150 w 6070600"/>
                <a:gd name="connsiteY66" fmla="*/ 775494 h 3128583"/>
                <a:gd name="connsiteX67" fmla="*/ 3492500 w 6070600"/>
                <a:gd name="connsiteY67" fmla="*/ 762794 h 3128583"/>
                <a:gd name="connsiteX68" fmla="*/ 3308350 w 6070600"/>
                <a:gd name="connsiteY68" fmla="*/ 762794 h 3128583"/>
                <a:gd name="connsiteX69" fmla="*/ 3219450 w 6070600"/>
                <a:gd name="connsiteY69" fmla="*/ 819944 h 3128583"/>
                <a:gd name="connsiteX70" fmla="*/ 3180004 w 6070600"/>
                <a:gd name="connsiteY70" fmla="*/ 921544 h 3128583"/>
                <a:gd name="connsiteX71" fmla="*/ 3231253 w 6070600"/>
                <a:gd name="connsiteY71" fmla="*/ 985493 h 3128583"/>
                <a:gd name="connsiteX72" fmla="*/ 3330799 w 6070600"/>
                <a:gd name="connsiteY72" fmla="*/ 1027700 h 3128583"/>
                <a:gd name="connsiteX73" fmla="*/ 3359150 w 6070600"/>
                <a:gd name="connsiteY73" fmla="*/ 1118394 h 3128583"/>
                <a:gd name="connsiteX74" fmla="*/ 3364571 w 6070600"/>
                <a:gd name="connsiteY74" fmla="*/ 1171672 h 3128583"/>
                <a:gd name="connsiteX75" fmla="*/ 3340100 w 6070600"/>
                <a:gd name="connsiteY75" fmla="*/ 1213644 h 3128583"/>
                <a:gd name="connsiteX76" fmla="*/ 3286919 w 6070600"/>
                <a:gd name="connsiteY76" fmla="*/ 1280319 h 3128583"/>
                <a:gd name="connsiteX77" fmla="*/ 3241675 w 6070600"/>
                <a:gd name="connsiteY77" fmla="*/ 1296194 h 3128583"/>
                <a:gd name="connsiteX78" fmla="*/ 3186113 w 6070600"/>
                <a:gd name="connsiteY78" fmla="*/ 1337469 h 3128583"/>
                <a:gd name="connsiteX79" fmla="*/ 3200400 w 6070600"/>
                <a:gd name="connsiteY79" fmla="*/ 1461294 h 3128583"/>
                <a:gd name="connsiteX80" fmla="*/ 3219450 w 6070600"/>
                <a:gd name="connsiteY80" fmla="*/ 1518444 h 3128583"/>
                <a:gd name="connsiteX81" fmla="*/ 3248025 w 6070600"/>
                <a:gd name="connsiteY81" fmla="*/ 1644651 h 3128583"/>
                <a:gd name="connsiteX82" fmla="*/ 3260725 w 6070600"/>
                <a:gd name="connsiteY82" fmla="*/ 1786731 h 3128583"/>
                <a:gd name="connsiteX83" fmla="*/ 3251200 w 6070600"/>
                <a:gd name="connsiteY83" fmla="*/ 1874044 h 3128583"/>
                <a:gd name="connsiteX84" fmla="*/ 3162300 w 6070600"/>
                <a:gd name="connsiteY84" fmla="*/ 1867694 h 3128583"/>
                <a:gd name="connsiteX85" fmla="*/ 3029744 w 6070600"/>
                <a:gd name="connsiteY85" fmla="*/ 1809751 h 3128583"/>
                <a:gd name="connsiteX86" fmla="*/ 2965450 w 6070600"/>
                <a:gd name="connsiteY86" fmla="*/ 1785144 h 3128583"/>
                <a:gd name="connsiteX87" fmla="*/ 2922588 w 6070600"/>
                <a:gd name="connsiteY87" fmla="*/ 1802606 h 3128583"/>
                <a:gd name="connsiteX88" fmla="*/ 2879725 w 6070600"/>
                <a:gd name="connsiteY88" fmla="*/ 1878806 h 3128583"/>
                <a:gd name="connsiteX89" fmla="*/ 2959100 w 6070600"/>
                <a:gd name="connsiteY89" fmla="*/ 1981994 h 3128583"/>
                <a:gd name="connsiteX90" fmla="*/ 2997200 w 6070600"/>
                <a:gd name="connsiteY90" fmla="*/ 2045494 h 3128583"/>
                <a:gd name="connsiteX91" fmla="*/ 3030537 w 6070600"/>
                <a:gd name="connsiteY91" fmla="*/ 2182019 h 3128583"/>
                <a:gd name="connsiteX92" fmla="*/ 3055937 w 6070600"/>
                <a:gd name="connsiteY92" fmla="*/ 2381250 h 3128583"/>
                <a:gd name="connsiteX93" fmla="*/ 3086998 w 6070600"/>
                <a:gd name="connsiteY93" fmla="*/ 2553633 h 3128583"/>
                <a:gd name="connsiteX94" fmla="*/ 3093623 w 6070600"/>
                <a:gd name="connsiteY94" fmla="*/ 2662031 h 3128583"/>
                <a:gd name="connsiteX95" fmla="*/ 3102530 w 6070600"/>
                <a:gd name="connsiteY95" fmla="*/ 2741395 h 3128583"/>
                <a:gd name="connsiteX96" fmla="*/ 3128742 w 6070600"/>
                <a:gd name="connsiteY96" fmla="*/ 2848073 h 3128583"/>
                <a:gd name="connsiteX97" fmla="*/ 3180933 w 6070600"/>
                <a:gd name="connsiteY97" fmla="*/ 2964576 h 3128583"/>
                <a:gd name="connsiteX98" fmla="*/ 3175828 w 6070600"/>
                <a:gd name="connsiteY98" fmla="*/ 3007657 h 3128583"/>
                <a:gd name="connsiteX99" fmla="*/ 3213652 w 6070600"/>
                <a:gd name="connsiteY99" fmla="*/ 3045481 h 3128583"/>
                <a:gd name="connsiteX100" fmla="*/ 3160644 w 6070600"/>
                <a:gd name="connsiteY100" fmla="*/ 3128583 h 3128583"/>
                <a:gd name="connsiteX101" fmla="*/ 3123371 w 6070600"/>
                <a:gd name="connsiteY101" fmla="*/ 3041892 h 3128583"/>
                <a:gd name="connsiteX102" fmla="*/ 3097144 w 6070600"/>
                <a:gd name="connsiteY102" fmla="*/ 2952440 h 3128583"/>
                <a:gd name="connsiteX103" fmla="*/ 3041098 w 6070600"/>
                <a:gd name="connsiteY103" fmla="*/ 2776572 h 3128583"/>
                <a:gd name="connsiteX104" fmla="*/ 3030370 w 6070600"/>
                <a:gd name="connsiteY104" fmla="*/ 2631201 h 3128583"/>
                <a:gd name="connsiteX105" fmla="*/ 2990913 w 6070600"/>
                <a:gd name="connsiteY105" fmla="*/ 2471007 h 3128583"/>
                <a:gd name="connsiteX106" fmla="*/ 2965450 w 6070600"/>
                <a:gd name="connsiteY106" fmla="*/ 2382044 h 3128583"/>
                <a:gd name="connsiteX107" fmla="*/ 2907393 w 6070600"/>
                <a:gd name="connsiteY107" fmla="*/ 2259580 h 3128583"/>
                <a:gd name="connsiteX108" fmla="*/ 2821214 w 6070600"/>
                <a:gd name="connsiteY108" fmla="*/ 2233273 h 3128583"/>
                <a:gd name="connsiteX109" fmla="*/ 2647950 w 6070600"/>
                <a:gd name="connsiteY109" fmla="*/ 2286794 h 3128583"/>
                <a:gd name="connsiteX110" fmla="*/ 2314122 w 6070600"/>
                <a:gd name="connsiteY110" fmla="*/ 2383858 h 3128583"/>
                <a:gd name="connsiteX111" fmla="*/ 1987550 w 6070600"/>
                <a:gd name="connsiteY111" fmla="*/ 2458244 h 3128583"/>
                <a:gd name="connsiteX112" fmla="*/ 1630190 w 6070600"/>
                <a:gd name="connsiteY112" fmla="*/ 2618818 h 3128583"/>
                <a:gd name="connsiteX113" fmla="*/ 1238250 w 6070600"/>
                <a:gd name="connsiteY113" fmla="*/ 2712244 h 3128583"/>
                <a:gd name="connsiteX114" fmla="*/ 946150 w 6070600"/>
                <a:gd name="connsiteY114" fmla="*/ 2756694 h 3128583"/>
                <a:gd name="connsiteX115" fmla="*/ 558800 w 6070600"/>
                <a:gd name="connsiteY115" fmla="*/ 2775744 h 3128583"/>
                <a:gd name="connsiteX116" fmla="*/ 298450 w 6070600"/>
                <a:gd name="connsiteY116" fmla="*/ 2839244 h 3128583"/>
                <a:gd name="connsiteX117" fmla="*/ 0 w 6070600"/>
                <a:gd name="connsiteY117" fmla="*/ 2953544 h 3128583"/>
                <a:gd name="connsiteX0" fmla="*/ 0 w 6070600"/>
                <a:gd name="connsiteY0" fmla="*/ 2953544 h 3128583"/>
                <a:gd name="connsiteX1" fmla="*/ 3175 w 6070600"/>
                <a:gd name="connsiteY1" fmla="*/ 1839119 h 3128583"/>
                <a:gd name="connsiteX2" fmla="*/ 330200 w 6070600"/>
                <a:gd name="connsiteY2" fmla="*/ 1708944 h 3128583"/>
                <a:gd name="connsiteX3" fmla="*/ 708440 w 6070600"/>
                <a:gd name="connsiteY3" fmla="*/ 1560134 h 3128583"/>
                <a:gd name="connsiteX4" fmla="*/ 936211 w 6070600"/>
                <a:gd name="connsiteY4" fmla="*/ 1502707 h 3128583"/>
                <a:gd name="connsiteX5" fmla="*/ 1301750 w 6070600"/>
                <a:gd name="connsiteY5" fmla="*/ 1512094 h 3128583"/>
                <a:gd name="connsiteX6" fmla="*/ 1558235 w 6070600"/>
                <a:gd name="connsiteY6" fmla="*/ 1524794 h 3128583"/>
                <a:gd name="connsiteX7" fmla="*/ 1695450 w 6070600"/>
                <a:gd name="connsiteY7" fmla="*/ 1550194 h 3128583"/>
                <a:gd name="connsiteX8" fmla="*/ 1909417 w 6070600"/>
                <a:gd name="connsiteY8" fmla="*/ 1581116 h 3128583"/>
                <a:gd name="connsiteX9" fmla="*/ 2168387 w 6070600"/>
                <a:gd name="connsiteY9" fmla="*/ 1597681 h 3128583"/>
                <a:gd name="connsiteX10" fmla="*/ 2312781 w 6070600"/>
                <a:gd name="connsiteY10" fmla="*/ 1534457 h 3128583"/>
                <a:gd name="connsiteX11" fmla="*/ 2432050 w 6070600"/>
                <a:gd name="connsiteY11" fmla="*/ 1320213 h 3128583"/>
                <a:gd name="connsiteX12" fmla="*/ 2528404 w 6070600"/>
                <a:gd name="connsiteY12" fmla="*/ 900285 h 3128583"/>
                <a:gd name="connsiteX13" fmla="*/ 2543313 w 6070600"/>
                <a:gd name="connsiteY13" fmla="*/ 617572 h 3128583"/>
                <a:gd name="connsiteX14" fmla="*/ 2556289 w 6070600"/>
                <a:gd name="connsiteY14" fmla="*/ 395046 h 3128583"/>
                <a:gd name="connsiteX15" fmla="*/ 2578100 w 6070600"/>
                <a:gd name="connsiteY15" fmla="*/ 140494 h 3128583"/>
                <a:gd name="connsiteX16" fmla="*/ 2573337 w 6070600"/>
                <a:gd name="connsiteY16" fmla="*/ 0 h 3128583"/>
                <a:gd name="connsiteX17" fmla="*/ 4057650 w 6070600"/>
                <a:gd name="connsiteY17" fmla="*/ 7144 h 3128583"/>
                <a:gd name="connsiteX18" fmla="*/ 4133850 w 6070600"/>
                <a:gd name="connsiteY18" fmla="*/ 89694 h 3128583"/>
                <a:gd name="connsiteX19" fmla="*/ 4159250 w 6070600"/>
                <a:gd name="connsiteY19" fmla="*/ 140494 h 3128583"/>
                <a:gd name="connsiteX20" fmla="*/ 4184650 w 6070600"/>
                <a:gd name="connsiteY20" fmla="*/ 197644 h 3128583"/>
                <a:gd name="connsiteX21" fmla="*/ 4178300 w 6070600"/>
                <a:gd name="connsiteY21" fmla="*/ 267494 h 3128583"/>
                <a:gd name="connsiteX22" fmla="*/ 4108450 w 6070600"/>
                <a:gd name="connsiteY22" fmla="*/ 369094 h 3128583"/>
                <a:gd name="connsiteX23" fmla="*/ 4038600 w 6070600"/>
                <a:gd name="connsiteY23" fmla="*/ 400844 h 3128583"/>
                <a:gd name="connsiteX24" fmla="*/ 3987800 w 6070600"/>
                <a:gd name="connsiteY24" fmla="*/ 445294 h 3128583"/>
                <a:gd name="connsiteX25" fmla="*/ 3961606 w 6070600"/>
                <a:gd name="connsiteY25" fmla="*/ 485775 h 3128583"/>
                <a:gd name="connsiteX26" fmla="*/ 3990975 w 6070600"/>
                <a:gd name="connsiteY26" fmla="*/ 523876 h 3128583"/>
                <a:gd name="connsiteX27" fmla="*/ 4067175 w 6070600"/>
                <a:gd name="connsiteY27" fmla="*/ 519907 h 3128583"/>
                <a:gd name="connsiteX28" fmla="*/ 4169568 w 6070600"/>
                <a:gd name="connsiteY28" fmla="*/ 515144 h 3128583"/>
                <a:gd name="connsiteX29" fmla="*/ 4381500 w 6070600"/>
                <a:gd name="connsiteY29" fmla="*/ 515144 h 3128583"/>
                <a:gd name="connsiteX30" fmla="*/ 4576762 w 6070600"/>
                <a:gd name="connsiteY30" fmla="*/ 438944 h 3128583"/>
                <a:gd name="connsiteX31" fmla="*/ 4641056 w 6070600"/>
                <a:gd name="connsiteY31" fmla="*/ 401637 h 3128583"/>
                <a:gd name="connsiteX32" fmla="*/ 4705350 w 6070600"/>
                <a:gd name="connsiteY32" fmla="*/ 369094 h 3128583"/>
                <a:gd name="connsiteX33" fmla="*/ 4826000 w 6070600"/>
                <a:gd name="connsiteY33" fmla="*/ 324644 h 3128583"/>
                <a:gd name="connsiteX34" fmla="*/ 4914900 w 6070600"/>
                <a:gd name="connsiteY34" fmla="*/ 343694 h 3128583"/>
                <a:gd name="connsiteX35" fmla="*/ 5030788 w 6070600"/>
                <a:gd name="connsiteY35" fmla="*/ 376237 h 3128583"/>
                <a:gd name="connsiteX36" fmla="*/ 5200650 w 6070600"/>
                <a:gd name="connsiteY36" fmla="*/ 515144 h 3128583"/>
                <a:gd name="connsiteX37" fmla="*/ 5251450 w 6070600"/>
                <a:gd name="connsiteY37" fmla="*/ 572294 h 3128583"/>
                <a:gd name="connsiteX38" fmla="*/ 5360194 w 6070600"/>
                <a:gd name="connsiteY38" fmla="*/ 618331 h 3128583"/>
                <a:gd name="connsiteX39" fmla="*/ 5445125 w 6070600"/>
                <a:gd name="connsiteY39" fmla="*/ 624251 h 3128583"/>
                <a:gd name="connsiteX40" fmla="*/ 5534025 w 6070600"/>
                <a:gd name="connsiteY40" fmla="*/ 580232 h 3128583"/>
                <a:gd name="connsiteX41" fmla="*/ 5645858 w 6070600"/>
                <a:gd name="connsiteY41" fmla="*/ 506292 h 3128583"/>
                <a:gd name="connsiteX42" fmla="*/ 5717382 w 6070600"/>
                <a:gd name="connsiteY42" fmla="*/ 450057 h 3128583"/>
                <a:gd name="connsiteX43" fmla="*/ 5930106 w 6070600"/>
                <a:gd name="connsiteY43" fmla="*/ 458787 h 3128583"/>
                <a:gd name="connsiteX44" fmla="*/ 6001544 w 6070600"/>
                <a:gd name="connsiteY44" fmla="*/ 493713 h 3128583"/>
                <a:gd name="connsiteX45" fmla="*/ 6070600 w 6070600"/>
                <a:gd name="connsiteY45" fmla="*/ 553244 h 3128583"/>
                <a:gd name="connsiteX46" fmla="*/ 6069012 w 6070600"/>
                <a:gd name="connsiteY46" fmla="*/ 704851 h 3128583"/>
                <a:gd name="connsiteX47" fmla="*/ 6002338 w 6070600"/>
                <a:gd name="connsiteY47" fmla="*/ 700088 h 3128583"/>
                <a:gd name="connsiteX48" fmla="*/ 5805488 w 6070600"/>
                <a:gd name="connsiteY48" fmla="*/ 704057 h 3128583"/>
                <a:gd name="connsiteX49" fmla="*/ 5657850 w 6070600"/>
                <a:gd name="connsiteY49" fmla="*/ 711201 h 3128583"/>
                <a:gd name="connsiteX50" fmla="*/ 5476875 w 6070600"/>
                <a:gd name="connsiteY50" fmla="*/ 721519 h 3128583"/>
                <a:gd name="connsiteX51" fmla="*/ 5308600 w 6070600"/>
                <a:gd name="connsiteY51" fmla="*/ 765969 h 3128583"/>
                <a:gd name="connsiteX52" fmla="*/ 5195887 w 6070600"/>
                <a:gd name="connsiteY52" fmla="*/ 788194 h 3128583"/>
                <a:gd name="connsiteX53" fmla="*/ 5039398 w 6070600"/>
                <a:gd name="connsiteY53" fmla="*/ 760740 h 3128583"/>
                <a:gd name="connsiteX54" fmla="*/ 4914106 w 6070600"/>
                <a:gd name="connsiteY54" fmla="*/ 698500 h 3128583"/>
                <a:gd name="connsiteX55" fmla="*/ 4791869 w 6070600"/>
                <a:gd name="connsiteY55" fmla="*/ 703263 h 3128583"/>
                <a:gd name="connsiteX56" fmla="*/ 4679156 w 6070600"/>
                <a:gd name="connsiteY56" fmla="*/ 711994 h 3128583"/>
                <a:gd name="connsiteX57" fmla="*/ 4572000 w 6070600"/>
                <a:gd name="connsiteY57" fmla="*/ 762794 h 3128583"/>
                <a:gd name="connsiteX58" fmla="*/ 4508500 w 6070600"/>
                <a:gd name="connsiteY58" fmla="*/ 781050 h 3128583"/>
                <a:gd name="connsiteX59" fmla="*/ 4404847 w 6070600"/>
                <a:gd name="connsiteY59" fmla="*/ 776391 h 3128583"/>
                <a:gd name="connsiteX60" fmla="*/ 4286250 w 6070600"/>
                <a:gd name="connsiteY60" fmla="*/ 737394 h 3128583"/>
                <a:gd name="connsiteX61" fmla="*/ 4096647 w 6070600"/>
                <a:gd name="connsiteY61" fmla="*/ 772992 h 3128583"/>
                <a:gd name="connsiteX62" fmla="*/ 4013200 w 6070600"/>
                <a:gd name="connsiteY62" fmla="*/ 800894 h 3128583"/>
                <a:gd name="connsiteX63" fmla="*/ 3867150 w 6070600"/>
                <a:gd name="connsiteY63" fmla="*/ 813594 h 3128583"/>
                <a:gd name="connsiteX64" fmla="*/ 3797300 w 6070600"/>
                <a:gd name="connsiteY64" fmla="*/ 813594 h 3128583"/>
                <a:gd name="connsiteX65" fmla="*/ 3714750 w 6070600"/>
                <a:gd name="connsiteY65" fmla="*/ 800894 h 3128583"/>
                <a:gd name="connsiteX66" fmla="*/ 3613150 w 6070600"/>
                <a:gd name="connsiteY66" fmla="*/ 775494 h 3128583"/>
                <a:gd name="connsiteX67" fmla="*/ 3492500 w 6070600"/>
                <a:gd name="connsiteY67" fmla="*/ 762794 h 3128583"/>
                <a:gd name="connsiteX68" fmla="*/ 3308350 w 6070600"/>
                <a:gd name="connsiteY68" fmla="*/ 762794 h 3128583"/>
                <a:gd name="connsiteX69" fmla="*/ 3219450 w 6070600"/>
                <a:gd name="connsiteY69" fmla="*/ 819944 h 3128583"/>
                <a:gd name="connsiteX70" fmla="*/ 3180004 w 6070600"/>
                <a:gd name="connsiteY70" fmla="*/ 921544 h 3128583"/>
                <a:gd name="connsiteX71" fmla="*/ 3231253 w 6070600"/>
                <a:gd name="connsiteY71" fmla="*/ 985493 h 3128583"/>
                <a:gd name="connsiteX72" fmla="*/ 3330799 w 6070600"/>
                <a:gd name="connsiteY72" fmla="*/ 1027700 h 3128583"/>
                <a:gd name="connsiteX73" fmla="*/ 3359150 w 6070600"/>
                <a:gd name="connsiteY73" fmla="*/ 1118394 h 3128583"/>
                <a:gd name="connsiteX74" fmla="*/ 3364571 w 6070600"/>
                <a:gd name="connsiteY74" fmla="*/ 1171672 h 3128583"/>
                <a:gd name="connsiteX75" fmla="*/ 3340100 w 6070600"/>
                <a:gd name="connsiteY75" fmla="*/ 1213644 h 3128583"/>
                <a:gd name="connsiteX76" fmla="*/ 3286919 w 6070600"/>
                <a:gd name="connsiteY76" fmla="*/ 1280319 h 3128583"/>
                <a:gd name="connsiteX77" fmla="*/ 3241675 w 6070600"/>
                <a:gd name="connsiteY77" fmla="*/ 1296194 h 3128583"/>
                <a:gd name="connsiteX78" fmla="*/ 3186113 w 6070600"/>
                <a:gd name="connsiteY78" fmla="*/ 1337469 h 3128583"/>
                <a:gd name="connsiteX79" fmla="*/ 3200400 w 6070600"/>
                <a:gd name="connsiteY79" fmla="*/ 1461294 h 3128583"/>
                <a:gd name="connsiteX80" fmla="*/ 3219450 w 6070600"/>
                <a:gd name="connsiteY80" fmla="*/ 1518444 h 3128583"/>
                <a:gd name="connsiteX81" fmla="*/ 3248025 w 6070600"/>
                <a:gd name="connsiteY81" fmla="*/ 1644651 h 3128583"/>
                <a:gd name="connsiteX82" fmla="*/ 3260725 w 6070600"/>
                <a:gd name="connsiteY82" fmla="*/ 1786731 h 3128583"/>
                <a:gd name="connsiteX83" fmla="*/ 3251200 w 6070600"/>
                <a:gd name="connsiteY83" fmla="*/ 1874044 h 3128583"/>
                <a:gd name="connsiteX84" fmla="*/ 3162300 w 6070600"/>
                <a:gd name="connsiteY84" fmla="*/ 1867694 h 3128583"/>
                <a:gd name="connsiteX85" fmla="*/ 3029744 w 6070600"/>
                <a:gd name="connsiteY85" fmla="*/ 1809751 h 3128583"/>
                <a:gd name="connsiteX86" fmla="*/ 2965450 w 6070600"/>
                <a:gd name="connsiteY86" fmla="*/ 1785144 h 3128583"/>
                <a:gd name="connsiteX87" fmla="*/ 2922588 w 6070600"/>
                <a:gd name="connsiteY87" fmla="*/ 1802606 h 3128583"/>
                <a:gd name="connsiteX88" fmla="*/ 2879725 w 6070600"/>
                <a:gd name="connsiteY88" fmla="*/ 1878806 h 3128583"/>
                <a:gd name="connsiteX89" fmla="*/ 2959100 w 6070600"/>
                <a:gd name="connsiteY89" fmla="*/ 1981994 h 3128583"/>
                <a:gd name="connsiteX90" fmla="*/ 2997200 w 6070600"/>
                <a:gd name="connsiteY90" fmla="*/ 2045494 h 3128583"/>
                <a:gd name="connsiteX91" fmla="*/ 3030537 w 6070600"/>
                <a:gd name="connsiteY91" fmla="*/ 2182019 h 3128583"/>
                <a:gd name="connsiteX92" fmla="*/ 3055937 w 6070600"/>
                <a:gd name="connsiteY92" fmla="*/ 2381250 h 3128583"/>
                <a:gd name="connsiteX93" fmla="*/ 3086998 w 6070600"/>
                <a:gd name="connsiteY93" fmla="*/ 2553633 h 3128583"/>
                <a:gd name="connsiteX94" fmla="*/ 3093623 w 6070600"/>
                <a:gd name="connsiteY94" fmla="*/ 2662031 h 3128583"/>
                <a:gd name="connsiteX95" fmla="*/ 3102530 w 6070600"/>
                <a:gd name="connsiteY95" fmla="*/ 2741395 h 3128583"/>
                <a:gd name="connsiteX96" fmla="*/ 3128742 w 6070600"/>
                <a:gd name="connsiteY96" fmla="*/ 2848073 h 3128583"/>
                <a:gd name="connsiteX97" fmla="*/ 3147803 w 6070600"/>
                <a:gd name="connsiteY97" fmla="*/ 2898315 h 3128583"/>
                <a:gd name="connsiteX98" fmla="*/ 3175828 w 6070600"/>
                <a:gd name="connsiteY98" fmla="*/ 3007657 h 3128583"/>
                <a:gd name="connsiteX99" fmla="*/ 3213652 w 6070600"/>
                <a:gd name="connsiteY99" fmla="*/ 3045481 h 3128583"/>
                <a:gd name="connsiteX100" fmla="*/ 3160644 w 6070600"/>
                <a:gd name="connsiteY100" fmla="*/ 3128583 h 3128583"/>
                <a:gd name="connsiteX101" fmla="*/ 3123371 w 6070600"/>
                <a:gd name="connsiteY101" fmla="*/ 3041892 h 3128583"/>
                <a:gd name="connsiteX102" fmla="*/ 3097144 w 6070600"/>
                <a:gd name="connsiteY102" fmla="*/ 2952440 h 3128583"/>
                <a:gd name="connsiteX103" fmla="*/ 3041098 w 6070600"/>
                <a:gd name="connsiteY103" fmla="*/ 2776572 h 3128583"/>
                <a:gd name="connsiteX104" fmla="*/ 3030370 w 6070600"/>
                <a:gd name="connsiteY104" fmla="*/ 2631201 h 3128583"/>
                <a:gd name="connsiteX105" fmla="*/ 2990913 w 6070600"/>
                <a:gd name="connsiteY105" fmla="*/ 2471007 h 3128583"/>
                <a:gd name="connsiteX106" fmla="*/ 2965450 w 6070600"/>
                <a:gd name="connsiteY106" fmla="*/ 2382044 h 3128583"/>
                <a:gd name="connsiteX107" fmla="*/ 2907393 w 6070600"/>
                <a:gd name="connsiteY107" fmla="*/ 2259580 h 3128583"/>
                <a:gd name="connsiteX108" fmla="*/ 2821214 w 6070600"/>
                <a:gd name="connsiteY108" fmla="*/ 2233273 h 3128583"/>
                <a:gd name="connsiteX109" fmla="*/ 2647950 w 6070600"/>
                <a:gd name="connsiteY109" fmla="*/ 2286794 h 3128583"/>
                <a:gd name="connsiteX110" fmla="*/ 2314122 w 6070600"/>
                <a:gd name="connsiteY110" fmla="*/ 2383858 h 3128583"/>
                <a:gd name="connsiteX111" fmla="*/ 1987550 w 6070600"/>
                <a:gd name="connsiteY111" fmla="*/ 2458244 h 3128583"/>
                <a:gd name="connsiteX112" fmla="*/ 1630190 w 6070600"/>
                <a:gd name="connsiteY112" fmla="*/ 2618818 h 3128583"/>
                <a:gd name="connsiteX113" fmla="*/ 1238250 w 6070600"/>
                <a:gd name="connsiteY113" fmla="*/ 2712244 h 3128583"/>
                <a:gd name="connsiteX114" fmla="*/ 946150 w 6070600"/>
                <a:gd name="connsiteY114" fmla="*/ 2756694 h 3128583"/>
                <a:gd name="connsiteX115" fmla="*/ 558800 w 6070600"/>
                <a:gd name="connsiteY115" fmla="*/ 2775744 h 3128583"/>
                <a:gd name="connsiteX116" fmla="*/ 298450 w 6070600"/>
                <a:gd name="connsiteY116" fmla="*/ 2839244 h 3128583"/>
                <a:gd name="connsiteX117" fmla="*/ 0 w 6070600"/>
                <a:gd name="connsiteY117" fmla="*/ 2953544 h 3128583"/>
                <a:gd name="connsiteX0" fmla="*/ 0 w 6070600"/>
                <a:gd name="connsiteY0" fmla="*/ 2953544 h 3128583"/>
                <a:gd name="connsiteX1" fmla="*/ 3175 w 6070600"/>
                <a:gd name="connsiteY1" fmla="*/ 1839119 h 3128583"/>
                <a:gd name="connsiteX2" fmla="*/ 330200 w 6070600"/>
                <a:gd name="connsiteY2" fmla="*/ 1708944 h 3128583"/>
                <a:gd name="connsiteX3" fmla="*/ 708440 w 6070600"/>
                <a:gd name="connsiteY3" fmla="*/ 1560134 h 3128583"/>
                <a:gd name="connsiteX4" fmla="*/ 936211 w 6070600"/>
                <a:gd name="connsiteY4" fmla="*/ 1502707 h 3128583"/>
                <a:gd name="connsiteX5" fmla="*/ 1301750 w 6070600"/>
                <a:gd name="connsiteY5" fmla="*/ 1512094 h 3128583"/>
                <a:gd name="connsiteX6" fmla="*/ 1558235 w 6070600"/>
                <a:gd name="connsiteY6" fmla="*/ 1524794 h 3128583"/>
                <a:gd name="connsiteX7" fmla="*/ 1695450 w 6070600"/>
                <a:gd name="connsiteY7" fmla="*/ 1550194 h 3128583"/>
                <a:gd name="connsiteX8" fmla="*/ 1909417 w 6070600"/>
                <a:gd name="connsiteY8" fmla="*/ 1581116 h 3128583"/>
                <a:gd name="connsiteX9" fmla="*/ 2168387 w 6070600"/>
                <a:gd name="connsiteY9" fmla="*/ 1597681 h 3128583"/>
                <a:gd name="connsiteX10" fmla="*/ 2312781 w 6070600"/>
                <a:gd name="connsiteY10" fmla="*/ 1534457 h 3128583"/>
                <a:gd name="connsiteX11" fmla="*/ 2432050 w 6070600"/>
                <a:gd name="connsiteY11" fmla="*/ 1320213 h 3128583"/>
                <a:gd name="connsiteX12" fmla="*/ 2528404 w 6070600"/>
                <a:gd name="connsiteY12" fmla="*/ 900285 h 3128583"/>
                <a:gd name="connsiteX13" fmla="*/ 2543313 w 6070600"/>
                <a:gd name="connsiteY13" fmla="*/ 617572 h 3128583"/>
                <a:gd name="connsiteX14" fmla="*/ 2556289 w 6070600"/>
                <a:gd name="connsiteY14" fmla="*/ 395046 h 3128583"/>
                <a:gd name="connsiteX15" fmla="*/ 2578100 w 6070600"/>
                <a:gd name="connsiteY15" fmla="*/ 140494 h 3128583"/>
                <a:gd name="connsiteX16" fmla="*/ 2573337 w 6070600"/>
                <a:gd name="connsiteY16" fmla="*/ 0 h 3128583"/>
                <a:gd name="connsiteX17" fmla="*/ 4057650 w 6070600"/>
                <a:gd name="connsiteY17" fmla="*/ 7144 h 3128583"/>
                <a:gd name="connsiteX18" fmla="*/ 4133850 w 6070600"/>
                <a:gd name="connsiteY18" fmla="*/ 89694 h 3128583"/>
                <a:gd name="connsiteX19" fmla="*/ 4159250 w 6070600"/>
                <a:gd name="connsiteY19" fmla="*/ 140494 h 3128583"/>
                <a:gd name="connsiteX20" fmla="*/ 4184650 w 6070600"/>
                <a:gd name="connsiteY20" fmla="*/ 197644 h 3128583"/>
                <a:gd name="connsiteX21" fmla="*/ 4178300 w 6070600"/>
                <a:gd name="connsiteY21" fmla="*/ 267494 h 3128583"/>
                <a:gd name="connsiteX22" fmla="*/ 4108450 w 6070600"/>
                <a:gd name="connsiteY22" fmla="*/ 369094 h 3128583"/>
                <a:gd name="connsiteX23" fmla="*/ 4038600 w 6070600"/>
                <a:gd name="connsiteY23" fmla="*/ 400844 h 3128583"/>
                <a:gd name="connsiteX24" fmla="*/ 3987800 w 6070600"/>
                <a:gd name="connsiteY24" fmla="*/ 445294 h 3128583"/>
                <a:gd name="connsiteX25" fmla="*/ 3961606 w 6070600"/>
                <a:gd name="connsiteY25" fmla="*/ 485775 h 3128583"/>
                <a:gd name="connsiteX26" fmla="*/ 3990975 w 6070600"/>
                <a:gd name="connsiteY26" fmla="*/ 523876 h 3128583"/>
                <a:gd name="connsiteX27" fmla="*/ 4067175 w 6070600"/>
                <a:gd name="connsiteY27" fmla="*/ 519907 h 3128583"/>
                <a:gd name="connsiteX28" fmla="*/ 4169568 w 6070600"/>
                <a:gd name="connsiteY28" fmla="*/ 515144 h 3128583"/>
                <a:gd name="connsiteX29" fmla="*/ 4381500 w 6070600"/>
                <a:gd name="connsiteY29" fmla="*/ 515144 h 3128583"/>
                <a:gd name="connsiteX30" fmla="*/ 4576762 w 6070600"/>
                <a:gd name="connsiteY30" fmla="*/ 438944 h 3128583"/>
                <a:gd name="connsiteX31" fmla="*/ 4641056 w 6070600"/>
                <a:gd name="connsiteY31" fmla="*/ 401637 h 3128583"/>
                <a:gd name="connsiteX32" fmla="*/ 4705350 w 6070600"/>
                <a:gd name="connsiteY32" fmla="*/ 369094 h 3128583"/>
                <a:gd name="connsiteX33" fmla="*/ 4826000 w 6070600"/>
                <a:gd name="connsiteY33" fmla="*/ 324644 h 3128583"/>
                <a:gd name="connsiteX34" fmla="*/ 4914900 w 6070600"/>
                <a:gd name="connsiteY34" fmla="*/ 343694 h 3128583"/>
                <a:gd name="connsiteX35" fmla="*/ 5030788 w 6070600"/>
                <a:gd name="connsiteY35" fmla="*/ 376237 h 3128583"/>
                <a:gd name="connsiteX36" fmla="*/ 5200650 w 6070600"/>
                <a:gd name="connsiteY36" fmla="*/ 515144 h 3128583"/>
                <a:gd name="connsiteX37" fmla="*/ 5251450 w 6070600"/>
                <a:gd name="connsiteY37" fmla="*/ 572294 h 3128583"/>
                <a:gd name="connsiteX38" fmla="*/ 5360194 w 6070600"/>
                <a:gd name="connsiteY38" fmla="*/ 618331 h 3128583"/>
                <a:gd name="connsiteX39" fmla="*/ 5445125 w 6070600"/>
                <a:gd name="connsiteY39" fmla="*/ 624251 h 3128583"/>
                <a:gd name="connsiteX40" fmla="*/ 5534025 w 6070600"/>
                <a:gd name="connsiteY40" fmla="*/ 580232 h 3128583"/>
                <a:gd name="connsiteX41" fmla="*/ 5645858 w 6070600"/>
                <a:gd name="connsiteY41" fmla="*/ 506292 h 3128583"/>
                <a:gd name="connsiteX42" fmla="*/ 5717382 w 6070600"/>
                <a:gd name="connsiteY42" fmla="*/ 450057 h 3128583"/>
                <a:gd name="connsiteX43" fmla="*/ 5930106 w 6070600"/>
                <a:gd name="connsiteY43" fmla="*/ 458787 h 3128583"/>
                <a:gd name="connsiteX44" fmla="*/ 6001544 w 6070600"/>
                <a:gd name="connsiteY44" fmla="*/ 493713 h 3128583"/>
                <a:gd name="connsiteX45" fmla="*/ 6070600 w 6070600"/>
                <a:gd name="connsiteY45" fmla="*/ 553244 h 3128583"/>
                <a:gd name="connsiteX46" fmla="*/ 6069012 w 6070600"/>
                <a:gd name="connsiteY46" fmla="*/ 704851 h 3128583"/>
                <a:gd name="connsiteX47" fmla="*/ 6002338 w 6070600"/>
                <a:gd name="connsiteY47" fmla="*/ 700088 h 3128583"/>
                <a:gd name="connsiteX48" fmla="*/ 5805488 w 6070600"/>
                <a:gd name="connsiteY48" fmla="*/ 704057 h 3128583"/>
                <a:gd name="connsiteX49" fmla="*/ 5657850 w 6070600"/>
                <a:gd name="connsiteY49" fmla="*/ 711201 h 3128583"/>
                <a:gd name="connsiteX50" fmla="*/ 5476875 w 6070600"/>
                <a:gd name="connsiteY50" fmla="*/ 721519 h 3128583"/>
                <a:gd name="connsiteX51" fmla="*/ 5308600 w 6070600"/>
                <a:gd name="connsiteY51" fmla="*/ 765969 h 3128583"/>
                <a:gd name="connsiteX52" fmla="*/ 5195887 w 6070600"/>
                <a:gd name="connsiteY52" fmla="*/ 788194 h 3128583"/>
                <a:gd name="connsiteX53" fmla="*/ 5039398 w 6070600"/>
                <a:gd name="connsiteY53" fmla="*/ 760740 h 3128583"/>
                <a:gd name="connsiteX54" fmla="*/ 4914106 w 6070600"/>
                <a:gd name="connsiteY54" fmla="*/ 698500 h 3128583"/>
                <a:gd name="connsiteX55" fmla="*/ 4791869 w 6070600"/>
                <a:gd name="connsiteY55" fmla="*/ 703263 h 3128583"/>
                <a:gd name="connsiteX56" fmla="*/ 4679156 w 6070600"/>
                <a:gd name="connsiteY56" fmla="*/ 711994 h 3128583"/>
                <a:gd name="connsiteX57" fmla="*/ 4572000 w 6070600"/>
                <a:gd name="connsiteY57" fmla="*/ 762794 h 3128583"/>
                <a:gd name="connsiteX58" fmla="*/ 4508500 w 6070600"/>
                <a:gd name="connsiteY58" fmla="*/ 781050 h 3128583"/>
                <a:gd name="connsiteX59" fmla="*/ 4404847 w 6070600"/>
                <a:gd name="connsiteY59" fmla="*/ 776391 h 3128583"/>
                <a:gd name="connsiteX60" fmla="*/ 4286250 w 6070600"/>
                <a:gd name="connsiteY60" fmla="*/ 737394 h 3128583"/>
                <a:gd name="connsiteX61" fmla="*/ 4096647 w 6070600"/>
                <a:gd name="connsiteY61" fmla="*/ 772992 h 3128583"/>
                <a:gd name="connsiteX62" fmla="*/ 4013200 w 6070600"/>
                <a:gd name="connsiteY62" fmla="*/ 800894 h 3128583"/>
                <a:gd name="connsiteX63" fmla="*/ 3867150 w 6070600"/>
                <a:gd name="connsiteY63" fmla="*/ 813594 h 3128583"/>
                <a:gd name="connsiteX64" fmla="*/ 3797300 w 6070600"/>
                <a:gd name="connsiteY64" fmla="*/ 813594 h 3128583"/>
                <a:gd name="connsiteX65" fmla="*/ 3714750 w 6070600"/>
                <a:gd name="connsiteY65" fmla="*/ 800894 h 3128583"/>
                <a:gd name="connsiteX66" fmla="*/ 3613150 w 6070600"/>
                <a:gd name="connsiteY66" fmla="*/ 775494 h 3128583"/>
                <a:gd name="connsiteX67" fmla="*/ 3492500 w 6070600"/>
                <a:gd name="connsiteY67" fmla="*/ 762794 h 3128583"/>
                <a:gd name="connsiteX68" fmla="*/ 3308350 w 6070600"/>
                <a:gd name="connsiteY68" fmla="*/ 762794 h 3128583"/>
                <a:gd name="connsiteX69" fmla="*/ 3219450 w 6070600"/>
                <a:gd name="connsiteY69" fmla="*/ 819944 h 3128583"/>
                <a:gd name="connsiteX70" fmla="*/ 3180004 w 6070600"/>
                <a:gd name="connsiteY70" fmla="*/ 921544 h 3128583"/>
                <a:gd name="connsiteX71" fmla="*/ 3231253 w 6070600"/>
                <a:gd name="connsiteY71" fmla="*/ 985493 h 3128583"/>
                <a:gd name="connsiteX72" fmla="*/ 3330799 w 6070600"/>
                <a:gd name="connsiteY72" fmla="*/ 1027700 h 3128583"/>
                <a:gd name="connsiteX73" fmla="*/ 3359150 w 6070600"/>
                <a:gd name="connsiteY73" fmla="*/ 1118394 h 3128583"/>
                <a:gd name="connsiteX74" fmla="*/ 3364571 w 6070600"/>
                <a:gd name="connsiteY74" fmla="*/ 1171672 h 3128583"/>
                <a:gd name="connsiteX75" fmla="*/ 3340100 w 6070600"/>
                <a:gd name="connsiteY75" fmla="*/ 1213644 h 3128583"/>
                <a:gd name="connsiteX76" fmla="*/ 3286919 w 6070600"/>
                <a:gd name="connsiteY76" fmla="*/ 1280319 h 3128583"/>
                <a:gd name="connsiteX77" fmla="*/ 3241675 w 6070600"/>
                <a:gd name="connsiteY77" fmla="*/ 1296194 h 3128583"/>
                <a:gd name="connsiteX78" fmla="*/ 3186113 w 6070600"/>
                <a:gd name="connsiteY78" fmla="*/ 1337469 h 3128583"/>
                <a:gd name="connsiteX79" fmla="*/ 3200400 w 6070600"/>
                <a:gd name="connsiteY79" fmla="*/ 1461294 h 3128583"/>
                <a:gd name="connsiteX80" fmla="*/ 3219450 w 6070600"/>
                <a:gd name="connsiteY80" fmla="*/ 1518444 h 3128583"/>
                <a:gd name="connsiteX81" fmla="*/ 3248025 w 6070600"/>
                <a:gd name="connsiteY81" fmla="*/ 1644651 h 3128583"/>
                <a:gd name="connsiteX82" fmla="*/ 3260725 w 6070600"/>
                <a:gd name="connsiteY82" fmla="*/ 1786731 h 3128583"/>
                <a:gd name="connsiteX83" fmla="*/ 3251200 w 6070600"/>
                <a:gd name="connsiteY83" fmla="*/ 1874044 h 3128583"/>
                <a:gd name="connsiteX84" fmla="*/ 3162300 w 6070600"/>
                <a:gd name="connsiteY84" fmla="*/ 1867694 h 3128583"/>
                <a:gd name="connsiteX85" fmla="*/ 3029744 w 6070600"/>
                <a:gd name="connsiteY85" fmla="*/ 1809751 h 3128583"/>
                <a:gd name="connsiteX86" fmla="*/ 2965450 w 6070600"/>
                <a:gd name="connsiteY86" fmla="*/ 1785144 h 3128583"/>
                <a:gd name="connsiteX87" fmla="*/ 2922588 w 6070600"/>
                <a:gd name="connsiteY87" fmla="*/ 1802606 h 3128583"/>
                <a:gd name="connsiteX88" fmla="*/ 2879725 w 6070600"/>
                <a:gd name="connsiteY88" fmla="*/ 1878806 h 3128583"/>
                <a:gd name="connsiteX89" fmla="*/ 2959100 w 6070600"/>
                <a:gd name="connsiteY89" fmla="*/ 1981994 h 3128583"/>
                <a:gd name="connsiteX90" fmla="*/ 2997200 w 6070600"/>
                <a:gd name="connsiteY90" fmla="*/ 2045494 h 3128583"/>
                <a:gd name="connsiteX91" fmla="*/ 3030537 w 6070600"/>
                <a:gd name="connsiteY91" fmla="*/ 2182019 h 3128583"/>
                <a:gd name="connsiteX92" fmla="*/ 3055937 w 6070600"/>
                <a:gd name="connsiteY92" fmla="*/ 2381250 h 3128583"/>
                <a:gd name="connsiteX93" fmla="*/ 3086998 w 6070600"/>
                <a:gd name="connsiteY93" fmla="*/ 2553633 h 3128583"/>
                <a:gd name="connsiteX94" fmla="*/ 3093623 w 6070600"/>
                <a:gd name="connsiteY94" fmla="*/ 2662031 h 3128583"/>
                <a:gd name="connsiteX95" fmla="*/ 3102530 w 6070600"/>
                <a:gd name="connsiteY95" fmla="*/ 2741395 h 3128583"/>
                <a:gd name="connsiteX96" fmla="*/ 3128742 w 6070600"/>
                <a:gd name="connsiteY96" fmla="*/ 2848073 h 3128583"/>
                <a:gd name="connsiteX97" fmla="*/ 3147803 w 6070600"/>
                <a:gd name="connsiteY97" fmla="*/ 2898315 h 3128583"/>
                <a:gd name="connsiteX98" fmla="*/ 3162576 w 6070600"/>
                <a:gd name="connsiteY98" fmla="*/ 2934771 h 3128583"/>
                <a:gd name="connsiteX99" fmla="*/ 3213652 w 6070600"/>
                <a:gd name="connsiteY99" fmla="*/ 3045481 h 3128583"/>
                <a:gd name="connsiteX100" fmla="*/ 3160644 w 6070600"/>
                <a:gd name="connsiteY100" fmla="*/ 3128583 h 3128583"/>
                <a:gd name="connsiteX101" fmla="*/ 3123371 w 6070600"/>
                <a:gd name="connsiteY101" fmla="*/ 3041892 h 3128583"/>
                <a:gd name="connsiteX102" fmla="*/ 3097144 w 6070600"/>
                <a:gd name="connsiteY102" fmla="*/ 2952440 h 3128583"/>
                <a:gd name="connsiteX103" fmla="*/ 3041098 w 6070600"/>
                <a:gd name="connsiteY103" fmla="*/ 2776572 h 3128583"/>
                <a:gd name="connsiteX104" fmla="*/ 3030370 w 6070600"/>
                <a:gd name="connsiteY104" fmla="*/ 2631201 h 3128583"/>
                <a:gd name="connsiteX105" fmla="*/ 2990913 w 6070600"/>
                <a:gd name="connsiteY105" fmla="*/ 2471007 h 3128583"/>
                <a:gd name="connsiteX106" fmla="*/ 2965450 w 6070600"/>
                <a:gd name="connsiteY106" fmla="*/ 2382044 h 3128583"/>
                <a:gd name="connsiteX107" fmla="*/ 2907393 w 6070600"/>
                <a:gd name="connsiteY107" fmla="*/ 2259580 h 3128583"/>
                <a:gd name="connsiteX108" fmla="*/ 2821214 w 6070600"/>
                <a:gd name="connsiteY108" fmla="*/ 2233273 h 3128583"/>
                <a:gd name="connsiteX109" fmla="*/ 2647950 w 6070600"/>
                <a:gd name="connsiteY109" fmla="*/ 2286794 h 3128583"/>
                <a:gd name="connsiteX110" fmla="*/ 2314122 w 6070600"/>
                <a:gd name="connsiteY110" fmla="*/ 2383858 h 3128583"/>
                <a:gd name="connsiteX111" fmla="*/ 1987550 w 6070600"/>
                <a:gd name="connsiteY111" fmla="*/ 2458244 h 3128583"/>
                <a:gd name="connsiteX112" fmla="*/ 1630190 w 6070600"/>
                <a:gd name="connsiteY112" fmla="*/ 2618818 h 3128583"/>
                <a:gd name="connsiteX113" fmla="*/ 1238250 w 6070600"/>
                <a:gd name="connsiteY113" fmla="*/ 2712244 h 3128583"/>
                <a:gd name="connsiteX114" fmla="*/ 946150 w 6070600"/>
                <a:gd name="connsiteY114" fmla="*/ 2756694 h 3128583"/>
                <a:gd name="connsiteX115" fmla="*/ 558800 w 6070600"/>
                <a:gd name="connsiteY115" fmla="*/ 2775744 h 3128583"/>
                <a:gd name="connsiteX116" fmla="*/ 298450 w 6070600"/>
                <a:gd name="connsiteY116" fmla="*/ 2839244 h 3128583"/>
                <a:gd name="connsiteX117" fmla="*/ 0 w 6070600"/>
                <a:gd name="connsiteY117" fmla="*/ 2953544 h 3128583"/>
                <a:gd name="connsiteX0" fmla="*/ 0 w 6070600"/>
                <a:gd name="connsiteY0" fmla="*/ 2953544 h 3128583"/>
                <a:gd name="connsiteX1" fmla="*/ 3175 w 6070600"/>
                <a:gd name="connsiteY1" fmla="*/ 1839119 h 3128583"/>
                <a:gd name="connsiteX2" fmla="*/ 330200 w 6070600"/>
                <a:gd name="connsiteY2" fmla="*/ 1708944 h 3128583"/>
                <a:gd name="connsiteX3" fmla="*/ 708440 w 6070600"/>
                <a:gd name="connsiteY3" fmla="*/ 1560134 h 3128583"/>
                <a:gd name="connsiteX4" fmla="*/ 936211 w 6070600"/>
                <a:gd name="connsiteY4" fmla="*/ 1502707 h 3128583"/>
                <a:gd name="connsiteX5" fmla="*/ 1301750 w 6070600"/>
                <a:gd name="connsiteY5" fmla="*/ 1512094 h 3128583"/>
                <a:gd name="connsiteX6" fmla="*/ 1558235 w 6070600"/>
                <a:gd name="connsiteY6" fmla="*/ 1524794 h 3128583"/>
                <a:gd name="connsiteX7" fmla="*/ 1695450 w 6070600"/>
                <a:gd name="connsiteY7" fmla="*/ 1550194 h 3128583"/>
                <a:gd name="connsiteX8" fmla="*/ 1909417 w 6070600"/>
                <a:gd name="connsiteY8" fmla="*/ 1581116 h 3128583"/>
                <a:gd name="connsiteX9" fmla="*/ 2168387 w 6070600"/>
                <a:gd name="connsiteY9" fmla="*/ 1597681 h 3128583"/>
                <a:gd name="connsiteX10" fmla="*/ 2312781 w 6070600"/>
                <a:gd name="connsiteY10" fmla="*/ 1534457 h 3128583"/>
                <a:gd name="connsiteX11" fmla="*/ 2432050 w 6070600"/>
                <a:gd name="connsiteY11" fmla="*/ 1320213 h 3128583"/>
                <a:gd name="connsiteX12" fmla="*/ 2528404 w 6070600"/>
                <a:gd name="connsiteY12" fmla="*/ 900285 h 3128583"/>
                <a:gd name="connsiteX13" fmla="*/ 2543313 w 6070600"/>
                <a:gd name="connsiteY13" fmla="*/ 617572 h 3128583"/>
                <a:gd name="connsiteX14" fmla="*/ 2556289 w 6070600"/>
                <a:gd name="connsiteY14" fmla="*/ 395046 h 3128583"/>
                <a:gd name="connsiteX15" fmla="*/ 2578100 w 6070600"/>
                <a:gd name="connsiteY15" fmla="*/ 140494 h 3128583"/>
                <a:gd name="connsiteX16" fmla="*/ 2573337 w 6070600"/>
                <a:gd name="connsiteY16" fmla="*/ 0 h 3128583"/>
                <a:gd name="connsiteX17" fmla="*/ 4057650 w 6070600"/>
                <a:gd name="connsiteY17" fmla="*/ 7144 h 3128583"/>
                <a:gd name="connsiteX18" fmla="*/ 4133850 w 6070600"/>
                <a:gd name="connsiteY18" fmla="*/ 89694 h 3128583"/>
                <a:gd name="connsiteX19" fmla="*/ 4159250 w 6070600"/>
                <a:gd name="connsiteY19" fmla="*/ 140494 h 3128583"/>
                <a:gd name="connsiteX20" fmla="*/ 4184650 w 6070600"/>
                <a:gd name="connsiteY20" fmla="*/ 197644 h 3128583"/>
                <a:gd name="connsiteX21" fmla="*/ 4178300 w 6070600"/>
                <a:gd name="connsiteY21" fmla="*/ 267494 h 3128583"/>
                <a:gd name="connsiteX22" fmla="*/ 4108450 w 6070600"/>
                <a:gd name="connsiteY22" fmla="*/ 369094 h 3128583"/>
                <a:gd name="connsiteX23" fmla="*/ 4038600 w 6070600"/>
                <a:gd name="connsiteY23" fmla="*/ 400844 h 3128583"/>
                <a:gd name="connsiteX24" fmla="*/ 3987800 w 6070600"/>
                <a:gd name="connsiteY24" fmla="*/ 445294 h 3128583"/>
                <a:gd name="connsiteX25" fmla="*/ 3961606 w 6070600"/>
                <a:gd name="connsiteY25" fmla="*/ 485775 h 3128583"/>
                <a:gd name="connsiteX26" fmla="*/ 3990975 w 6070600"/>
                <a:gd name="connsiteY26" fmla="*/ 523876 h 3128583"/>
                <a:gd name="connsiteX27" fmla="*/ 4067175 w 6070600"/>
                <a:gd name="connsiteY27" fmla="*/ 519907 h 3128583"/>
                <a:gd name="connsiteX28" fmla="*/ 4169568 w 6070600"/>
                <a:gd name="connsiteY28" fmla="*/ 515144 h 3128583"/>
                <a:gd name="connsiteX29" fmla="*/ 4381500 w 6070600"/>
                <a:gd name="connsiteY29" fmla="*/ 515144 h 3128583"/>
                <a:gd name="connsiteX30" fmla="*/ 4576762 w 6070600"/>
                <a:gd name="connsiteY30" fmla="*/ 438944 h 3128583"/>
                <a:gd name="connsiteX31" fmla="*/ 4641056 w 6070600"/>
                <a:gd name="connsiteY31" fmla="*/ 401637 h 3128583"/>
                <a:gd name="connsiteX32" fmla="*/ 4705350 w 6070600"/>
                <a:gd name="connsiteY32" fmla="*/ 369094 h 3128583"/>
                <a:gd name="connsiteX33" fmla="*/ 4826000 w 6070600"/>
                <a:gd name="connsiteY33" fmla="*/ 324644 h 3128583"/>
                <a:gd name="connsiteX34" fmla="*/ 4914900 w 6070600"/>
                <a:gd name="connsiteY34" fmla="*/ 343694 h 3128583"/>
                <a:gd name="connsiteX35" fmla="*/ 5030788 w 6070600"/>
                <a:gd name="connsiteY35" fmla="*/ 376237 h 3128583"/>
                <a:gd name="connsiteX36" fmla="*/ 5200650 w 6070600"/>
                <a:gd name="connsiteY36" fmla="*/ 515144 h 3128583"/>
                <a:gd name="connsiteX37" fmla="*/ 5251450 w 6070600"/>
                <a:gd name="connsiteY37" fmla="*/ 572294 h 3128583"/>
                <a:gd name="connsiteX38" fmla="*/ 5360194 w 6070600"/>
                <a:gd name="connsiteY38" fmla="*/ 618331 h 3128583"/>
                <a:gd name="connsiteX39" fmla="*/ 5445125 w 6070600"/>
                <a:gd name="connsiteY39" fmla="*/ 624251 h 3128583"/>
                <a:gd name="connsiteX40" fmla="*/ 5534025 w 6070600"/>
                <a:gd name="connsiteY40" fmla="*/ 580232 h 3128583"/>
                <a:gd name="connsiteX41" fmla="*/ 5645858 w 6070600"/>
                <a:gd name="connsiteY41" fmla="*/ 506292 h 3128583"/>
                <a:gd name="connsiteX42" fmla="*/ 5717382 w 6070600"/>
                <a:gd name="connsiteY42" fmla="*/ 450057 h 3128583"/>
                <a:gd name="connsiteX43" fmla="*/ 5930106 w 6070600"/>
                <a:gd name="connsiteY43" fmla="*/ 458787 h 3128583"/>
                <a:gd name="connsiteX44" fmla="*/ 6001544 w 6070600"/>
                <a:gd name="connsiteY44" fmla="*/ 493713 h 3128583"/>
                <a:gd name="connsiteX45" fmla="*/ 6070600 w 6070600"/>
                <a:gd name="connsiteY45" fmla="*/ 553244 h 3128583"/>
                <a:gd name="connsiteX46" fmla="*/ 6069012 w 6070600"/>
                <a:gd name="connsiteY46" fmla="*/ 704851 h 3128583"/>
                <a:gd name="connsiteX47" fmla="*/ 6002338 w 6070600"/>
                <a:gd name="connsiteY47" fmla="*/ 700088 h 3128583"/>
                <a:gd name="connsiteX48" fmla="*/ 5805488 w 6070600"/>
                <a:gd name="connsiteY48" fmla="*/ 704057 h 3128583"/>
                <a:gd name="connsiteX49" fmla="*/ 5657850 w 6070600"/>
                <a:gd name="connsiteY49" fmla="*/ 711201 h 3128583"/>
                <a:gd name="connsiteX50" fmla="*/ 5476875 w 6070600"/>
                <a:gd name="connsiteY50" fmla="*/ 721519 h 3128583"/>
                <a:gd name="connsiteX51" fmla="*/ 5308600 w 6070600"/>
                <a:gd name="connsiteY51" fmla="*/ 765969 h 3128583"/>
                <a:gd name="connsiteX52" fmla="*/ 5195887 w 6070600"/>
                <a:gd name="connsiteY52" fmla="*/ 788194 h 3128583"/>
                <a:gd name="connsiteX53" fmla="*/ 5039398 w 6070600"/>
                <a:gd name="connsiteY53" fmla="*/ 760740 h 3128583"/>
                <a:gd name="connsiteX54" fmla="*/ 4914106 w 6070600"/>
                <a:gd name="connsiteY54" fmla="*/ 698500 h 3128583"/>
                <a:gd name="connsiteX55" fmla="*/ 4791869 w 6070600"/>
                <a:gd name="connsiteY55" fmla="*/ 703263 h 3128583"/>
                <a:gd name="connsiteX56" fmla="*/ 4679156 w 6070600"/>
                <a:gd name="connsiteY56" fmla="*/ 711994 h 3128583"/>
                <a:gd name="connsiteX57" fmla="*/ 4572000 w 6070600"/>
                <a:gd name="connsiteY57" fmla="*/ 762794 h 3128583"/>
                <a:gd name="connsiteX58" fmla="*/ 4508500 w 6070600"/>
                <a:gd name="connsiteY58" fmla="*/ 781050 h 3128583"/>
                <a:gd name="connsiteX59" fmla="*/ 4404847 w 6070600"/>
                <a:gd name="connsiteY59" fmla="*/ 776391 h 3128583"/>
                <a:gd name="connsiteX60" fmla="*/ 4286250 w 6070600"/>
                <a:gd name="connsiteY60" fmla="*/ 737394 h 3128583"/>
                <a:gd name="connsiteX61" fmla="*/ 4096647 w 6070600"/>
                <a:gd name="connsiteY61" fmla="*/ 772992 h 3128583"/>
                <a:gd name="connsiteX62" fmla="*/ 4013200 w 6070600"/>
                <a:gd name="connsiteY62" fmla="*/ 800894 h 3128583"/>
                <a:gd name="connsiteX63" fmla="*/ 3867150 w 6070600"/>
                <a:gd name="connsiteY63" fmla="*/ 813594 h 3128583"/>
                <a:gd name="connsiteX64" fmla="*/ 3797300 w 6070600"/>
                <a:gd name="connsiteY64" fmla="*/ 813594 h 3128583"/>
                <a:gd name="connsiteX65" fmla="*/ 3714750 w 6070600"/>
                <a:gd name="connsiteY65" fmla="*/ 800894 h 3128583"/>
                <a:gd name="connsiteX66" fmla="*/ 3613150 w 6070600"/>
                <a:gd name="connsiteY66" fmla="*/ 775494 h 3128583"/>
                <a:gd name="connsiteX67" fmla="*/ 3492500 w 6070600"/>
                <a:gd name="connsiteY67" fmla="*/ 762794 h 3128583"/>
                <a:gd name="connsiteX68" fmla="*/ 3308350 w 6070600"/>
                <a:gd name="connsiteY68" fmla="*/ 762794 h 3128583"/>
                <a:gd name="connsiteX69" fmla="*/ 3219450 w 6070600"/>
                <a:gd name="connsiteY69" fmla="*/ 819944 h 3128583"/>
                <a:gd name="connsiteX70" fmla="*/ 3180004 w 6070600"/>
                <a:gd name="connsiteY70" fmla="*/ 921544 h 3128583"/>
                <a:gd name="connsiteX71" fmla="*/ 3231253 w 6070600"/>
                <a:gd name="connsiteY71" fmla="*/ 985493 h 3128583"/>
                <a:gd name="connsiteX72" fmla="*/ 3330799 w 6070600"/>
                <a:gd name="connsiteY72" fmla="*/ 1027700 h 3128583"/>
                <a:gd name="connsiteX73" fmla="*/ 3359150 w 6070600"/>
                <a:gd name="connsiteY73" fmla="*/ 1118394 h 3128583"/>
                <a:gd name="connsiteX74" fmla="*/ 3364571 w 6070600"/>
                <a:gd name="connsiteY74" fmla="*/ 1171672 h 3128583"/>
                <a:gd name="connsiteX75" fmla="*/ 3340100 w 6070600"/>
                <a:gd name="connsiteY75" fmla="*/ 1213644 h 3128583"/>
                <a:gd name="connsiteX76" fmla="*/ 3286919 w 6070600"/>
                <a:gd name="connsiteY76" fmla="*/ 1280319 h 3128583"/>
                <a:gd name="connsiteX77" fmla="*/ 3241675 w 6070600"/>
                <a:gd name="connsiteY77" fmla="*/ 1296194 h 3128583"/>
                <a:gd name="connsiteX78" fmla="*/ 3186113 w 6070600"/>
                <a:gd name="connsiteY78" fmla="*/ 1337469 h 3128583"/>
                <a:gd name="connsiteX79" fmla="*/ 3200400 w 6070600"/>
                <a:gd name="connsiteY79" fmla="*/ 1461294 h 3128583"/>
                <a:gd name="connsiteX80" fmla="*/ 3219450 w 6070600"/>
                <a:gd name="connsiteY80" fmla="*/ 1518444 h 3128583"/>
                <a:gd name="connsiteX81" fmla="*/ 3248025 w 6070600"/>
                <a:gd name="connsiteY81" fmla="*/ 1644651 h 3128583"/>
                <a:gd name="connsiteX82" fmla="*/ 3260725 w 6070600"/>
                <a:gd name="connsiteY82" fmla="*/ 1786731 h 3128583"/>
                <a:gd name="connsiteX83" fmla="*/ 3251200 w 6070600"/>
                <a:gd name="connsiteY83" fmla="*/ 1874044 h 3128583"/>
                <a:gd name="connsiteX84" fmla="*/ 3162300 w 6070600"/>
                <a:gd name="connsiteY84" fmla="*/ 1867694 h 3128583"/>
                <a:gd name="connsiteX85" fmla="*/ 3029744 w 6070600"/>
                <a:gd name="connsiteY85" fmla="*/ 1809751 h 3128583"/>
                <a:gd name="connsiteX86" fmla="*/ 2965450 w 6070600"/>
                <a:gd name="connsiteY86" fmla="*/ 1785144 h 3128583"/>
                <a:gd name="connsiteX87" fmla="*/ 2922588 w 6070600"/>
                <a:gd name="connsiteY87" fmla="*/ 1802606 h 3128583"/>
                <a:gd name="connsiteX88" fmla="*/ 2879725 w 6070600"/>
                <a:gd name="connsiteY88" fmla="*/ 1878806 h 3128583"/>
                <a:gd name="connsiteX89" fmla="*/ 2959100 w 6070600"/>
                <a:gd name="connsiteY89" fmla="*/ 1981994 h 3128583"/>
                <a:gd name="connsiteX90" fmla="*/ 2997200 w 6070600"/>
                <a:gd name="connsiteY90" fmla="*/ 2045494 h 3128583"/>
                <a:gd name="connsiteX91" fmla="*/ 3030537 w 6070600"/>
                <a:gd name="connsiteY91" fmla="*/ 2182019 h 3128583"/>
                <a:gd name="connsiteX92" fmla="*/ 3055937 w 6070600"/>
                <a:gd name="connsiteY92" fmla="*/ 2381250 h 3128583"/>
                <a:gd name="connsiteX93" fmla="*/ 3086998 w 6070600"/>
                <a:gd name="connsiteY93" fmla="*/ 2553633 h 3128583"/>
                <a:gd name="connsiteX94" fmla="*/ 3093623 w 6070600"/>
                <a:gd name="connsiteY94" fmla="*/ 2662031 h 3128583"/>
                <a:gd name="connsiteX95" fmla="*/ 3102530 w 6070600"/>
                <a:gd name="connsiteY95" fmla="*/ 2741395 h 3128583"/>
                <a:gd name="connsiteX96" fmla="*/ 3128742 w 6070600"/>
                <a:gd name="connsiteY96" fmla="*/ 2848073 h 3128583"/>
                <a:gd name="connsiteX97" fmla="*/ 3147803 w 6070600"/>
                <a:gd name="connsiteY97" fmla="*/ 2898315 h 3128583"/>
                <a:gd name="connsiteX98" fmla="*/ 3162576 w 6070600"/>
                <a:gd name="connsiteY98" fmla="*/ 2934771 h 3128583"/>
                <a:gd name="connsiteX99" fmla="*/ 3177209 w 6070600"/>
                <a:gd name="connsiteY99" fmla="*/ 2992472 h 3128583"/>
                <a:gd name="connsiteX100" fmla="*/ 3160644 w 6070600"/>
                <a:gd name="connsiteY100" fmla="*/ 3128583 h 3128583"/>
                <a:gd name="connsiteX101" fmla="*/ 3123371 w 6070600"/>
                <a:gd name="connsiteY101" fmla="*/ 3041892 h 3128583"/>
                <a:gd name="connsiteX102" fmla="*/ 3097144 w 6070600"/>
                <a:gd name="connsiteY102" fmla="*/ 2952440 h 3128583"/>
                <a:gd name="connsiteX103" fmla="*/ 3041098 w 6070600"/>
                <a:gd name="connsiteY103" fmla="*/ 2776572 h 3128583"/>
                <a:gd name="connsiteX104" fmla="*/ 3030370 w 6070600"/>
                <a:gd name="connsiteY104" fmla="*/ 2631201 h 3128583"/>
                <a:gd name="connsiteX105" fmla="*/ 2990913 w 6070600"/>
                <a:gd name="connsiteY105" fmla="*/ 2471007 h 3128583"/>
                <a:gd name="connsiteX106" fmla="*/ 2965450 w 6070600"/>
                <a:gd name="connsiteY106" fmla="*/ 2382044 h 3128583"/>
                <a:gd name="connsiteX107" fmla="*/ 2907393 w 6070600"/>
                <a:gd name="connsiteY107" fmla="*/ 2259580 h 3128583"/>
                <a:gd name="connsiteX108" fmla="*/ 2821214 w 6070600"/>
                <a:gd name="connsiteY108" fmla="*/ 2233273 h 3128583"/>
                <a:gd name="connsiteX109" fmla="*/ 2647950 w 6070600"/>
                <a:gd name="connsiteY109" fmla="*/ 2286794 h 3128583"/>
                <a:gd name="connsiteX110" fmla="*/ 2314122 w 6070600"/>
                <a:gd name="connsiteY110" fmla="*/ 2383858 h 3128583"/>
                <a:gd name="connsiteX111" fmla="*/ 1987550 w 6070600"/>
                <a:gd name="connsiteY111" fmla="*/ 2458244 h 3128583"/>
                <a:gd name="connsiteX112" fmla="*/ 1630190 w 6070600"/>
                <a:gd name="connsiteY112" fmla="*/ 2618818 h 3128583"/>
                <a:gd name="connsiteX113" fmla="*/ 1238250 w 6070600"/>
                <a:gd name="connsiteY113" fmla="*/ 2712244 h 3128583"/>
                <a:gd name="connsiteX114" fmla="*/ 946150 w 6070600"/>
                <a:gd name="connsiteY114" fmla="*/ 2756694 h 3128583"/>
                <a:gd name="connsiteX115" fmla="*/ 558800 w 6070600"/>
                <a:gd name="connsiteY115" fmla="*/ 2775744 h 3128583"/>
                <a:gd name="connsiteX116" fmla="*/ 298450 w 6070600"/>
                <a:gd name="connsiteY116" fmla="*/ 2839244 h 3128583"/>
                <a:gd name="connsiteX117" fmla="*/ 0 w 6070600"/>
                <a:gd name="connsiteY117" fmla="*/ 2953544 h 3128583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41395 h 3041892"/>
                <a:gd name="connsiteX96" fmla="*/ 3128742 w 6070600"/>
                <a:gd name="connsiteY96" fmla="*/ 2848073 h 3041892"/>
                <a:gd name="connsiteX97" fmla="*/ 3147803 w 6070600"/>
                <a:gd name="connsiteY97" fmla="*/ 2898315 h 3041892"/>
                <a:gd name="connsiteX98" fmla="*/ 3162576 w 6070600"/>
                <a:gd name="connsiteY98" fmla="*/ 2934771 h 3041892"/>
                <a:gd name="connsiteX99" fmla="*/ 3177209 w 6070600"/>
                <a:gd name="connsiteY99" fmla="*/ 2992472 h 3041892"/>
                <a:gd name="connsiteX100" fmla="*/ 3147392 w 6070600"/>
                <a:gd name="connsiteY100" fmla="*/ 3019253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41098 w 6070600"/>
                <a:gd name="connsiteY103" fmla="*/ 2776572 h 3041892"/>
                <a:gd name="connsiteX104" fmla="*/ 3030370 w 6070600"/>
                <a:gd name="connsiteY104" fmla="*/ 2631201 h 3041892"/>
                <a:gd name="connsiteX105" fmla="*/ 2990913 w 6070600"/>
                <a:gd name="connsiteY105" fmla="*/ 2471007 h 3041892"/>
                <a:gd name="connsiteX106" fmla="*/ 2965450 w 6070600"/>
                <a:gd name="connsiteY106" fmla="*/ 2382044 h 3041892"/>
                <a:gd name="connsiteX107" fmla="*/ 2907393 w 6070600"/>
                <a:gd name="connsiteY107" fmla="*/ 2259580 h 3041892"/>
                <a:gd name="connsiteX108" fmla="*/ 2821214 w 6070600"/>
                <a:gd name="connsiteY108" fmla="*/ 2233273 h 3041892"/>
                <a:gd name="connsiteX109" fmla="*/ 2647950 w 6070600"/>
                <a:gd name="connsiteY109" fmla="*/ 2286794 h 3041892"/>
                <a:gd name="connsiteX110" fmla="*/ 2314122 w 6070600"/>
                <a:gd name="connsiteY110" fmla="*/ 2383858 h 3041892"/>
                <a:gd name="connsiteX111" fmla="*/ 1987550 w 6070600"/>
                <a:gd name="connsiteY111" fmla="*/ 2458244 h 3041892"/>
                <a:gd name="connsiteX112" fmla="*/ 1630190 w 6070600"/>
                <a:gd name="connsiteY112" fmla="*/ 2618818 h 3041892"/>
                <a:gd name="connsiteX113" fmla="*/ 1238250 w 6070600"/>
                <a:gd name="connsiteY113" fmla="*/ 2712244 h 3041892"/>
                <a:gd name="connsiteX114" fmla="*/ 946150 w 6070600"/>
                <a:gd name="connsiteY114" fmla="*/ 2756694 h 3041892"/>
                <a:gd name="connsiteX115" fmla="*/ 558800 w 6070600"/>
                <a:gd name="connsiteY115" fmla="*/ 2775744 h 3041892"/>
                <a:gd name="connsiteX116" fmla="*/ 298450 w 6070600"/>
                <a:gd name="connsiteY116" fmla="*/ 2839244 h 3041892"/>
                <a:gd name="connsiteX117" fmla="*/ 0 w 6070600"/>
                <a:gd name="connsiteY117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41395 h 3041892"/>
                <a:gd name="connsiteX96" fmla="*/ 3128742 w 6070600"/>
                <a:gd name="connsiteY96" fmla="*/ 2848073 h 3041892"/>
                <a:gd name="connsiteX97" fmla="*/ 3147803 w 6070600"/>
                <a:gd name="connsiteY97" fmla="*/ 2898315 h 3041892"/>
                <a:gd name="connsiteX98" fmla="*/ 3162576 w 6070600"/>
                <a:gd name="connsiteY98" fmla="*/ 2934771 h 3041892"/>
                <a:gd name="connsiteX99" fmla="*/ 3177209 w 6070600"/>
                <a:gd name="connsiteY99" fmla="*/ 2992472 h 3041892"/>
                <a:gd name="connsiteX100" fmla="*/ 3147392 w 6070600"/>
                <a:gd name="connsiteY100" fmla="*/ 3019253 h 3041892"/>
                <a:gd name="connsiteX101" fmla="*/ 3123371 w 6070600"/>
                <a:gd name="connsiteY101" fmla="*/ 3041892 h 3041892"/>
                <a:gd name="connsiteX102" fmla="*/ 3097144 w 6070600"/>
                <a:gd name="connsiteY102" fmla="*/ 2952440 h 3041892"/>
                <a:gd name="connsiteX103" fmla="*/ 3030370 w 6070600"/>
                <a:gd name="connsiteY103" fmla="*/ 2631201 h 3041892"/>
                <a:gd name="connsiteX104" fmla="*/ 2990913 w 6070600"/>
                <a:gd name="connsiteY104" fmla="*/ 2471007 h 3041892"/>
                <a:gd name="connsiteX105" fmla="*/ 2965450 w 6070600"/>
                <a:gd name="connsiteY105" fmla="*/ 2382044 h 3041892"/>
                <a:gd name="connsiteX106" fmla="*/ 2907393 w 6070600"/>
                <a:gd name="connsiteY106" fmla="*/ 2259580 h 3041892"/>
                <a:gd name="connsiteX107" fmla="*/ 2821214 w 6070600"/>
                <a:gd name="connsiteY107" fmla="*/ 2233273 h 3041892"/>
                <a:gd name="connsiteX108" fmla="*/ 2647950 w 6070600"/>
                <a:gd name="connsiteY108" fmla="*/ 2286794 h 3041892"/>
                <a:gd name="connsiteX109" fmla="*/ 2314122 w 6070600"/>
                <a:gd name="connsiteY109" fmla="*/ 2383858 h 3041892"/>
                <a:gd name="connsiteX110" fmla="*/ 1987550 w 6070600"/>
                <a:gd name="connsiteY110" fmla="*/ 2458244 h 3041892"/>
                <a:gd name="connsiteX111" fmla="*/ 1630190 w 6070600"/>
                <a:gd name="connsiteY111" fmla="*/ 2618818 h 3041892"/>
                <a:gd name="connsiteX112" fmla="*/ 1238250 w 6070600"/>
                <a:gd name="connsiteY112" fmla="*/ 2712244 h 3041892"/>
                <a:gd name="connsiteX113" fmla="*/ 946150 w 6070600"/>
                <a:gd name="connsiteY113" fmla="*/ 2756694 h 3041892"/>
                <a:gd name="connsiteX114" fmla="*/ 558800 w 6070600"/>
                <a:gd name="connsiteY114" fmla="*/ 2775744 h 3041892"/>
                <a:gd name="connsiteX115" fmla="*/ 298450 w 6070600"/>
                <a:gd name="connsiteY115" fmla="*/ 2839244 h 3041892"/>
                <a:gd name="connsiteX116" fmla="*/ 0 w 6070600"/>
                <a:gd name="connsiteY116" fmla="*/ 2953544 h 3041892"/>
                <a:gd name="connsiteX0" fmla="*/ 0 w 6070600"/>
                <a:gd name="connsiteY0" fmla="*/ 2953544 h 3041892"/>
                <a:gd name="connsiteX1" fmla="*/ 3175 w 6070600"/>
                <a:gd name="connsiteY1" fmla="*/ 1839119 h 3041892"/>
                <a:gd name="connsiteX2" fmla="*/ 330200 w 6070600"/>
                <a:gd name="connsiteY2" fmla="*/ 1708944 h 3041892"/>
                <a:gd name="connsiteX3" fmla="*/ 708440 w 6070600"/>
                <a:gd name="connsiteY3" fmla="*/ 1560134 h 3041892"/>
                <a:gd name="connsiteX4" fmla="*/ 936211 w 6070600"/>
                <a:gd name="connsiteY4" fmla="*/ 1502707 h 3041892"/>
                <a:gd name="connsiteX5" fmla="*/ 1301750 w 6070600"/>
                <a:gd name="connsiteY5" fmla="*/ 1512094 h 3041892"/>
                <a:gd name="connsiteX6" fmla="*/ 1558235 w 6070600"/>
                <a:gd name="connsiteY6" fmla="*/ 1524794 h 3041892"/>
                <a:gd name="connsiteX7" fmla="*/ 1695450 w 6070600"/>
                <a:gd name="connsiteY7" fmla="*/ 1550194 h 3041892"/>
                <a:gd name="connsiteX8" fmla="*/ 1909417 w 6070600"/>
                <a:gd name="connsiteY8" fmla="*/ 1581116 h 3041892"/>
                <a:gd name="connsiteX9" fmla="*/ 2168387 w 6070600"/>
                <a:gd name="connsiteY9" fmla="*/ 1597681 h 3041892"/>
                <a:gd name="connsiteX10" fmla="*/ 2312781 w 6070600"/>
                <a:gd name="connsiteY10" fmla="*/ 1534457 h 3041892"/>
                <a:gd name="connsiteX11" fmla="*/ 2432050 w 6070600"/>
                <a:gd name="connsiteY11" fmla="*/ 1320213 h 3041892"/>
                <a:gd name="connsiteX12" fmla="*/ 2528404 w 6070600"/>
                <a:gd name="connsiteY12" fmla="*/ 900285 h 3041892"/>
                <a:gd name="connsiteX13" fmla="*/ 2543313 w 6070600"/>
                <a:gd name="connsiteY13" fmla="*/ 617572 h 3041892"/>
                <a:gd name="connsiteX14" fmla="*/ 2556289 w 6070600"/>
                <a:gd name="connsiteY14" fmla="*/ 395046 h 3041892"/>
                <a:gd name="connsiteX15" fmla="*/ 2578100 w 6070600"/>
                <a:gd name="connsiteY15" fmla="*/ 140494 h 3041892"/>
                <a:gd name="connsiteX16" fmla="*/ 2573337 w 6070600"/>
                <a:gd name="connsiteY16" fmla="*/ 0 h 3041892"/>
                <a:gd name="connsiteX17" fmla="*/ 4057650 w 6070600"/>
                <a:gd name="connsiteY17" fmla="*/ 7144 h 3041892"/>
                <a:gd name="connsiteX18" fmla="*/ 4133850 w 6070600"/>
                <a:gd name="connsiteY18" fmla="*/ 89694 h 3041892"/>
                <a:gd name="connsiteX19" fmla="*/ 4159250 w 6070600"/>
                <a:gd name="connsiteY19" fmla="*/ 140494 h 3041892"/>
                <a:gd name="connsiteX20" fmla="*/ 4184650 w 6070600"/>
                <a:gd name="connsiteY20" fmla="*/ 197644 h 3041892"/>
                <a:gd name="connsiteX21" fmla="*/ 4178300 w 6070600"/>
                <a:gd name="connsiteY21" fmla="*/ 267494 h 3041892"/>
                <a:gd name="connsiteX22" fmla="*/ 4108450 w 6070600"/>
                <a:gd name="connsiteY22" fmla="*/ 369094 h 3041892"/>
                <a:gd name="connsiteX23" fmla="*/ 4038600 w 6070600"/>
                <a:gd name="connsiteY23" fmla="*/ 400844 h 3041892"/>
                <a:gd name="connsiteX24" fmla="*/ 3987800 w 6070600"/>
                <a:gd name="connsiteY24" fmla="*/ 445294 h 3041892"/>
                <a:gd name="connsiteX25" fmla="*/ 3961606 w 6070600"/>
                <a:gd name="connsiteY25" fmla="*/ 485775 h 3041892"/>
                <a:gd name="connsiteX26" fmla="*/ 3990975 w 6070600"/>
                <a:gd name="connsiteY26" fmla="*/ 523876 h 3041892"/>
                <a:gd name="connsiteX27" fmla="*/ 4067175 w 6070600"/>
                <a:gd name="connsiteY27" fmla="*/ 519907 h 3041892"/>
                <a:gd name="connsiteX28" fmla="*/ 4169568 w 6070600"/>
                <a:gd name="connsiteY28" fmla="*/ 515144 h 3041892"/>
                <a:gd name="connsiteX29" fmla="*/ 4381500 w 6070600"/>
                <a:gd name="connsiteY29" fmla="*/ 515144 h 3041892"/>
                <a:gd name="connsiteX30" fmla="*/ 4576762 w 6070600"/>
                <a:gd name="connsiteY30" fmla="*/ 438944 h 3041892"/>
                <a:gd name="connsiteX31" fmla="*/ 4641056 w 6070600"/>
                <a:gd name="connsiteY31" fmla="*/ 401637 h 3041892"/>
                <a:gd name="connsiteX32" fmla="*/ 4705350 w 6070600"/>
                <a:gd name="connsiteY32" fmla="*/ 369094 h 3041892"/>
                <a:gd name="connsiteX33" fmla="*/ 4826000 w 6070600"/>
                <a:gd name="connsiteY33" fmla="*/ 324644 h 3041892"/>
                <a:gd name="connsiteX34" fmla="*/ 4914900 w 6070600"/>
                <a:gd name="connsiteY34" fmla="*/ 343694 h 3041892"/>
                <a:gd name="connsiteX35" fmla="*/ 5030788 w 6070600"/>
                <a:gd name="connsiteY35" fmla="*/ 376237 h 3041892"/>
                <a:gd name="connsiteX36" fmla="*/ 5200650 w 6070600"/>
                <a:gd name="connsiteY36" fmla="*/ 515144 h 3041892"/>
                <a:gd name="connsiteX37" fmla="*/ 5251450 w 6070600"/>
                <a:gd name="connsiteY37" fmla="*/ 572294 h 3041892"/>
                <a:gd name="connsiteX38" fmla="*/ 5360194 w 6070600"/>
                <a:gd name="connsiteY38" fmla="*/ 618331 h 3041892"/>
                <a:gd name="connsiteX39" fmla="*/ 5445125 w 6070600"/>
                <a:gd name="connsiteY39" fmla="*/ 624251 h 3041892"/>
                <a:gd name="connsiteX40" fmla="*/ 5534025 w 6070600"/>
                <a:gd name="connsiteY40" fmla="*/ 580232 h 3041892"/>
                <a:gd name="connsiteX41" fmla="*/ 5645858 w 6070600"/>
                <a:gd name="connsiteY41" fmla="*/ 506292 h 3041892"/>
                <a:gd name="connsiteX42" fmla="*/ 5717382 w 6070600"/>
                <a:gd name="connsiteY42" fmla="*/ 450057 h 3041892"/>
                <a:gd name="connsiteX43" fmla="*/ 5930106 w 6070600"/>
                <a:gd name="connsiteY43" fmla="*/ 458787 h 3041892"/>
                <a:gd name="connsiteX44" fmla="*/ 6001544 w 6070600"/>
                <a:gd name="connsiteY44" fmla="*/ 493713 h 3041892"/>
                <a:gd name="connsiteX45" fmla="*/ 6070600 w 6070600"/>
                <a:gd name="connsiteY45" fmla="*/ 553244 h 3041892"/>
                <a:gd name="connsiteX46" fmla="*/ 6069012 w 6070600"/>
                <a:gd name="connsiteY46" fmla="*/ 704851 h 3041892"/>
                <a:gd name="connsiteX47" fmla="*/ 6002338 w 6070600"/>
                <a:gd name="connsiteY47" fmla="*/ 700088 h 3041892"/>
                <a:gd name="connsiteX48" fmla="*/ 5805488 w 6070600"/>
                <a:gd name="connsiteY48" fmla="*/ 704057 h 3041892"/>
                <a:gd name="connsiteX49" fmla="*/ 5657850 w 6070600"/>
                <a:gd name="connsiteY49" fmla="*/ 711201 h 3041892"/>
                <a:gd name="connsiteX50" fmla="*/ 5476875 w 6070600"/>
                <a:gd name="connsiteY50" fmla="*/ 721519 h 3041892"/>
                <a:gd name="connsiteX51" fmla="*/ 5308600 w 6070600"/>
                <a:gd name="connsiteY51" fmla="*/ 765969 h 3041892"/>
                <a:gd name="connsiteX52" fmla="*/ 5195887 w 6070600"/>
                <a:gd name="connsiteY52" fmla="*/ 788194 h 3041892"/>
                <a:gd name="connsiteX53" fmla="*/ 5039398 w 6070600"/>
                <a:gd name="connsiteY53" fmla="*/ 760740 h 3041892"/>
                <a:gd name="connsiteX54" fmla="*/ 4914106 w 6070600"/>
                <a:gd name="connsiteY54" fmla="*/ 698500 h 3041892"/>
                <a:gd name="connsiteX55" fmla="*/ 4791869 w 6070600"/>
                <a:gd name="connsiteY55" fmla="*/ 703263 h 3041892"/>
                <a:gd name="connsiteX56" fmla="*/ 4679156 w 6070600"/>
                <a:gd name="connsiteY56" fmla="*/ 711994 h 3041892"/>
                <a:gd name="connsiteX57" fmla="*/ 4572000 w 6070600"/>
                <a:gd name="connsiteY57" fmla="*/ 762794 h 3041892"/>
                <a:gd name="connsiteX58" fmla="*/ 4508500 w 6070600"/>
                <a:gd name="connsiteY58" fmla="*/ 781050 h 3041892"/>
                <a:gd name="connsiteX59" fmla="*/ 4404847 w 6070600"/>
                <a:gd name="connsiteY59" fmla="*/ 776391 h 3041892"/>
                <a:gd name="connsiteX60" fmla="*/ 4286250 w 6070600"/>
                <a:gd name="connsiteY60" fmla="*/ 737394 h 3041892"/>
                <a:gd name="connsiteX61" fmla="*/ 4096647 w 6070600"/>
                <a:gd name="connsiteY61" fmla="*/ 772992 h 3041892"/>
                <a:gd name="connsiteX62" fmla="*/ 4013200 w 6070600"/>
                <a:gd name="connsiteY62" fmla="*/ 800894 h 3041892"/>
                <a:gd name="connsiteX63" fmla="*/ 3867150 w 6070600"/>
                <a:gd name="connsiteY63" fmla="*/ 813594 h 3041892"/>
                <a:gd name="connsiteX64" fmla="*/ 3797300 w 6070600"/>
                <a:gd name="connsiteY64" fmla="*/ 813594 h 3041892"/>
                <a:gd name="connsiteX65" fmla="*/ 3714750 w 6070600"/>
                <a:gd name="connsiteY65" fmla="*/ 800894 h 3041892"/>
                <a:gd name="connsiteX66" fmla="*/ 3613150 w 6070600"/>
                <a:gd name="connsiteY66" fmla="*/ 775494 h 3041892"/>
                <a:gd name="connsiteX67" fmla="*/ 3492500 w 6070600"/>
                <a:gd name="connsiteY67" fmla="*/ 762794 h 3041892"/>
                <a:gd name="connsiteX68" fmla="*/ 3308350 w 6070600"/>
                <a:gd name="connsiteY68" fmla="*/ 762794 h 3041892"/>
                <a:gd name="connsiteX69" fmla="*/ 3219450 w 6070600"/>
                <a:gd name="connsiteY69" fmla="*/ 819944 h 3041892"/>
                <a:gd name="connsiteX70" fmla="*/ 3180004 w 6070600"/>
                <a:gd name="connsiteY70" fmla="*/ 921544 h 3041892"/>
                <a:gd name="connsiteX71" fmla="*/ 3231253 w 6070600"/>
                <a:gd name="connsiteY71" fmla="*/ 985493 h 3041892"/>
                <a:gd name="connsiteX72" fmla="*/ 3330799 w 6070600"/>
                <a:gd name="connsiteY72" fmla="*/ 1027700 h 3041892"/>
                <a:gd name="connsiteX73" fmla="*/ 3359150 w 6070600"/>
                <a:gd name="connsiteY73" fmla="*/ 1118394 h 3041892"/>
                <a:gd name="connsiteX74" fmla="*/ 3364571 w 6070600"/>
                <a:gd name="connsiteY74" fmla="*/ 1171672 h 3041892"/>
                <a:gd name="connsiteX75" fmla="*/ 3340100 w 6070600"/>
                <a:gd name="connsiteY75" fmla="*/ 1213644 h 3041892"/>
                <a:gd name="connsiteX76" fmla="*/ 3286919 w 6070600"/>
                <a:gd name="connsiteY76" fmla="*/ 1280319 h 3041892"/>
                <a:gd name="connsiteX77" fmla="*/ 3241675 w 6070600"/>
                <a:gd name="connsiteY77" fmla="*/ 1296194 h 3041892"/>
                <a:gd name="connsiteX78" fmla="*/ 3186113 w 6070600"/>
                <a:gd name="connsiteY78" fmla="*/ 1337469 h 3041892"/>
                <a:gd name="connsiteX79" fmla="*/ 3200400 w 6070600"/>
                <a:gd name="connsiteY79" fmla="*/ 1461294 h 3041892"/>
                <a:gd name="connsiteX80" fmla="*/ 3219450 w 6070600"/>
                <a:gd name="connsiteY80" fmla="*/ 1518444 h 3041892"/>
                <a:gd name="connsiteX81" fmla="*/ 3248025 w 6070600"/>
                <a:gd name="connsiteY81" fmla="*/ 1644651 h 3041892"/>
                <a:gd name="connsiteX82" fmla="*/ 3260725 w 6070600"/>
                <a:gd name="connsiteY82" fmla="*/ 1786731 h 3041892"/>
                <a:gd name="connsiteX83" fmla="*/ 3251200 w 6070600"/>
                <a:gd name="connsiteY83" fmla="*/ 1874044 h 3041892"/>
                <a:gd name="connsiteX84" fmla="*/ 3162300 w 6070600"/>
                <a:gd name="connsiteY84" fmla="*/ 1867694 h 3041892"/>
                <a:gd name="connsiteX85" fmla="*/ 3029744 w 6070600"/>
                <a:gd name="connsiteY85" fmla="*/ 1809751 h 3041892"/>
                <a:gd name="connsiteX86" fmla="*/ 2965450 w 6070600"/>
                <a:gd name="connsiteY86" fmla="*/ 1785144 h 3041892"/>
                <a:gd name="connsiteX87" fmla="*/ 2922588 w 6070600"/>
                <a:gd name="connsiteY87" fmla="*/ 1802606 h 3041892"/>
                <a:gd name="connsiteX88" fmla="*/ 2879725 w 6070600"/>
                <a:gd name="connsiteY88" fmla="*/ 1878806 h 3041892"/>
                <a:gd name="connsiteX89" fmla="*/ 2959100 w 6070600"/>
                <a:gd name="connsiteY89" fmla="*/ 1981994 h 3041892"/>
                <a:gd name="connsiteX90" fmla="*/ 2997200 w 6070600"/>
                <a:gd name="connsiteY90" fmla="*/ 2045494 h 3041892"/>
                <a:gd name="connsiteX91" fmla="*/ 3030537 w 6070600"/>
                <a:gd name="connsiteY91" fmla="*/ 2182019 h 3041892"/>
                <a:gd name="connsiteX92" fmla="*/ 3055937 w 6070600"/>
                <a:gd name="connsiteY92" fmla="*/ 2381250 h 3041892"/>
                <a:gd name="connsiteX93" fmla="*/ 3086998 w 6070600"/>
                <a:gd name="connsiteY93" fmla="*/ 2553633 h 3041892"/>
                <a:gd name="connsiteX94" fmla="*/ 3093623 w 6070600"/>
                <a:gd name="connsiteY94" fmla="*/ 2662031 h 3041892"/>
                <a:gd name="connsiteX95" fmla="*/ 3102530 w 6070600"/>
                <a:gd name="connsiteY95" fmla="*/ 2741395 h 3041892"/>
                <a:gd name="connsiteX96" fmla="*/ 3128742 w 6070600"/>
                <a:gd name="connsiteY96" fmla="*/ 2848073 h 3041892"/>
                <a:gd name="connsiteX97" fmla="*/ 3147803 w 6070600"/>
                <a:gd name="connsiteY97" fmla="*/ 2898315 h 3041892"/>
                <a:gd name="connsiteX98" fmla="*/ 3162576 w 6070600"/>
                <a:gd name="connsiteY98" fmla="*/ 2934771 h 3041892"/>
                <a:gd name="connsiteX99" fmla="*/ 3177209 w 6070600"/>
                <a:gd name="connsiteY99" fmla="*/ 2992472 h 3041892"/>
                <a:gd name="connsiteX100" fmla="*/ 3147392 w 6070600"/>
                <a:gd name="connsiteY100" fmla="*/ 3019253 h 3041892"/>
                <a:gd name="connsiteX101" fmla="*/ 3123371 w 6070600"/>
                <a:gd name="connsiteY101" fmla="*/ 3041892 h 3041892"/>
                <a:gd name="connsiteX102" fmla="*/ 3050761 w 6070600"/>
                <a:gd name="connsiteY102" fmla="*/ 2747031 h 3041892"/>
                <a:gd name="connsiteX103" fmla="*/ 3030370 w 6070600"/>
                <a:gd name="connsiteY103" fmla="*/ 2631201 h 3041892"/>
                <a:gd name="connsiteX104" fmla="*/ 2990913 w 6070600"/>
                <a:gd name="connsiteY104" fmla="*/ 2471007 h 3041892"/>
                <a:gd name="connsiteX105" fmla="*/ 2965450 w 6070600"/>
                <a:gd name="connsiteY105" fmla="*/ 2382044 h 3041892"/>
                <a:gd name="connsiteX106" fmla="*/ 2907393 w 6070600"/>
                <a:gd name="connsiteY106" fmla="*/ 2259580 h 3041892"/>
                <a:gd name="connsiteX107" fmla="*/ 2821214 w 6070600"/>
                <a:gd name="connsiteY107" fmla="*/ 2233273 h 3041892"/>
                <a:gd name="connsiteX108" fmla="*/ 2647950 w 6070600"/>
                <a:gd name="connsiteY108" fmla="*/ 2286794 h 3041892"/>
                <a:gd name="connsiteX109" fmla="*/ 2314122 w 6070600"/>
                <a:gd name="connsiteY109" fmla="*/ 2383858 h 3041892"/>
                <a:gd name="connsiteX110" fmla="*/ 1987550 w 6070600"/>
                <a:gd name="connsiteY110" fmla="*/ 2458244 h 3041892"/>
                <a:gd name="connsiteX111" fmla="*/ 1630190 w 6070600"/>
                <a:gd name="connsiteY111" fmla="*/ 2618818 h 3041892"/>
                <a:gd name="connsiteX112" fmla="*/ 1238250 w 6070600"/>
                <a:gd name="connsiteY112" fmla="*/ 2712244 h 3041892"/>
                <a:gd name="connsiteX113" fmla="*/ 946150 w 6070600"/>
                <a:gd name="connsiteY113" fmla="*/ 2756694 h 3041892"/>
                <a:gd name="connsiteX114" fmla="*/ 558800 w 6070600"/>
                <a:gd name="connsiteY114" fmla="*/ 2775744 h 3041892"/>
                <a:gd name="connsiteX115" fmla="*/ 298450 w 6070600"/>
                <a:gd name="connsiteY115" fmla="*/ 2839244 h 3041892"/>
                <a:gd name="connsiteX116" fmla="*/ 0 w 6070600"/>
                <a:gd name="connsiteY116" fmla="*/ 2953544 h 3041892"/>
                <a:gd name="connsiteX0" fmla="*/ 0 w 6070600"/>
                <a:gd name="connsiteY0" fmla="*/ 2953544 h 3019253"/>
                <a:gd name="connsiteX1" fmla="*/ 3175 w 6070600"/>
                <a:gd name="connsiteY1" fmla="*/ 1839119 h 3019253"/>
                <a:gd name="connsiteX2" fmla="*/ 330200 w 6070600"/>
                <a:gd name="connsiteY2" fmla="*/ 1708944 h 3019253"/>
                <a:gd name="connsiteX3" fmla="*/ 708440 w 6070600"/>
                <a:gd name="connsiteY3" fmla="*/ 1560134 h 3019253"/>
                <a:gd name="connsiteX4" fmla="*/ 936211 w 6070600"/>
                <a:gd name="connsiteY4" fmla="*/ 1502707 h 3019253"/>
                <a:gd name="connsiteX5" fmla="*/ 1301750 w 6070600"/>
                <a:gd name="connsiteY5" fmla="*/ 1512094 h 3019253"/>
                <a:gd name="connsiteX6" fmla="*/ 1558235 w 6070600"/>
                <a:gd name="connsiteY6" fmla="*/ 1524794 h 3019253"/>
                <a:gd name="connsiteX7" fmla="*/ 1695450 w 6070600"/>
                <a:gd name="connsiteY7" fmla="*/ 1550194 h 3019253"/>
                <a:gd name="connsiteX8" fmla="*/ 1909417 w 6070600"/>
                <a:gd name="connsiteY8" fmla="*/ 1581116 h 3019253"/>
                <a:gd name="connsiteX9" fmla="*/ 2168387 w 6070600"/>
                <a:gd name="connsiteY9" fmla="*/ 1597681 h 3019253"/>
                <a:gd name="connsiteX10" fmla="*/ 2312781 w 6070600"/>
                <a:gd name="connsiteY10" fmla="*/ 1534457 h 3019253"/>
                <a:gd name="connsiteX11" fmla="*/ 2432050 w 6070600"/>
                <a:gd name="connsiteY11" fmla="*/ 1320213 h 3019253"/>
                <a:gd name="connsiteX12" fmla="*/ 2528404 w 6070600"/>
                <a:gd name="connsiteY12" fmla="*/ 900285 h 3019253"/>
                <a:gd name="connsiteX13" fmla="*/ 2543313 w 6070600"/>
                <a:gd name="connsiteY13" fmla="*/ 617572 h 3019253"/>
                <a:gd name="connsiteX14" fmla="*/ 2556289 w 6070600"/>
                <a:gd name="connsiteY14" fmla="*/ 395046 h 3019253"/>
                <a:gd name="connsiteX15" fmla="*/ 2578100 w 6070600"/>
                <a:gd name="connsiteY15" fmla="*/ 140494 h 3019253"/>
                <a:gd name="connsiteX16" fmla="*/ 2573337 w 6070600"/>
                <a:gd name="connsiteY16" fmla="*/ 0 h 3019253"/>
                <a:gd name="connsiteX17" fmla="*/ 4057650 w 6070600"/>
                <a:gd name="connsiteY17" fmla="*/ 7144 h 3019253"/>
                <a:gd name="connsiteX18" fmla="*/ 4133850 w 6070600"/>
                <a:gd name="connsiteY18" fmla="*/ 89694 h 3019253"/>
                <a:gd name="connsiteX19" fmla="*/ 4159250 w 6070600"/>
                <a:gd name="connsiteY19" fmla="*/ 140494 h 3019253"/>
                <a:gd name="connsiteX20" fmla="*/ 4184650 w 6070600"/>
                <a:gd name="connsiteY20" fmla="*/ 197644 h 3019253"/>
                <a:gd name="connsiteX21" fmla="*/ 4178300 w 6070600"/>
                <a:gd name="connsiteY21" fmla="*/ 267494 h 3019253"/>
                <a:gd name="connsiteX22" fmla="*/ 4108450 w 6070600"/>
                <a:gd name="connsiteY22" fmla="*/ 369094 h 3019253"/>
                <a:gd name="connsiteX23" fmla="*/ 4038600 w 6070600"/>
                <a:gd name="connsiteY23" fmla="*/ 400844 h 3019253"/>
                <a:gd name="connsiteX24" fmla="*/ 3987800 w 6070600"/>
                <a:gd name="connsiteY24" fmla="*/ 445294 h 3019253"/>
                <a:gd name="connsiteX25" fmla="*/ 3961606 w 6070600"/>
                <a:gd name="connsiteY25" fmla="*/ 485775 h 3019253"/>
                <a:gd name="connsiteX26" fmla="*/ 3990975 w 6070600"/>
                <a:gd name="connsiteY26" fmla="*/ 523876 h 3019253"/>
                <a:gd name="connsiteX27" fmla="*/ 4067175 w 6070600"/>
                <a:gd name="connsiteY27" fmla="*/ 519907 h 3019253"/>
                <a:gd name="connsiteX28" fmla="*/ 4169568 w 6070600"/>
                <a:gd name="connsiteY28" fmla="*/ 515144 h 3019253"/>
                <a:gd name="connsiteX29" fmla="*/ 4381500 w 6070600"/>
                <a:gd name="connsiteY29" fmla="*/ 515144 h 3019253"/>
                <a:gd name="connsiteX30" fmla="*/ 4576762 w 6070600"/>
                <a:gd name="connsiteY30" fmla="*/ 438944 h 3019253"/>
                <a:gd name="connsiteX31" fmla="*/ 4641056 w 6070600"/>
                <a:gd name="connsiteY31" fmla="*/ 401637 h 3019253"/>
                <a:gd name="connsiteX32" fmla="*/ 4705350 w 6070600"/>
                <a:gd name="connsiteY32" fmla="*/ 369094 h 3019253"/>
                <a:gd name="connsiteX33" fmla="*/ 4826000 w 6070600"/>
                <a:gd name="connsiteY33" fmla="*/ 324644 h 3019253"/>
                <a:gd name="connsiteX34" fmla="*/ 4914900 w 6070600"/>
                <a:gd name="connsiteY34" fmla="*/ 343694 h 3019253"/>
                <a:gd name="connsiteX35" fmla="*/ 5030788 w 6070600"/>
                <a:gd name="connsiteY35" fmla="*/ 376237 h 3019253"/>
                <a:gd name="connsiteX36" fmla="*/ 5200650 w 6070600"/>
                <a:gd name="connsiteY36" fmla="*/ 515144 h 3019253"/>
                <a:gd name="connsiteX37" fmla="*/ 5251450 w 6070600"/>
                <a:gd name="connsiteY37" fmla="*/ 572294 h 3019253"/>
                <a:gd name="connsiteX38" fmla="*/ 5360194 w 6070600"/>
                <a:gd name="connsiteY38" fmla="*/ 618331 h 3019253"/>
                <a:gd name="connsiteX39" fmla="*/ 5445125 w 6070600"/>
                <a:gd name="connsiteY39" fmla="*/ 624251 h 3019253"/>
                <a:gd name="connsiteX40" fmla="*/ 5534025 w 6070600"/>
                <a:gd name="connsiteY40" fmla="*/ 580232 h 3019253"/>
                <a:gd name="connsiteX41" fmla="*/ 5645858 w 6070600"/>
                <a:gd name="connsiteY41" fmla="*/ 506292 h 3019253"/>
                <a:gd name="connsiteX42" fmla="*/ 5717382 w 6070600"/>
                <a:gd name="connsiteY42" fmla="*/ 450057 h 3019253"/>
                <a:gd name="connsiteX43" fmla="*/ 5930106 w 6070600"/>
                <a:gd name="connsiteY43" fmla="*/ 458787 h 3019253"/>
                <a:gd name="connsiteX44" fmla="*/ 6001544 w 6070600"/>
                <a:gd name="connsiteY44" fmla="*/ 493713 h 3019253"/>
                <a:gd name="connsiteX45" fmla="*/ 6070600 w 6070600"/>
                <a:gd name="connsiteY45" fmla="*/ 553244 h 3019253"/>
                <a:gd name="connsiteX46" fmla="*/ 6069012 w 6070600"/>
                <a:gd name="connsiteY46" fmla="*/ 704851 h 3019253"/>
                <a:gd name="connsiteX47" fmla="*/ 6002338 w 6070600"/>
                <a:gd name="connsiteY47" fmla="*/ 700088 h 3019253"/>
                <a:gd name="connsiteX48" fmla="*/ 5805488 w 6070600"/>
                <a:gd name="connsiteY48" fmla="*/ 704057 h 3019253"/>
                <a:gd name="connsiteX49" fmla="*/ 5657850 w 6070600"/>
                <a:gd name="connsiteY49" fmla="*/ 711201 h 3019253"/>
                <a:gd name="connsiteX50" fmla="*/ 5476875 w 6070600"/>
                <a:gd name="connsiteY50" fmla="*/ 721519 h 3019253"/>
                <a:gd name="connsiteX51" fmla="*/ 5308600 w 6070600"/>
                <a:gd name="connsiteY51" fmla="*/ 765969 h 3019253"/>
                <a:gd name="connsiteX52" fmla="*/ 5195887 w 6070600"/>
                <a:gd name="connsiteY52" fmla="*/ 788194 h 3019253"/>
                <a:gd name="connsiteX53" fmla="*/ 5039398 w 6070600"/>
                <a:gd name="connsiteY53" fmla="*/ 760740 h 3019253"/>
                <a:gd name="connsiteX54" fmla="*/ 4914106 w 6070600"/>
                <a:gd name="connsiteY54" fmla="*/ 698500 h 3019253"/>
                <a:gd name="connsiteX55" fmla="*/ 4791869 w 6070600"/>
                <a:gd name="connsiteY55" fmla="*/ 703263 h 3019253"/>
                <a:gd name="connsiteX56" fmla="*/ 4679156 w 6070600"/>
                <a:gd name="connsiteY56" fmla="*/ 711994 h 3019253"/>
                <a:gd name="connsiteX57" fmla="*/ 4572000 w 6070600"/>
                <a:gd name="connsiteY57" fmla="*/ 762794 h 3019253"/>
                <a:gd name="connsiteX58" fmla="*/ 4508500 w 6070600"/>
                <a:gd name="connsiteY58" fmla="*/ 781050 h 3019253"/>
                <a:gd name="connsiteX59" fmla="*/ 4404847 w 6070600"/>
                <a:gd name="connsiteY59" fmla="*/ 776391 h 3019253"/>
                <a:gd name="connsiteX60" fmla="*/ 4286250 w 6070600"/>
                <a:gd name="connsiteY60" fmla="*/ 737394 h 3019253"/>
                <a:gd name="connsiteX61" fmla="*/ 4096647 w 6070600"/>
                <a:gd name="connsiteY61" fmla="*/ 772992 h 3019253"/>
                <a:gd name="connsiteX62" fmla="*/ 4013200 w 6070600"/>
                <a:gd name="connsiteY62" fmla="*/ 800894 h 3019253"/>
                <a:gd name="connsiteX63" fmla="*/ 3867150 w 6070600"/>
                <a:gd name="connsiteY63" fmla="*/ 813594 h 3019253"/>
                <a:gd name="connsiteX64" fmla="*/ 3797300 w 6070600"/>
                <a:gd name="connsiteY64" fmla="*/ 813594 h 3019253"/>
                <a:gd name="connsiteX65" fmla="*/ 3714750 w 6070600"/>
                <a:gd name="connsiteY65" fmla="*/ 800894 h 3019253"/>
                <a:gd name="connsiteX66" fmla="*/ 3613150 w 6070600"/>
                <a:gd name="connsiteY66" fmla="*/ 775494 h 3019253"/>
                <a:gd name="connsiteX67" fmla="*/ 3492500 w 6070600"/>
                <a:gd name="connsiteY67" fmla="*/ 762794 h 3019253"/>
                <a:gd name="connsiteX68" fmla="*/ 3308350 w 6070600"/>
                <a:gd name="connsiteY68" fmla="*/ 762794 h 3019253"/>
                <a:gd name="connsiteX69" fmla="*/ 3219450 w 6070600"/>
                <a:gd name="connsiteY69" fmla="*/ 819944 h 3019253"/>
                <a:gd name="connsiteX70" fmla="*/ 3180004 w 6070600"/>
                <a:gd name="connsiteY70" fmla="*/ 921544 h 3019253"/>
                <a:gd name="connsiteX71" fmla="*/ 3231253 w 6070600"/>
                <a:gd name="connsiteY71" fmla="*/ 985493 h 3019253"/>
                <a:gd name="connsiteX72" fmla="*/ 3330799 w 6070600"/>
                <a:gd name="connsiteY72" fmla="*/ 1027700 h 3019253"/>
                <a:gd name="connsiteX73" fmla="*/ 3359150 w 6070600"/>
                <a:gd name="connsiteY73" fmla="*/ 1118394 h 3019253"/>
                <a:gd name="connsiteX74" fmla="*/ 3364571 w 6070600"/>
                <a:gd name="connsiteY74" fmla="*/ 1171672 h 3019253"/>
                <a:gd name="connsiteX75" fmla="*/ 3340100 w 6070600"/>
                <a:gd name="connsiteY75" fmla="*/ 1213644 h 3019253"/>
                <a:gd name="connsiteX76" fmla="*/ 3286919 w 6070600"/>
                <a:gd name="connsiteY76" fmla="*/ 1280319 h 3019253"/>
                <a:gd name="connsiteX77" fmla="*/ 3241675 w 6070600"/>
                <a:gd name="connsiteY77" fmla="*/ 1296194 h 3019253"/>
                <a:gd name="connsiteX78" fmla="*/ 3186113 w 6070600"/>
                <a:gd name="connsiteY78" fmla="*/ 1337469 h 3019253"/>
                <a:gd name="connsiteX79" fmla="*/ 3200400 w 6070600"/>
                <a:gd name="connsiteY79" fmla="*/ 1461294 h 3019253"/>
                <a:gd name="connsiteX80" fmla="*/ 3219450 w 6070600"/>
                <a:gd name="connsiteY80" fmla="*/ 1518444 h 3019253"/>
                <a:gd name="connsiteX81" fmla="*/ 3248025 w 6070600"/>
                <a:gd name="connsiteY81" fmla="*/ 1644651 h 3019253"/>
                <a:gd name="connsiteX82" fmla="*/ 3260725 w 6070600"/>
                <a:gd name="connsiteY82" fmla="*/ 1786731 h 3019253"/>
                <a:gd name="connsiteX83" fmla="*/ 3251200 w 6070600"/>
                <a:gd name="connsiteY83" fmla="*/ 1874044 h 3019253"/>
                <a:gd name="connsiteX84" fmla="*/ 3162300 w 6070600"/>
                <a:gd name="connsiteY84" fmla="*/ 1867694 h 3019253"/>
                <a:gd name="connsiteX85" fmla="*/ 3029744 w 6070600"/>
                <a:gd name="connsiteY85" fmla="*/ 1809751 h 3019253"/>
                <a:gd name="connsiteX86" fmla="*/ 2965450 w 6070600"/>
                <a:gd name="connsiteY86" fmla="*/ 1785144 h 3019253"/>
                <a:gd name="connsiteX87" fmla="*/ 2922588 w 6070600"/>
                <a:gd name="connsiteY87" fmla="*/ 1802606 h 3019253"/>
                <a:gd name="connsiteX88" fmla="*/ 2879725 w 6070600"/>
                <a:gd name="connsiteY88" fmla="*/ 1878806 h 3019253"/>
                <a:gd name="connsiteX89" fmla="*/ 2959100 w 6070600"/>
                <a:gd name="connsiteY89" fmla="*/ 1981994 h 3019253"/>
                <a:gd name="connsiteX90" fmla="*/ 2997200 w 6070600"/>
                <a:gd name="connsiteY90" fmla="*/ 2045494 h 3019253"/>
                <a:gd name="connsiteX91" fmla="*/ 3030537 w 6070600"/>
                <a:gd name="connsiteY91" fmla="*/ 2182019 h 3019253"/>
                <a:gd name="connsiteX92" fmla="*/ 3055937 w 6070600"/>
                <a:gd name="connsiteY92" fmla="*/ 2381250 h 3019253"/>
                <a:gd name="connsiteX93" fmla="*/ 3086998 w 6070600"/>
                <a:gd name="connsiteY93" fmla="*/ 2553633 h 3019253"/>
                <a:gd name="connsiteX94" fmla="*/ 3093623 w 6070600"/>
                <a:gd name="connsiteY94" fmla="*/ 2662031 h 3019253"/>
                <a:gd name="connsiteX95" fmla="*/ 3102530 w 6070600"/>
                <a:gd name="connsiteY95" fmla="*/ 2741395 h 3019253"/>
                <a:gd name="connsiteX96" fmla="*/ 3128742 w 6070600"/>
                <a:gd name="connsiteY96" fmla="*/ 2848073 h 3019253"/>
                <a:gd name="connsiteX97" fmla="*/ 3147803 w 6070600"/>
                <a:gd name="connsiteY97" fmla="*/ 2898315 h 3019253"/>
                <a:gd name="connsiteX98" fmla="*/ 3162576 w 6070600"/>
                <a:gd name="connsiteY98" fmla="*/ 2934771 h 3019253"/>
                <a:gd name="connsiteX99" fmla="*/ 3177209 w 6070600"/>
                <a:gd name="connsiteY99" fmla="*/ 2992472 h 3019253"/>
                <a:gd name="connsiteX100" fmla="*/ 3147392 w 6070600"/>
                <a:gd name="connsiteY100" fmla="*/ 3019253 h 3019253"/>
                <a:gd name="connsiteX101" fmla="*/ 3100180 w 6070600"/>
                <a:gd name="connsiteY101" fmla="*/ 2922622 h 3019253"/>
                <a:gd name="connsiteX102" fmla="*/ 3050761 w 6070600"/>
                <a:gd name="connsiteY102" fmla="*/ 2747031 h 3019253"/>
                <a:gd name="connsiteX103" fmla="*/ 3030370 w 6070600"/>
                <a:gd name="connsiteY103" fmla="*/ 2631201 h 3019253"/>
                <a:gd name="connsiteX104" fmla="*/ 2990913 w 6070600"/>
                <a:gd name="connsiteY104" fmla="*/ 2471007 h 3019253"/>
                <a:gd name="connsiteX105" fmla="*/ 2965450 w 6070600"/>
                <a:gd name="connsiteY105" fmla="*/ 2382044 h 3019253"/>
                <a:gd name="connsiteX106" fmla="*/ 2907393 w 6070600"/>
                <a:gd name="connsiteY106" fmla="*/ 2259580 h 3019253"/>
                <a:gd name="connsiteX107" fmla="*/ 2821214 w 6070600"/>
                <a:gd name="connsiteY107" fmla="*/ 2233273 h 3019253"/>
                <a:gd name="connsiteX108" fmla="*/ 2647950 w 6070600"/>
                <a:gd name="connsiteY108" fmla="*/ 2286794 h 3019253"/>
                <a:gd name="connsiteX109" fmla="*/ 2314122 w 6070600"/>
                <a:gd name="connsiteY109" fmla="*/ 2383858 h 3019253"/>
                <a:gd name="connsiteX110" fmla="*/ 1987550 w 6070600"/>
                <a:gd name="connsiteY110" fmla="*/ 2458244 h 3019253"/>
                <a:gd name="connsiteX111" fmla="*/ 1630190 w 6070600"/>
                <a:gd name="connsiteY111" fmla="*/ 2618818 h 3019253"/>
                <a:gd name="connsiteX112" fmla="*/ 1238250 w 6070600"/>
                <a:gd name="connsiteY112" fmla="*/ 2712244 h 3019253"/>
                <a:gd name="connsiteX113" fmla="*/ 946150 w 6070600"/>
                <a:gd name="connsiteY113" fmla="*/ 2756694 h 3019253"/>
                <a:gd name="connsiteX114" fmla="*/ 558800 w 6070600"/>
                <a:gd name="connsiteY114" fmla="*/ 2775744 h 3019253"/>
                <a:gd name="connsiteX115" fmla="*/ 298450 w 6070600"/>
                <a:gd name="connsiteY115" fmla="*/ 2839244 h 3019253"/>
                <a:gd name="connsiteX116" fmla="*/ 0 w 6070600"/>
                <a:gd name="connsiteY116" fmla="*/ 2953544 h 3019253"/>
                <a:gd name="connsiteX0" fmla="*/ 0 w 6070600"/>
                <a:gd name="connsiteY0" fmla="*/ 2953544 h 3019253"/>
                <a:gd name="connsiteX1" fmla="*/ 3175 w 6070600"/>
                <a:gd name="connsiteY1" fmla="*/ 1839119 h 3019253"/>
                <a:gd name="connsiteX2" fmla="*/ 330200 w 6070600"/>
                <a:gd name="connsiteY2" fmla="*/ 1708944 h 3019253"/>
                <a:gd name="connsiteX3" fmla="*/ 708440 w 6070600"/>
                <a:gd name="connsiteY3" fmla="*/ 1560134 h 3019253"/>
                <a:gd name="connsiteX4" fmla="*/ 936211 w 6070600"/>
                <a:gd name="connsiteY4" fmla="*/ 1502707 h 3019253"/>
                <a:gd name="connsiteX5" fmla="*/ 1301750 w 6070600"/>
                <a:gd name="connsiteY5" fmla="*/ 1512094 h 3019253"/>
                <a:gd name="connsiteX6" fmla="*/ 1558235 w 6070600"/>
                <a:gd name="connsiteY6" fmla="*/ 1524794 h 3019253"/>
                <a:gd name="connsiteX7" fmla="*/ 1695450 w 6070600"/>
                <a:gd name="connsiteY7" fmla="*/ 1550194 h 3019253"/>
                <a:gd name="connsiteX8" fmla="*/ 1909417 w 6070600"/>
                <a:gd name="connsiteY8" fmla="*/ 1581116 h 3019253"/>
                <a:gd name="connsiteX9" fmla="*/ 2168387 w 6070600"/>
                <a:gd name="connsiteY9" fmla="*/ 1597681 h 3019253"/>
                <a:gd name="connsiteX10" fmla="*/ 2312781 w 6070600"/>
                <a:gd name="connsiteY10" fmla="*/ 1534457 h 3019253"/>
                <a:gd name="connsiteX11" fmla="*/ 2432050 w 6070600"/>
                <a:gd name="connsiteY11" fmla="*/ 1320213 h 3019253"/>
                <a:gd name="connsiteX12" fmla="*/ 2528404 w 6070600"/>
                <a:gd name="connsiteY12" fmla="*/ 900285 h 3019253"/>
                <a:gd name="connsiteX13" fmla="*/ 2543313 w 6070600"/>
                <a:gd name="connsiteY13" fmla="*/ 617572 h 3019253"/>
                <a:gd name="connsiteX14" fmla="*/ 2556289 w 6070600"/>
                <a:gd name="connsiteY14" fmla="*/ 395046 h 3019253"/>
                <a:gd name="connsiteX15" fmla="*/ 2578100 w 6070600"/>
                <a:gd name="connsiteY15" fmla="*/ 140494 h 3019253"/>
                <a:gd name="connsiteX16" fmla="*/ 2573337 w 6070600"/>
                <a:gd name="connsiteY16" fmla="*/ 0 h 3019253"/>
                <a:gd name="connsiteX17" fmla="*/ 4057650 w 6070600"/>
                <a:gd name="connsiteY17" fmla="*/ 7144 h 3019253"/>
                <a:gd name="connsiteX18" fmla="*/ 4133850 w 6070600"/>
                <a:gd name="connsiteY18" fmla="*/ 89694 h 3019253"/>
                <a:gd name="connsiteX19" fmla="*/ 4159250 w 6070600"/>
                <a:gd name="connsiteY19" fmla="*/ 140494 h 3019253"/>
                <a:gd name="connsiteX20" fmla="*/ 4184650 w 6070600"/>
                <a:gd name="connsiteY20" fmla="*/ 197644 h 3019253"/>
                <a:gd name="connsiteX21" fmla="*/ 4178300 w 6070600"/>
                <a:gd name="connsiteY21" fmla="*/ 267494 h 3019253"/>
                <a:gd name="connsiteX22" fmla="*/ 4108450 w 6070600"/>
                <a:gd name="connsiteY22" fmla="*/ 369094 h 3019253"/>
                <a:gd name="connsiteX23" fmla="*/ 4038600 w 6070600"/>
                <a:gd name="connsiteY23" fmla="*/ 400844 h 3019253"/>
                <a:gd name="connsiteX24" fmla="*/ 3987800 w 6070600"/>
                <a:gd name="connsiteY24" fmla="*/ 445294 h 3019253"/>
                <a:gd name="connsiteX25" fmla="*/ 3961606 w 6070600"/>
                <a:gd name="connsiteY25" fmla="*/ 485775 h 3019253"/>
                <a:gd name="connsiteX26" fmla="*/ 3990975 w 6070600"/>
                <a:gd name="connsiteY26" fmla="*/ 523876 h 3019253"/>
                <a:gd name="connsiteX27" fmla="*/ 4067175 w 6070600"/>
                <a:gd name="connsiteY27" fmla="*/ 519907 h 3019253"/>
                <a:gd name="connsiteX28" fmla="*/ 4169568 w 6070600"/>
                <a:gd name="connsiteY28" fmla="*/ 515144 h 3019253"/>
                <a:gd name="connsiteX29" fmla="*/ 4381500 w 6070600"/>
                <a:gd name="connsiteY29" fmla="*/ 515144 h 3019253"/>
                <a:gd name="connsiteX30" fmla="*/ 4576762 w 6070600"/>
                <a:gd name="connsiteY30" fmla="*/ 438944 h 3019253"/>
                <a:gd name="connsiteX31" fmla="*/ 4641056 w 6070600"/>
                <a:gd name="connsiteY31" fmla="*/ 401637 h 3019253"/>
                <a:gd name="connsiteX32" fmla="*/ 4705350 w 6070600"/>
                <a:gd name="connsiteY32" fmla="*/ 369094 h 3019253"/>
                <a:gd name="connsiteX33" fmla="*/ 4826000 w 6070600"/>
                <a:gd name="connsiteY33" fmla="*/ 324644 h 3019253"/>
                <a:gd name="connsiteX34" fmla="*/ 4914900 w 6070600"/>
                <a:gd name="connsiteY34" fmla="*/ 343694 h 3019253"/>
                <a:gd name="connsiteX35" fmla="*/ 5030788 w 6070600"/>
                <a:gd name="connsiteY35" fmla="*/ 376237 h 3019253"/>
                <a:gd name="connsiteX36" fmla="*/ 5200650 w 6070600"/>
                <a:gd name="connsiteY36" fmla="*/ 515144 h 3019253"/>
                <a:gd name="connsiteX37" fmla="*/ 5251450 w 6070600"/>
                <a:gd name="connsiteY37" fmla="*/ 572294 h 3019253"/>
                <a:gd name="connsiteX38" fmla="*/ 5360194 w 6070600"/>
                <a:gd name="connsiteY38" fmla="*/ 618331 h 3019253"/>
                <a:gd name="connsiteX39" fmla="*/ 5445125 w 6070600"/>
                <a:gd name="connsiteY39" fmla="*/ 624251 h 3019253"/>
                <a:gd name="connsiteX40" fmla="*/ 5534025 w 6070600"/>
                <a:gd name="connsiteY40" fmla="*/ 580232 h 3019253"/>
                <a:gd name="connsiteX41" fmla="*/ 5645858 w 6070600"/>
                <a:gd name="connsiteY41" fmla="*/ 506292 h 3019253"/>
                <a:gd name="connsiteX42" fmla="*/ 5717382 w 6070600"/>
                <a:gd name="connsiteY42" fmla="*/ 450057 h 3019253"/>
                <a:gd name="connsiteX43" fmla="*/ 5930106 w 6070600"/>
                <a:gd name="connsiteY43" fmla="*/ 458787 h 3019253"/>
                <a:gd name="connsiteX44" fmla="*/ 6001544 w 6070600"/>
                <a:gd name="connsiteY44" fmla="*/ 493713 h 3019253"/>
                <a:gd name="connsiteX45" fmla="*/ 6070600 w 6070600"/>
                <a:gd name="connsiteY45" fmla="*/ 553244 h 3019253"/>
                <a:gd name="connsiteX46" fmla="*/ 6069012 w 6070600"/>
                <a:gd name="connsiteY46" fmla="*/ 704851 h 3019253"/>
                <a:gd name="connsiteX47" fmla="*/ 6002338 w 6070600"/>
                <a:gd name="connsiteY47" fmla="*/ 700088 h 3019253"/>
                <a:gd name="connsiteX48" fmla="*/ 5805488 w 6070600"/>
                <a:gd name="connsiteY48" fmla="*/ 704057 h 3019253"/>
                <a:gd name="connsiteX49" fmla="*/ 5657850 w 6070600"/>
                <a:gd name="connsiteY49" fmla="*/ 711201 h 3019253"/>
                <a:gd name="connsiteX50" fmla="*/ 5476875 w 6070600"/>
                <a:gd name="connsiteY50" fmla="*/ 721519 h 3019253"/>
                <a:gd name="connsiteX51" fmla="*/ 5308600 w 6070600"/>
                <a:gd name="connsiteY51" fmla="*/ 765969 h 3019253"/>
                <a:gd name="connsiteX52" fmla="*/ 5195887 w 6070600"/>
                <a:gd name="connsiteY52" fmla="*/ 788194 h 3019253"/>
                <a:gd name="connsiteX53" fmla="*/ 5039398 w 6070600"/>
                <a:gd name="connsiteY53" fmla="*/ 760740 h 3019253"/>
                <a:gd name="connsiteX54" fmla="*/ 4914106 w 6070600"/>
                <a:gd name="connsiteY54" fmla="*/ 698500 h 3019253"/>
                <a:gd name="connsiteX55" fmla="*/ 4791869 w 6070600"/>
                <a:gd name="connsiteY55" fmla="*/ 703263 h 3019253"/>
                <a:gd name="connsiteX56" fmla="*/ 4679156 w 6070600"/>
                <a:gd name="connsiteY56" fmla="*/ 711994 h 3019253"/>
                <a:gd name="connsiteX57" fmla="*/ 4572000 w 6070600"/>
                <a:gd name="connsiteY57" fmla="*/ 762794 h 3019253"/>
                <a:gd name="connsiteX58" fmla="*/ 4508500 w 6070600"/>
                <a:gd name="connsiteY58" fmla="*/ 781050 h 3019253"/>
                <a:gd name="connsiteX59" fmla="*/ 4404847 w 6070600"/>
                <a:gd name="connsiteY59" fmla="*/ 776391 h 3019253"/>
                <a:gd name="connsiteX60" fmla="*/ 4286250 w 6070600"/>
                <a:gd name="connsiteY60" fmla="*/ 737394 h 3019253"/>
                <a:gd name="connsiteX61" fmla="*/ 4096647 w 6070600"/>
                <a:gd name="connsiteY61" fmla="*/ 772992 h 3019253"/>
                <a:gd name="connsiteX62" fmla="*/ 4013200 w 6070600"/>
                <a:gd name="connsiteY62" fmla="*/ 800894 h 3019253"/>
                <a:gd name="connsiteX63" fmla="*/ 3867150 w 6070600"/>
                <a:gd name="connsiteY63" fmla="*/ 813594 h 3019253"/>
                <a:gd name="connsiteX64" fmla="*/ 3797300 w 6070600"/>
                <a:gd name="connsiteY64" fmla="*/ 813594 h 3019253"/>
                <a:gd name="connsiteX65" fmla="*/ 3714750 w 6070600"/>
                <a:gd name="connsiteY65" fmla="*/ 800894 h 3019253"/>
                <a:gd name="connsiteX66" fmla="*/ 3613150 w 6070600"/>
                <a:gd name="connsiteY66" fmla="*/ 775494 h 3019253"/>
                <a:gd name="connsiteX67" fmla="*/ 3492500 w 6070600"/>
                <a:gd name="connsiteY67" fmla="*/ 762794 h 3019253"/>
                <a:gd name="connsiteX68" fmla="*/ 3308350 w 6070600"/>
                <a:gd name="connsiteY68" fmla="*/ 762794 h 3019253"/>
                <a:gd name="connsiteX69" fmla="*/ 3219450 w 6070600"/>
                <a:gd name="connsiteY69" fmla="*/ 819944 h 3019253"/>
                <a:gd name="connsiteX70" fmla="*/ 3180004 w 6070600"/>
                <a:gd name="connsiteY70" fmla="*/ 921544 h 3019253"/>
                <a:gd name="connsiteX71" fmla="*/ 3231253 w 6070600"/>
                <a:gd name="connsiteY71" fmla="*/ 985493 h 3019253"/>
                <a:gd name="connsiteX72" fmla="*/ 3330799 w 6070600"/>
                <a:gd name="connsiteY72" fmla="*/ 1027700 h 3019253"/>
                <a:gd name="connsiteX73" fmla="*/ 3359150 w 6070600"/>
                <a:gd name="connsiteY73" fmla="*/ 1118394 h 3019253"/>
                <a:gd name="connsiteX74" fmla="*/ 3364571 w 6070600"/>
                <a:gd name="connsiteY74" fmla="*/ 1171672 h 3019253"/>
                <a:gd name="connsiteX75" fmla="*/ 3340100 w 6070600"/>
                <a:gd name="connsiteY75" fmla="*/ 1213644 h 3019253"/>
                <a:gd name="connsiteX76" fmla="*/ 3286919 w 6070600"/>
                <a:gd name="connsiteY76" fmla="*/ 1280319 h 3019253"/>
                <a:gd name="connsiteX77" fmla="*/ 3241675 w 6070600"/>
                <a:gd name="connsiteY77" fmla="*/ 1296194 h 3019253"/>
                <a:gd name="connsiteX78" fmla="*/ 3186113 w 6070600"/>
                <a:gd name="connsiteY78" fmla="*/ 1337469 h 3019253"/>
                <a:gd name="connsiteX79" fmla="*/ 3200400 w 6070600"/>
                <a:gd name="connsiteY79" fmla="*/ 1461294 h 3019253"/>
                <a:gd name="connsiteX80" fmla="*/ 3219450 w 6070600"/>
                <a:gd name="connsiteY80" fmla="*/ 1518444 h 3019253"/>
                <a:gd name="connsiteX81" fmla="*/ 3248025 w 6070600"/>
                <a:gd name="connsiteY81" fmla="*/ 1644651 h 3019253"/>
                <a:gd name="connsiteX82" fmla="*/ 3260725 w 6070600"/>
                <a:gd name="connsiteY82" fmla="*/ 1786731 h 3019253"/>
                <a:gd name="connsiteX83" fmla="*/ 3251200 w 6070600"/>
                <a:gd name="connsiteY83" fmla="*/ 1874044 h 3019253"/>
                <a:gd name="connsiteX84" fmla="*/ 3162300 w 6070600"/>
                <a:gd name="connsiteY84" fmla="*/ 1867694 h 3019253"/>
                <a:gd name="connsiteX85" fmla="*/ 3029744 w 6070600"/>
                <a:gd name="connsiteY85" fmla="*/ 1809751 h 3019253"/>
                <a:gd name="connsiteX86" fmla="*/ 2965450 w 6070600"/>
                <a:gd name="connsiteY86" fmla="*/ 1785144 h 3019253"/>
                <a:gd name="connsiteX87" fmla="*/ 2922588 w 6070600"/>
                <a:gd name="connsiteY87" fmla="*/ 1802606 h 3019253"/>
                <a:gd name="connsiteX88" fmla="*/ 2879725 w 6070600"/>
                <a:gd name="connsiteY88" fmla="*/ 1878806 h 3019253"/>
                <a:gd name="connsiteX89" fmla="*/ 2959100 w 6070600"/>
                <a:gd name="connsiteY89" fmla="*/ 1981994 h 3019253"/>
                <a:gd name="connsiteX90" fmla="*/ 2997200 w 6070600"/>
                <a:gd name="connsiteY90" fmla="*/ 2045494 h 3019253"/>
                <a:gd name="connsiteX91" fmla="*/ 3030537 w 6070600"/>
                <a:gd name="connsiteY91" fmla="*/ 2182019 h 3019253"/>
                <a:gd name="connsiteX92" fmla="*/ 3055937 w 6070600"/>
                <a:gd name="connsiteY92" fmla="*/ 2381250 h 3019253"/>
                <a:gd name="connsiteX93" fmla="*/ 3086998 w 6070600"/>
                <a:gd name="connsiteY93" fmla="*/ 2553633 h 3019253"/>
                <a:gd name="connsiteX94" fmla="*/ 3093623 w 6070600"/>
                <a:gd name="connsiteY94" fmla="*/ 2662031 h 3019253"/>
                <a:gd name="connsiteX95" fmla="*/ 3102530 w 6070600"/>
                <a:gd name="connsiteY95" fmla="*/ 2741395 h 3019253"/>
                <a:gd name="connsiteX96" fmla="*/ 3128742 w 6070600"/>
                <a:gd name="connsiteY96" fmla="*/ 2848073 h 3019253"/>
                <a:gd name="connsiteX97" fmla="*/ 3147803 w 6070600"/>
                <a:gd name="connsiteY97" fmla="*/ 2898315 h 3019253"/>
                <a:gd name="connsiteX98" fmla="*/ 3162576 w 6070600"/>
                <a:gd name="connsiteY98" fmla="*/ 2934771 h 3019253"/>
                <a:gd name="connsiteX99" fmla="*/ 3177209 w 6070600"/>
                <a:gd name="connsiteY99" fmla="*/ 2992472 h 3019253"/>
                <a:gd name="connsiteX100" fmla="*/ 3147392 w 6070600"/>
                <a:gd name="connsiteY100" fmla="*/ 3019253 h 3019253"/>
                <a:gd name="connsiteX101" fmla="*/ 3100180 w 6070600"/>
                <a:gd name="connsiteY101" fmla="*/ 2922622 h 3019253"/>
                <a:gd name="connsiteX102" fmla="*/ 3050761 w 6070600"/>
                <a:gd name="connsiteY102" fmla="*/ 2747031 h 3019253"/>
                <a:gd name="connsiteX103" fmla="*/ 3022031 w 6070600"/>
                <a:gd name="connsiteY103" fmla="*/ 2760560 h 3019253"/>
                <a:gd name="connsiteX104" fmla="*/ 3030370 w 6070600"/>
                <a:gd name="connsiteY104" fmla="*/ 2631201 h 3019253"/>
                <a:gd name="connsiteX105" fmla="*/ 2990913 w 6070600"/>
                <a:gd name="connsiteY105" fmla="*/ 2471007 h 3019253"/>
                <a:gd name="connsiteX106" fmla="*/ 2965450 w 6070600"/>
                <a:gd name="connsiteY106" fmla="*/ 2382044 h 3019253"/>
                <a:gd name="connsiteX107" fmla="*/ 2907393 w 6070600"/>
                <a:gd name="connsiteY107" fmla="*/ 2259580 h 3019253"/>
                <a:gd name="connsiteX108" fmla="*/ 2821214 w 6070600"/>
                <a:gd name="connsiteY108" fmla="*/ 2233273 h 3019253"/>
                <a:gd name="connsiteX109" fmla="*/ 2647950 w 6070600"/>
                <a:gd name="connsiteY109" fmla="*/ 2286794 h 3019253"/>
                <a:gd name="connsiteX110" fmla="*/ 2314122 w 6070600"/>
                <a:gd name="connsiteY110" fmla="*/ 2383858 h 3019253"/>
                <a:gd name="connsiteX111" fmla="*/ 1987550 w 6070600"/>
                <a:gd name="connsiteY111" fmla="*/ 2458244 h 3019253"/>
                <a:gd name="connsiteX112" fmla="*/ 1630190 w 6070600"/>
                <a:gd name="connsiteY112" fmla="*/ 2618818 h 3019253"/>
                <a:gd name="connsiteX113" fmla="*/ 1238250 w 6070600"/>
                <a:gd name="connsiteY113" fmla="*/ 2712244 h 3019253"/>
                <a:gd name="connsiteX114" fmla="*/ 946150 w 6070600"/>
                <a:gd name="connsiteY114" fmla="*/ 2756694 h 3019253"/>
                <a:gd name="connsiteX115" fmla="*/ 558800 w 6070600"/>
                <a:gd name="connsiteY115" fmla="*/ 2775744 h 3019253"/>
                <a:gd name="connsiteX116" fmla="*/ 298450 w 6070600"/>
                <a:gd name="connsiteY116" fmla="*/ 2839244 h 3019253"/>
                <a:gd name="connsiteX117" fmla="*/ 0 w 6070600"/>
                <a:gd name="connsiteY117" fmla="*/ 2953544 h 3019253"/>
                <a:gd name="connsiteX0" fmla="*/ 0 w 6070600"/>
                <a:gd name="connsiteY0" fmla="*/ 2953544 h 3019253"/>
                <a:gd name="connsiteX1" fmla="*/ 3175 w 6070600"/>
                <a:gd name="connsiteY1" fmla="*/ 1839119 h 3019253"/>
                <a:gd name="connsiteX2" fmla="*/ 330200 w 6070600"/>
                <a:gd name="connsiteY2" fmla="*/ 1708944 h 3019253"/>
                <a:gd name="connsiteX3" fmla="*/ 708440 w 6070600"/>
                <a:gd name="connsiteY3" fmla="*/ 1560134 h 3019253"/>
                <a:gd name="connsiteX4" fmla="*/ 936211 w 6070600"/>
                <a:gd name="connsiteY4" fmla="*/ 1502707 h 3019253"/>
                <a:gd name="connsiteX5" fmla="*/ 1301750 w 6070600"/>
                <a:gd name="connsiteY5" fmla="*/ 1512094 h 3019253"/>
                <a:gd name="connsiteX6" fmla="*/ 1558235 w 6070600"/>
                <a:gd name="connsiteY6" fmla="*/ 1524794 h 3019253"/>
                <a:gd name="connsiteX7" fmla="*/ 1695450 w 6070600"/>
                <a:gd name="connsiteY7" fmla="*/ 1550194 h 3019253"/>
                <a:gd name="connsiteX8" fmla="*/ 1909417 w 6070600"/>
                <a:gd name="connsiteY8" fmla="*/ 1581116 h 3019253"/>
                <a:gd name="connsiteX9" fmla="*/ 2168387 w 6070600"/>
                <a:gd name="connsiteY9" fmla="*/ 1597681 h 3019253"/>
                <a:gd name="connsiteX10" fmla="*/ 2312781 w 6070600"/>
                <a:gd name="connsiteY10" fmla="*/ 1534457 h 3019253"/>
                <a:gd name="connsiteX11" fmla="*/ 2432050 w 6070600"/>
                <a:gd name="connsiteY11" fmla="*/ 1320213 h 3019253"/>
                <a:gd name="connsiteX12" fmla="*/ 2528404 w 6070600"/>
                <a:gd name="connsiteY12" fmla="*/ 900285 h 3019253"/>
                <a:gd name="connsiteX13" fmla="*/ 2543313 w 6070600"/>
                <a:gd name="connsiteY13" fmla="*/ 617572 h 3019253"/>
                <a:gd name="connsiteX14" fmla="*/ 2556289 w 6070600"/>
                <a:gd name="connsiteY14" fmla="*/ 395046 h 3019253"/>
                <a:gd name="connsiteX15" fmla="*/ 2578100 w 6070600"/>
                <a:gd name="connsiteY15" fmla="*/ 140494 h 3019253"/>
                <a:gd name="connsiteX16" fmla="*/ 2573337 w 6070600"/>
                <a:gd name="connsiteY16" fmla="*/ 0 h 3019253"/>
                <a:gd name="connsiteX17" fmla="*/ 4057650 w 6070600"/>
                <a:gd name="connsiteY17" fmla="*/ 7144 h 3019253"/>
                <a:gd name="connsiteX18" fmla="*/ 4133850 w 6070600"/>
                <a:gd name="connsiteY18" fmla="*/ 89694 h 3019253"/>
                <a:gd name="connsiteX19" fmla="*/ 4159250 w 6070600"/>
                <a:gd name="connsiteY19" fmla="*/ 140494 h 3019253"/>
                <a:gd name="connsiteX20" fmla="*/ 4184650 w 6070600"/>
                <a:gd name="connsiteY20" fmla="*/ 197644 h 3019253"/>
                <a:gd name="connsiteX21" fmla="*/ 4178300 w 6070600"/>
                <a:gd name="connsiteY21" fmla="*/ 267494 h 3019253"/>
                <a:gd name="connsiteX22" fmla="*/ 4108450 w 6070600"/>
                <a:gd name="connsiteY22" fmla="*/ 369094 h 3019253"/>
                <a:gd name="connsiteX23" fmla="*/ 4038600 w 6070600"/>
                <a:gd name="connsiteY23" fmla="*/ 400844 h 3019253"/>
                <a:gd name="connsiteX24" fmla="*/ 3987800 w 6070600"/>
                <a:gd name="connsiteY24" fmla="*/ 445294 h 3019253"/>
                <a:gd name="connsiteX25" fmla="*/ 3961606 w 6070600"/>
                <a:gd name="connsiteY25" fmla="*/ 485775 h 3019253"/>
                <a:gd name="connsiteX26" fmla="*/ 3990975 w 6070600"/>
                <a:gd name="connsiteY26" fmla="*/ 523876 h 3019253"/>
                <a:gd name="connsiteX27" fmla="*/ 4067175 w 6070600"/>
                <a:gd name="connsiteY27" fmla="*/ 519907 h 3019253"/>
                <a:gd name="connsiteX28" fmla="*/ 4169568 w 6070600"/>
                <a:gd name="connsiteY28" fmla="*/ 515144 h 3019253"/>
                <a:gd name="connsiteX29" fmla="*/ 4381500 w 6070600"/>
                <a:gd name="connsiteY29" fmla="*/ 515144 h 3019253"/>
                <a:gd name="connsiteX30" fmla="*/ 4576762 w 6070600"/>
                <a:gd name="connsiteY30" fmla="*/ 438944 h 3019253"/>
                <a:gd name="connsiteX31" fmla="*/ 4641056 w 6070600"/>
                <a:gd name="connsiteY31" fmla="*/ 401637 h 3019253"/>
                <a:gd name="connsiteX32" fmla="*/ 4705350 w 6070600"/>
                <a:gd name="connsiteY32" fmla="*/ 369094 h 3019253"/>
                <a:gd name="connsiteX33" fmla="*/ 4826000 w 6070600"/>
                <a:gd name="connsiteY33" fmla="*/ 324644 h 3019253"/>
                <a:gd name="connsiteX34" fmla="*/ 4914900 w 6070600"/>
                <a:gd name="connsiteY34" fmla="*/ 343694 h 3019253"/>
                <a:gd name="connsiteX35" fmla="*/ 5030788 w 6070600"/>
                <a:gd name="connsiteY35" fmla="*/ 376237 h 3019253"/>
                <a:gd name="connsiteX36" fmla="*/ 5200650 w 6070600"/>
                <a:gd name="connsiteY36" fmla="*/ 515144 h 3019253"/>
                <a:gd name="connsiteX37" fmla="*/ 5251450 w 6070600"/>
                <a:gd name="connsiteY37" fmla="*/ 572294 h 3019253"/>
                <a:gd name="connsiteX38" fmla="*/ 5360194 w 6070600"/>
                <a:gd name="connsiteY38" fmla="*/ 618331 h 3019253"/>
                <a:gd name="connsiteX39" fmla="*/ 5445125 w 6070600"/>
                <a:gd name="connsiteY39" fmla="*/ 624251 h 3019253"/>
                <a:gd name="connsiteX40" fmla="*/ 5534025 w 6070600"/>
                <a:gd name="connsiteY40" fmla="*/ 580232 h 3019253"/>
                <a:gd name="connsiteX41" fmla="*/ 5645858 w 6070600"/>
                <a:gd name="connsiteY41" fmla="*/ 506292 h 3019253"/>
                <a:gd name="connsiteX42" fmla="*/ 5717382 w 6070600"/>
                <a:gd name="connsiteY42" fmla="*/ 450057 h 3019253"/>
                <a:gd name="connsiteX43" fmla="*/ 5930106 w 6070600"/>
                <a:gd name="connsiteY43" fmla="*/ 458787 h 3019253"/>
                <a:gd name="connsiteX44" fmla="*/ 6001544 w 6070600"/>
                <a:gd name="connsiteY44" fmla="*/ 493713 h 3019253"/>
                <a:gd name="connsiteX45" fmla="*/ 6070600 w 6070600"/>
                <a:gd name="connsiteY45" fmla="*/ 553244 h 3019253"/>
                <a:gd name="connsiteX46" fmla="*/ 6069012 w 6070600"/>
                <a:gd name="connsiteY46" fmla="*/ 704851 h 3019253"/>
                <a:gd name="connsiteX47" fmla="*/ 6002338 w 6070600"/>
                <a:gd name="connsiteY47" fmla="*/ 700088 h 3019253"/>
                <a:gd name="connsiteX48" fmla="*/ 5805488 w 6070600"/>
                <a:gd name="connsiteY48" fmla="*/ 704057 h 3019253"/>
                <a:gd name="connsiteX49" fmla="*/ 5657850 w 6070600"/>
                <a:gd name="connsiteY49" fmla="*/ 711201 h 3019253"/>
                <a:gd name="connsiteX50" fmla="*/ 5476875 w 6070600"/>
                <a:gd name="connsiteY50" fmla="*/ 721519 h 3019253"/>
                <a:gd name="connsiteX51" fmla="*/ 5308600 w 6070600"/>
                <a:gd name="connsiteY51" fmla="*/ 765969 h 3019253"/>
                <a:gd name="connsiteX52" fmla="*/ 5195887 w 6070600"/>
                <a:gd name="connsiteY52" fmla="*/ 788194 h 3019253"/>
                <a:gd name="connsiteX53" fmla="*/ 5039398 w 6070600"/>
                <a:gd name="connsiteY53" fmla="*/ 760740 h 3019253"/>
                <a:gd name="connsiteX54" fmla="*/ 4914106 w 6070600"/>
                <a:gd name="connsiteY54" fmla="*/ 698500 h 3019253"/>
                <a:gd name="connsiteX55" fmla="*/ 4791869 w 6070600"/>
                <a:gd name="connsiteY55" fmla="*/ 703263 h 3019253"/>
                <a:gd name="connsiteX56" fmla="*/ 4679156 w 6070600"/>
                <a:gd name="connsiteY56" fmla="*/ 711994 h 3019253"/>
                <a:gd name="connsiteX57" fmla="*/ 4572000 w 6070600"/>
                <a:gd name="connsiteY57" fmla="*/ 762794 h 3019253"/>
                <a:gd name="connsiteX58" fmla="*/ 4508500 w 6070600"/>
                <a:gd name="connsiteY58" fmla="*/ 781050 h 3019253"/>
                <a:gd name="connsiteX59" fmla="*/ 4404847 w 6070600"/>
                <a:gd name="connsiteY59" fmla="*/ 776391 h 3019253"/>
                <a:gd name="connsiteX60" fmla="*/ 4286250 w 6070600"/>
                <a:gd name="connsiteY60" fmla="*/ 737394 h 3019253"/>
                <a:gd name="connsiteX61" fmla="*/ 4096647 w 6070600"/>
                <a:gd name="connsiteY61" fmla="*/ 772992 h 3019253"/>
                <a:gd name="connsiteX62" fmla="*/ 4013200 w 6070600"/>
                <a:gd name="connsiteY62" fmla="*/ 800894 h 3019253"/>
                <a:gd name="connsiteX63" fmla="*/ 3867150 w 6070600"/>
                <a:gd name="connsiteY63" fmla="*/ 813594 h 3019253"/>
                <a:gd name="connsiteX64" fmla="*/ 3797300 w 6070600"/>
                <a:gd name="connsiteY64" fmla="*/ 813594 h 3019253"/>
                <a:gd name="connsiteX65" fmla="*/ 3714750 w 6070600"/>
                <a:gd name="connsiteY65" fmla="*/ 800894 h 3019253"/>
                <a:gd name="connsiteX66" fmla="*/ 3613150 w 6070600"/>
                <a:gd name="connsiteY66" fmla="*/ 775494 h 3019253"/>
                <a:gd name="connsiteX67" fmla="*/ 3492500 w 6070600"/>
                <a:gd name="connsiteY67" fmla="*/ 762794 h 3019253"/>
                <a:gd name="connsiteX68" fmla="*/ 3308350 w 6070600"/>
                <a:gd name="connsiteY68" fmla="*/ 762794 h 3019253"/>
                <a:gd name="connsiteX69" fmla="*/ 3219450 w 6070600"/>
                <a:gd name="connsiteY69" fmla="*/ 819944 h 3019253"/>
                <a:gd name="connsiteX70" fmla="*/ 3180004 w 6070600"/>
                <a:gd name="connsiteY70" fmla="*/ 921544 h 3019253"/>
                <a:gd name="connsiteX71" fmla="*/ 3231253 w 6070600"/>
                <a:gd name="connsiteY71" fmla="*/ 985493 h 3019253"/>
                <a:gd name="connsiteX72" fmla="*/ 3330799 w 6070600"/>
                <a:gd name="connsiteY72" fmla="*/ 1027700 h 3019253"/>
                <a:gd name="connsiteX73" fmla="*/ 3359150 w 6070600"/>
                <a:gd name="connsiteY73" fmla="*/ 1118394 h 3019253"/>
                <a:gd name="connsiteX74" fmla="*/ 3364571 w 6070600"/>
                <a:gd name="connsiteY74" fmla="*/ 1171672 h 3019253"/>
                <a:gd name="connsiteX75" fmla="*/ 3340100 w 6070600"/>
                <a:gd name="connsiteY75" fmla="*/ 1213644 h 3019253"/>
                <a:gd name="connsiteX76" fmla="*/ 3286919 w 6070600"/>
                <a:gd name="connsiteY76" fmla="*/ 1280319 h 3019253"/>
                <a:gd name="connsiteX77" fmla="*/ 3241675 w 6070600"/>
                <a:gd name="connsiteY77" fmla="*/ 1296194 h 3019253"/>
                <a:gd name="connsiteX78" fmla="*/ 3186113 w 6070600"/>
                <a:gd name="connsiteY78" fmla="*/ 1337469 h 3019253"/>
                <a:gd name="connsiteX79" fmla="*/ 3200400 w 6070600"/>
                <a:gd name="connsiteY79" fmla="*/ 1461294 h 3019253"/>
                <a:gd name="connsiteX80" fmla="*/ 3219450 w 6070600"/>
                <a:gd name="connsiteY80" fmla="*/ 1518444 h 3019253"/>
                <a:gd name="connsiteX81" fmla="*/ 3248025 w 6070600"/>
                <a:gd name="connsiteY81" fmla="*/ 1644651 h 3019253"/>
                <a:gd name="connsiteX82" fmla="*/ 3260725 w 6070600"/>
                <a:gd name="connsiteY82" fmla="*/ 1786731 h 3019253"/>
                <a:gd name="connsiteX83" fmla="*/ 3251200 w 6070600"/>
                <a:gd name="connsiteY83" fmla="*/ 1874044 h 3019253"/>
                <a:gd name="connsiteX84" fmla="*/ 3162300 w 6070600"/>
                <a:gd name="connsiteY84" fmla="*/ 1867694 h 3019253"/>
                <a:gd name="connsiteX85" fmla="*/ 3029744 w 6070600"/>
                <a:gd name="connsiteY85" fmla="*/ 1809751 h 3019253"/>
                <a:gd name="connsiteX86" fmla="*/ 2965450 w 6070600"/>
                <a:gd name="connsiteY86" fmla="*/ 1785144 h 3019253"/>
                <a:gd name="connsiteX87" fmla="*/ 2922588 w 6070600"/>
                <a:gd name="connsiteY87" fmla="*/ 1802606 h 3019253"/>
                <a:gd name="connsiteX88" fmla="*/ 2879725 w 6070600"/>
                <a:gd name="connsiteY88" fmla="*/ 1878806 h 3019253"/>
                <a:gd name="connsiteX89" fmla="*/ 2959100 w 6070600"/>
                <a:gd name="connsiteY89" fmla="*/ 1981994 h 3019253"/>
                <a:gd name="connsiteX90" fmla="*/ 2997200 w 6070600"/>
                <a:gd name="connsiteY90" fmla="*/ 2045494 h 3019253"/>
                <a:gd name="connsiteX91" fmla="*/ 3030537 w 6070600"/>
                <a:gd name="connsiteY91" fmla="*/ 2182019 h 3019253"/>
                <a:gd name="connsiteX92" fmla="*/ 3055937 w 6070600"/>
                <a:gd name="connsiteY92" fmla="*/ 2381250 h 3019253"/>
                <a:gd name="connsiteX93" fmla="*/ 3086998 w 6070600"/>
                <a:gd name="connsiteY93" fmla="*/ 2553633 h 3019253"/>
                <a:gd name="connsiteX94" fmla="*/ 3093623 w 6070600"/>
                <a:gd name="connsiteY94" fmla="*/ 2662031 h 3019253"/>
                <a:gd name="connsiteX95" fmla="*/ 3102530 w 6070600"/>
                <a:gd name="connsiteY95" fmla="*/ 2741395 h 3019253"/>
                <a:gd name="connsiteX96" fmla="*/ 3128742 w 6070600"/>
                <a:gd name="connsiteY96" fmla="*/ 2848073 h 3019253"/>
                <a:gd name="connsiteX97" fmla="*/ 3147803 w 6070600"/>
                <a:gd name="connsiteY97" fmla="*/ 2898315 h 3019253"/>
                <a:gd name="connsiteX98" fmla="*/ 3162576 w 6070600"/>
                <a:gd name="connsiteY98" fmla="*/ 2934771 h 3019253"/>
                <a:gd name="connsiteX99" fmla="*/ 3177209 w 6070600"/>
                <a:gd name="connsiteY99" fmla="*/ 2992472 h 3019253"/>
                <a:gd name="connsiteX100" fmla="*/ 3147392 w 6070600"/>
                <a:gd name="connsiteY100" fmla="*/ 3019253 h 3019253"/>
                <a:gd name="connsiteX101" fmla="*/ 3100180 w 6070600"/>
                <a:gd name="connsiteY101" fmla="*/ 2922622 h 3019253"/>
                <a:gd name="connsiteX102" fmla="*/ 3037509 w 6070600"/>
                <a:gd name="connsiteY102" fmla="*/ 2829857 h 3019253"/>
                <a:gd name="connsiteX103" fmla="*/ 3022031 w 6070600"/>
                <a:gd name="connsiteY103" fmla="*/ 2760560 h 3019253"/>
                <a:gd name="connsiteX104" fmla="*/ 3030370 w 6070600"/>
                <a:gd name="connsiteY104" fmla="*/ 2631201 h 3019253"/>
                <a:gd name="connsiteX105" fmla="*/ 2990913 w 6070600"/>
                <a:gd name="connsiteY105" fmla="*/ 2471007 h 3019253"/>
                <a:gd name="connsiteX106" fmla="*/ 2965450 w 6070600"/>
                <a:gd name="connsiteY106" fmla="*/ 2382044 h 3019253"/>
                <a:gd name="connsiteX107" fmla="*/ 2907393 w 6070600"/>
                <a:gd name="connsiteY107" fmla="*/ 2259580 h 3019253"/>
                <a:gd name="connsiteX108" fmla="*/ 2821214 w 6070600"/>
                <a:gd name="connsiteY108" fmla="*/ 2233273 h 3019253"/>
                <a:gd name="connsiteX109" fmla="*/ 2647950 w 6070600"/>
                <a:gd name="connsiteY109" fmla="*/ 2286794 h 3019253"/>
                <a:gd name="connsiteX110" fmla="*/ 2314122 w 6070600"/>
                <a:gd name="connsiteY110" fmla="*/ 2383858 h 3019253"/>
                <a:gd name="connsiteX111" fmla="*/ 1987550 w 6070600"/>
                <a:gd name="connsiteY111" fmla="*/ 2458244 h 3019253"/>
                <a:gd name="connsiteX112" fmla="*/ 1630190 w 6070600"/>
                <a:gd name="connsiteY112" fmla="*/ 2618818 h 3019253"/>
                <a:gd name="connsiteX113" fmla="*/ 1238250 w 6070600"/>
                <a:gd name="connsiteY113" fmla="*/ 2712244 h 3019253"/>
                <a:gd name="connsiteX114" fmla="*/ 946150 w 6070600"/>
                <a:gd name="connsiteY114" fmla="*/ 2756694 h 3019253"/>
                <a:gd name="connsiteX115" fmla="*/ 558800 w 6070600"/>
                <a:gd name="connsiteY115" fmla="*/ 2775744 h 3019253"/>
                <a:gd name="connsiteX116" fmla="*/ 298450 w 6070600"/>
                <a:gd name="connsiteY116" fmla="*/ 2839244 h 3019253"/>
                <a:gd name="connsiteX117" fmla="*/ 0 w 6070600"/>
                <a:gd name="connsiteY117" fmla="*/ 2953544 h 3019253"/>
                <a:gd name="connsiteX0" fmla="*/ 0 w 6070600"/>
                <a:gd name="connsiteY0" fmla="*/ 2953544 h 3019253"/>
                <a:gd name="connsiteX1" fmla="*/ 3175 w 6070600"/>
                <a:gd name="connsiteY1" fmla="*/ 1839119 h 3019253"/>
                <a:gd name="connsiteX2" fmla="*/ 330200 w 6070600"/>
                <a:gd name="connsiteY2" fmla="*/ 1708944 h 3019253"/>
                <a:gd name="connsiteX3" fmla="*/ 708440 w 6070600"/>
                <a:gd name="connsiteY3" fmla="*/ 1560134 h 3019253"/>
                <a:gd name="connsiteX4" fmla="*/ 936211 w 6070600"/>
                <a:gd name="connsiteY4" fmla="*/ 1502707 h 3019253"/>
                <a:gd name="connsiteX5" fmla="*/ 1301750 w 6070600"/>
                <a:gd name="connsiteY5" fmla="*/ 1512094 h 3019253"/>
                <a:gd name="connsiteX6" fmla="*/ 1558235 w 6070600"/>
                <a:gd name="connsiteY6" fmla="*/ 1524794 h 3019253"/>
                <a:gd name="connsiteX7" fmla="*/ 1695450 w 6070600"/>
                <a:gd name="connsiteY7" fmla="*/ 1550194 h 3019253"/>
                <a:gd name="connsiteX8" fmla="*/ 1909417 w 6070600"/>
                <a:gd name="connsiteY8" fmla="*/ 1581116 h 3019253"/>
                <a:gd name="connsiteX9" fmla="*/ 2168387 w 6070600"/>
                <a:gd name="connsiteY9" fmla="*/ 1597681 h 3019253"/>
                <a:gd name="connsiteX10" fmla="*/ 2312781 w 6070600"/>
                <a:gd name="connsiteY10" fmla="*/ 1534457 h 3019253"/>
                <a:gd name="connsiteX11" fmla="*/ 2432050 w 6070600"/>
                <a:gd name="connsiteY11" fmla="*/ 1320213 h 3019253"/>
                <a:gd name="connsiteX12" fmla="*/ 2528404 w 6070600"/>
                <a:gd name="connsiteY12" fmla="*/ 900285 h 3019253"/>
                <a:gd name="connsiteX13" fmla="*/ 2543313 w 6070600"/>
                <a:gd name="connsiteY13" fmla="*/ 617572 h 3019253"/>
                <a:gd name="connsiteX14" fmla="*/ 2556289 w 6070600"/>
                <a:gd name="connsiteY14" fmla="*/ 395046 h 3019253"/>
                <a:gd name="connsiteX15" fmla="*/ 2578100 w 6070600"/>
                <a:gd name="connsiteY15" fmla="*/ 140494 h 3019253"/>
                <a:gd name="connsiteX16" fmla="*/ 2573337 w 6070600"/>
                <a:gd name="connsiteY16" fmla="*/ 0 h 3019253"/>
                <a:gd name="connsiteX17" fmla="*/ 4057650 w 6070600"/>
                <a:gd name="connsiteY17" fmla="*/ 7144 h 3019253"/>
                <a:gd name="connsiteX18" fmla="*/ 4133850 w 6070600"/>
                <a:gd name="connsiteY18" fmla="*/ 89694 h 3019253"/>
                <a:gd name="connsiteX19" fmla="*/ 4159250 w 6070600"/>
                <a:gd name="connsiteY19" fmla="*/ 140494 h 3019253"/>
                <a:gd name="connsiteX20" fmla="*/ 4184650 w 6070600"/>
                <a:gd name="connsiteY20" fmla="*/ 197644 h 3019253"/>
                <a:gd name="connsiteX21" fmla="*/ 4178300 w 6070600"/>
                <a:gd name="connsiteY21" fmla="*/ 267494 h 3019253"/>
                <a:gd name="connsiteX22" fmla="*/ 4108450 w 6070600"/>
                <a:gd name="connsiteY22" fmla="*/ 369094 h 3019253"/>
                <a:gd name="connsiteX23" fmla="*/ 4038600 w 6070600"/>
                <a:gd name="connsiteY23" fmla="*/ 400844 h 3019253"/>
                <a:gd name="connsiteX24" fmla="*/ 3987800 w 6070600"/>
                <a:gd name="connsiteY24" fmla="*/ 445294 h 3019253"/>
                <a:gd name="connsiteX25" fmla="*/ 3961606 w 6070600"/>
                <a:gd name="connsiteY25" fmla="*/ 485775 h 3019253"/>
                <a:gd name="connsiteX26" fmla="*/ 3990975 w 6070600"/>
                <a:gd name="connsiteY26" fmla="*/ 523876 h 3019253"/>
                <a:gd name="connsiteX27" fmla="*/ 4067175 w 6070600"/>
                <a:gd name="connsiteY27" fmla="*/ 519907 h 3019253"/>
                <a:gd name="connsiteX28" fmla="*/ 4169568 w 6070600"/>
                <a:gd name="connsiteY28" fmla="*/ 515144 h 3019253"/>
                <a:gd name="connsiteX29" fmla="*/ 4381500 w 6070600"/>
                <a:gd name="connsiteY29" fmla="*/ 515144 h 3019253"/>
                <a:gd name="connsiteX30" fmla="*/ 4576762 w 6070600"/>
                <a:gd name="connsiteY30" fmla="*/ 438944 h 3019253"/>
                <a:gd name="connsiteX31" fmla="*/ 4641056 w 6070600"/>
                <a:gd name="connsiteY31" fmla="*/ 401637 h 3019253"/>
                <a:gd name="connsiteX32" fmla="*/ 4705350 w 6070600"/>
                <a:gd name="connsiteY32" fmla="*/ 369094 h 3019253"/>
                <a:gd name="connsiteX33" fmla="*/ 4826000 w 6070600"/>
                <a:gd name="connsiteY33" fmla="*/ 324644 h 3019253"/>
                <a:gd name="connsiteX34" fmla="*/ 4914900 w 6070600"/>
                <a:gd name="connsiteY34" fmla="*/ 343694 h 3019253"/>
                <a:gd name="connsiteX35" fmla="*/ 5030788 w 6070600"/>
                <a:gd name="connsiteY35" fmla="*/ 376237 h 3019253"/>
                <a:gd name="connsiteX36" fmla="*/ 5200650 w 6070600"/>
                <a:gd name="connsiteY36" fmla="*/ 515144 h 3019253"/>
                <a:gd name="connsiteX37" fmla="*/ 5251450 w 6070600"/>
                <a:gd name="connsiteY37" fmla="*/ 572294 h 3019253"/>
                <a:gd name="connsiteX38" fmla="*/ 5360194 w 6070600"/>
                <a:gd name="connsiteY38" fmla="*/ 618331 h 3019253"/>
                <a:gd name="connsiteX39" fmla="*/ 5445125 w 6070600"/>
                <a:gd name="connsiteY39" fmla="*/ 624251 h 3019253"/>
                <a:gd name="connsiteX40" fmla="*/ 5534025 w 6070600"/>
                <a:gd name="connsiteY40" fmla="*/ 580232 h 3019253"/>
                <a:gd name="connsiteX41" fmla="*/ 5645858 w 6070600"/>
                <a:gd name="connsiteY41" fmla="*/ 506292 h 3019253"/>
                <a:gd name="connsiteX42" fmla="*/ 5717382 w 6070600"/>
                <a:gd name="connsiteY42" fmla="*/ 450057 h 3019253"/>
                <a:gd name="connsiteX43" fmla="*/ 5930106 w 6070600"/>
                <a:gd name="connsiteY43" fmla="*/ 458787 h 3019253"/>
                <a:gd name="connsiteX44" fmla="*/ 6001544 w 6070600"/>
                <a:gd name="connsiteY44" fmla="*/ 493713 h 3019253"/>
                <a:gd name="connsiteX45" fmla="*/ 6070600 w 6070600"/>
                <a:gd name="connsiteY45" fmla="*/ 553244 h 3019253"/>
                <a:gd name="connsiteX46" fmla="*/ 6069012 w 6070600"/>
                <a:gd name="connsiteY46" fmla="*/ 704851 h 3019253"/>
                <a:gd name="connsiteX47" fmla="*/ 6002338 w 6070600"/>
                <a:gd name="connsiteY47" fmla="*/ 700088 h 3019253"/>
                <a:gd name="connsiteX48" fmla="*/ 5805488 w 6070600"/>
                <a:gd name="connsiteY48" fmla="*/ 704057 h 3019253"/>
                <a:gd name="connsiteX49" fmla="*/ 5657850 w 6070600"/>
                <a:gd name="connsiteY49" fmla="*/ 711201 h 3019253"/>
                <a:gd name="connsiteX50" fmla="*/ 5476875 w 6070600"/>
                <a:gd name="connsiteY50" fmla="*/ 721519 h 3019253"/>
                <a:gd name="connsiteX51" fmla="*/ 5308600 w 6070600"/>
                <a:gd name="connsiteY51" fmla="*/ 765969 h 3019253"/>
                <a:gd name="connsiteX52" fmla="*/ 5195887 w 6070600"/>
                <a:gd name="connsiteY52" fmla="*/ 788194 h 3019253"/>
                <a:gd name="connsiteX53" fmla="*/ 5039398 w 6070600"/>
                <a:gd name="connsiteY53" fmla="*/ 760740 h 3019253"/>
                <a:gd name="connsiteX54" fmla="*/ 4914106 w 6070600"/>
                <a:gd name="connsiteY54" fmla="*/ 698500 h 3019253"/>
                <a:gd name="connsiteX55" fmla="*/ 4791869 w 6070600"/>
                <a:gd name="connsiteY55" fmla="*/ 703263 h 3019253"/>
                <a:gd name="connsiteX56" fmla="*/ 4679156 w 6070600"/>
                <a:gd name="connsiteY56" fmla="*/ 711994 h 3019253"/>
                <a:gd name="connsiteX57" fmla="*/ 4572000 w 6070600"/>
                <a:gd name="connsiteY57" fmla="*/ 762794 h 3019253"/>
                <a:gd name="connsiteX58" fmla="*/ 4508500 w 6070600"/>
                <a:gd name="connsiteY58" fmla="*/ 781050 h 3019253"/>
                <a:gd name="connsiteX59" fmla="*/ 4404847 w 6070600"/>
                <a:gd name="connsiteY59" fmla="*/ 776391 h 3019253"/>
                <a:gd name="connsiteX60" fmla="*/ 4286250 w 6070600"/>
                <a:gd name="connsiteY60" fmla="*/ 737394 h 3019253"/>
                <a:gd name="connsiteX61" fmla="*/ 4096647 w 6070600"/>
                <a:gd name="connsiteY61" fmla="*/ 772992 h 3019253"/>
                <a:gd name="connsiteX62" fmla="*/ 4013200 w 6070600"/>
                <a:gd name="connsiteY62" fmla="*/ 800894 h 3019253"/>
                <a:gd name="connsiteX63" fmla="*/ 3867150 w 6070600"/>
                <a:gd name="connsiteY63" fmla="*/ 813594 h 3019253"/>
                <a:gd name="connsiteX64" fmla="*/ 3797300 w 6070600"/>
                <a:gd name="connsiteY64" fmla="*/ 813594 h 3019253"/>
                <a:gd name="connsiteX65" fmla="*/ 3714750 w 6070600"/>
                <a:gd name="connsiteY65" fmla="*/ 800894 h 3019253"/>
                <a:gd name="connsiteX66" fmla="*/ 3613150 w 6070600"/>
                <a:gd name="connsiteY66" fmla="*/ 775494 h 3019253"/>
                <a:gd name="connsiteX67" fmla="*/ 3492500 w 6070600"/>
                <a:gd name="connsiteY67" fmla="*/ 762794 h 3019253"/>
                <a:gd name="connsiteX68" fmla="*/ 3308350 w 6070600"/>
                <a:gd name="connsiteY68" fmla="*/ 762794 h 3019253"/>
                <a:gd name="connsiteX69" fmla="*/ 3219450 w 6070600"/>
                <a:gd name="connsiteY69" fmla="*/ 819944 h 3019253"/>
                <a:gd name="connsiteX70" fmla="*/ 3180004 w 6070600"/>
                <a:gd name="connsiteY70" fmla="*/ 921544 h 3019253"/>
                <a:gd name="connsiteX71" fmla="*/ 3231253 w 6070600"/>
                <a:gd name="connsiteY71" fmla="*/ 985493 h 3019253"/>
                <a:gd name="connsiteX72" fmla="*/ 3330799 w 6070600"/>
                <a:gd name="connsiteY72" fmla="*/ 1027700 h 3019253"/>
                <a:gd name="connsiteX73" fmla="*/ 3359150 w 6070600"/>
                <a:gd name="connsiteY73" fmla="*/ 1118394 h 3019253"/>
                <a:gd name="connsiteX74" fmla="*/ 3364571 w 6070600"/>
                <a:gd name="connsiteY74" fmla="*/ 1171672 h 3019253"/>
                <a:gd name="connsiteX75" fmla="*/ 3340100 w 6070600"/>
                <a:gd name="connsiteY75" fmla="*/ 1213644 h 3019253"/>
                <a:gd name="connsiteX76" fmla="*/ 3286919 w 6070600"/>
                <a:gd name="connsiteY76" fmla="*/ 1280319 h 3019253"/>
                <a:gd name="connsiteX77" fmla="*/ 3241675 w 6070600"/>
                <a:gd name="connsiteY77" fmla="*/ 1296194 h 3019253"/>
                <a:gd name="connsiteX78" fmla="*/ 3186113 w 6070600"/>
                <a:gd name="connsiteY78" fmla="*/ 1337469 h 3019253"/>
                <a:gd name="connsiteX79" fmla="*/ 3200400 w 6070600"/>
                <a:gd name="connsiteY79" fmla="*/ 1461294 h 3019253"/>
                <a:gd name="connsiteX80" fmla="*/ 3219450 w 6070600"/>
                <a:gd name="connsiteY80" fmla="*/ 1518444 h 3019253"/>
                <a:gd name="connsiteX81" fmla="*/ 3248025 w 6070600"/>
                <a:gd name="connsiteY81" fmla="*/ 1644651 h 3019253"/>
                <a:gd name="connsiteX82" fmla="*/ 3260725 w 6070600"/>
                <a:gd name="connsiteY82" fmla="*/ 1786731 h 3019253"/>
                <a:gd name="connsiteX83" fmla="*/ 3251200 w 6070600"/>
                <a:gd name="connsiteY83" fmla="*/ 1874044 h 3019253"/>
                <a:gd name="connsiteX84" fmla="*/ 3162300 w 6070600"/>
                <a:gd name="connsiteY84" fmla="*/ 1867694 h 3019253"/>
                <a:gd name="connsiteX85" fmla="*/ 3029744 w 6070600"/>
                <a:gd name="connsiteY85" fmla="*/ 1809751 h 3019253"/>
                <a:gd name="connsiteX86" fmla="*/ 2965450 w 6070600"/>
                <a:gd name="connsiteY86" fmla="*/ 1785144 h 3019253"/>
                <a:gd name="connsiteX87" fmla="*/ 2922588 w 6070600"/>
                <a:gd name="connsiteY87" fmla="*/ 1802606 h 3019253"/>
                <a:gd name="connsiteX88" fmla="*/ 2879725 w 6070600"/>
                <a:gd name="connsiteY88" fmla="*/ 1878806 h 3019253"/>
                <a:gd name="connsiteX89" fmla="*/ 2959100 w 6070600"/>
                <a:gd name="connsiteY89" fmla="*/ 1981994 h 3019253"/>
                <a:gd name="connsiteX90" fmla="*/ 2997200 w 6070600"/>
                <a:gd name="connsiteY90" fmla="*/ 2045494 h 3019253"/>
                <a:gd name="connsiteX91" fmla="*/ 3030537 w 6070600"/>
                <a:gd name="connsiteY91" fmla="*/ 2182019 h 3019253"/>
                <a:gd name="connsiteX92" fmla="*/ 3055937 w 6070600"/>
                <a:gd name="connsiteY92" fmla="*/ 2381250 h 3019253"/>
                <a:gd name="connsiteX93" fmla="*/ 3086998 w 6070600"/>
                <a:gd name="connsiteY93" fmla="*/ 2553633 h 3019253"/>
                <a:gd name="connsiteX94" fmla="*/ 3093623 w 6070600"/>
                <a:gd name="connsiteY94" fmla="*/ 2662031 h 3019253"/>
                <a:gd name="connsiteX95" fmla="*/ 3102530 w 6070600"/>
                <a:gd name="connsiteY95" fmla="*/ 2741395 h 3019253"/>
                <a:gd name="connsiteX96" fmla="*/ 3128742 w 6070600"/>
                <a:gd name="connsiteY96" fmla="*/ 2848073 h 3019253"/>
                <a:gd name="connsiteX97" fmla="*/ 3147803 w 6070600"/>
                <a:gd name="connsiteY97" fmla="*/ 2898315 h 3019253"/>
                <a:gd name="connsiteX98" fmla="*/ 3162576 w 6070600"/>
                <a:gd name="connsiteY98" fmla="*/ 2934771 h 3019253"/>
                <a:gd name="connsiteX99" fmla="*/ 3177209 w 6070600"/>
                <a:gd name="connsiteY99" fmla="*/ 2992472 h 3019253"/>
                <a:gd name="connsiteX100" fmla="*/ 3147392 w 6070600"/>
                <a:gd name="connsiteY100" fmla="*/ 3019253 h 3019253"/>
                <a:gd name="connsiteX101" fmla="*/ 3070363 w 6070600"/>
                <a:gd name="connsiteY101" fmla="*/ 2939187 h 3019253"/>
                <a:gd name="connsiteX102" fmla="*/ 3037509 w 6070600"/>
                <a:gd name="connsiteY102" fmla="*/ 2829857 h 3019253"/>
                <a:gd name="connsiteX103" fmla="*/ 3022031 w 6070600"/>
                <a:gd name="connsiteY103" fmla="*/ 2760560 h 3019253"/>
                <a:gd name="connsiteX104" fmla="*/ 3030370 w 6070600"/>
                <a:gd name="connsiteY104" fmla="*/ 2631201 h 3019253"/>
                <a:gd name="connsiteX105" fmla="*/ 2990913 w 6070600"/>
                <a:gd name="connsiteY105" fmla="*/ 2471007 h 3019253"/>
                <a:gd name="connsiteX106" fmla="*/ 2965450 w 6070600"/>
                <a:gd name="connsiteY106" fmla="*/ 2382044 h 3019253"/>
                <a:gd name="connsiteX107" fmla="*/ 2907393 w 6070600"/>
                <a:gd name="connsiteY107" fmla="*/ 2259580 h 3019253"/>
                <a:gd name="connsiteX108" fmla="*/ 2821214 w 6070600"/>
                <a:gd name="connsiteY108" fmla="*/ 2233273 h 3019253"/>
                <a:gd name="connsiteX109" fmla="*/ 2647950 w 6070600"/>
                <a:gd name="connsiteY109" fmla="*/ 2286794 h 3019253"/>
                <a:gd name="connsiteX110" fmla="*/ 2314122 w 6070600"/>
                <a:gd name="connsiteY110" fmla="*/ 2383858 h 3019253"/>
                <a:gd name="connsiteX111" fmla="*/ 1987550 w 6070600"/>
                <a:gd name="connsiteY111" fmla="*/ 2458244 h 3019253"/>
                <a:gd name="connsiteX112" fmla="*/ 1630190 w 6070600"/>
                <a:gd name="connsiteY112" fmla="*/ 2618818 h 3019253"/>
                <a:gd name="connsiteX113" fmla="*/ 1238250 w 6070600"/>
                <a:gd name="connsiteY113" fmla="*/ 2712244 h 3019253"/>
                <a:gd name="connsiteX114" fmla="*/ 946150 w 6070600"/>
                <a:gd name="connsiteY114" fmla="*/ 2756694 h 3019253"/>
                <a:gd name="connsiteX115" fmla="*/ 558800 w 6070600"/>
                <a:gd name="connsiteY115" fmla="*/ 2775744 h 3019253"/>
                <a:gd name="connsiteX116" fmla="*/ 298450 w 6070600"/>
                <a:gd name="connsiteY116" fmla="*/ 2839244 h 3019253"/>
                <a:gd name="connsiteX117" fmla="*/ 0 w 6070600"/>
                <a:gd name="connsiteY117" fmla="*/ 2953544 h 3019253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37453 w 6070600"/>
                <a:gd name="connsiteY100" fmla="*/ 2989435 h 2992472"/>
                <a:gd name="connsiteX101" fmla="*/ 3070363 w 6070600"/>
                <a:gd name="connsiteY101" fmla="*/ 2939187 h 2992472"/>
                <a:gd name="connsiteX102" fmla="*/ 3037509 w 6070600"/>
                <a:gd name="connsiteY102" fmla="*/ 2829857 h 2992472"/>
                <a:gd name="connsiteX103" fmla="*/ 3022031 w 6070600"/>
                <a:gd name="connsiteY103" fmla="*/ 2760560 h 2992472"/>
                <a:gd name="connsiteX104" fmla="*/ 3030370 w 6070600"/>
                <a:gd name="connsiteY104" fmla="*/ 2631201 h 2992472"/>
                <a:gd name="connsiteX105" fmla="*/ 2990913 w 6070600"/>
                <a:gd name="connsiteY105" fmla="*/ 2471007 h 2992472"/>
                <a:gd name="connsiteX106" fmla="*/ 2965450 w 6070600"/>
                <a:gd name="connsiteY106" fmla="*/ 2382044 h 2992472"/>
                <a:gd name="connsiteX107" fmla="*/ 2907393 w 6070600"/>
                <a:gd name="connsiteY107" fmla="*/ 2259580 h 2992472"/>
                <a:gd name="connsiteX108" fmla="*/ 2821214 w 6070600"/>
                <a:gd name="connsiteY108" fmla="*/ 2233273 h 2992472"/>
                <a:gd name="connsiteX109" fmla="*/ 2647950 w 6070600"/>
                <a:gd name="connsiteY109" fmla="*/ 2286794 h 2992472"/>
                <a:gd name="connsiteX110" fmla="*/ 2314122 w 6070600"/>
                <a:gd name="connsiteY110" fmla="*/ 2383858 h 2992472"/>
                <a:gd name="connsiteX111" fmla="*/ 1987550 w 6070600"/>
                <a:gd name="connsiteY111" fmla="*/ 2458244 h 2992472"/>
                <a:gd name="connsiteX112" fmla="*/ 1630190 w 6070600"/>
                <a:gd name="connsiteY112" fmla="*/ 2618818 h 2992472"/>
                <a:gd name="connsiteX113" fmla="*/ 1238250 w 6070600"/>
                <a:gd name="connsiteY113" fmla="*/ 2712244 h 2992472"/>
                <a:gd name="connsiteX114" fmla="*/ 946150 w 6070600"/>
                <a:gd name="connsiteY114" fmla="*/ 2756694 h 2992472"/>
                <a:gd name="connsiteX115" fmla="*/ 558800 w 6070600"/>
                <a:gd name="connsiteY115" fmla="*/ 2775744 h 2992472"/>
                <a:gd name="connsiteX116" fmla="*/ 298450 w 6070600"/>
                <a:gd name="connsiteY116" fmla="*/ 2839244 h 2992472"/>
                <a:gd name="connsiteX117" fmla="*/ 0 w 6070600"/>
                <a:gd name="connsiteY117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37453 w 6070600"/>
                <a:gd name="connsiteY100" fmla="*/ 2989435 h 2992472"/>
                <a:gd name="connsiteX101" fmla="*/ 3070363 w 6070600"/>
                <a:gd name="connsiteY101" fmla="*/ 2939187 h 2992472"/>
                <a:gd name="connsiteX102" fmla="*/ 3037509 w 6070600"/>
                <a:gd name="connsiteY102" fmla="*/ 2829857 h 2992472"/>
                <a:gd name="connsiteX103" fmla="*/ 3022031 w 6070600"/>
                <a:gd name="connsiteY103" fmla="*/ 2760560 h 2992472"/>
                <a:gd name="connsiteX104" fmla="*/ 3007179 w 6070600"/>
                <a:gd name="connsiteY104" fmla="*/ 2641141 h 2992472"/>
                <a:gd name="connsiteX105" fmla="*/ 2990913 w 6070600"/>
                <a:gd name="connsiteY105" fmla="*/ 2471007 h 2992472"/>
                <a:gd name="connsiteX106" fmla="*/ 2965450 w 6070600"/>
                <a:gd name="connsiteY106" fmla="*/ 2382044 h 2992472"/>
                <a:gd name="connsiteX107" fmla="*/ 2907393 w 6070600"/>
                <a:gd name="connsiteY107" fmla="*/ 2259580 h 2992472"/>
                <a:gd name="connsiteX108" fmla="*/ 2821214 w 6070600"/>
                <a:gd name="connsiteY108" fmla="*/ 2233273 h 2992472"/>
                <a:gd name="connsiteX109" fmla="*/ 2647950 w 6070600"/>
                <a:gd name="connsiteY109" fmla="*/ 2286794 h 2992472"/>
                <a:gd name="connsiteX110" fmla="*/ 2314122 w 6070600"/>
                <a:gd name="connsiteY110" fmla="*/ 2383858 h 2992472"/>
                <a:gd name="connsiteX111" fmla="*/ 1987550 w 6070600"/>
                <a:gd name="connsiteY111" fmla="*/ 2458244 h 2992472"/>
                <a:gd name="connsiteX112" fmla="*/ 1630190 w 6070600"/>
                <a:gd name="connsiteY112" fmla="*/ 2618818 h 2992472"/>
                <a:gd name="connsiteX113" fmla="*/ 1238250 w 6070600"/>
                <a:gd name="connsiteY113" fmla="*/ 2712244 h 2992472"/>
                <a:gd name="connsiteX114" fmla="*/ 946150 w 6070600"/>
                <a:gd name="connsiteY114" fmla="*/ 2756694 h 2992472"/>
                <a:gd name="connsiteX115" fmla="*/ 558800 w 6070600"/>
                <a:gd name="connsiteY115" fmla="*/ 2775744 h 2992472"/>
                <a:gd name="connsiteX116" fmla="*/ 298450 w 6070600"/>
                <a:gd name="connsiteY116" fmla="*/ 2839244 h 2992472"/>
                <a:gd name="connsiteX117" fmla="*/ 0 w 6070600"/>
                <a:gd name="connsiteY117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37453 w 6070600"/>
                <a:gd name="connsiteY100" fmla="*/ 2989435 h 2992472"/>
                <a:gd name="connsiteX101" fmla="*/ 3067050 w 6070600"/>
                <a:gd name="connsiteY101" fmla="*/ 2915996 h 2992472"/>
                <a:gd name="connsiteX102" fmla="*/ 3037509 w 6070600"/>
                <a:gd name="connsiteY102" fmla="*/ 2829857 h 2992472"/>
                <a:gd name="connsiteX103" fmla="*/ 3022031 w 6070600"/>
                <a:gd name="connsiteY103" fmla="*/ 2760560 h 2992472"/>
                <a:gd name="connsiteX104" fmla="*/ 3007179 w 6070600"/>
                <a:gd name="connsiteY104" fmla="*/ 2641141 h 2992472"/>
                <a:gd name="connsiteX105" fmla="*/ 2990913 w 6070600"/>
                <a:gd name="connsiteY105" fmla="*/ 2471007 h 2992472"/>
                <a:gd name="connsiteX106" fmla="*/ 2965450 w 6070600"/>
                <a:gd name="connsiteY106" fmla="*/ 2382044 h 2992472"/>
                <a:gd name="connsiteX107" fmla="*/ 2907393 w 6070600"/>
                <a:gd name="connsiteY107" fmla="*/ 2259580 h 2992472"/>
                <a:gd name="connsiteX108" fmla="*/ 2821214 w 6070600"/>
                <a:gd name="connsiteY108" fmla="*/ 2233273 h 2992472"/>
                <a:gd name="connsiteX109" fmla="*/ 2647950 w 6070600"/>
                <a:gd name="connsiteY109" fmla="*/ 2286794 h 2992472"/>
                <a:gd name="connsiteX110" fmla="*/ 2314122 w 6070600"/>
                <a:gd name="connsiteY110" fmla="*/ 2383858 h 2992472"/>
                <a:gd name="connsiteX111" fmla="*/ 1987550 w 6070600"/>
                <a:gd name="connsiteY111" fmla="*/ 2458244 h 2992472"/>
                <a:gd name="connsiteX112" fmla="*/ 1630190 w 6070600"/>
                <a:gd name="connsiteY112" fmla="*/ 2618818 h 2992472"/>
                <a:gd name="connsiteX113" fmla="*/ 1238250 w 6070600"/>
                <a:gd name="connsiteY113" fmla="*/ 2712244 h 2992472"/>
                <a:gd name="connsiteX114" fmla="*/ 946150 w 6070600"/>
                <a:gd name="connsiteY114" fmla="*/ 2756694 h 2992472"/>
                <a:gd name="connsiteX115" fmla="*/ 558800 w 6070600"/>
                <a:gd name="connsiteY115" fmla="*/ 2775744 h 2992472"/>
                <a:gd name="connsiteX116" fmla="*/ 298450 w 6070600"/>
                <a:gd name="connsiteY116" fmla="*/ 2839244 h 2992472"/>
                <a:gd name="connsiteX117" fmla="*/ 0 w 6070600"/>
                <a:gd name="connsiteY117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67050 w 6070600"/>
                <a:gd name="connsiteY101" fmla="*/ 2915996 h 2992472"/>
                <a:gd name="connsiteX102" fmla="*/ 3037509 w 6070600"/>
                <a:gd name="connsiteY102" fmla="*/ 2829857 h 2992472"/>
                <a:gd name="connsiteX103" fmla="*/ 3022031 w 6070600"/>
                <a:gd name="connsiteY103" fmla="*/ 2760560 h 2992472"/>
                <a:gd name="connsiteX104" fmla="*/ 3007179 w 6070600"/>
                <a:gd name="connsiteY104" fmla="*/ 2641141 h 2992472"/>
                <a:gd name="connsiteX105" fmla="*/ 2990913 w 6070600"/>
                <a:gd name="connsiteY105" fmla="*/ 2471007 h 2992472"/>
                <a:gd name="connsiteX106" fmla="*/ 2965450 w 6070600"/>
                <a:gd name="connsiteY106" fmla="*/ 2382044 h 2992472"/>
                <a:gd name="connsiteX107" fmla="*/ 2907393 w 6070600"/>
                <a:gd name="connsiteY107" fmla="*/ 2259580 h 2992472"/>
                <a:gd name="connsiteX108" fmla="*/ 2821214 w 6070600"/>
                <a:gd name="connsiteY108" fmla="*/ 2233273 h 2992472"/>
                <a:gd name="connsiteX109" fmla="*/ 2647950 w 6070600"/>
                <a:gd name="connsiteY109" fmla="*/ 2286794 h 2992472"/>
                <a:gd name="connsiteX110" fmla="*/ 2314122 w 6070600"/>
                <a:gd name="connsiteY110" fmla="*/ 2383858 h 2992472"/>
                <a:gd name="connsiteX111" fmla="*/ 1987550 w 6070600"/>
                <a:gd name="connsiteY111" fmla="*/ 2458244 h 2992472"/>
                <a:gd name="connsiteX112" fmla="*/ 1630190 w 6070600"/>
                <a:gd name="connsiteY112" fmla="*/ 2618818 h 2992472"/>
                <a:gd name="connsiteX113" fmla="*/ 1238250 w 6070600"/>
                <a:gd name="connsiteY113" fmla="*/ 2712244 h 2992472"/>
                <a:gd name="connsiteX114" fmla="*/ 946150 w 6070600"/>
                <a:gd name="connsiteY114" fmla="*/ 2756694 h 2992472"/>
                <a:gd name="connsiteX115" fmla="*/ 558800 w 6070600"/>
                <a:gd name="connsiteY115" fmla="*/ 2775744 h 2992472"/>
                <a:gd name="connsiteX116" fmla="*/ 298450 w 6070600"/>
                <a:gd name="connsiteY116" fmla="*/ 2839244 h 2992472"/>
                <a:gd name="connsiteX117" fmla="*/ 0 w 6070600"/>
                <a:gd name="connsiteY117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67050 w 6070600"/>
                <a:gd name="connsiteY101" fmla="*/ 2915996 h 2992472"/>
                <a:gd name="connsiteX102" fmla="*/ 3037509 w 6070600"/>
                <a:gd name="connsiteY102" fmla="*/ 2829857 h 2992472"/>
                <a:gd name="connsiteX103" fmla="*/ 3022031 w 6070600"/>
                <a:gd name="connsiteY103" fmla="*/ 2760560 h 2992472"/>
                <a:gd name="connsiteX104" fmla="*/ 2954170 w 6070600"/>
                <a:gd name="connsiteY104" fmla="*/ 2657706 h 2992472"/>
                <a:gd name="connsiteX105" fmla="*/ 2990913 w 6070600"/>
                <a:gd name="connsiteY105" fmla="*/ 2471007 h 2992472"/>
                <a:gd name="connsiteX106" fmla="*/ 2965450 w 6070600"/>
                <a:gd name="connsiteY106" fmla="*/ 2382044 h 2992472"/>
                <a:gd name="connsiteX107" fmla="*/ 2907393 w 6070600"/>
                <a:gd name="connsiteY107" fmla="*/ 2259580 h 2992472"/>
                <a:gd name="connsiteX108" fmla="*/ 2821214 w 6070600"/>
                <a:gd name="connsiteY108" fmla="*/ 2233273 h 2992472"/>
                <a:gd name="connsiteX109" fmla="*/ 2647950 w 6070600"/>
                <a:gd name="connsiteY109" fmla="*/ 2286794 h 2992472"/>
                <a:gd name="connsiteX110" fmla="*/ 2314122 w 6070600"/>
                <a:gd name="connsiteY110" fmla="*/ 2383858 h 2992472"/>
                <a:gd name="connsiteX111" fmla="*/ 1987550 w 6070600"/>
                <a:gd name="connsiteY111" fmla="*/ 2458244 h 2992472"/>
                <a:gd name="connsiteX112" fmla="*/ 1630190 w 6070600"/>
                <a:gd name="connsiteY112" fmla="*/ 2618818 h 2992472"/>
                <a:gd name="connsiteX113" fmla="*/ 1238250 w 6070600"/>
                <a:gd name="connsiteY113" fmla="*/ 2712244 h 2992472"/>
                <a:gd name="connsiteX114" fmla="*/ 946150 w 6070600"/>
                <a:gd name="connsiteY114" fmla="*/ 2756694 h 2992472"/>
                <a:gd name="connsiteX115" fmla="*/ 558800 w 6070600"/>
                <a:gd name="connsiteY115" fmla="*/ 2775744 h 2992472"/>
                <a:gd name="connsiteX116" fmla="*/ 298450 w 6070600"/>
                <a:gd name="connsiteY116" fmla="*/ 2839244 h 2992472"/>
                <a:gd name="connsiteX117" fmla="*/ 0 w 6070600"/>
                <a:gd name="connsiteY117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67050 w 6070600"/>
                <a:gd name="connsiteY101" fmla="*/ 2915996 h 2992472"/>
                <a:gd name="connsiteX102" fmla="*/ 3037509 w 6070600"/>
                <a:gd name="connsiteY102" fmla="*/ 2829857 h 2992472"/>
                <a:gd name="connsiteX103" fmla="*/ 3022031 w 6070600"/>
                <a:gd name="connsiteY103" fmla="*/ 2760560 h 2992472"/>
                <a:gd name="connsiteX104" fmla="*/ 2955770 w 6070600"/>
                <a:gd name="connsiteY104" fmla="*/ 2767186 h 2992472"/>
                <a:gd name="connsiteX105" fmla="*/ 2954170 w 6070600"/>
                <a:gd name="connsiteY105" fmla="*/ 2657706 h 2992472"/>
                <a:gd name="connsiteX106" fmla="*/ 2990913 w 6070600"/>
                <a:gd name="connsiteY106" fmla="*/ 2471007 h 2992472"/>
                <a:gd name="connsiteX107" fmla="*/ 2965450 w 6070600"/>
                <a:gd name="connsiteY107" fmla="*/ 2382044 h 2992472"/>
                <a:gd name="connsiteX108" fmla="*/ 2907393 w 6070600"/>
                <a:gd name="connsiteY108" fmla="*/ 2259580 h 2992472"/>
                <a:gd name="connsiteX109" fmla="*/ 2821214 w 6070600"/>
                <a:gd name="connsiteY109" fmla="*/ 2233273 h 2992472"/>
                <a:gd name="connsiteX110" fmla="*/ 2647950 w 6070600"/>
                <a:gd name="connsiteY110" fmla="*/ 2286794 h 2992472"/>
                <a:gd name="connsiteX111" fmla="*/ 2314122 w 6070600"/>
                <a:gd name="connsiteY111" fmla="*/ 2383858 h 2992472"/>
                <a:gd name="connsiteX112" fmla="*/ 1987550 w 6070600"/>
                <a:gd name="connsiteY112" fmla="*/ 2458244 h 2992472"/>
                <a:gd name="connsiteX113" fmla="*/ 1630190 w 6070600"/>
                <a:gd name="connsiteY113" fmla="*/ 2618818 h 2992472"/>
                <a:gd name="connsiteX114" fmla="*/ 1238250 w 6070600"/>
                <a:gd name="connsiteY114" fmla="*/ 2712244 h 2992472"/>
                <a:gd name="connsiteX115" fmla="*/ 946150 w 6070600"/>
                <a:gd name="connsiteY115" fmla="*/ 2756694 h 2992472"/>
                <a:gd name="connsiteX116" fmla="*/ 558800 w 6070600"/>
                <a:gd name="connsiteY116" fmla="*/ 2775744 h 2992472"/>
                <a:gd name="connsiteX117" fmla="*/ 298450 w 6070600"/>
                <a:gd name="connsiteY117" fmla="*/ 2839244 h 2992472"/>
                <a:gd name="connsiteX118" fmla="*/ 0 w 6070600"/>
                <a:gd name="connsiteY118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67050 w 6070600"/>
                <a:gd name="connsiteY101" fmla="*/ 2915996 h 2992472"/>
                <a:gd name="connsiteX102" fmla="*/ 3037509 w 6070600"/>
                <a:gd name="connsiteY102" fmla="*/ 2829857 h 2992472"/>
                <a:gd name="connsiteX103" fmla="*/ 2975648 w 6070600"/>
                <a:gd name="connsiteY103" fmla="*/ 2820195 h 2992472"/>
                <a:gd name="connsiteX104" fmla="*/ 2955770 w 6070600"/>
                <a:gd name="connsiteY104" fmla="*/ 2767186 h 2992472"/>
                <a:gd name="connsiteX105" fmla="*/ 2954170 w 6070600"/>
                <a:gd name="connsiteY105" fmla="*/ 2657706 h 2992472"/>
                <a:gd name="connsiteX106" fmla="*/ 2990913 w 6070600"/>
                <a:gd name="connsiteY106" fmla="*/ 2471007 h 2992472"/>
                <a:gd name="connsiteX107" fmla="*/ 2965450 w 6070600"/>
                <a:gd name="connsiteY107" fmla="*/ 2382044 h 2992472"/>
                <a:gd name="connsiteX108" fmla="*/ 2907393 w 6070600"/>
                <a:gd name="connsiteY108" fmla="*/ 2259580 h 2992472"/>
                <a:gd name="connsiteX109" fmla="*/ 2821214 w 6070600"/>
                <a:gd name="connsiteY109" fmla="*/ 2233273 h 2992472"/>
                <a:gd name="connsiteX110" fmla="*/ 2647950 w 6070600"/>
                <a:gd name="connsiteY110" fmla="*/ 2286794 h 2992472"/>
                <a:gd name="connsiteX111" fmla="*/ 2314122 w 6070600"/>
                <a:gd name="connsiteY111" fmla="*/ 2383858 h 2992472"/>
                <a:gd name="connsiteX112" fmla="*/ 1987550 w 6070600"/>
                <a:gd name="connsiteY112" fmla="*/ 2458244 h 2992472"/>
                <a:gd name="connsiteX113" fmla="*/ 1630190 w 6070600"/>
                <a:gd name="connsiteY113" fmla="*/ 2618818 h 2992472"/>
                <a:gd name="connsiteX114" fmla="*/ 1238250 w 6070600"/>
                <a:gd name="connsiteY114" fmla="*/ 2712244 h 2992472"/>
                <a:gd name="connsiteX115" fmla="*/ 946150 w 6070600"/>
                <a:gd name="connsiteY115" fmla="*/ 2756694 h 2992472"/>
                <a:gd name="connsiteX116" fmla="*/ 558800 w 6070600"/>
                <a:gd name="connsiteY116" fmla="*/ 2775744 h 2992472"/>
                <a:gd name="connsiteX117" fmla="*/ 298450 w 6070600"/>
                <a:gd name="connsiteY117" fmla="*/ 2839244 h 2992472"/>
                <a:gd name="connsiteX118" fmla="*/ 0 w 6070600"/>
                <a:gd name="connsiteY118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67050 w 6070600"/>
                <a:gd name="connsiteY101" fmla="*/ 2915996 h 2992472"/>
                <a:gd name="connsiteX102" fmla="*/ 2994440 w 6070600"/>
                <a:gd name="connsiteY102" fmla="*/ 2879553 h 2992472"/>
                <a:gd name="connsiteX103" fmla="*/ 2975648 w 6070600"/>
                <a:gd name="connsiteY103" fmla="*/ 2820195 h 2992472"/>
                <a:gd name="connsiteX104" fmla="*/ 2955770 w 6070600"/>
                <a:gd name="connsiteY104" fmla="*/ 2767186 h 2992472"/>
                <a:gd name="connsiteX105" fmla="*/ 2954170 w 6070600"/>
                <a:gd name="connsiteY105" fmla="*/ 2657706 h 2992472"/>
                <a:gd name="connsiteX106" fmla="*/ 2990913 w 6070600"/>
                <a:gd name="connsiteY106" fmla="*/ 2471007 h 2992472"/>
                <a:gd name="connsiteX107" fmla="*/ 2965450 w 6070600"/>
                <a:gd name="connsiteY107" fmla="*/ 2382044 h 2992472"/>
                <a:gd name="connsiteX108" fmla="*/ 2907393 w 6070600"/>
                <a:gd name="connsiteY108" fmla="*/ 2259580 h 2992472"/>
                <a:gd name="connsiteX109" fmla="*/ 2821214 w 6070600"/>
                <a:gd name="connsiteY109" fmla="*/ 2233273 h 2992472"/>
                <a:gd name="connsiteX110" fmla="*/ 2647950 w 6070600"/>
                <a:gd name="connsiteY110" fmla="*/ 2286794 h 2992472"/>
                <a:gd name="connsiteX111" fmla="*/ 2314122 w 6070600"/>
                <a:gd name="connsiteY111" fmla="*/ 2383858 h 2992472"/>
                <a:gd name="connsiteX112" fmla="*/ 1987550 w 6070600"/>
                <a:gd name="connsiteY112" fmla="*/ 2458244 h 2992472"/>
                <a:gd name="connsiteX113" fmla="*/ 1630190 w 6070600"/>
                <a:gd name="connsiteY113" fmla="*/ 2618818 h 2992472"/>
                <a:gd name="connsiteX114" fmla="*/ 1238250 w 6070600"/>
                <a:gd name="connsiteY114" fmla="*/ 2712244 h 2992472"/>
                <a:gd name="connsiteX115" fmla="*/ 946150 w 6070600"/>
                <a:gd name="connsiteY115" fmla="*/ 2756694 h 2992472"/>
                <a:gd name="connsiteX116" fmla="*/ 558800 w 6070600"/>
                <a:gd name="connsiteY116" fmla="*/ 2775744 h 2992472"/>
                <a:gd name="connsiteX117" fmla="*/ 298450 w 6070600"/>
                <a:gd name="connsiteY117" fmla="*/ 2839244 h 2992472"/>
                <a:gd name="connsiteX118" fmla="*/ 0 w 6070600"/>
                <a:gd name="connsiteY118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67050 w 6070600"/>
                <a:gd name="connsiteY101" fmla="*/ 2915996 h 2992472"/>
                <a:gd name="connsiteX102" fmla="*/ 2994440 w 6070600"/>
                <a:gd name="connsiteY102" fmla="*/ 2879553 h 2992472"/>
                <a:gd name="connsiteX103" fmla="*/ 2962396 w 6070600"/>
                <a:gd name="connsiteY103" fmla="*/ 2823508 h 2992472"/>
                <a:gd name="connsiteX104" fmla="*/ 2955770 w 6070600"/>
                <a:gd name="connsiteY104" fmla="*/ 2767186 h 2992472"/>
                <a:gd name="connsiteX105" fmla="*/ 2954170 w 6070600"/>
                <a:gd name="connsiteY105" fmla="*/ 2657706 h 2992472"/>
                <a:gd name="connsiteX106" fmla="*/ 2990913 w 6070600"/>
                <a:gd name="connsiteY106" fmla="*/ 2471007 h 2992472"/>
                <a:gd name="connsiteX107" fmla="*/ 2965450 w 6070600"/>
                <a:gd name="connsiteY107" fmla="*/ 2382044 h 2992472"/>
                <a:gd name="connsiteX108" fmla="*/ 2907393 w 6070600"/>
                <a:gd name="connsiteY108" fmla="*/ 2259580 h 2992472"/>
                <a:gd name="connsiteX109" fmla="*/ 2821214 w 6070600"/>
                <a:gd name="connsiteY109" fmla="*/ 2233273 h 2992472"/>
                <a:gd name="connsiteX110" fmla="*/ 2647950 w 6070600"/>
                <a:gd name="connsiteY110" fmla="*/ 2286794 h 2992472"/>
                <a:gd name="connsiteX111" fmla="*/ 2314122 w 6070600"/>
                <a:gd name="connsiteY111" fmla="*/ 2383858 h 2992472"/>
                <a:gd name="connsiteX112" fmla="*/ 1987550 w 6070600"/>
                <a:gd name="connsiteY112" fmla="*/ 2458244 h 2992472"/>
                <a:gd name="connsiteX113" fmla="*/ 1630190 w 6070600"/>
                <a:gd name="connsiteY113" fmla="*/ 2618818 h 2992472"/>
                <a:gd name="connsiteX114" fmla="*/ 1238250 w 6070600"/>
                <a:gd name="connsiteY114" fmla="*/ 2712244 h 2992472"/>
                <a:gd name="connsiteX115" fmla="*/ 946150 w 6070600"/>
                <a:gd name="connsiteY115" fmla="*/ 2756694 h 2992472"/>
                <a:gd name="connsiteX116" fmla="*/ 558800 w 6070600"/>
                <a:gd name="connsiteY116" fmla="*/ 2775744 h 2992472"/>
                <a:gd name="connsiteX117" fmla="*/ 298450 w 6070600"/>
                <a:gd name="connsiteY117" fmla="*/ 2839244 h 2992472"/>
                <a:gd name="connsiteX118" fmla="*/ 0 w 6070600"/>
                <a:gd name="connsiteY118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67050 w 6070600"/>
                <a:gd name="connsiteY101" fmla="*/ 2915996 h 2992472"/>
                <a:gd name="connsiteX102" fmla="*/ 2994440 w 6070600"/>
                <a:gd name="connsiteY102" fmla="*/ 2879553 h 2992472"/>
                <a:gd name="connsiteX103" fmla="*/ 2962396 w 6070600"/>
                <a:gd name="connsiteY103" fmla="*/ 2823508 h 2992472"/>
                <a:gd name="connsiteX104" fmla="*/ 2942518 w 6070600"/>
                <a:gd name="connsiteY104" fmla="*/ 2767186 h 2992472"/>
                <a:gd name="connsiteX105" fmla="*/ 2954170 w 6070600"/>
                <a:gd name="connsiteY105" fmla="*/ 2657706 h 2992472"/>
                <a:gd name="connsiteX106" fmla="*/ 2990913 w 6070600"/>
                <a:gd name="connsiteY106" fmla="*/ 2471007 h 2992472"/>
                <a:gd name="connsiteX107" fmla="*/ 2965450 w 6070600"/>
                <a:gd name="connsiteY107" fmla="*/ 2382044 h 2992472"/>
                <a:gd name="connsiteX108" fmla="*/ 2907393 w 6070600"/>
                <a:gd name="connsiteY108" fmla="*/ 2259580 h 2992472"/>
                <a:gd name="connsiteX109" fmla="*/ 2821214 w 6070600"/>
                <a:gd name="connsiteY109" fmla="*/ 2233273 h 2992472"/>
                <a:gd name="connsiteX110" fmla="*/ 2647950 w 6070600"/>
                <a:gd name="connsiteY110" fmla="*/ 2286794 h 2992472"/>
                <a:gd name="connsiteX111" fmla="*/ 2314122 w 6070600"/>
                <a:gd name="connsiteY111" fmla="*/ 2383858 h 2992472"/>
                <a:gd name="connsiteX112" fmla="*/ 1987550 w 6070600"/>
                <a:gd name="connsiteY112" fmla="*/ 2458244 h 2992472"/>
                <a:gd name="connsiteX113" fmla="*/ 1630190 w 6070600"/>
                <a:gd name="connsiteY113" fmla="*/ 2618818 h 2992472"/>
                <a:gd name="connsiteX114" fmla="*/ 1238250 w 6070600"/>
                <a:gd name="connsiteY114" fmla="*/ 2712244 h 2992472"/>
                <a:gd name="connsiteX115" fmla="*/ 946150 w 6070600"/>
                <a:gd name="connsiteY115" fmla="*/ 2756694 h 2992472"/>
                <a:gd name="connsiteX116" fmla="*/ 558800 w 6070600"/>
                <a:gd name="connsiteY116" fmla="*/ 2775744 h 2992472"/>
                <a:gd name="connsiteX117" fmla="*/ 298450 w 6070600"/>
                <a:gd name="connsiteY117" fmla="*/ 2839244 h 2992472"/>
                <a:gd name="connsiteX118" fmla="*/ 0 w 6070600"/>
                <a:gd name="connsiteY118" fmla="*/ 2953544 h 2992472"/>
                <a:gd name="connsiteX0" fmla="*/ 0 w 6070600"/>
                <a:gd name="connsiteY0" fmla="*/ 2953544 h 2992472"/>
                <a:gd name="connsiteX1" fmla="*/ 3175 w 6070600"/>
                <a:gd name="connsiteY1" fmla="*/ 1839119 h 2992472"/>
                <a:gd name="connsiteX2" fmla="*/ 330200 w 6070600"/>
                <a:gd name="connsiteY2" fmla="*/ 1708944 h 2992472"/>
                <a:gd name="connsiteX3" fmla="*/ 708440 w 6070600"/>
                <a:gd name="connsiteY3" fmla="*/ 1560134 h 2992472"/>
                <a:gd name="connsiteX4" fmla="*/ 936211 w 6070600"/>
                <a:gd name="connsiteY4" fmla="*/ 1502707 h 2992472"/>
                <a:gd name="connsiteX5" fmla="*/ 1301750 w 6070600"/>
                <a:gd name="connsiteY5" fmla="*/ 1512094 h 2992472"/>
                <a:gd name="connsiteX6" fmla="*/ 1558235 w 6070600"/>
                <a:gd name="connsiteY6" fmla="*/ 1524794 h 2992472"/>
                <a:gd name="connsiteX7" fmla="*/ 1695450 w 6070600"/>
                <a:gd name="connsiteY7" fmla="*/ 1550194 h 2992472"/>
                <a:gd name="connsiteX8" fmla="*/ 1909417 w 6070600"/>
                <a:gd name="connsiteY8" fmla="*/ 1581116 h 2992472"/>
                <a:gd name="connsiteX9" fmla="*/ 2168387 w 6070600"/>
                <a:gd name="connsiteY9" fmla="*/ 1597681 h 2992472"/>
                <a:gd name="connsiteX10" fmla="*/ 2312781 w 6070600"/>
                <a:gd name="connsiteY10" fmla="*/ 1534457 h 2992472"/>
                <a:gd name="connsiteX11" fmla="*/ 2432050 w 6070600"/>
                <a:gd name="connsiteY11" fmla="*/ 1320213 h 2992472"/>
                <a:gd name="connsiteX12" fmla="*/ 2528404 w 6070600"/>
                <a:gd name="connsiteY12" fmla="*/ 900285 h 2992472"/>
                <a:gd name="connsiteX13" fmla="*/ 2543313 w 6070600"/>
                <a:gd name="connsiteY13" fmla="*/ 617572 h 2992472"/>
                <a:gd name="connsiteX14" fmla="*/ 2556289 w 6070600"/>
                <a:gd name="connsiteY14" fmla="*/ 395046 h 2992472"/>
                <a:gd name="connsiteX15" fmla="*/ 2578100 w 6070600"/>
                <a:gd name="connsiteY15" fmla="*/ 140494 h 2992472"/>
                <a:gd name="connsiteX16" fmla="*/ 2573337 w 6070600"/>
                <a:gd name="connsiteY16" fmla="*/ 0 h 2992472"/>
                <a:gd name="connsiteX17" fmla="*/ 4057650 w 6070600"/>
                <a:gd name="connsiteY17" fmla="*/ 7144 h 2992472"/>
                <a:gd name="connsiteX18" fmla="*/ 4133850 w 6070600"/>
                <a:gd name="connsiteY18" fmla="*/ 89694 h 2992472"/>
                <a:gd name="connsiteX19" fmla="*/ 4159250 w 6070600"/>
                <a:gd name="connsiteY19" fmla="*/ 140494 h 2992472"/>
                <a:gd name="connsiteX20" fmla="*/ 4184650 w 6070600"/>
                <a:gd name="connsiteY20" fmla="*/ 197644 h 2992472"/>
                <a:gd name="connsiteX21" fmla="*/ 4178300 w 6070600"/>
                <a:gd name="connsiteY21" fmla="*/ 267494 h 2992472"/>
                <a:gd name="connsiteX22" fmla="*/ 4108450 w 6070600"/>
                <a:gd name="connsiteY22" fmla="*/ 369094 h 2992472"/>
                <a:gd name="connsiteX23" fmla="*/ 4038600 w 6070600"/>
                <a:gd name="connsiteY23" fmla="*/ 400844 h 2992472"/>
                <a:gd name="connsiteX24" fmla="*/ 3987800 w 6070600"/>
                <a:gd name="connsiteY24" fmla="*/ 445294 h 2992472"/>
                <a:gd name="connsiteX25" fmla="*/ 3961606 w 6070600"/>
                <a:gd name="connsiteY25" fmla="*/ 485775 h 2992472"/>
                <a:gd name="connsiteX26" fmla="*/ 3990975 w 6070600"/>
                <a:gd name="connsiteY26" fmla="*/ 523876 h 2992472"/>
                <a:gd name="connsiteX27" fmla="*/ 4067175 w 6070600"/>
                <a:gd name="connsiteY27" fmla="*/ 519907 h 2992472"/>
                <a:gd name="connsiteX28" fmla="*/ 4169568 w 6070600"/>
                <a:gd name="connsiteY28" fmla="*/ 515144 h 2992472"/>
                <a:gd name="connsiteX29" fmla="*/ 4381500 w 6070600"/>
                <a:gd name="connsiteY29" fmla="*/ 515144 h 2992472"/>
                <a:gd name="connsiteX30" fmla="*/ 4576762 w 6070600"/>
                <a:gd name="connsiteY30" fmla="*/ 438944 h 2992472"/>
                <a:gd name="connsiteX31" fmla="*/ 4641056 w 6070600"/>
                <a:gd name="connsiteY31" fmla="*/ 401637 h 2992472"/>
                <a:gd name="connsiteX32" fmla="*/ 4705350 w 6070600"/>
                <a:gd name="connsiteY32" fmla="*/ 369094 h 2992472"/>
                <a:gd name="connsiteX33" fmla="*/ 4826000 w 6070600"/>
                <a:gd name="connsiteY33" fmla="*/ 324644 h 2992472"/>
                <a:gd name="connsiteX34" fmla="*/ 4914900 w 6070600"/>
                <a:gd name="connsiteY34" fmla="*/ 343694 h 2992472"/>
                <a:gd name="connsiteX35" fmla="*/ 5030788 w 6070600"/>
                <a:gd name="connsiteY35" fmla="*/ 376237 h 2992472"/>
                <a:gd name="connsiteX36" fmla="*/ 5200650 w 6070600"/>
                <a:gd name="connsiteY36" fmla="*/ 515144 h 2992472"/>
                <a:gd name="connsiteX37" fmla="*/ 5251450 w 6070600"/>
                <a:gd name="connsiteY37" fmla="*/ 572294 h 2992472"/>
                <a:gd name="connsiteX38" fmla="*/ 5360194 w 6070600"/>
                <a:gd name="connsiteY38" fmla="*/ 618331 h 2992472"/>
                <a:gd name="connsiteX39" fmla="*/ 5445125 w 6070600"/>
                <a:gd name="connsiteY39" fmla="*/ 624251 h 2992472"/>
                <a:gd name="connsiteX40" fmla="*/ 5534025 w 6070600"/>
                <a:gd name="connsiteY40" fmla="*/ 580232 h 2992472"/>
                <a:gd name="connsiteX41" fmla="*/ 5645858 w 6070600"/>
                <a:gd name="connsiteY41" fmla="*/ 506292 h 2992472"/>
                <a:gd name="connsiteX42" fmla="*/ 5717382 w 6070600"/>
                <a:gd name="connsiteY42" fmla="*/ 450057 h 2992472"/>
                <a:gd name="connsiteX43" fmla="*/ 5930106 w 6070600"/>
                <a:gd name="connsiteY43" fmla="*/ 458787 h 2992472"/>
                <a:gd name="connsiteX44" fmla="*/ 6001544 w 6070600"/>
                <a:gd name="connsiteY44" fmla="*/ 493713 h 2992472"/>
                <a:gd name="connsiteX45" fmla="*/ 6070600 w 6070600"/>
                <a:gd name="connsiteY45" fmla="*/ 553244 h 2992472"/>
                <a:gd name="connsiteX46" fmla="*/ 6069012 w 6070600"/>
                <a:gd name="connsiteY46" fmla="*/ 704851 h 2992472"/>
                <a:gd name="connsiteX47" fmla="*/ 6002338 w 6070600"/>
                <a:gd name="connsiteY47" fmla="*/ 700088 h 2992472"/>
                <a:gd name="connsiteX48" fmla="*/ 5805488 w 6070600"/>
                <a:gd name="connsiteY48" fmla="*/ 704057 h 2992472"/>
                <a:gd name="connsiteX49" fmla="*/ 5657850 w 6070600"/>
                <a:gd name="connsiteY49" fmla="*/ 711201 h 2992472"/>
                <a:gd name="connsiteX50" fmla="*/ 5476875 w 6070600"/>
                <a:gd name="connsiteY50" fmla="*/ 721519 h 2992472"/>
                <a:gd name="connsiteX51" fmla="*/ 5308600 w 6070600"/>
                <a:gd name="connsiteY51" fmla="*/ 765969 h 2992472"/>
                <a:gd name="connsiteX52" fmla="*/ 5195887 w 6070600"/>
                <a:gd name="connsiteY52" fmla="*/ 788194 h 2992472"/>
                <a:gd name="connsiteX53" fmla="*/ 5039398 w 6070600"/>
                <a:gd name="connsiteY53" fmla="*/ 760740 h 2992472"/>
                <a:gd name="connsiteX54" fmla="*/ 4914106 w 6070600"/>
                <a:gd name="connsiteY54" fmla="*/ 698500 h 2992472"/>
                <a:gd name="connsiteX55" fmla="*/ 4791869 w 6070600"/>
                <a:gd name="connsiteY55" fmla="*/ 703263 h 2992472"/>
                <a:gd name="connsiteX56" fmla="*/ 4679156 w 6070600"/>
                <a:gd name="connsiteY56" fmla="*/ 711994 h 2992472"/>
                <a:gd name="connsiteX57" fmla="*/ 4572000 w 6070600"/>
                <a:gd name="connsiteY57" fmla="*/ 762794 h 2992472"/>
                <a:gd name="connsiteX58" fmla="*/ 4508500 w 6070600"/>
                <a:gd name="connsiteY58" fmla="*/ 781050 h 2992472"/>
                <a:gd name="connsiteX59" fmla="*/ 4404847 w 6070600"/>
                <a:gd name="connsiteY59" fmla="*/ 776391 h 2992472"/>
                <a:gd name="connsiteX60" fmla="*/ 4286250 w 6070600"/>
                <a:gd name="connsiteY60" fmla="*/ 737394 h 2992472"/>
                <a:gd name="connsiteX61" fmla="*/ 4096647 w 6070600"/>
                <a:gd name="connsiteY61" fmla="*/ 772992 h 2992472"/>
                <a:gd name="connsiteX62" fmla="*/ 4013200 w 6070600"/>
                <a:gd name="connsiteY62" fmla="*/ 800894 h 2992472"/>
                <a:gd name="connsiteX63" fmla="*/ 3867150 w 6070600"/>
                <a:gd name="connsiteY63" fmla="*/ 813594 h 2992472"/>
                <a:gd name="connsiteX64" fmla="*/ 3797300 w 6070600"/>
                <a:gd name="connsiteY64" fmla="*/ 813594 h 2992472"/>
                <a:gd name="connsiteX65" fmla="*/ 3714750 w 6070600"/>
                <a:gd name="connsiteY65" fmla="*/ 800894 h 2992472"/>
                <a:gd name="connsiteX66" fmla="*/ 3613150 w 6070600"/>
                <a:gd name="connsiteY66" fmla="*/ 775494 h 2992472"/>
                <a:gd name="connsiteX67" fmla="*/ 3492500 w 6070600"/>
                <a:gd name="connsiteY67" fmla="*/ 762794 h 2992472"/>
                <a:gd name="connsiteX68" fmla="*/ 3308350 w 6070600"/>
                <a:gd name="connsiteY68" fmla="*/ 762794 h 2992472"/>
                <a:gd name="connsiteX69" fmla="*/ 3219450 w 6070600"/>
                <a:gd name="connsiteY69" fmla="*/ 819944 h 2992472"/>
                <a:gd name="connsiteX70" fmla="*/ 3180004 w 6070600"/>
                <a:gd name="connsiteY70" fmla="*/ 921544 h 2992472"/>
                <a:gd name="connsiteX71" fmla="*/ 3231253 w 6070600"/>
                <a:gd name="connsiteY71" fmla="*/ 985493 h 2992472"/>
                <a:gd name="connsiteX72" fmla="*/ 3330799 w 6070600"/>
                <a:gd name="connsiteY72" fmla="*/ 1027700 h 2992472"/>
                <a:gd name="connsiteX73" fmla="*/ 3359150 w 6070600"/>
                <a:gd name="connsiteY73" fmla="*/ 1118394 h 2992472"/>
                <a:gd name="connsiteX74" fmla="*/ 3364571 w 6070600"/>
                <a:gd name="connsiteY74" fmla="*/ 1171672 h 2992472"/>
                <a:gd name="connsiteX75" fmla="*/ 3340100 w 6070600"/>
                <a:gd name="connsiteY75" fmla="*/ 1213644 h 2992472"/>
                <a:gd name="connsiteX76" fmla="*/ 3286919 w 6070600"/>
                <a:gd name="connsiteY76" fmla="*/ 1280319 h 2992472"/>
                <a:gd name="connsiteX77" fmla="*/ 3241675 w 6070600"/>
                <a:gd name="connsiteY77" fmla="*/ 1296194 h 2992472"/>
                <a:gd name="connsiteX78" fmla="*/ 3186113 w 6070600"/>
                <a:gd name="connsiteY78" fmla="*/ 1337469 h 2992472"/>
                <a:gd name="connsiteX79" fmla="*/ 3200400 w 6070600"/>
                <a:gd name="connsiteY79" fmla="*/ 1461294 h 2992472"/>
                <a:gd name="connsiteX80" fmla="*/ 3219450 w 6070600"/>
                <a:gd name="connsiteY80" fmla="*/ 1518444 h 2992472"/>
                <a:gd name="connsiteX81" fmla="*/ 3248025 w 6070600"/>
                <a:gd name="connsiteY81" fmla="*/ 1644651 h 2992472"/>
                <a:gd name="connsiteX82" fmla="*/ 3260725 w 6070600"/>
                <a:gd name="connsiteY82" fmla="*/ 1786731 h 2992472"/>
                <a:gd name="connsiteX83" fmla="*/ 3251200 w 6070600"/>
                <a:gd name="connsiteY83" fmla="*/ 1874044 h 2992472"/>
                <a:gd name="connsiteX84" fmla="*/ 3162300 w 6070600"/>
                <a:gd name="connsiteY84" fmla="*/ 1867694 h 2992472"/>
                <a:gd name="connsiteX85" fmla="*/ 3029744 w 6070600"/>
                <a:gd name="connsiteY85" fmla="*/ 1809751 h 2992472"/>
                <a:gd name="connsiteX86" fmla="*/ 2965450 w 6070600"/>
                <a:gd name="connsiteY86" fmla="*/ 1785144 h 2992472"/>
                <a:gd name="connsiteX87" fmla="*/ 2922588 w 6070600"/>
                <a:gd name="connsiteY87" fmla="*/ 1802606 h 2992472"/>
                <a:gd name="connsiteX88" fmla="*/ 2879725 w 6070600"/>
                <a:gd name="connsiteY88" fmla="*/ 1878806 h 2992472"/>
                <a:gd name="connsiteX89" fmla="*/ 2959100 w 6070600"/>
                <a:gd name="connsiteY89" fmla="*/ 1981994 h 2992472"/>
                <a:gd name="connsiteX90" fmla="*/ 2997200 w 6070600"/>
                <a:gd name="connsiteY90" fmla="*/ 2045494 h 2992472"/>
                <a:gd name="connsiteX91" fmla="*/ 3030537 w 6070600"/>
                <a:gd name="connsiteY91" fmla="*/ 2182019 h 2992472"/>
                <a:gd name="connsiteX92" fmla="*/ 3055937 w 6070600"/>
                <a:gd name="connsiteY92" fmla="*/ 2381250 h 2992472"/>
                <a:gd name="connsiteX93" fmla="*/ 3086998 w 6070600"/>
                <a:gd name="connsiteY93" fmla="*/ 2553633 h 2992472"/>
                <a:gd name="connsiteX94" fmla="*/ 3093623 w 6070600"/>
                <a:gd name="connsiteY94" fmla="*/ 2662031 h 2992472"/>
                <a:gd name="connsiteX95" fmla="*/ 3102530 w 6070600"/>
                <a:gd name="connsiteY95" fmla="*/ 2741395 h 2992472"/>
                <a:gd name="connsiteX96" fmla="*/ 3128742 w 6070600"/>
                <a:gd name="connsiteY96" fmla="*/ 2848073 h 2992472"/>
                <a:gd name="connsiteX97" fmla="*/ 3147803 w 6070600"/>
                <a:gd name="connsiteY97" fmla="*/ 2898315 h 2992472"/>
                <a:gd name="connsiteX98" fmla="*/ 3162576 w 6070600"/>
                <a:gd name="connsiteY98" fmla="*/ 2934771 h 2992472"/>
                <a:gd name="connsiteX99" fmla="*/ 3177209 w 6070600"/>
                <a:gd name="connsiteY99" fmla="*/ 2992472 h 2992472"/>
                <a:gd name="connsiteX100" fmla="*/ 3110948 w 6070600"/>
                <a:gd name="connsiteY100" fmla="*/ 2976183 h 2992472"/>
                <a:gd name="connsiteX101" fmla="*/ 3020667 w 6070600"/>
                <a:gd name="connsiteY101" fmla="*/ 2952440 h 2992472"/>
                <a:gd name="connsiteX102" fmla="*/ 2994440 w 6070600"/>
                <a:gd name="connsiteY102" fmla="*/ 2879553 h 2992472"/>
                <a:gd name="connsiteX103" fmla="*/ 2962396 w 6070600"/>
                <a:gd name="connsiteY103" fmla="*/ 2823508 h 2992472"/>
                <a:gd name="connsiteX104" fmla="*/ 2942518 w 6070600"/>
                <a:gd name="connsiteY104" fmla="*/ 2767186 h 2992472"/>
                <a:gd name="connsiteX105" fmla="*/ 2954170 w 6070600"/>
                <a:gd name="connsiteY105" fmla="*/ 2657706 h 2992472"/>
                <a:gd name="connsiteX106" fmla="*/ 2990913 w 6070600"/>
                <a:gd name="connsiteY106" fmla="*/ 2471007 h 2992472"/>
                <a:gd name="connsiteX107" fmla="*/ 2965450 w 6070600"/>
                <a:gd name="connsiteY107" fmla="*/ 2382044 h 2992472"/>
                <a:gd name="connsiteX108" fmla="*/ 2907393 w 6070600"/>
                <a:gd name="connsiteY108" fmla="*/ 2259580 h 2992472"/>
                <a:gd name="connsiteX109" fmla="*/ 2821214 w 6070600"/>
                <a:gd name="connsiteY109" fmla="*/ 2233273 h 2992472"/>
                <a:gd name="connsiteX110" fmla="*/ 2647950 w 6070600"/>
                <a:gd name="connsiteY110" fmla="*/ 2286794 h 2992472"/>
                <a:gd name="connsiteX111" fmla="*/ 2314122 w 6070600"/>
                <a:gd name="connsiteY111" fmla="*/ 2383858 h 2992472"/>
                <a:gd name="connsiteX112" fmla="*/ 1987550 w 6070600"/>
                <a:gd name="connsiteY112" fmla="*/ 2458244 h 2992472"/>
                <a:gd name="connsiteX113" fmla="*/ 1630190 w 6070600"/>
                <a:gd name="connsiteY113" fmla="*/ 2618818 h 2992472"/>
                <a:gd name="connsiteX114" fmla="*/ 1238250 w 6070600"/>
                <a:gd name="connsiteY114" fmla="*/ 2712244 h 2992472"/>
                <a:gd name="connsiteX115" fmla="*/ 946150 w 6070600"/>
                <a:gd name="connsiteY115" fmla="*/ 2756694 h 2992472"/>
                <a:gd name="connsiteX116" fmla="*/ 558800 w 6070600"/>
                <a:gd name="connsiteY116" fmla="*/ 2775744 h 2992472"/>
                <a:gd name="connsiteX117" fmla="*/ 298450 w 6070600"/>
                <a:gd name="connsiteY117" fmla="*/ 2839244 h 2992472"/>
                <a:gd name="connsiteX118" fmla="*/ 0 w 6070600"/>
                <a:gd name="connsiteY118" fmla="*/ 2953544 h 2992472"/>
                <a:gd name="connsiteX0" fmla="*/ 0 w 6070600"/>
                <a:gd name="connsiteY0" fmla="*/ 2953544 h 2992748"/>
                <a:gd name="connsiteX1" fmla="*/ 3175 w 6070600"/>
                <a:gd name="connsiteY1" fmla="*/ 1839119 h 2992748"/>
                <a:gd name="connsiteX2" fmla="*/ 330200 w 6070600"/>
                <a:gd name="connsiteY2" fmla="*/ 1708944 h 2992748"/>
                <a:gd name="connsiteX3" fmla="*/ 708440 w 6070600"/>
                <a:gd name="connsiteY3" fmla="*/ 1560134 h 2992748"/>
                <a:gd name="connsiteX4" fmla="*/ 936211 w 6070600"/>
                <a:gd name="connsiteY4" fmla="*/ 1502707 h 2992748"/>
                <a:gd name="connsiteX5" fmla="*/ 1301750 w 6070600"/>
                <a:gd name="connsiteY5" fmla="*/ 1512094 h 2992748"/>
                <a:gd name="connsiteX6" fmla="*/ 1558235 w 6070600"/>
                <a:gd name="connsiteY6" fmla="*/ 1524794 h 2992748"/>
                <a:gd name="connsiteX7" fmla="*/ 1695450 w 6070600"/>
                <a:gd name="connsiteY7" fmla="*/ 1550194 h 2992748"/>
                <a:gd name="connsiteX8" fmla="*/ 1909417 w 6070600"/>
                <a:gd name="connsiteY8" fmla="*/ 1581116 h 2992748"/>
                <a:gd name="connsiteX9" fmla="*/ 2168387 w 6070600"/>
                <a:gd name="connsiteY9" fmla="*/ 1597681 h 2992748"/>
                <a:gd name="connsiteX10" fmla="*/ 2312781 w 6070600"/>
                <a:gd name="connsiteY10" fmla="*/ 1534457 h 2992748"/>
                <a:gd name="connsiteX11" fmla="*/ 2432050 w 6070600"/>
                <a:gd name="connsiteY11" fmla="*/ 1320213 h 2992748"/>
                <a:gd name="connsiteX12" fmla="*/ 2528404 w 6070600"/>
                <a:gd name="connsiteY12" fmla="*/ 900285 h 2992748"/>
                <a:gd name="connsiteX13" fmla="*/ 2543313 w 6070600"/>
                <a:gd name="connsiteY13" fmla="*/ 617572 h 2992748"/>
                <a:gd name="connsiteX14" fmla="*/ 2556289 w 6070600"/>
                <a:gd name="connsiteY14" fmla="*/ 395046 h 2992748"/>
                <a:gd name="connsiteX15" fmla="*/ 2578100 w 6070600"/>
                <a:gd name="connsiteY15" fmla="*/ 140494 h 2992748"/>
                <a:gd name="connsiteX16" fmla="*/ 2573337 w 6070600"/>
                <a:gd name="connsiteY16" fmla="*/ 0 h 2992748"/>
                <a:gd name="connsiteX17" fmla="*/ 4057650 w 6070600"/>
                <a:gd name="connsiteY17" fmla="*/ 7144 h 2992748"/>
                <a:gd name="connsiteX18" fmla="*/ 4133850 w 6070600"/>
                <a:gd name="connsiteY18" fmla="*/ 89694 h 2992748"/>
                <a:gd name="connsiteX19" fmla="*/ 4159250 w 6070600"/>
                <a:gd name="connsiteY19" fmla="*/ 140494 h 2992748"/>
                <a:gd name="connsiteX20" fmla="*/ 4184650 w 6070600"/>
                <a:gd name="connsiteY20" fmla="*/ 197644 h 2992748"/>
                <a:gd name="connsiteX21" fmla="*/ 4178300 w 6070600"/>
                <a:gd name="connsiteY21" fmla="*/ 267494 h 2992748"/>
                <a:gd name="connsiteX22" fmla="*/ 4108450 w 6070600"/>
                <a:gd name="connsiteY22" fmla="*/ 369094 h 2992748"/>
                <a:gd name="connsiteX23" fmla="*/ 4038600 w 6070600"/>
                <a:gd name="connsiteY23" fmla="*/ 400844 h 2992748"/>
                <a:gd name="connsiteX24" fmla="*/ 3987800 w 6070600"/>
                <a:gd name="connsiteY24" fmla="*/ 445294 h 2992748"/>
                <a:gd name="connsiteX25" fmla="*/ 3961606 w 6070600"/>
                <a:gd name="connsiteY25" fmla="*/ 485775 h 2992748"/>
                <a:gd name="connsiteX26" fmla="*/ 3990975 w 6070600"/>
                <a:gd name="connsiteY26" fmla="*/ 523876 h 2992748"/>
                <a:gd name="connsiteX27" fmla="*/ 4067175 w 6070600"/>
                <a:gd name="connsiteY27" fmla="*/ 519907 h 2992748"/>
                <a:gd name="connsiteX28" fmla="*/ 4169568 w 6070600"/>
                <a:gd name="connsiteY28" fmla="*/ 515144 h 2992748"/>
                <a:gd name="connsiteX29" fmla="*/ 4381500 w 6070600"/>
                <a:gd name="connsiteY29" fmla="*/ 515144 h 2992748"/>
                <a:gd name="connsiteX30" fmla="*/ 4576762 w 6070600"/>
                <a:gd name="connsiteY30" fmla="*/ 438944 h 2992748"/>
                <a:gd name="connsiteX31" fmla="*/ 4641056 w 6070600"/>
                <a:gd name="connsiteY31" fmla="*/ 401637 h 2992748"/>
                <a:gd name="connsiteX32" fmla="*/ 4705350 w 6070600"/>
                <a:gd name="connsiteY32" fmla="*/ 369094 h 2992748"/>
                <a:gd name="connsiteX33" fmla="*/ 4826000 w 6070600"/>
                <a:gd name="connsiteY33" fmla="*/ 324644 h 2992748"/>
                <a:gd name="connsiteX34" fmla="*/ 4914900 w 6070600"/>
                <a:gd name="connsiteY34" fmla="*/ 343694 h 2992748"/>
                <a:gd name="connsiteX35" fmla="*/ 5030788 w 6070600"/>
                <a:gd name="connsiteY35" fmla="*/ 376237 h 2992748"/>
                <a:gd name="connsiteX36" fmla="*/ 5200650 w 6070600"/>
                <a:gd name="connsiteY36" fmla="*/ 515144 h 2992748"/>
                <a:gd name="connsiteX37" fmla="*/ 5251450 w 6070600"/>
                <a:gd name="connsiteY37" fmla="*/ 572294 h 2992748"/>
                <a:gd name="connsiteX38" fmla="*/ 5360194 w 6070600"/>
                <a:gd name="connsiteY38" fmla="*/ 618331 h 2992748"/>
                <a:gd name="connsiteX39" fmla="*/ 5445125 w 6070600"/>
                <a:gd name="connsiteY39" fmla="*/ 624251 h 2992748"/>
                <a:gd name="connsiteX40" fmla="*/ 5534025 w 6070600"/>
                <a:gd name="connsiteY40" fmla="*/ 580232 h 2992748"/>
                <a:gd name="connsiteX41" fmla="*/ 5645858 w 6070600"/>
                <a:gd name="connsiteY41" fmla="*/ 506292 h 2992748"/>
                <a:gd name="connsiteX42" fmla="*/ 5717382 w 6070600"/>
                <a:gd name="connsiteY42" fmla="*/ 450057 h 2992748"/>
                <a:gd name="connsiteX43" fmla="*/ 5930106 w 6070600"/>
                <a:gd name="connsiteY43" fmla="*/ 458787 h 2992748"/>
                <a:gd name="connsiteX44" fmla="*/ 6001544 w 6070600"/>
                <a:gd name="connsiteY44" fmla="*/ 493713 h 2992748"/>
                <a:gd name="connsiteX45" fmla="*/ 6070600 w 6070600"/>
                <a:gd name="connsiteY45" fmla="*/ 553244 h 2992748"/>
                <a:gd name="connsiteX46" fmla="*/ 6069012 w 6070600"/>
                <a:gd name="connsiteY46" fmla="*/ 704851 h 2992748"/>
                <a:gd name="connsiteX47" fmla="*/ 6002338 w 6070600"/>
                <a:gd name="connsiteY47" fmla="*/ 700088 h 2992748"/>
                <a:gd name="connsiteX48" fmla="*/ 5805488 w 6070600"/>
                <a:gd name="connsiteY48" fmla="*/ 704057 h 2992748"/>
                <a:gd name="connsiteX49" fmla="*/ 5657850 w 6070600"/>
                <a:gd name="connsiteY49" fmla="*/ 711201 h 2992748"/>
                <a:gd name="connsiteX50" fmla="*/ 5476875 w 6070600"/>
                <a:gd name="connsiteY50" fmla="*/ 721519 h 2992748"/>
                <a:gd name="connsiteX51" fmla="*/ 5308600 w 6070600"/>
                <a:gd name="connsiteY51" fmla="*/ 765969 h 2992748"/>
                <a:gd name="connsiteX52" fmla="*/ 5195887 w 6070600"/>
                <a:gd name="connsiteY52" fmla="*/ 788194 h 2992748"/>
                <a:gd name="connsiteX53" fmla="*/ 5039398 w 6070600"/>
                <a:gd name="connsiteY53" fmla="*/ 760740 h 2992748"/>
                <a:gd name="connsiteX54" fmla="*/ 4914106 w 6070600"/>
                <a:gd name="connsiteY54" fmla="*/ 698500 h 2992748"/>
                <a:gd name="connsiteX55" fmla="*/ 4791869 w 6070600"/>
                <a:gd name="connsiteY55" fmla="*/ 703263 h 2992748"/>
                <a:gd name="connsiteX56" fmla="*/ 4679156 w 6070600"/>
                <a:gd name="connsiteY56" fmla="*/ 711994 h 2992748"/>
                <a:gd name="connsiteX57" fmla="*/ 4572000 w 6070600"/>
                <a:gd name="connsiteY57" fmla="*/ 762794 h 2992748"/>
                <a:gd name="connsiteX58" fmla="*/ 4508500 w 6070600"/>
                <a:gd name="connsiteY58" fmla="*/ 781050 h 2992748"/>
                <a:gd name="connsiteX59" fmla="*/ 4404847 w 6070600"/>
                <a:gd name="connsiteY59" fmla="*/ 776391 h 2992748"/>
                <a:gd name="connsiteX60" fmla="*/ 4286250 w 6070600"/>
                <a:gd name="connsiteY60" fmla="*/ 737394 h 2992748"/>
                <a:gd name="connsiteX61" fmla="*/ 4096647 w 6070600"/>
                <a:gd name="connsiteY61" fmla="*/ 772992 h 2992748"/>
                <a:gd name="connsiteX62" fmla="*/ 4013200 w 6070600"/>
                <a:gd name="connsiteY62" fmla="*/ 800894 h 2992748"/>
                <a:gd name="connsiteX63" fmla="*/ 3867150 w 6070600"/>
                <a:gd name="connsiteY63" fmla="*/ 813594 h 2992748"/>
                <a:gd name="connsiteX64" fmla="*/ 3797300 w 6070600"/>
                <a:gd name="connsiteY64" fmla="*/ 813594 h 2992748"/>
                <a:gd name="connsiteX65" fmla="*/ 3714750 w 6070600"/>
                <a:gd name="connsiteY65" fmla="*/ 800894 h 2992748"/>
                <a:gd name="connsiteX66" fmla="*/ 3613150 w 6070600"/>
                <a:gd name="connsiteY66" fmla="*/ 775494 h 2992748"/>
                <a:gd name="connsiteX67" fmla="*/ 3492500 w 6070600"/>
                <a:gd name="connsiteY67" fmla="*/ 762794 h 2992748"/>
                <a:gd name="connsiteX68" fmla="*/ 3308350 w 6070600"/>
                <a:gd name="connsiteY68" fmla="*/ 762794 h 2992748"/>
                <a:gd name="connsiteX69" fmla="*/ 3219450 w 6070600"/>
                <a:gd name="connsiteY69" fmla="*/ 819944 h 2992748"/>
                <a:gd name="connsiteX70" fmla="*/ 3180004 w 6070600"/>
                <a:gd name="connsiteY70" fmla="*/ 921544 h 2992748"/>
                <a:gd name="connsiteX71" fmla="*/ 3231253 w 6070600"/>
                <a:gd name="connsiteY71" fmla="*/ 985493 h 2992748"/>
                <a:gd name="connsiteX72" fmla="*/ 3330799 w 6070600"/>
                <a:gd name="connsiteY72" fmla="*/ 1027700 h 2992748"/>
                <a:gd name="connsiteX73" fmla="*/ 3359150 w 6070600"/>
                <a:gd name="connsiteY73" fmla="*/ 1118394 h 2992748"/>
                <a:gd name="connsiteX74" fmla="*/ 3364571 w 6070600"/>
                <a:gd name="connsiteY74" fmla="*/ 1171672 h 2992748"/>
                <a:gd name="connsiteX75" fmla="*/ 3340100 w 6070600"/>
                <a:gd name="connsiteY75" fmla="*/ 1213644 h 2992748"/>
                <a:gd name="connsiteX76" fmla="*/ 3286919 w 6070600"/>
                <a:gd name="connsiteY76" fmla="*/ 1280319 h 2992748"/>
                <a:gd name="connsiteX77" fmla="*/ 3241675 w 6070600"/>
                <a:gd name="connsiteY77" fmla="*/ 1296194 h 2992748"/>
                <a:gd name="connsiteX78" fmla="*/ 3186113 w 6070600"/>
                <a:gd name="connsiteY78" fmla="*/ 1337469 h 2992748"/>
                <a:gd name="connsiteX79" fmla="*/ 3200400 w 6070600"/>
                <a:gd name="connsiteY79" fmla="*/ 1461294 h 2992748"/>
                <a:gd name="connsiteX80" fmla="*/ 3219450 w 6070600"/>
                <a:gd name="connsiteY80" fmla="*/ 1518444 h 2992748"/>
                <a:gd name="connsiteX81" fmla="*/ 3248025 w 6070600"/>
                <a:gd name="connsiteY81" fmla="*/ 1644651 h 2992748"/>
                <a:gd name="connsiteX82" fmla="*/ 3260725 w 6070600"/>
                <a:gd name="connsiteY82" fmla="*/ 1786731 h 2992748"/>
                <a:gd name="connsiteX83" fmla="*/ 3251200 w 6070600"/>
                <a:gd name="connsiteY83" fmla="*/ 1874044 h 2992748"/>
                <a:gd name="connsiteX84" fmla="*/ 3162300 w 6070600"/>
                <a:gd name="connsiteY84" fmla="*/ 1867694 h 2992748"/>
                <a:gd name="connsiteX85" fmla="*/ 3029744 w 6070600"/>
                <a:gd name="connsiteY85" fmla="*/ 1809751 h 2992748"/>
                <a:gd name="connsiteX86" fmla="*/ 2965450 w 6070600"/>
                <a:gd name="connsiteY86" fmla="*/ 1785144 h 2992748"/>
                <a:gd name="connsiteX87" fmla="*/ 2922588 w 6070600"/>
                <a:gd name="connsiteY87" fmla="*/ 1802606 h 2992748"/>
                <a:gd name="connsiteX88" fmla="*/ 2879725 w 6070600"/>
                <a:gd name="connsiteY88" fmla="*/ 1878806 h 2992748"/>
                <a:gd name="connsiteX89" fmla="*/ 2959100 w 6070600"/>
                <a:gd name="connsiteY89" fmla="*/ 1981994 h 2992748"/>
                <a:gd name="connsiteX90" fmla="*/ 2997200 w 6070600"/>
                <a:gd name="connsiteY90" fmla="*/ 2045494 h 2992748"/>
                <a:gd name="connsiteX91" fmla="*/ 3030537 w 6070600"/>
                <a:gd name="connsiteY91" fmla="*/ 2182019 h 2992748"/>
                <a:gd name="connsiteX92" fmla="*/ 3055937 w 6070600"/>
                <a:gd name="connsiteY92" fmla="*/ 2381250 h 2992748"/>
                <a:gd name="connsiteX93" fmla="*/ 3086998 w 6070600"/>
                <a:gd name="connsiteY93" fmla="*/ 2553633 h 2992748"/>
                <a:gd name="connsiteX94" fmla="*/ 3093623 w 6070600"/>
                <a:gd name="connsiteY94" fmla="*/ 2662031 h 2992748"/>
                <a:gd name="connsiteX95" fmla="*/ 3102530 w 6070600"/>
                <a:gd name="connsiteY95" fmla="*/ 2741395 h 2992748"/>
                <a:gd name="connsiteX96" fmla="*/ 3128742 w 6070600"/>
                <a:gd name="connsiteY96" fmla="*/ 2848073 h 2992748"/>
                <a:gd name="connsiteX97" fmla="*/ 3147803 w 6070600"/>
                <a:gd name="connsiteY97" fmla="*/ 2898315 h 2992748"/>
                <a:gd name="connsiteX98" fmla="*/ 3162576 w 6070600"/>
                <a:gd name="connsiteY98" fmla="*/ 2934771 h 2992748"/>
                <a:gd name="connsiteX99" fmla="*/ 3177209 w 6070600"/>
                <a:gd name="connsiteY99" fmla="*/ 2992472 h 2992748"/>
                <a:gd name="connsiteX100" fmla="*/ 3104322 w 6070600"/>
                <a:gd name="connsiteY100" fmla="*/ 2992748 h 2992748"/>
                <a:gd name="connsiteX101" fmla="*/ 3020667 w 6070600"/>
                <a:gd name="connsiteY101" fmla="*/ 2952440 h 2992748"/>
                <a:gd name="connsiteX102" fmla="*/ 2994440 w 6070600"/>
                <a:gd name="connsiteY102" fmla="*/ 2879553 h 2992748"/>
                <a:gd name="connsiteX103" fmla="*/ 2962396 w 6070600"/>
                <a:gd name="connsiteY103" fmla="*/ 2823508 h 2992748"/>
                <a:gd name="connsiteX104" fmla="*/ 2942518 w 6070600"/>
                <a:gd name="connsiteY104" fmla="*/ 2767186 h 2992748"/>
                <a:gd name="connsiteX105" fmla="*/ 2954170 w 6070600"/>
                <a:gd name="connsiteY105" fmla="*/ 2657706 h 2992748"/>
                <a:gd name="connsiteX106" fmla="*/ 2990913 w 6070600"/>
                <a:gd name="connsiteY106" fmla="*/ 2471007 h 2992748"/>
                <a:gd name="connsiteX107" fmla="*/ 2965450 w 6070600"/>
                <a:gd name="connsiteY107" fmla="*/ 2382044 h 2992748"/>
                <a:gd name="connsiteX108" fmla="*/ 2907393 w 6070600"/>
                <a:gd name="connsiteY108" fmla="*/ 2259580 h 2992748"/>
                <a:gd name="connsiteX109" fmla="*/ 2821214 w 6070600"/>
                <a:gd name="connsiteY109" fmla="*/ 2233273 h 2992748"/>
                <a:gd name="connsiteX110" fmla="*/ 2647950 w 6070600"/>
                <a:gd name="connsiteY110" fmla="*/ 2286794 h 2992748"/>
                <a:gd name="connsiteX111" fmla="*/ 2314122 w 6070600"/>
                <a:gd name="connsiteY111" fmla="*/ 2383858 h 2992748"/>
                <a:gd name="connsiteX112" fmla="*/ 1987550 w 6070600"/>
                <a:gd name="connsiteY112" fmla="*/ 2458244 h 2992748"/>
                <a:gd name="connsiteX113" fmla="*/ 1630190 w 6070600"/>
                <a:gd name="connsiteY113" fmla="*/ 2618818 h 2992748"/>
                <a:gd name="connsiteX114" fmla="*/ 1238250 w 6070600"/>
                <a:gd name="connsiteY114" fmla="*/ 2712244 h 2992748"/>
                <a:gd name="connsiteX115" fmla="*/ 946150 w 6070600"/>
                <a:gd name="connsiteY115" fmla="*/ 2756694 h 2992748"/>
                <a:gd name="connsiteX116" fmla="*/ 558800 w 6070600"/>
                <a:gd name="connsiteY116" fmla="*/ 2775744 h 2992748"/>
                <a:gd name="connsiteX117" fmla="*/ 298450 w 6070600"/>
                <a:gd name="connsiteY117" fmla="*/ 2839244 h 2992748"/>
                <a:gd name="connsiteX118" fmla="*/ 0 w 6070600"/>
                <a:gd name="connsiteY118" fmla="*/ 2953544 h 2992748"/>
                <a:gd name="connsiteX0" fmla="*/ 0 w 6070600"/>
                <a:gd name="connsiteY0" fmla="*/ 2953544 h 2992748"/>
                <a:gd name="connsiteX1" fmla="*/ 3175 w 6070600"/>
                <a:gd name="connsiteY1" fmla="*/ 1839119 h 2992748"/>
                <a:gd name="connsiteX2" fmla="*/ 330200 w 6070600"/>
                <a:gd name="connsiteY2" fmla="*/ 1708944 h 2992748"/>
                <a:gd name="connsiteX3" fmla="*/ 708440 w 6070600"/>
                <a:gd name="connsiteY3" fmla="*/ 1560134 h 2992748"/>
                <a:gd name="connsiteX4" fmla="*/ 936211 w 6070600"/>
                <a:gd name="connsiteY4" fmla="*/ 1502707 h 2992748"/>
                <a:gd name="connsiteX5" fmla="*/ 1301750 w 6070600"/>
                <a:gd name="connsiteY5" fmla="*/ 1512094 h 2992748"/>
                <a:gd name="connsiteX6" fmla="*/ 1558235 w 6070600"/>
                <a:gd name="connsiteY6" fmla="*/ 1524794 h 2992748"/>
                <a:gd name="connsiteX7" fmla="*/ 1695450 w 6070600"/>
                <a:gd name="connsiteY7" fmla="*/ 1550194 h 2992748"/>
                <a:gd name="connsiteX8" fmla="*/ 1909417 w 6070600"/>
                <a:gd name="connsiteY8" fmla="*/ 1581116 h 2992748"/>
                <a:gd name="connsiteX9" fmla="*/ 2168387 w 6070600"/>
                <a:gd name="connsiteY9" fmla="*/ 1597681 h 2992748"/>
                <a:gd name="connsiteX10" fmla="*/ 2312781 w 6070600"/>
                <a:gd name="connsiteY10" fmla="*/ 1534457 h 2992748"/>
                <a:gd name="connsiteX11" fmla="*/ 2432050 w 6070600"/>
                <a:gd name="connsiteY11" fmla="*/ 1320213 h 2992748"/>
                <a:gd name="connsiteX12" fmla="*/ 2528404 w 6070600"/>
                <a:gd name="connsiteY12" fmla="*/ 900285 h 2992748"/>
                <a:gd name="connsiteX13" fmla="*/ 2543313 w 6070600"/>
                <a:gd name="connsiteY13" fmla="*/ 617572 h 2992748"/>
                <a:gd name="connsiteX14" fmla="*/ 2556289 w 6070600"/>
                <a:gd name="connsiteY14" fmla="*/ 395046 h 2992748"/>
                <a:gd name="connsiteX15" fmla="*/ 2578100 w 6070600"/>
                <a:gd name="connsiteY15" fmla="*/ 140494 h 2992748"/>
                <a:gd name="connsiteX16" fmla="*/ 2573337 w 6070600"/>
                <a:gd name="connsiteY16" fmla="*/ 0 h 2992748"/>
                <a:gd name="connsiteX17" fmla="*/ 4057650 w 6070600"/>
                <a:gd name="connsiteY17" fmla="*/ 7144 h 2992748"/>
                <a:gd name="connsiteX18" fmla="*/ 4133850 w 6070600"/>
                <a:gd name="connsiteY18" fmla="*/ 89694 h 2992748"/>
                <a:gd name="connsiteX19" fmla="*/ 4159250 w 6070600"/>
                <a:gd name="connsiteY19" fmla="*/ 140494 h 2992748"/>
                <a:gd name="connsiteX20" fmla="*/ 4184650 w 6070600"/>
                <a:gd name="connsiteY20" fmla="*/ 197644 h 2992748"/>
                <a:gd name="connsiteX21" fmla="*/ 4178300 w 6070600"/>
                <a:gd name="connsiteY21" fmla="*/ 267494 h 2992748"/>
                <a:gd name="connsiteX22" fmla="*/ 4108450 w 6070600"/>
                <a:gd name="connsiteY22" fmla="*/ 369094 h 2992748"/>
                <a:gd name="connsiteX23" fmla="*/ 4038600 w 6070600"/>
                <a:gd name="connsiteY23" fmla="*/ 400844 h 2992748"/>
                <a:gd name="connsiteX24" fmla="*/ 3987800 w 6070600"/>
                <a:gd name="connsiteY24" fmla="*/ 445294 h 2992748"/>
                <a:gd name="connsiteX25" fmla="*/ 3961606 w 6070600"/>
                <a:gd name="connsiteY25" fmla="*/ 485775 h 2992748"/>
                <a:gd name="connsiteX26" fmla="*/ 3990975 w 6070600"/>
                <a:gd name="connsiteY26" fmla="*/ 523876 h 2992748"/>
                <a:gd name="connsiteX27" fmla="*/ 4067175 w 6070600"/>
                <a:gd name="connsiteY27" fmla="*/ 519907 h 2992748"/>
                <a:gd name="connsiteX28" fmla="*/ 4169568 w 6070600"/>
                <a:gd name="connsiteY28" fmla="*/ 515144 h 2992748"/>
                <a:gd name="connsiteX29" fmla="*/ 4381500 w 6070600"/>
                <a:gd name="connsiteY29" fmla="*/ 515144 h 2992748"/>
                <a:gd name="connsiteX30" fmla="*/ 4576762 w 6070600"/>
                <a:gd name="connsiteY30" fmla="*/ 438944 h 2992748"/>
                <a:gd name="connsiteX31" fmla="*/ 4641056 w 6070600"/>
                <a:gd name="connsiteY31" fmla="*/ 401637 h 2992748"/>
                <a:gd name="connsiteX32" fmla="*/ 4705350 w 6070600"/>
                <a:gd name="connsiteY32" fmla="*/ 369094 h 2992748"/>
                <a:gd name="connsiteX33" fmla="*/ 4826000 w 6070600"/>
                <a:gd name="connsiteY33" fmla="*/ 324644 h 2992748"/>
                <a:gd name="connsiteX34" fmla="*/ 4914900 w 6070600"/>
                <a:gd name="connsiteY34" fmla="*/ 343694 h 2992748"/>
                <a:gd name="connsiteX35" fmla="*/ 5030788 w 6070600"/>
                <a:gd name="connsiteY35" fmla="*/ 376237 h 2992748"/>
                <a:gd name="connsiteX36" fmla="*/ 5200650 w 6070600"/>
                <a:gd name="connsiteY36" fmla="*/ 515144 h 2992748"/>
                <a:gd name="connsiteX37" fmla="*/ 5251450 w 6070600"/>
                <a:gd name="connsiteY37" fmla="*/ 572294 h 2992748"/>
                <a:gd name="connsiteX38" fmla="*/ 5360194 w 6070600"/>
                <a:gd name="connsiteY38" fmla="*/ 618331 h 2992748"/>
                <a:gd name="connsiteX39" fmla="*/ 5445125 w 6070600"/>
                <a:gd name="connsiteY39" fmla="*/ 624251 h 2992748"/>
                <a:gd name="connsiteX40" fmla="*/ 5534025 w 6070600"/>
                <a:gd name="connsiteY40" fmla="*/ 580232 h 2992748"/>
                <a:gd name="connsiteX41" fmla="*/ 5645858 w 6070600"/>
                <a:gd name="connsiteY41" fmla="*/ 506292 h 2992748"/>
                <a:gd name="connsiteX42" fmla="*/ 5717382 w 6070600"/>
                <a:gd name="connsiteY42" fmla="*/ 450057 h 2992748"/>
                <a:gd name="connsiteX43" fmla="*/ 5930106 w 6070600"/>
                <a:gd name="connsiteY43" fmla="*/ 458787 h 2992748"/>
                <a:gd name="connsiteX44" fmla="*/ 6001544 w 6070600"/>
                <a:gd name="connsiteY44" fmla="*/ 493713 h 2992748"/>
                <a:gd name="connsiteX45" fmla="*/ 6070600 w 6070600"/>
                <a:gd name="connsiteY45" fmla="*/ 553244 h 2992748"/>
                <a:gd name="connsiteX46" fmla="*/ 6069012 w 6070600"/>
                <a:gd name="connsiteY46" fmla="*/ 704851 h 2992748"/>
                <a:gd name="connsiteX47" fmla="*/ 6002338 w 6070600"/>
                <a:gd name="connsiteY47" fmla="*/ 700088 h 2992748"/>
                <a:gd name="connsiteX48" fmla="*/ 5805488 w 6070600"/>
                <a:gd name="connsiteY48" fmla="*/ 704057 h 2992748"/>
                <a:gd name="connsiteX49" fmla="*/ 5657850 w 6070600"/>
                <a:gd name="connsiteY49" fmla="*/ 711201 h 2992748"/>
                <a:gd name="connsiteX50" fmla="*/ 5476875 w 6070600"/>
                <a:gd name="connsiteY50" fmla="*/ 721519 h 2992748"/>
                <a:gd name="connsiteX51" fmla="*/ 5308600 w 6070600"/>
                <a:gd name="connsiteY51" fmla="*/ 765969 h 2992748"/>
                <a:gd name="connsiteX52" fmla="*/ 5195887 w 6070600"/>
                <a:gd name="connsiteY52" fmla="*/ 788194 h 2992748"/>
                <a:gd name="connsiteX53" fmla="*/ 5039398 w 6070600"/>
                <a:gd name="connsiteY53" fmla="*/ 760740 h 2992748"/>
                <a:gd name="connsiteX54" fmla="*/ 4914106 w 6070600"/>
                <a:gd name="connsiteY54" fmla="*/ 698500 h 2992748"/>
                <a:gd name="connsiteX55" fmla="*/ 4791869 w 6070600"/>
                <a:gd name="connsiteY55" fmla="*/ 703263 h 2992748"/>
                <a:gd name="connsiteX56" fmla="*/ 4679156 w 6070600"/>
                <a:gd name="connsiteY56" fmla="*/ 711994 h 2992748"/>
                <a:gd name="connsiteX57" fmla="*/ 4572000 w 6070600"/>
                <a:gd name="connsiteY57" fmla="*/ 762794 h 2992748"/>
                <a:gd name="connsiteX58" fmla="*/ 4508500 w 6070600"/>
                <a:gd name="connsiteY58" fmla="*/ 781050 h 2992748"/>
                <a:gd name="connsiteX59" fmla="*/ 4404847 w 6070600"/>
                <a:gd name="connsiteY59" fmla="*/ 776391 h 2992748"/>
                <a:gd name="connsiteX60" fmla="*/ 4286250 w 6070600"/>
                <a:gd name="connsiteY60" fmla="*/ 737394 h 2992748"/>
                <a:gd name="connsiteX61" fmla="*/ 4096647 w 6070600"/>
                <a:gd name="connsiteY61" fmla="*/ 772992 h 2992748"/>
                <a:gd name="connsiteX62" fmla="*/ 4013200 w 6070600"/>
                <a:gd name="connsiteY62" fmla="*/ 800894 h 2992748"/>
                <a:gd name="connsiteX63" fmla="*/ 3867150 w 6070600"/>
                <a:gd name="connsiteY63" fmla="*/ 813594 h 2992748"/>
                <a:gd name="connsiteX64" fmla="*/ 3797300 w 6070600"/>
                <a:gd name="connsiteY64" fmla="*/ 813594 h 2992748"/>
                <a:gd name="connsiteX65" fmla="*/ 3714750 w 6070600"/>
                <a:gd name="connsiteY65" fmla="*/ 800894 h 2992748"/>
                <a:gd name="connsiteX66" fmla="*/ 3613150 w 6070600"/>
                <a:gd name="connsiteY66" fmla="*/ 775494 h 2992748"/>
                <a:gd name="connsiteX67" fmla="*/ 3492500 w 6070600"/>
                <a:gd name="connsiteY67" fmla="*/ 762794 h 2992748"/>
                <a:gd name="connsiteX68" fmla="*/ 3308350 w 6070600"/>
                <a:gd name="connsiteY68" fmla="*/ 762794 h 2992748"/>
                <a:gd name="connsiteX69" fmla="*/ 3219450 w 6070600"/>
                <a:gd name="connsiteY69" fmla="*/ 819944 h 2992748"/>
                <a:gd name="connsiteX70" fmla="*/ 3180004 w 6070600"/>
                <a:gd name="connsiteY70" fmla="*/ 921544 h 2992748"/>
                <a:gd name="connsiteX71" fmla="*/ 3231253 w 6070600"/>
                <a:gd name="connsiteY71" fmla="*/ 985493 h 2992748"/>
                <a:gd name="connsiteX72" fmla="*/ 3330799 w 6070600"/>
                <a:gd name="connsiteY72" fmla="*/ 1027700 h 2992748"/>
                <a:gd name="connsiteX73" fmla="*/ 3359150 w 6070600"/>
                <a:gd name="connsiteY73" fmla="*/ 1118394 h 2992748"/>
                <a:gd name="connsiteX74" fmla="*/ 3364571 w 6070600"/>
                <a:gd name="connsiteY74" fmla="*/ 1171672 h 2992748"/>
                <a:gd name="connsiteX75" fmla="*/ 3340100 w 6070600"/>
                <a:gd name="connsiteY75" fmla="*/ 1213644 h 2992748"/>
                <a:gd name="connsiteX76" fmla="*/ 3286919 w 6070600"/>
                <a:gd name="connsiteY76" fmla="*/ 1280319 h 2992748"/>
                <a:gd name="connsiteX77" fmla="*/ 3241675 w 6070600"/>
                <a:gd name="connsiteY77" fmla="*/ 1296194 h 2992748"/>
                <a:gd name="connsiteX78" fmla="*/ 3186113 w 6070600"/>
                <a:gd name="connsiteY78" fmla="*/ 1337469 h 2992748"/>
                <a:gd name="connsiteX79" fmla="*/ 3200400 w 6070600"/>
                <a:gd name="connsiteY79" fmla="*/ 1461294 h 2992748"/>
                <a:gd name="connsiteX80" fmla="*/ 3219450 w 6070600"/>
                <a:gd name="connsiteY80" fmla="*/ 1518444 h 2992748"/>
                <a:gd name="connsiteX81" fmla="*/ 3248025 w 6070600"/>
                <a:gd name="connsiteY81" fmla="*/ 1644651 h 2992748"/>
                <a:gd name="connsiteX82" fmla="*/ 3260725 w 6070600"/>
                <a:gd name="connsiteY82" fmla="*/ 1786731 h 2992748"/>
                <a:gd name="connsiteX83" fmla="*/ 3251200 w 6070600"/>
                <a:gd name="connsiteY83" fmla="*/ 1874044 h 2992748"/>
                <a:gd name="connsiteX84" fmla="*/ 3162300 w 6070600"/>
                <a:gd name="connsiteY84" fmla="*/ 1867694 h 2992748"/>
                <a:gd name="connsiteX85" fmla="*/ 3029744 w 6070600"/>
                <a:gd name="connsiteY85" fmla="*/ 1809751 h 2992748"/>
                <a:gd name="connsiteX86" fmla="*/ 2965450 w 6070600"/>
                <a:gd name="connsiteY86" fmla="*/ 1785144 h 2992748"/>
                <a:gd name="connsiteX87" fmla="*/ 2922588 w 6070600"/>
                <a:gd name="connsiteY87" fmla="*/ 1802606 h 2992748"/>
                <a:gd name="connsiteX88" fmla="*/ 2879725 w 6070600"/>
                <a:gd name="connsiteY88" fmla="*/ 1878806 h 2992748"/>
                <a:gd name="connsiteX89" fmla="*/ 2959100 w 6070600"/>
                <a:gd name="connsiteY89" fmla="*/ 1981994 h 2992748"/>
                <a:gd name="connsiteX90" fmla="*/ 2997200 w 6070600"/>
                <a:gd name="connsiteY90" fmla="*/ 2045494 h 2992748"/>
                <a:gd name="connsiteX91" fmla="*/ 3030537 w 6070600"/>
                <a:gd name="connsiteY91" fmla="*/ 2182019 h 2992748"/>
                <a:gd name="connsiteX92" fmla="*/ 3055937 w 6070600"/>
                <a:gd name="connsiteY92" fmla="*/ 2381250 h 2992748"/>
                <a:gd name="connsiteX93" fmla="*/ 3086998 w 6070600"/>
                <a:gd name="connsiteY93" fmla="*/ 2553633 h 2992748"/>
                <a:gd name="connsiteX94" fmla="*/ 3093623 w 6070600"/>
                <a:gd name="connsiteY94" fmla="*/ 2662031 h 2992748"/>
                <a:gd name="connsiteX95" fmla="*/ 3102530 w 6070600"/>
                <a:gd name="connsiteY95" fmla="*/ 2741395 h 2992748"/>
                <a:gd name="connsiteX96" fmla="*/ 3128742 w 6070600"/>
                <a:gd name="connsiteY96" fmla="*/ 2848073 h 2992748"/>
                <a:gd name="connsiteX97" fmla="*/ 3147803 w 6070600"/>
                <a:gd name="connsiteY97" fmla="*/ 2898315 h 2992748"/>
                <a:gd name="connsiteX98" fmla="*/ 3162576 w 6070600"/>
                <a:gd name="connsiteY98" fmla="*/ 2934771 h 2992748"/>
                <a:gd name="connsiteX99" fmla="*/ 3177209 w 6070600"/>
                <a:gd name="connsiteY99" fmla="*/ 2992472 h 2992748"/>
                <a:gd name="connsiteX100" fmla="*/ 3104322 w 6070600"/>
                <a:gd name="connsiteY100" fmla="*/ 2992748 h 2992748"/>
                <a:gd name="connsiteX101" fmla="*/ 3050484 w 6070600"/>
                <a:gd name="connsiteY101" fmla="*/ 2955753 h 2992748"/>
                <a:gd name="connsiteX102" fmla="*/ 2994440 w 6070600"/>
                <a:gd name="connsiteY102" fmla="*/ 2879553 h 2992748"/>
                <a:gd name="connsiteX103" fmla="*/ 2962396 w 6070600"/>
                <a:gd name="connsiteY103" fmla="*/ 2823508 h 2992748"/>
                <a:gd name="connsiteX104" fmla="*/ 2942518 w 6070600"/>
                <a:gd name="connsiteY104" fmla="*/ 2767186 h 2992748"/>
                <a:gd name="connsiteX105" fmla="*/ 2954170 w 6070600"/>
                <a:gd name="connsiteY105" fmla="*/ 2657706 h 2992748"/>
                <a:gd name="connsiteX106" fmla="*/ 2990913 w 6070600"/>
                <a:gd name="connsiteY106" fmla="*/ 2471007 h 2992748"/>
                <a:gd name="connsiteX107" fmla="*/ 2965450 w 6070600"/>
                <a:gd name="connsiteY107" fmla="*/ 2382044 h 2992748"/>
                <a:gd name="connsiteX108" fmla="*/ 2907393 w 6070600"/>
                <a:gd name="connsiteY108" fmla="*/ 2259580 h 2992748"/>
                <a:gd name="connsiteX109" fmla="*/ 2821214 w 6070600"/>
                <a:gd name="connsiteY109" fmla="*/ 2233273 h 2992748"/>
                <a:gd name="connsiteX110" fmla="*/ 2647950 w 6070600"/>
                <a:gd name="connsiteY110" fmla="*/ 2286794 h 2992748"/>
                <a:gd name="connsiteX111" fmla="*/ 2314122 w 6070600"/>
                <a:gd name="connsiteY111" fmla="*/ 2383858 h 2992748"/>
                <a:gd name="connsiteX112" fmla="*/ 1987550 w 6070600"/>
                <a:gd name="connsiteY112" fmla="*/ 2458244 h 2992748"/>
                <a:gd name="connsiteX113" fmla="*/ 1630190 w 6070600"/>
                <a:gd name="connsiteY113" fmla="*/ 2618818 h 2992748"/>
                <a:gd name="connsiteX114" fmla="*/ 1238250 w 6070600"/>
                <a:gd name="connsiteY114" fmla="*/ 2712244 h 2992748"/>
                <a:gd name="connsiteX115" fmla="*/ 946150 w 6070600"/>
                <a:gd name="connsiteY115" fmla="*/ 2756694 h 2992748"/>
                <a:gd name="connsiteX116" fmla="*/ 558800 w 6070600"/>
                <a:gd name="connsiteY116" fmla="*/ 2775744 h 2992748"/>
                <a:gd name="connsiteX117" fmla="*/ 298450 w 6070600"/>
                <a:gd name="connsiteY117" fmla="*/ 2839244 h 2992748"/>
                <a:gd name="connsiteX118" fmla="*/ 0 w 6070600"/>
                <a:gd name="connsiteY118" fmla="*/ 2953544 h 2992748"/>
                <a:gd name="connsiteX0" fmla="*/ 0 w 6070600"/>
                <a:gd name="connsiteY0" fmla="*/ 2953544 h 2992748"/>
                <a:gd name="connsiteX1" fmla="*/ 3175 w 6070600"/>
                <a:gd name="connsiteY1" fmla="*/ 1839119 h 2992748"/>
                <a:gd name="connsiteX2" fmla="*/ 330200 w 6070600"/>
                <a:gd name="connsiteY2" fmla="*/ 1708944 h 2992748"/>
                <a:gd name="connsiteX3" fmla="*/ 708440 w 6070600"/>
                <a:gd name="connsiteY3" fmla="*/ 1560134 h 2992748"/>
                <a:gd name="connsiteX4" fmla="*/ 936211 w 6070600"/>
                <a:gd name="connsiteY4" fmla="*/ 1502707 h 2992748"/>
                <a:gd name="connsiteX5" fmla="*/ 1301750 w 6070600"/>
                <a:gd name="connsiteY5" fmla="*/ 1512094 h 2992748"/>
                <a:gd name="connsiteX6" fmla="*/ 1558235 w 6070600"/>
                <a:gd name="connsiteY6" fmla="*/ 1524794 h 2992748"/>
                <a:gd name="connsiteX7" fmla="*/ 1695450 w 6070600"/>
                <a:gd name="connsiteY7" fmla="*/ 1550194 h 2992748"/>
                <a:gd name="connsiteX8" fmla="*/ 1909417 w 6070600"/>
                <a:gd name="connsiteY8" fmla="*/ 1581116 h 2992748"/>
                <a:gd name="connsiteX9" fmla="*/ 2168387 w 6070600"/>
                <a:gd name="connsiteY9" fmla="*/ 1597681 h 2992748"/>
                <a:gd name="connsiteX10" fmla="*/ 2312781 w 6070600"/>
                <a:gd name="connsiteY10" fmla="*/ 1534457 h 2992748"/>
                <a:gd name="connsiteX11" fmla="*/ 2432050 w 6070600"/>
                <a:gd name="connsiteY11" fmla="*/ 1320213 h 2992748"/>
                <a:gd name="connsiteX12" fmla="*/ 2528404 w 6070600"/>
                <a:gd name="connsiteY12" fmla="*/ 900285 h 2992748"/>
                <a:gd name="connsiteX13" fmla="*/ 2543313 w 6070600"/>
                <a:gd name="connsiteY13" fmla="*/ 617572 h 2992748"/>
                <a:gd name="connsiteX14" fmla="*/ 2556289 w 6070600"/>
                <a:gd name="connsiteY14" fmla="*/ 395046 h 2992748"/>
                <a:gd name="connsiteX15" fmla="*/ 2578100 w 6070600"/>
                <a:gd name="connsiteY15" fmla="*/ 140494 h 2992748"/>
                <a:gd name="connsiteX16" fmla="*/ 2573337 w 6070600"/>
                <a:gd name="connsiteY16" fmla="*/ 0 h 2992748"/>
                <a:gd name="connsiteX17" fmla="*/ 4057650 w 6070600"/>
                <a:gd name="connsiteY17" fmla="*/ 7144 h 2992748"/>
                <a:gd name="connsiteX18" fmla="*/ 4133850 w 6070600"/>
                <a:gd name="connsiteY18" fmla="*/ 89694 h 2992748"/>
                <a:gd name="connsiteX19" fmla="*/ 4159250 w 6070600"/>
                <a:gd name="connsiteY19" fmla="*/ 140494 h 2992748"/>
                <a:gd name="connsiteX20" fmla="*/ 4184650 w 6070600"/>
                <a:gd name="connsiteY20" fmla="*/ 197644 h 2992748"/>
                <a:gd name="connsiteX21" fmla="*/ 4178300 w 6070600"/>
                <a:gd name="connsiteY21" fmla="*/ 267494 h 2992748"/>
                <a:gd name="connsiteX22" fmla="*/ 4108450 w 6070600"/>
                <a:gd name="connsiteY22" fmla="*/ 369094 h 2992748"/>
                <a:gd name="connsiteX23" fmla="*/ 4038600 w 6070600"/>
                <a:gd name="connsiteY23" fmla="*/ 400844 h 2992748"/>
                <a:gd name="connsiteX24" fmla="*/ 3987800 w 6070600"/>
                <a:gd name="connsiteY24" fmla="*/ 445294 h 2992748"/>
                <a:gd name="connsiteX25" fmla="*/ 3961606 w 6070600"/>
                <a:gd name="connsiteY25" fmla="*/ 485775 h 2992748"/>
                <a:gd name="connsiteX26" fmla="*/ 3990975 w 6070600"/>
                <a:gd name="connsiteY26" fmla="*/ 523876 h 2992748"/>
                <a:gd name="connsiteX27" fmla="*/ 4067175 w 6070600"/>
                <a:gd name="connsiteY27" fmla="*/ 519907 h 2992748"/>
                <a:gd name="connsiteX28" fmla="*/ 4169568 w 6070600"/>
                <a:gd name="connsiteY28" fmla="*/ 515144 h 2992748"/>
                <a:gd name="connsiteX29" fmla="*/ 4381500 w 6070600"/>
                <a:gd name="connsiteY29" fmla="*/ 515144 h 2992748"/>
                <a:gd name="connsiteX30" fmla="*/ 4576762 w 6070600"/>
                <a:gd name="connsiteY30" fmla="*/ 438944 h 2992748"/>
                <a:gd name="connsiteX31" fmla="*/ 4641056 w 6070600"/>
                <a:gd name="connsiteY31" fmla="*/ 401637 h 2992748"/>
                <a:gd name="connsiteX32" fmla="*/ 4705350 w 6070600"/>
                <a:gd name="connsiteY32" fmla="*/ 369094 h 2992748"/>
                <a:gd name="connsiteX33" fmla="*/ 4826000 w 6070600"/>
                <a:gd name="connsiteY33" fmla="*/ 324644 h 2992748"/>
                <a:gd name="connsiteX34" fmla="*/ 4914900 w 6070600"/>
                <a:gd name="connsiteY34" fmla="*/ 343694 h 2992748"/>
                <a:gd name="connsiteX35" fmla="*/ 5030788 w 6070600"/>
                <a:gd name="connsiteY35" fmla="*/ 376237 h 2992748"/>
                <a:gd name="connsiteX36" fmla="*/ 5200650 w 6070600"/>
                <a:gd name="connsiteY36" fmla="*/ 515144 h 2992748"/>
                <a:gd name="connsiteX37" fmla="*/ 5251450 w 6070600"/>
                <a:gd name="connsiteY37" fmla="*/ 572294 h 2992748"/>
                <a:gd name="connsiteX38" fmla="*/ 5360194 w 6070600"/>
                <a:gd name="connsiteY38" fmla="*/ 618331 h 2992748"/>
                <a:gd name="connsiteX39" fmla="*/ 5445125 w 6070600"/>
                <a:gd name="connsiteY39" fmla="*/ 624251 h 2992748"/>
                <a:gd name="connsiteX40" fmla="*/ 5534025 w 6070600"/>
                <a:gd name="connsiteY40" fmla="*/ 580232 h 2992748"/>
                <a:gd name="connsiteX41" fmla="*/ 5645858 w 6070600"/>
                <a:gd name="connsiteY41" fmla="*/ 506292 h 2992748"/>
                <a:gd name="connsiteX42" fmla="*/ 5717382 w 6070600"/>
                <a:gd name="connsiteY42" fmla="*/ 450057 h 2992748"/>
                <a:gd name="connsiteX43" fmla="*/ 5930106 w 6070600"/>
                <a:gd name="connsiteY43" fmla="*/ 458787 h 2992748"/>
                <a:gd name="connsiteX44" fmla="*/ 6001544 w 6070600"/>
                <a:gd name="connsiteY44" fmla="*/ 493713 h 2992748"/>
                <a:gd name="connsiteX45" fmla="*/ 6070600 w 6070600"/>
                <a:gd name="connsiteY45" fmla="*/ 553244 h 2992748"/>
                <a:gd name="connsiteX46" fmla="*/ 6069012 w 6070600"/>
                <a:gd name="connsiteY46" fmla="*/ 704851 h 2992748"/>
                <a:gd name="connsiteX47" fmla="*/ 6002338 w 6070600"/>
                <a:gd name="connsiteY47" fmla="*/ 700088 h 2992748"/>
                <a:gd name="connsiteX48" fmla="*/ 5805488 w 6070600"/>
                <a:gd name="connsiteY48" fmla="*/ 704057 h 2992748"/>
                <a:gd name="connsiteX49" fmla="*/ 5657850 w 6070600"/>
                <a:gd name="connsiteY49" fmla="*/ 711201 h 2992748"/>
                <a:gd name="connsiteX50" fmla="*/ 5476875 w 6070600"/>
                <a:gd name="connsiteY50" fmla="*/ 721519 h 2992748"/>
                <a:gd name="connsiteX51" fmla="*/ 5308600 w 6070600"/>
                <a:gd name="connsiteY51" fmla="*/ 765969 h 2992748"/>
                <a:gd name="connsiteX52" fmla="*/ 5195887 w 6070600"/>
                <a:gd name="connsiteY52" fmla="*/ 788194 h 2992748"/>
                <a:gd name="connsiteX53" fmla="*/ 5039398 w 6070600"/>
                <a:gd name="connsiteY53" fmla="*/ 760740 h 2992748"/>
                <a:gd name="connsiteX54" fmla="*/ 4914106 w 6070600"/>
                <a:gd name="connsiteY54" fmla="*/ 698500 h 2992748"/>
                <a:gd name="connsiteX55" fmla="*/ 4791869 w 6070600"/>
                <a:gd name="connsiteY55" fmla="*/ 703263 h 2992748"/>
                <a:gd name="connsiteX56" fmla="*/ 4679156 w 6070600"/>
                <a:gd name="connsiteY56" fmla="*/ 711994 h 2992748"/>
                <a:gd name="connsiteX57" fmla="*/ 4572000 w 6070600"/>
                <a:gd name="connsiteY57" fmla="*/ 762794 h 2992748"/>
                <a:gd name="connsiteX58" fmla="*/ 4508500 w 6070600"/>
                <a:gd name="connsiteY58" fmla="*/ 781050 h 2992748"/>
                <a:gd name="connsiteX59" fmla="*/ 4404847 w 6070600"/>
                <a:gd name="connsiteY59" fmla="*/ 776391 h 2992748"/>
                <a:gd name="connsiteX60" fmla="*/ 4286250 w 6070600"/>
                <a:gd name="connsiteY60" fmla="*/ 737394 h 2992748"/>
                <a:gd name="connsiteX61" fmla="*/ 4096647 w 6070600"/>
                <a:gd name="connsiteY61" fmla="*/ 772992 h 2992748"/>
                <a:gd name="connsiteX62" fmla="*/ 4013200 w 6070600"/>
                <a:gd name="connsiteY62" fmla="*/ 800894 h 2992748"/>
                <a:gd name="connsiteX63" fmla="*/ 3867150 w 6070600"/>
                <a:gd name="connsiteY63" fmla="*/ 813594 h 2992748"/>
                <a:gd name="connsiteX64" fmla="*/ 3797300 w 6070600"/>
                <a:gd name="connsiteY64" fmla="*/ 813594 h 2992748"/>
                <a:gd name="connsiteX65" fmla="*/ 3714750 w 6070600"/>
                <a:gd name="connsiteY65" fmla="*/ 800894 h 2992748"/>
                <a:gd name="connsiteX66" fmla="*/ 3613150 w 6070600"/>
                <a:gd name="connsiteY66" fmla="*/ 775494 h 2992748"/>
                <a:gd name="connsiteX67" fmla="*/ 3492500 w 6070600"/>
                <a:gd name="connsiteY67" fmla="*/ 762794 h 2992748"/>
                <a:gd name="connsiteX68" fmla="*/ 3308350 w 6070600"/>
                <a:gd name="connsiteY68" fmla="*/ 762794 h 2992748"/>
                <a:gd name="connsiteX69" fmla="*/ 3219450 w 6070600"/>
                <a:gd name="connsiteY69" fmla="*/ 819944 h 2992748"/>
                <a:gd name="connsiteX70" fmla="*/ 3180004 w 6070600"/>
                <a:gd name="connsiteY70" fmla="*/ 921544 h 2992748"/>
                <a:gd name="connsiteX71" fmla="*/ 3231253 w 6070600"/>
                <a:gd name="connsiteY71" fmla="*/ 985493 h 2992748"/>
                <a:gd name="connsiteX72" fmla="*/ 3330799 w 6070600"/>
                <a:gd name="connsiteY72" fmla="*/ 1027700 h 2992748"/>
                <a:gd name="connsiteX73" fmla="*/ 3359150 w 6070600"/>
                <a:gd name="connsiteY73" fmla="*/ 1118394 h 2992748"/>
                <a:gd name="connsiteX74" fmla="*/ 3364571 w 6070600"/>
                <a:gd name="connsiteY74" fmla="*/ 1171672 h 2992748"/>
                <a:gd name="connsiteX75" fmla="*/ 3340100 w 6070600"/>
                <a:gd name="connsiteY75" fmla="*/ 1213644 h 2992748"/>
                <a:gd name="connsiteX76" fmla="*/ 3286919 w 6070600"/>
                <a:gd name="connsiteY76" fmla="*/ 1280319 h 2992748"/>
                <a:gd name="connsiteX77" fmla="*/ 3241675 w 6070600"/>
                <a:gd name="connsiteY77" fmla="*/ 1296194 h 2992748"/>
                <a:gd name="connsiteX78" fmla="*/ 3186113 w 6070600"/>
                <a:gd name="connsiteY78" fmla="*/ 1337469 h 2992748"/>
                <a:gd name="connsiteX79" fmla="*/ 3200400 w 6070600"/>
                <a:gd name="connsiteY79" fmla="*/ 1461294 h 2992748"/>
                <a:gd name="connsiteX80" fmla="*/ 3219450 w 6070600"/>
                <a:gd name="connsiteY80" fmla="*/ 1518444 h 2992748"/>
                <a:gd name="connsiteX81" fmla="*/ 3248025 w 6070600"/>
                <a:gd name="connsiteY81" fmla="*/ 1644651 h 2992748"/>
                <a:gd name="connsiteX82" fmla="*/ 3260725 w 6070600"/>
                <a:gd name="connsiteY82" fmla="*/ 1786731 h 2992748"/>
                <a:gd name="connsiteX83" fmla="*/ 3251200 w 6070600"/>
                <a:gd name="connsiteY83" fmla="*/ 1874044 h 2992748"/>
                <a:gd name="connsiteX84" fmla="*/ 3162300 w 6070600"/>
                <a:gd name="connsiteY84" fmla="*/ 1867694 h 2992748"/>
                <a:gd name="connsiteX85" fmla="*/ 3029744 w 6070600"/>
                <a:gd name="connsiteY85" fmla="*/ 1809751 h 2992748"/>
                <a:gd name="connsiteX86" fmla="*/ 2965450 w 6070600"/>
                <a:gd name="connsiteY86" fmla="*/ 1785144 h 2992748"/>
                <a:gd name="connsiteX87" fmla="*/ 2922588 w 6070600"/>
                <a:gd name="connsiteY87" fmla="*/ 1802606 h 2992748"/>
                <a:gd name="connsiteX88" fmla="*/ 2879725 w 6070600"/>
                <a:gd name="connsiteY88" fmla="*/ 1878806 h 2992748"/>
                <a:gd name="connsiteX89" fmla="*/ 2959100 w 6070600"/>
                <a:gd name="connsiteY89" fmla="*/ 1981994 h 2992748"/>
                <a:gd name="connsiteX90" fmla="*/ 2997200 w 6070600"/>
                <a:gd name="connsiteY90" fmla="*/ 2045494 h 2992748"/>
                <a:gd name="connsiteX91" fmla="*/ 3030537 w 6070600"/>
                <a:gd name="connsiteY91" fmla="*/ 2182019 h 2992748"/>
                <a:gd name="connsiteX92" fmla="*/ 3055937 w 6070600"/>
                <a:gd name="connsiteY92" fmla="*/ 2381250 h 2992748"/>
                <a:gd name="connsiteX93" fmla="*/ 3086998 w 6070600"/>
                <a:gd name="connsiteY93" fmla="*/ 2553633 h 2992748"/>
                <a:gd name="connsiteX94" fmla="*/ 3093623 w 6070600"/>
                <a:gd name="connsiteY94" fmla="*/ 2662031 h 2992748"/>
                <a:gd name="connsiteX95" fmla="*/ 3102530 w 6070600"/>
                <a:gd name="connsiteY95" fmla="*/ 2741395 h 2992748"/>
                <a:gd name="connsiteX96" fmla="*/ 3128742 w 6070600"/>
                <a:gd name="connsiteY96" fmla="*/ 2848073 h 2992748"/>
                <a:gd name="connsiteX97" fmla="*/ 3147803 w 6070600"/>
                <a:gd name="connsiteY97" fmla="*/ 2898315 h 2992748"/>
                <a:gd name="connsiteX98" fmla="*/ 3162576 w 6070600"/>
                <a:gd name="connsiteY98" fmla="*/ 2934771 h 2992748"/>
                <a:gd name="connsiteX99" fmla="*/ 3177209 w 6070600"/>
                <a:gd name="connsiteY99" fmla="*/ 2992472 h 2992748"/>
                <a:gd name="connsiteX100" fmla="*/ 3104322 w 6070600"/>
                <a:gd name="connsiteY100" fmla="*/ 2992748 h 2992748"/>
                <a:gd name="connsiteX101" fmla="*/ 3050484 w 6070600"/>
                <a:gd name="connsiteY101" fmla="*/ 2955753 h 2992748"/>
                <a:gd name="connsiteX102" fmla="*/ 2984500 w 6070600"/>
                <a:gd name="connsiteY102" fmla="*/ 2879553 h 2992748"/>
                <a:gd name="connsiteX103" fmla="*/ 2962396 w 6070600"/>
                <a:gd name="connsiteY103" fmla="*/ 2823508 h 2992748"/>
                <a:gd name="connsiteX104" fmla="*/ 2942518 w 6070600"/>
                <a:gd name="connsiteY104" fmla="*/ 2767186 h 2992748"/>
                <a:gd name="connsiteX105" fmla="*/ 2954170 w 6070600"/>
                <a:gd name="connsiteY105" fmla="*/ 2657706 h 2992748"/>
                <a:gd name="connsiteX106" fmla="*/ 2990913 w 6070600"/>
                <a:gd name="connsiteY106" fmla="*/ 2471007 h 2992748"/>
                <a:gd name="connsiteX107" fmla="*/ 2965450 w 6070600"/>
                <a:gd name="connsiteY107" fmla="*/ 2382044 h 2992748"/>
                <a:gd name="connsiteX108" fmla="*/ 2907393 w 6070600"/>
                <a:gd name="connsiteY108" fmla="*/ 2259580 h 2992748"/>
                <a:gd name="connsiteX109" fmla="*/ 2821214 w 6070600"/>
                <a:gd name="connsiteY109" fmla="*/ 2233273 h 2992748"/>
                <a:gd name="connsiteX110" fmla="*/ 2647950 w 6070600"/>
                <a:gd name="connsiteY110" fmla="*/ 2286794 h 2992748"/>
                <a:gd name="connsiteX111" fmla="*/ 2314122 w 6070600"/>
                <a:gd name="connsiteY111" fmla="*/ 2383858 h 2992748"/>
                <a:gd name="connsiteX112" fmla="*/ 1987550 w 6070600"/>
                <a:gd name="connsiteY112" fmla="*/ 2458244 h 2992748"/>
                <a:gd name="connsiteX113" fmla="*/ 1630190 w 6070600"/>
                <a:gd name="connsiteY113" fmla="*/ 2618818 h 2992748"/>
                <a:gd name="connsiteX114" fmla="*/ 1238250 w 6070600"/>
                <a:gd name="connsiteY114" fmla="*/ 2712244 h 2992748"/>
                <a:gd name="connsiteX115" fmla="*/ 946150 w 6070600"/>
                <a:gd name="connsiteY115" fmla="*/ 2756694 h 2992748"/>
                <a:gd name="connsiteX116" fmla="*/ 558800 w 6070600"/>
                <a:gd name="connsiteY116" fmla="*/ 2775744 h 2992748"/>
                <a:gd name="connsiteX117" fmla="*/ 298450 w 6070600"/>
                <a:gd name="connsiteY117" fmla="*/ 2839244 h 2992748"/>
                <a:gd name="connsiteX118" fmla="*/ 0 w 6070600"/>
                <a:gd name="connsiteY118" fmla="*/ 2953544 h 2992748"/>
                <a:gd name="connsiteX0" fmla="*/ 0 w 6070600"/>
                <a:gd name="connsiteY0" fmla="*/ 2953544 h 2992748"/>
                <a:gd name="connsiteX1" fmla="*/ 3175 w 6070600"/>
                <a:gd name="connsiteY1" fmla="*/ 1839119 h 2992748"/>
                <a:gd name="connsiteX2" fmla="*/ 330200 w 6070600"/>
                <a:gd name="connsiteY2" fmla="*/ 1708944 h 2992748"/>
                <a:gd name="connsiteX3" fmla="*/ 708440 w 6070600"/>
                <a:gd name="connsiteY3" fmla="*/ 1560134 h 2992748"/>
                <a:gd name="connsiteX4" fmla="*/ 936211 w 6070600"/>
                <a:gd name="connsiteY4" fmla="*/ 1502707 h 2992748"/>
                <a:gd name="connsiteX5" fmla="*/ 1301750 w 6070600"/>
                <a:gd name="connsiteY5" fmla="*/ 1512094 h 2992748"/>
                <a:gd name="connsiteX6" fmla="*/ 1558235 w 6070600"/>
                <a:gd name="connsiteY6" fmla="*/ 1524794 h 2992748"/>
                <a:gd name="connsiteX7" fmla="*/ 1695450 w 6070600"/>
                <a:gd name="connsiteY7" fmla="*/ 1550194 h 2992748"/>
                <a:gd name="connsiteX8" fmla="*/ 1909417 w 6070600"/>
                <a:gd name="connsiteY8" fmla="*/ 1581116 h 2992748"/>
                <a:gd name="connsiteX9" fmla="*/ 2168387 w 6070600"/>
                <a:gd name="connsiteY9" fmla="*/ 1597681 h 2992748"/>
                <a:gd name="connsiteX10" fmla="*/ 2312781 w 6070600"/>
                <a:gd name="connsiteY10" fmla="*/ 1534457 h 2992748"/>
                <a:gd name="connsiteX11" fmla="*/ 2432050 w 6070600"/>
                <a:gd name="connsiteY11" fmla="*/ 1320213 h 2992748"/>
                <a:gd name="connsiteX12" fmla="*/ 2528404 w 6070600"/>
                <a:gd name="connsiteY12" fmla="*/ 900285 h 2992748"/>
                <a:gd name="connsiteX13" fmla="*/ 2543313 w 6070600"/>
                <a:gd name="connsiteY13" fmla="*/ 617572 h 2992748"/>
                <a:gd name="connsiteX14" fmla="*/ 2556289 w 6070600"/>
                <a:gd name="connsiteY14" fmla="*/ 395046 h 2992748"/>
                <a:gd name="connsiteX15" fmla="*/ 2578100 w 6070600"/>
                <a:gd name="connsiteY15" fmla="*/ 140494 h 2992748"/>
                <a:gd name="connsiteX16" fmla="*/ 2573337 w 6070600"/>
                <a:gd name="connsiteY16" fmla="*/ 0 h 2992748"/>
                <a:gd name="connsiteX17" fmla="*/ 4057650 w 6070600"/>
                <a:gd name="connsiteY17" fmla="*/ 7144 h 2992748"/>
                <a:gd name="connsiteX18" fmla="*/ 4133850 w 6070600"/>
                <a:gd name="connsiteY18" fmla="*/ 89694 h 2992748"/>
                <a:gd name="connsiteX19" fmla="*/ 4159250 w 6070600"/>
                <a:gd name="connsiteY19" fmla="*/ 140494 h 2992748"/>
                <a:gd name="connsiteX20" fmla="*/ 4184650 w 6070600"/>
                <a:gd name="connsiteY20" fmla="*/ 197644 h 2992748"/>
                <a:gd name="connsiteX21" fmla="*/ 4178300 w 6070600"/>
                <a:gd name="connsiteY21" fmla="*/ 267494 h 2992748"/>
                <a:gd name="connsiteX22" fmla="*/ 4108450 w 6070600"/>
                <a:gd name="connsiteY22" fmla="*/ 369094 h 2992748"/>
                <a:gd name="connsiteX23" fmla="*/ 4038600 w 6070600"/>
                <a:gd name="connsiteY23" fmla="*/ 400844 h 2992748"/>
                <a:gd name="connsiteX24" fmla="*/ 3987800 w 6070600"/>
                <a:gd name="connsiteY24" fmla="*/ 445294 h 2992748"/>
                <a:gd name="connsiteX25" fmla="*/ 3961606 w 6070600"/>
                <a:gd name="connsiteY25" fmla="*/ 485775 h 2992748"/>
                <a:gd name="connsiteX26" fmla="*/ 3990975 w 6070600"/>
                <a:gd name="connsiteY26" fmla="*/ 523876 h 2992748"/>
                <a:gd name="connsiteX27" fmla="*/ 4067175 w 6070600"/>
                <a:gd name="connsiteY27" fmla="*/ 519907 h 2992748"/>
                <a:gd name="connsiteX28" fmla="*/ 4169568 w 6070600"/>
                <a:gd name="connsiteY28" fmla="*/ 515144 h 2992748"/>
                <a:gd name="connsiteX29" fmla="*/ 4381500 w 6070600"/>
                <a:gd name="connsiteY29" fmla="*/ 515144 h 2992748"/>
                <a:gd name="connsiteX30" fmla="*/ 4576762 w 6070600"/>
                <a:gd name="connsiteY30" fmla="*/ 438944 h 2992748"/>
                <a:gd name="connsiteX31" fmla="*/ 4641056 w 6070600"/>
                <a:gd name="connsiteY31" fmla="*/ 401637 h 2992748"/>
                <a:gd name="connsiteX32" fmla="*/ 4705350 w 6070600"/>
                <a:gd name="connsiteY32" fmla="*/ 369094 h 2992748"/>
                <a:gd name="connsiteX33" fmla="*/ 4826000 w 6070600"/>
                <a:gd name="connsiteY33" fmla="*/ 324644 h 2992748"/>
                <a:gd name="connsiteX34" fmla="*/ 4914900 w 6070600"/>
                <a:gd name="connsiteY34" fmla="*/ 343694 h 2992748"/>
                <a:gd name="connsiteX35" fmla="*/ 5030788 w 6070600"/>
                <a:gd name="connsiteY35" fmla="*/ 376237 h 2992748"/>
                <a:gd name="connsiteX36" fmla="*/ 5200650 w 6070600"/>
                <a:gd name="connsiteY36" fmla="*/ 515144 h 2992748"/>
                <a:gd name="connsiteX37" fmla="*/ 5251450 w 6070600"/>
                <a:gd name="connsiteY37" fmla="*/ 572294 h 2992748"/>
                <a:gd name="connsiteX38" fmla="*/ 5360194 w 6070600"/>
                <a:gd name="connsiteY38" fmla="*/ 618331 h 2992748"/>
                <a:gd name="connsiteX39" fmla="*/ 5445125 w 6070600"/>
                <a:gd name="connsiteY39" fmla="*/ 624251 h 2992748"/>
                <a:gd name="connsiteX40" fmla="*/ 5534025 w 6070600"/>
                <a:gd name="connsiteY40" fmla="*/ 580232 h 2992748"/>
                <a:gd name="connsiteX41" fmla="*/ 5645858 w 6070600"/>
                <a:gd name="connsiteY41" fmla="*/ 506292 h 2992748"/>
                <a:gd name="connsiteX42" fmla="*/ 5717382 w 6070600"/>
                <a:gd name="connsiteY42" fmla="*/ 450057 h 2992748"/>
                <a:gd name="connsiteX43" fmla="*/ 5930106 w 6070600"/>
                <a:gd name="connsiteY43" fmla="*/ 458787 h 2992748"/>
                <a:gd name="connsiteX44" fmla="*/ 6001544 w 6070600"/>
                <a:gd name="connsiteY44" fmla="*/ 493713 h 2992748"/>
                <a:gd name="connsiteX45" fmla="*/ 6070600 w 6070600"/>
                <a:gd name="connsiteY45" fmla="*/ 553244 h 2992748"/>
                <a:gd name="connsiteX46" fmla="*/ 6069012 w 6070600"/>
                <a:gd name="connsiteY46" fmla="*/ 704851 h 2992748"/>
                <a:gd name="connsiteX47" fmla="*/ 6002338 w 6070600"/>
                <a:gd name="connsiteY47" fmla="*/ 700088 h 2992748"/>
                <a:gd name="connsiteX48" fmla="*/ 5805488 w 6070600"/>
                <a:gd name="connsiteY48" fmla="*/ 704057 h 2992748"/>
                <a:gd name="connsiteX49" fmla="*/ 5657850 w 6070600"/>
                <a:gd name="connsiteY49" fmla="*/ 711201 h 2992748"/>
                <a:gd name="connsiteX50" fmla="*/ 5476875 w 6070600"/>
                <a:gd name="connsiteY50" fmla="*/ 721519 h 2992748"/>
                <a:gd name="connsiteX51" fmla="*/ 5308600 w 6070600"/>
                <a:gd name="connsiteY51" fmla="*/ 765969 h 2992748"/>
                <a:gd name="connsiteX52" fmla="*/ 5195887 w 6070600"/>
                <a:gd name="connsiteY52" fmla="*/ 788194 h 2992748"/>
                <a:gd name="connsiteX53" fmla="*/ 5039398 w 6070600"/>
                <a:gd name="connsiteY53" fmla="*/ 760740 h 2992748"/>
                <a:gd name="connsiteX54" fmla="*/ 4914106 w 6070600"/>
                <a:gd name="connsiteY54" fmla="*/ 698500 h 2992748"/>
                <a:gd name="connsiteX55" fmla="*/ 4791869 w 6070600"/>
                <a:gd name="connsiteY55" fmla="*/ 703263 h 2992748"/>
                <a:gd name="connsiteX56" fmla="*/ 4679156 w 6070600"/>
                <a:gd name="connsiteY56" fmla="*/ 711994 h 2992748"/>
                <a:gd name="connsiteX57" fmla="*/ 4572000 w 6070600"/>
                <a:gd name="connsiteY57" fmla="*/ 762794 h 2992748"/>
                <a:gd name="connsiteX58" fmla="*/ 4508500 w 6070600"/>
                <a:gd name="connsiteY58" fmla="*/ 781050 h 2992748"/>
                <a:gd name="connsiteX59" fmla="*/ 4404847 w 6070600"/>
                <a:gd name="connsiteY59" fmla="*/ 776391 h 2992748"/>
                <a:gd name="connsiteX60" fmla="*/ 4286250 w 6070600"/>
                <a:gd name="connsiteY60" fmla="*/ 737394 h 2992748"/>
                <a:gd name="connsiteX61" fmla="*/ 4096647 w 6070600"/>
                <a:gd name="connsiteY61" fmla="*/ 772992 h 2992748"/>
                <a:gd name="connsiteX62" fmla="*/ 4013200 w 6070600"/>
                <a:gd name="connsiteY62" fmla="*/ 800894 h 2992748"/>
                <a:gd name="connsiteX63" fmla="*/ 3867150 w 6070600"/>
                <a:gd name="connsiteY63" fmla="*/ 813594 h 2992748"/>
                <a:gd name="connsiteX64" fmla="*/ 3797300 w 6070600"/>
                <a:gd name="connsiteY64" fmla="*/ 813594 h 2992748"/>
                <a:gd name="connsiteX65" fmla="*/ 3714750 w 6070600"/>
                <a:gd name="connsiteY65" fmla="*/ 800894 h 2992748"/>
                <a:gd name="connsiteX66" fmla="*/ 3613150 w 6070600"/>
                <a:gd name="connsiteY66" fmla="*/ 775494 h 2992748"/>
                <a:gd name="connsiteX67" fmla="*/ 3492500 w 6070600"/>
                <a:gd name="connsiteY67" fmla="*/ 762794 h 2992748"/>
                <a:gd name="connsiteX68" fmla="*/ 3308350 w 6070600"/>
                <a:gd name="connsiteY68" fmla="*/ 762794 h 2992748"/>
                <a:gd name="connsiteX69" fmla="*/ 3219450 w 6070600"/>
                <a:gd name="connsiteY69" fmla="*/ 819944 h 2992748"/>
                <a:gd name="connsiteX70" fmla="*/ 3180004 w 6070600"/>
                <a:gd name="connsiteY70" fmla="*/ 921544 h 2992748"/>
                <a:gd name="connsiteX71" fmla="*/ 3231253 w 6070600"/>
                <a:gd name="connsiteY71" fmla="*/ 985493 h 2992748"/>
                <a:gd name="connsiteX72" fmla="*/ 3330799 w 6070600"/>
                <a:gd name="connsiteY72" fmla="*/ 1027700 h 2992748"/>
                <a:gd name="connsiteX73" fmla="*/ 3359150 w 6070600"/>
                <a:gd name="connsiteY73" fmla="*/ 1118394 h 2992748"/>
                <a:gd name="connsiteX74" fmla="*/ 3364571 w 6070600"/>
                <a:gd name="connsiteY74" fmla="*/ 1171672 h 2992748"/>
                <a:gd name="connsiteX75" fmla="*/ 3340100 w 6070600"/>
                <a:gd name="connsiteY75" fmla="*/ 1213644 h 2992748"/>
                <a:gd name="connsiteX76" fmla="*/ 3286919 w 6070600"/>
                <a:gd name="connsiteY76" fmla="*/ 1280319 h 2992748"/>
                <a:gd name="connsiteX77" fmla="*/ 3241675 w 6070600"/>
                <a:gd name="connsiteY77" fmla="*/ 1296194 h 2992748"/>
                <a:gd name="connsiteX78" fmla="*/ 3186113 w 6070600"/>
                <a:gd name="connsiteY78" fmla="*/ 1337469 h 2992748"/>
                <a:gd name="connsiteX79" fmla="*/ 3200400 w 6070600"/>
                <a:gd name="connsiteY79" fmla="*/ 1461294 h 2992748"/>
                <a:gd name="connsiteX80" fmla="*/ 3219450 w 6070600"/>
                <a:gd name="connsiteY80" fmla="*/ 1518444 h 2992748"/>
                <a:gd name="connsiteX81" fmla="*/ 3248025 w 6070600"/>
                <a:gd name="connsiteY81" fmla="*/ 1644651 h 2992748"/>
                <a:gd name="connsiteX82" fmla="*/ 3260725 w 6070600"/>
                <a:gd name="connsiteY82" fmla="*/ 1786731 h 2992748"/>
                <a:gd name="connsiteX83" fmla="*/ 3251200 w 6070600"/>
                <a:gd name="connsiteY83" fmla="*/ 1874044 h 2992748"/>
                <a:gd name="connsiteX84" fmla="*/ 3162300 w 6070600"/>
                <a:gd name="connsiteY84" fmla="*/ 1867694 h 2992748"/>
                <a:gd name="connsiteX85" fmla="*/ 3029744 w 6070600"/>
                <a:gd name="connsiteY85" fmla="*/ 1809751 h 2992748"/>
                <a:gd name="connsiteX86" fmla="*/ 2965450 w 6070600"/>
                <a:gd name="connsiteY86" fmla="*/ 1785144 h 2992748"/>
                <a:gd name="connsiteX87" fmla="*/ 2922588 w 6070600"/>
                <a:gd name="connsiteY87" fmla="*/ 1802606 h 2992748"/>
                <a:gd name="connsiteX88" fmla="*/ 2879725 w 6070600"/>
                <a:gd name="connsiteY88" fmla="*/ 1878806 h 2992748"/>
                <a:gd name="connsiteX89" fmla="*/ 2959100 w 6070600"/>
                <a:gd name="connsiteY89" fmla="*/ 1981994 h 2992748"/>
                <a:gd name="connsiteX90" fmla="*/ 2997200 w 6070600"/>
                <a:gd name="connsiteY90" fmla="*/ 2045494 h 2992748"/>
                <a:gd name="connsiteX91" fmla="*/ 3030537 w 6070600"/>
                <a:gd name="connsiteY91" fmla="*/ 2182019 h 2992748"/>
                <a:gd name="connsiteX92" fmla="*/ 3055937 w 6070600"/>
                <a:gd name="connsiteY92" fmla="*/ 2381250 h 2992748"/>
                <a:gd name="connsiteX93" fmla="*/ 3086998 w 6070600"/>
                <a:gd name="connsiteY93" fmla="*/ 2553633 h 2992748"/>
                <a:gd name="connsiteX94" fmla="*/ 3093623 w 6070600"/>
                <a:gd name="connsiteY94" fmla="*/ 2662031 h 2992748"/>
                <a:gd name="connsiteX95" fmla="*/ 3102530 w 6070600"/>
                <a:gd name="connsiteY95" fmla="*/ 2741395 h 2992748"/>
                <a:gd name="connsiteX96" fmla="*/ 3128742 w 6070600"/>
                <a:gd name="connsiteY96" fmla="*/ 2848073 h 2992748"/>
                <a:gd name="connsiteX97" fmla="*/ 3147803 w 6070600"/>
                <a:gd name="connsiteY97" fmla="*/ 2898315 h 2992748"/>
                <a:gd name="connsiteX98" fmla="*/ 3162576 w 6070600"/>
                <a:gd name="connsiteY98" fmla="*/ 2934771 h 2992748"/>
                <a:gd name="connsiteX99" fmla="*/ 3177209 w 6070600"/>
                <a:gd name="connsiteY99" fmla="*/ 2992472 h 2992748"/>
                <a:gd name="connsiteX100" fmla="*/ 3104322 w 6070600"/>
                <a:gd name="connsiteY100" fmla="*/ 2992748 h 2992748"/>
                <a:gd name="connsiteX101" fmla="*/ 3050484 w 6070600"/>
                <a:gd name="connsiteY101" fmla="*/ 2955753 h 2992748"/>
                <a:gd name="connsiteX102" fmla="*/ 2984500 w 6070600"/>
                <a:gd name="connsiteY102" fmla="*/ 2879553 h 2992748"/>
                <a:gd name="connsiteX103" fmla="*/ 2952457 w 6070600"/>
                <a:gd name="connsiteY103" fmla="*/ 2823508 h 2992748"/>
                <a:gd name="connsiteX104" fmla="*/ 2942518 w 6070600"/>
                <a:gd name="connsiteY104" fmla="*/ 2767186 h 2992748"/>
                <a:gd name="connsiteX105" fmla="*/ 2954170 w 6070600"/>
                <a:gd name="connsiteY105" fmla="*/ 2657706 h 2992748"/>
                <a:gd name="connsiteX106" fmla="*/ 2990913 w 6070600"/>
                <a:gd name="connsiteY106" fmla="*/ 2471007 h 2992748"/>
                <a:gd name="connsiteX107" fmla="*/ 2965450 w 6070600"/>
                <a:gd name="connsiteY107" fmla="*/ 2382044 h 2992748"/>
                <a:gd name="connsiteX108" fmla="*/ 2907393 w 6070600"/>
                <a:gd name="connsiteY108" fmla="*/ 2259580 h 2992748"/>
                <a:gd name="connsiteX109" fmla="*/ 2821214 w 6070600"/>
                <a:gd name="connsiteY109" fmla="*/ 2233273 h 2992748"/>
                <a:gd name="connsiteX110" fmla="*/ 2647950 w 6070600"/>
                <a:gd name="connsiteY110" fmla="*/ 2286794 h 2992748"/>
                <a:gd name="connsiteX111" fmla="*/ 2314122 w 6070600"/>
                <a:gd name="connsiteY111" fmla="*/ 2383858 h 2992748"/>
                <a:gd name="connsiteX112" fmla="*/ 1987550 w 6070600"/>
                <a:gd name="connsiteY112" fmla="*/ 2458244 h 2992748"/>
                <a:gd name="connsiteX113" fmla="*/ 1630190 w 6070600"/>
                <a:gd name="connsiteY113" fmla="*/ 2618818 h 2992748"/>
                <a:gd name="connsiteX114" fmla="*/ 1238250 w 6070600"/>
                <a:gd name="connsiteY114" fmla="*/ 2712244 h 2992748"/>
                <a:gd name="connsiteX115" fmla="*/ 946150 w 6070600"/>
                <a:gd name="connsiteY115" fmla="*/ 2756694 h 2992748"/>
                <a:gd name="connsiteX116" fmla="*/ 558800 w 6070600"/>
                <a:gd name="connsiteY116" fmla="*/ 2775744 h 2992748"/>
                <a:gd name="connsiteX117" fmla="*/ 298450 w 6070600"/>
                <a:gd name="connsiteY117" fmla="*/ 2839244 h 2992748"/>
                <a:gd name="connsiteX118" fmla="*/ 0 w 6070600"/>
                <a:gd name="connsiteY118" fmla="*/ 2953544 h 2992748"/>
                <a:gd name="connsiteX0" fmla="*/ 0 w 6070600"/>
                <a:gd name="connsiteY0" fmla="*/ 2953544 h 2992748"/>
                <a:gd name="connsiteX1" fmla="*/ 3175 w 6070600"/>
                <a:gd name="connsiteY1" fmla="*/ 1839119 h 2992748"/>
                <a:gd name="connsiteX2" fmla="*/ 330200 w 6070600"/>
                <a:gd name="connsiteY2" fmla="*/ 1708944 h 2992748"/>
                <a:gd name="connsiteX3" fmla="*/ 708440 w 6070600"/>
                <a:gd name="connsiteY3" fmla="*/ 1560134 h 2992748"/>
                <a:gd name="connsiteX4" fmla="*/ 936211 w 6070600"/>
                <a:gd name="connsiteY4" fmla="*/ 1502707 h 2992748"/>
                <a:gd name="connsiteX5" fmla="*/ 1301750 w 6070600"/>
                <a:gd name="connsiteY5" fmla="*/ 1512094 h 2992748"/>
                <a:gd name="connsiteX6" fmla="*/ 1558235 w 6070600"/>
                <a:gd name="connsiteY6" fmla="*/ 1524794 h 2992748"/>
                <a:gd name="connsiteX7" fmla="*/ 1695450 w 6070600"/>
                <a:gd name="connsiteY7" fmla="*/ 1550194 h 2992748"/>
                <a:gd name="connsiteX8" fmla="*/ 1909417 w 6070600"/>
                <a:gd name="connsiteY8" fmla="*/ 1581116 h 2992748"/>
                <a:gd name="connsiteX9" fmla="*/ 2168387 w 6070600"/>
                <a:gd name="connsiteY9" fmla="*/ 1597681 h 2992748"/>
                <a:gd name="connsiteX10" fmla="*/ 2312781 w 6070600"/>
                <a:gd name="connsiteY10" fmla="*/ 1534457 h 2992748"/>
                <a:gd name="connsiteX11" fmla="*/ 2432050 w 6070600"/>
                <a:gd name="connsiteY11" fmla="*/ 1320213 h 2992748"/>
                <a:gd name="connsiteX12" fmla="*/ 2528404 w 6070600"/>
                <a:gd name="connsiteY12" fmla="*/ 900285 h 2992748"/>
                <a:gd name="connsiteX13" fmla="*/ 2543313 w 6070600"/>
                <a:gd name="connsiteY13" fmla="*/ 617572 h 2992748"/>
                <a:gd name="connsiteX14" fmla="*/ 2556289 w 6070600"/>
                <a:gd name="connsiteY14" fmla="*/ 395046 h 2992748"/>
                <a:gd name="connsiteX15" fmla="*/ 2578100 w 6070600"/>
                <a:gd name="connsiteY15" fmla="*/ 140494 h 2992748"/>
                <a:gd name="connsiteX16" fmla="*/ 2573337 w 6070600"/>
                <a:gd name="connsiteY16" fmla="*/ 0 h 2992748"/>
                <a:gd name="connsiteX17" fmla="*/ 4057650 w 6070600"/>
                <a:gd name="connsiteY17" fmla="*/ 7144 h 2992748"/>
                <a:gd name="connsiteX18" fmla="*/ 4133850 w 6070600"/>
                <a:gd name="connsiteY18" fmla="*/ 89694 h 2992748"/>
                <a:gd name="connsiteX19" fmla="*/ 4159250 w 6070600"/>
                <a:gd name="connsiteY19" fmla="*/ 140494 h 2992748"/>
                <a:gd name="connsiteX20" fmla="*/ 4184650 w 6070600"/>
                <a:gd name="connsiteY20" fmla="*/ 197644 h 2992748"/>
                <a:gd name="connsiteX21" fmla="*/ 4178300 w 6070600"/>
                <a:gd name="connsiteY21" fmla="*/ 267494 h 2992748"/>
                <a:gd name="connsiteX22" fmla="*/ 4108450 w 6070600"/>
                <a:gd name="connsiteY22" fmla="*/ 369094 h 2992748"/>
                <a:gd name="connsiteX23" fmla="*/ 4038600 w 6070600"/>
                <a:gd name="connsiteY23" fmla="*/ 400844 h 2992748"/>
                <a:gd name="connsiteX24" fmla="*/ 3987800 w 6070600"/>
                <a:gd name="connsiteY24" fmla="*/ 445294 h 2992748"/>
                <a:gd name="connsiteX25" fmla="*/ 3961606 w 6070600"/>
                <a:gd name="connsiteY25" fmla="*/ 485775 h 2992748"/>
                <a:gd name="connsiteX26" fmla="*/ 3990975 w 6070600"/>
                <a:gd name="connsiteY26" fmla="*/ 523876 h 2992748"/>
                <a:gd name="connsiteX27" fmla="*/ 4067175 w 6070600"/>
                <a:gd name="connsiteY27" fmla="*/ 519907 h 2992748"/>
                <a:gd name="connsiteX28" fmla="*/ 4169568 w 6070600"/>
                <a:gd name="connsiteY28" fmla="*/ 515144 h 2992748"/>
                <a:gd name="connsiteX29" fmla="*/ 4381500 w 6070600"/>
                <a:gd name="connsiteY29" fmla="*/ 515144 h 2992748"/>
                <a:gd name="connsiteX30" fmla="*/ 4576762 w 6070600"/>
                <a:gd name="connsiteY30" fmla="*/ 438944 h 2992748"/>
                <a:gd name="connsiteX31" fmla="*/ 4641056 w 6070600"/>
                <a:gd name="connsiteY31" fmla="*/ 401637 h 2992748"/>
                <a:gd name="connsiteX32" fmla="*/ 4705350 w 6070600"/>
                <a:gd name="connsiteY32" fmla="*/ 369094 h 2992748"/>
                <a:gd name="connsiteX33" fmla="*/ 4826000 w 6070600"/>
                <a:gd name="connsiteY33" fmla="*/ 324644 h 2992748"/>
                <a:gd name="connsiteX34" fmla="*/ 4914900 w 6070600"/>
                <a:gd name="connsiteY34" fmla="*/ 343694 h 2992748"/>
                <a:gd name="connsiteX35" fmla="*/ 5030788 w 6070600"/>
                <a:gd name="connsiteY35" fmla="*/ 376237 h 2992748"/>
                <a:gd name="connsiteX36" fmla="*/ 5200650 w 6070600"/>
                <a:gd name="connsiteY36" fmla="*/ 515144 h 2992748"/>
                <a:gd name="connsiteX37" fmla="*/ 5251450 w 6070600"/>
                <a:gd name="connsiteY37" fmla="*/ 572294 h 2992748"/>
                <a:gd name="connsiteX38" fmla="*/ 5360194 w 6070600"/>
                <a:gd name="connsiteY38" fmla="*/ 618331 h 2992748"/>
                <a:gd name="connsiteX39" fmla="*/ 5445125 w 6070600"/>
                <a:gd name="connsiteY39" fmla="*/ 624251 h 2992748"/>
                <a:gd name="connsiteX40" fmla="*/ 5534025 w 6070600"/>
                <a:gd name="connsiteY40" fmla="*/ 580232 h 2992748"/>
                <a:gd name="connsiteX41" fmla="*/ 5645858 w 6070600"/>
                <a:gd name="connsiteY41" fmla="*/ 506292 h 2992748"/>
                <a:gd name="connsiteX42" fmla="*/ 5717382 w 6070600"/>
                <a:gd name="connsiteY42" fmla="*/ 450057 h 2992748"/>
                <a:gd name="connsiteX43" fmla="*/ 5930106 w 6070600"/>
                <a:gd name="connsiteY43" fmla="*/ 458787 h 2992748"/>
                <a:gd name="connsiteX44" fmla="*/ 6001544 w 6070600"/>
                <a:gd name="connsiteY44" fmla="*/ 493713 h 2992748"/>
                <a:gd name="connsiteX45" fmla="*/ 6070600 w 6070600"/>
                <a:gd name="connsiteY45" fmla="*/ 553244 h 2992748"/>
                <a:gd name="connsiteX46" fmla="*/ 6069012 w 6070600"/>
                <a:gd name="connsiteY46" fmla="*/ 704851 h 2992748"/>
                <a:gd name="connsiteX47" fmla="*/ 6002338 w 6070600"/>
                <a:gd name="connsiteY47" fmla="*/ 700088 h 2992748"/>
                <a:gd name="connsiteX48" fmla="*/ 5805488 w 6070600"/>
                <a:gd name="connsiteY48" fmla="*/ 704057 h 2992748"/>
                <a:gd name="connsiteX49" fmla="*/ 5657850 w 6070600"/>
                <a:gd name="connsiteY49" fmla="*/ 711201 h 2992748"/>
                <a:gd name="connsiteX50" fmla="*/ 5476875 w 6070600"/>
                <a:gd name="connsiteY50" fmla="*/ 721519 h 2992748"/>
                <a:gd name="connsiteX51" fmla="*/ 5308600 w 6070600"/>
                <a:gd name="connsiteY51" fmla="*/ 765969 h 2992748"/>
                <a:gd name="connsiteX52" fmla="*/ 5195887 w 6070600"/>
                <a:gd name="connsiteY52" fmla="*/ 788194 h 2992748"/>
                <a:gd name="connsiteX53" fmla="*/ 5039398 w 6070600"/>
                <a:gd name="connsiteY53" fmla="*/ 760740 h 2992748"/>
                <a:gd name="connsiteX54" fmla="*/ 4914106 w 6070600"/>
                <a:gd name="connsiteY54" fmla="*/ 698500 h 2992748"/>
                <a:gd name="connsiteX55" fmla="*/ 4791869 w 6070600"/>
                <a:gd name="connsiteY55" fmla="*/ 703263 h 2992748"/>
                <a:gd name="connsiteX56" fmla="*/ 4679156 w 6070600"/>
                <a:gd name="connsiteY56" fmla="*/ 711994 h 2992748"/>
                <a:gd name="connsiteX57" fmla="*/ 4572000 w 6070600"/>
                <a:gd name="connsiteY57" fmla="*/ 762794 h 2992748"/>
                <a:gd name="connsiteX58" fmla="*/ 4508500 w 6070600"/>
                <a:gd name="connsiteY58" fmla="*/ 781050 h 2992748"/>
                <a:gd name="connsiteX59" fmla="*/ 4404847 w 6070600"/>
                <a:gd name="connsiteY59" fmla="*/ 776391 h 2992748"/>
                <a:gd name="connsiteX60" fmla="*/ 4286250 w 6070600"/>
                <a:gd name="connsiteY60" fmla="*/ 737394 h 2992748"/>
                <a:gd name="connsiteX61" fmla="*/ 4096647 w 6070600"/>
                <a:gd name="connsiteY61" fmla="*/ 772992 h 2992748"/>
                <a:gd name="connsiteX62" fmla="*/ 4013200 w 6070600"/>
                <a:gd name="connsiteY62" fmla="*/ 800894 h 2992748"/>
                <a:gd name="connsiteX63" fmla="*/ 3867150 w 6070600"/>
                <a:gd name="connsiteY63" fmla="*/ 813594 h 2992748"/>
                <a:gd name="connsiteX64" fmla="*/ 3797300 w 6070600"/>
                <a:gd name="connsiteY64" fmla="*/ 813594 h 2992748"/>
                <a:gd name="connsiteX65" fmla="*/ 3714750 w 6070600"/>
                <a:gd name="connsiteY65" fmla="*/ 800894 h 2992748"/>
                <a:gd name="connsiteX66" fmla="*/ 3613150 w 6070600"/>
                <a:gd name="connsiteY66" fmla="*/ 775494 h 2992748"/>
                <a:gd name="connsiteX67" fmla="*/ 3492500 w 6070600"/>
                <a:gd name="connsiteY67" fmla="*/ 762794 h 2992748"/>
                <a:gd name="connsiteX68" fmla="*/ 3308350 w 6070600"/>
                <a:gd name="connsiteY68" fmla="*/ 762794 h 2992748"/>
                <a:gd name="connsiteX69" fmla="*/ 3219450 w 6070600"/>
                <a:gd name="connsiteY69" fmla="*/ 819944 h 2992748"/>
                <a:gd name="connsiteX70" fmla="*/ 3180004 w 6070600"/>
                <a:gd name="connsiteY70" fmla="*/ 921544 h 2992748"/>
                <a:gd name="connsiteX71" fmla="*/ 3231253 w 6070600"/>
                <a:gd name="connsiteY71" fmla="*/ 985493 h 2992748"/>
                <a:gd name="connsiteX72" fmla="*/ 3330799 w 6070600"/>
                <a:gd name="connsiteY72" fmla="*/ 1027700 h 2992748"/>
                <a:gd name="connsiteX73" fmla="*/ 3359150 w 6070600"/>
                <a:gd name="connsiteY73" fmla="*/ 1118394 h 2992748"/>
                <a:gd name="connsiteX74" fmla="*/ 3364571 w 6070600"/>
                <a:gd name="connsiteY74" fmla="*/ 1171672 h 2992748"/>
                <a:gd name="connsiteX75" fmla="*/ 3340100 w 6070600"/>
                <a:gd name="connsiteY75" fmla="*/ 1213644 h 2992748"/>
                <a:gd name="connsiteX76" fmla="*/ 3286919 w 6070600"/>
                <a:gd name="connsiteY76" fmla="*/ 1280319 h 2992748"/>
                <a:gd name="connsiteX77" fmla="*/ 3241675 w 6070600"/>
                <a:gd name="connsiteY77" fmla="*/ 1296194 h 2992748"/>
                <a:gd name="connsiteX78" fmla="*/ 3186113 w 6070600"/>
                <a:gd name="connsiteY78" fmla="*/ 1337469 h 2992748"/>
                <a:gd name="connsiteX79" fmla="*/ 3200400 w 6070600"/>
                <a:gd name="connsiteY79" fmla="*/ 1461294 h 2992748"/>
                <a:gd name="connsiteX80" fmla="*/ 3219450 w 6070600"/>
                <a:gd name="connsiteY80" fmla="*/ 1518444 h 2992748"/>
                <a:gd name="connsiteX81" fmla="*/ 3248025 w 6070600"/>
                <a:gd name="connsiteY81" fmla="*/ 1644651 h 2992748"/>
                <a:gd name="connsiteX82" fmla="*/ 3260725 w 6070600"/>
                <a:gd name="connsiteY82" fmla="*/ 1786731 h 2992748"/>
                <a:gd name="connsiteX83" fmla="*/ 3251200 w 6070600"/>
                <a:gd name="connsiteY83" fmla="*/ 1874044 h 2992748"/>
                <a:gd name="connsiteX84" fmla="*/ 3162300 w 6070600"/>
                <a:gd name="connsiteY84" fmla="*/ 1867694 h 2992748"/>
                <a:gd name="connsiteX85" fmla="*/ 3029744 w 6070600"/>
                <a:gd name="connsiteY85" fmla="*/ 1809751 h 2992748"/>
                <a:gd name="connsiteX86" fmla="*/ 2965450 w 6070600"/>
                <a:gd name="connsiteY86" fmla="*/ 1785144 h 2992748"/>
                <a:gd name="connsiteX87" fmla="*/ 2922588 w 6070600"/>
                <a:gd name="connsiteY87" fmla="*/ 1802606 h 2992748"/>
                <a:gd name="connsiteX88" fmla="*/ 2879725 w 6070600"/>
                <a:gd name="connsiteY88" fmla="*/ 1878806 h 2992748"/>
                <a:gd name="connsiteX89" fmla="*/ 2959100 w 6070600"/>
                <a:gd name="connsiteY89" fmla="*/ 1981994 h 2992748"/>
                <a:gd name="connsiteX90" fmla="*/ 2997200 w 6070600"/>
                <a:gd name="connsiteY90" fmla="*/ 2045494 h 2992748"/>
                <a:gd name="connsiteX91" fmla="*/ 3030537 w 6070600"/>
                <a:gd name="connsiteY91" fmla="*/ 2182019 h 2992748"/>
                <a:gd name="connsiteX92" fmla="*/ 3055937 w 6070600"/>
                <a:gd name="connsiteY92" fmla="*/ 2381250 h 2992748"/>
                <a:gd name="connsiteX93" fmla="*/ 3086998 w 6070600"/>
                <a:gd name="connsiteY93" fmla="*/ 2553633 h 2992748"/>
                <a:gd name="connsiteX94" fmla="*/ 3093623 w 6070600"/>
                <a:gd name="connsiteY94" fmla="*/ 2662031 h 2992748"/>
                <a:gd name="connsiteX95" fmla="*/ 3102530 w 6070600"/>
                <a:gd name="connsiteY95" fmla="*/ 2741395 h 2992748"/>
                <a:gd name="connsiteX96" fmla="*/ 3128742 w 6070600"/>
                <a:gd name="connsiteY96" fmla="*/ 2848073 h 2992748"/>
                <a:gd name="connsiteX97" fmla="*/ 3147803 w 6070600"/>
                <a:gd name="connsiteY97" fmla="*/ 2898315 h 2992748"/>
                <a:gd name="connsiteX98" fmla="*/ 3162576 w 6070600"/>
                <a:gd name="connsiteY98" fmla="*/ 2934771 h 2992748"/>
                <a:gd name="connsiteX99" fmla="*/ 3177209 w 6070600"/>
                <a:gd name="connsiteY99" fmla="*/ 2992472 h 2992748"/>
                <a:gd name="connsiteX100" fmla="*/ 3104322 w 6070600"/>
                <a:gd name="connsiteY100" fmla="*/ 2992748 h 2992748"/>
                <a:gd name="connsiteX101" fmla="*/ 3050484 w 6070600"/>
                <a:gd name="connsiteY101" fmla="*/ 2955753 h 2992748"/>
                <a:gd name="connsiteX102" fmla="*/ 2984500 w 6070600"/>
                <a:gd name="connsiteY102" fmla="*/ 2879553 h 2992748"/>
                <a:gd name="connsiteX103" fmla="*/ 2952457 w 6070600"/>
                <a:gd name="connsiteY103" fmla="*/ 2823508 h 2992748"/>
                <a:gd name="connsiteX104" fmla="*/ 2942518 w 6070600"/>
                <a:gd name="connsiteY104" fmla="*/ 2767186 h 2992748"/>
                <a:gd name="connsiteX105" fmla="*/ 2954170 w 6070600"/>
                <a:gd name="connsiteY105" fmla="*/ 2657706 h 2992748"/>
                <a:gd name="connsiteX106" fmla="*/ 2977660 w 6070600"/>
                <a:gd name="connsiteY106" fmla="*/ 2474320 h 2992748"/>
                <a:gd name="connsiteX107" fmla="*/ 2965450 w 6070600"/>
                <a:gd name="connsiteY107" fmla="*/ 2382044 h 2992748"/>
                <a:gd name="connsiteX108" fmla="*/ 2907393 w 6070600"/>
                <a:gd name="connsiteY108" fmla="*/ 2259580 h 2992748"/>
                <a:gd name="connsiteX109" fmla="*/ 2821214 w 6070600"/>
                <a:gd name="connsiteY109" fmla="*/ 2233273 h 2992748"/>
                <a:gd name="connsiteX110" fmla="*/ 2647950 w 6070600"/>
                <a:gd name="connsiteY110" fmla="*/ 2286794 h 2992748"/>
                <a:gd name="connsiteX111" fmla="*/ 2314122 w 6070600"/>
                <a:gd name="connsiteY111" fmla="*/ 2383858 h 2992748"/>
                <a:gd name="connsiteX112" fmla="*/ 1987550 w 6070600"/>
                <a:gd name="connsiteY112" fmla="*/ 2458244 h 2992748"/>
                <a:gd name="connsiteX113" fmla="*/ 1630190 w 6070600"/>
                <a:gd name="connsiteY113" fmla="*/ 2618818 h 2992748"/>
                <a:gd name="connsiteX114" fmla="*/ 1238250 w 6070600"/>
                <a:gd name="connsiteY114" fmla="*/ 2712244 h 2992748"/>
                <a:gd name="connsiteX115" fmla="*/ 946150 w 6070600"/>
                <a:gd name="connsiteY115" fmla="*/ 2756694 h 2992748"/>
                <a:gd name="connsiteX116" fmla="*/ 558800 w 6070600"/>
                <a:gd name="connsiteY116" fmla="*/ 2775744 h 2992748"/>
                <a:gd name="connsiteX117" fmla="*/ 298450 w 6070600"/>
                <a:gd name="connsiteY117" fmla="*/ 2839244 h 2992748"/>
                <a:gd name="connsiteX118" fmla="*/ 0 w 6070600"/>
                <a:gd name="connsiteY118" fmla="*/ 2953544 h 2992748"/>
                <a:gd name="connsiteX0" fmla="*/ 0 w 6070600"/>
                <a:gd name="connsiteY0" fmla="*/ 2953544 h 2992748"/>
                <a:gd name="connsiteX1" fmla="*/ 3175 w 6070600"/>
                <a:gd name="connsiteY1" fmla="*/ 1839119 h 2992748"/>
                <a:gd name="connsiteX2" fmla="*/ 330200 w 6070600"/>
                <a:gd name="connsiteY2" fmla="*/ 1708944 h 2992748"/>
                <a:gd name="connsiteX3" fmla="*/ 708440 w 6070600"/>
                <a:gd name="connsiteY3" fmla="*/ 1560134 h 2992748"/>
                <a:gd name="connsiteX4" fmla="*/ 936211 w 6070600"/>
                <a:gd name="connsiteY4" fmla="*/ 1502707 h 2992748"/>
                <a:gd name="connsiteX5" fmla="*/ 1301750 w 6070600"/>
                <a:gd name="connsiteY5" fmla="*/ 1512094 h 2992748"/>
                <a:gd name="connsiteX6" fmla="*/ 1558235 w 6070600"/>
                <a:gd name="connsiteY6" fmla="*/ 1524794 h 2992748"/>
                <a:gd name="connsiteX7" fmla="*/ 1695450 w 6070600"/>
                <a:gd name="connsiteY7" fmla="*/ 1550194 h 2992748"/>
                <a:gd name="connsiteX8" fmla="*/ 1909417 w 6070600"/>
                <a:gd name="connsiteY8" fmla="*/ 1581116 h 2992748"/>
                <a:gd name="connsiteX9" fmla="*/ 2168387 w 6070600"/>
                <a:gd name="connsiteY9" fmla="*/ 1597681 h 2992748"/>
                <a:gd name="connsiteX10" fmla="*/ 2312781 w 6070600"/>
                <a:gd name="connsiteY10" fmla="*/ 1534457 h 2992748"/>
                <a:gd name="connsiteX11" fmla="*/ 2432050 w 6070600"/>
                <a:gd name="connsiteY11" fmla="*/ 1320213 h 2992748"/>
                <a:gd name="connsiteX12" fmla="*/ 2528404 w 6070600"/>
                <a:gd name="connsiteY12" fmla="*/ 900285 h 2992748"/>
                <a:gd name="connsiteX13" fmla="*/ 2543313 w 6070600"/>
                <a:gd name="connsiteY13" fmla="*/ 617572 h 2992748"/>
                <a:gd name="connsiteX14" fmla="*/ 2556289 w 6070600"/>
                <a:gd name="connsiteY14" fmla="*/ 395046 h 2992748"/>
                <a:gd name="connsiteX15" fmla="*/ 2578100 w 6070600"/>
                <a:gd name="connsiteY15" fmla="*/ 140494 h 2992748"/>
                <a:gd name="connsiteX16" fmla="*/ 2573337 w 6070600"/>
                <a:gd name="connsiteY16" fmla="*/ 0 h 2992748"/>
                <a:gd name="connsiteX17" fmla="*/ 4057650 w 6070600"/>
                <a:gd name="connsiteY17" fmla="*/ 7144 h 2992748"/>
                <a:gd name="connsiteX18" fmla="*/ 4133850 w 6070600"/>
                <a:gd name="connsiteY18" fmla="*/ 89694 h 2992748"/>
                <a:gd name="connsiteX19" fmla="*/ 4159250 w 6070600"/>
                <a:gd name="connsiteY19" fmla="*/ 140494 h 2992748"/>
                <a:gd name="connsiteX20" fmla="*/ 4184650 w 6070600"/>
                <a:gd name="connsiteY20" fmla="*/ 197644 h 2992748"/>
                <a:gd name="connsiteX21" fmla="*/ 4178300 w 6070600"/>
                <a:gd name="connsiteY21" fmla="*/ 267494 h 2992748"/>
                <a:gd name="connsiteX22" fmla="*/ 4108450 w 6070600"/>
                <a:gd name="connsiteY22" fmla="*/ 369094 h 2992748"/>
                <a:gd name="connsiteX23" fmla="*/ 4038600 w 6070600"/>
                <a:gd name="connsiteY23" fmla="*/ 400844 h 2992748"/>
                <a:gd name="connsiteX24" fmla="*/ 3987800 w 6070600"/>
                <a:gd name="connsiteY24" fmla="*/ 445294 h 2992748"/>
                <a:gd name="connsiteX25" fmla="*/ 3961606 w 6070600"/>
                <a:gd name="connsiteY25" fmla="*/ 485775 h 2992748"/>
                <a:gd name="connsiteX26" fmla="*/ 3990975 w 6070600"/>
                <a:gd name="connsiteY26" fmla="*/ 523876 h 2992748"/>
                <a:gd name="connsiteX27" fmla="*/ 4067175 w 6070600"/>
                <a:gd name="connsiteY27" fmla="*/ 519907 h 2992748"/>
                <a:gd name="connsiteX28" fmla="*/ 4169568 w 6070600"/>
                <a:gd name="connsiteY28" fmla="*/ 515144 h 2992748"/>
                <a:gd name="connsiteX29" fmla="*/ 4381500 w 6070600"/>
                <a:gd name="connsiteY29" fmla="*/ 515144 h 2992748"/>
                <a:gd name="connsiteX30" fmla="*/ 4576762 w 6070600"/>
                <a:gd name="connsiteY30" fmla="*/ 438944 h 2992748"/>
                <a:gd name="connsiteX31" fmla="*/ 4641056 w 6070600"/>
                <a:gd name="connsiteY31" fmla="*/ 401637 h 2992748"/>
                <a:gd name="connsiteX32" fmla="*/ 4705350 w 6070600"/>
                <a:gd name="connsiteY32" fmla="*/ 369094 h 2992748"/>
                <a:gd name="connsiteX33" fmla="*/ 4826000 w 6070600"/>
                <a:gd name="connsiteY33" fmla="*/ 324644 h 2992748"/>
                <a:gd name="connsiteX34" fmla="*/ 4914900 w 6070600"/>
                <a:gd name="connsiteY34" fmla="*/ 343694 h 2992748"/>
                <a:gd name="connsiteX35" fmla="*/ 5030788 w 6070600"/>
                <a:gd name="connsiteY35" fmla="*/ 376237 h 2992748"/>
                <a:gd name="connsiteX36" fmla="*/ 5200650 w 6070600"/>
                <a:gd name="connsiteY36" fmla="*/ 515144 h 2992748"/>
                <a:gd name="connsiteX37" fmla="*/ 5251450 w 6070600"/>
                <a:gd name="connsiteY37" fmla="*/ 572294 h 2992748"/>
                <a:gd name="connsiteX38" fmla="*/ 5360194 w 6070600"/>
                <a:gd name="connsiteY38" fmla="*/ 618331 h 2992748"/>
                <a:gd name="connsiteX39" fmla="*/ 5445125 w 6070600"/>
                <a:gd name="connsiteY39" fmla="*/ 624251 h 2992748"/>
                <a:gd name="connsiteX40" fmla="*/ 5534025 w 6070600"/>
                <a:gd name="connsiteY40" fmla="*/ 580232 h 2992748"/>
                <a:gd name="connsiteX41" fmla="*/ 5645858 w 6070600"/>
                <a:gd name="connsiteY41" fmla="*/ 506292 h 2992748"/>
                <a:gd name="connsiteX42" fmla="*/ 5717382 w 6070600"/>
                <a:gd name="connsiteY42" fmla="*/ 450057 h 2992748"/>
                <a:gd name="connsiteX43" fmla="*/ 5930106 w 6070600"/>
                <a:gd name="connsiteY43" fmla="*/ 458787 h 2992748"/>
                <a:gd name="connsiteX44" fmla="*/ 6001544 w 6070600"/>
                <a:gd name="connsiteY44" fmla="*/ 493713 h 2992748"/>
                <a:gd name="connsiteX45" fmla="*/ 6070600 w 6070600"/>
                <a:gd name="connsiteY45" fmla="*/ 553244 h 2992748"/>
                <a:gd name="connsiteX46" fmla="*/ 6069012 w 6070600"/>
                <a:gd name="connsiteY46" fmla="*/ 704851 h 2992748"/>
                <a:gd name="connsiteX47" fmla="*/ 6002338 w 6070600"/>
                <a:gd name="connsiteY47" fmla="*/ 700088 h 2992748"/>
                <a:gd name="connsiteX48" fmla="*/ 5805488 w 6070600"/>
                <a:gd name="connsiteY48" fmla="*/ 704057 h 2992748"/>
                <a:gd name="connsiteX49" fmla="*/ 5657850 w 6070600"/>
                <a:gd name="connsiteY49" fmla="*/ 711201 h 2992748"/>
                <a:gd name="connsiteX50" fmla="*/ 5476875 w 6070600"/>
                <a:gd name="connsiteY50" fmla="*/ 721519 h 2992748"/>
                <a:gd name="connsiteX51" fmla="*/ 5308600 w 6070600"/>
                <a:gd name="connsiteY51" fmla="*/ 765969 h 2992748"/>
                <a:gd name="connsiteX52" fmla="*/ 5195887 w 6070600"/>
                <a:gd name="connsiteY52" fmla="*/ 788194 h 2992748"/>
                <a:gd name="connsiteX53" fmla="*/ 5039398 w 6070600"/>
                <a:gd name="connsiteY53" fmla="*/ 760740 h 2992748"/>
                <a:gd name="connsiteX54" fmla="*/ 4914106 w 6070600"/>
                <a:gd name="connsiteY54" fmla="*/ 698500 h 2992748"/>
                <a:gd name="connsiteX55" fmla="*/ 4791869 w 6070600"/>
                <a:gd name="connsiteY55" fmla="*/ 703263 h 2992748"/>
                <a:gd name="connsiteX56" fmla="*/ 4679156 w 6070600"/>
                <a:gd name="connsiteY56" fmla="*/ 711994 h 2992748"/>
                <a:gd name="connsiteX57" fmla="*/ 4572000 w 6070600"/>
                <a:gd name="connsiteY57" fmla="*/ 762794 h 2992748"/>
                <a:gd name="connsiteX58" fmla="*/ 4508500 w 6070600"/>
                <a:gd name="connsiteY58" fmla="*/ 781050 h 2992748"/>
                <a:gd name="connsiteX59" fmla="*/ 4404847 w 6070600"/>
                <a:gd name="connsiteY59" fmla="*/ 776391 h 2992748"/>
                <a:gd name="connsiteX60" fmla="*/ 4286250 w 6070600"/>
                <a:gd name="connsiteY60" fmla="*/ 737394 h 2992748"/>
                <a:gd name="connsiteX61" fmla="*/ 4096647 w 6070600"/>
                <a:gd name="connsiteY61" fmla="*/ 772992 h 2992748"/>
                <a:gd name="connsiteX62" fmla="*/ 4013200 w 6070600"/>
                <a:gd name="connsiteY62" fmla="*/ 800894 h 2992748"/>
                <a:gd name="connsiteX63" fmla="*/ 3867150 w 6070600"/>
                <a:gd name="connsiteY63" fmla="*/ 813594 h 2992748"/>
                <a:gd name="connsiteX64" fmla="*/ 3797300 w 6070600"/>
                <a:gd name="connsiteY64" fmla="*/ 813594 h 2992748"/>
                <a:gd name="connsiteX65" fmla="*/ 3714750 w 6070600"/>
                <a:gd name="connsiteY65" fmla="*/ 800894 h 2992748"/>
                <a:gd name="connsiteX66" fmla="*/ 3613150 w 6070600"/>
                <a:gd name="connsiteY66" fmla="*/ 775494 h 2992748"/>
                <a:gd name="connsiteX67" fmla="*/ 3492500 w 6070600"/>
                <a:gd name="connsiteY67" fmla="*/ 762794 h 2992748"/>
                <a:gd name="connsiteX68" fmla="*/ 3308350 w 6070600"/>
                <a:gd name="connsiteY68" fmla="*/ 762794 h 2992748"/>
                <a:gd name="connsiteX69" fmla="*/ 3219450 w 6070600"/>
                <a:gd name="connsiteY69" fmla="*/ 819944 h 2992748"/>
                <a:gd name="connsiteX70" fmla="*/ 3180004 w 6070600"/>
                <a:gd name="connsiteY70" fmla="*/ 921544 h 2992748"/>
                <a:gd name="connsiteX71" fmla="*/ 3231253 w 6070600"/>
                <a:gd name="connsiteY71" fmla="*/ 985493 h 2992748"/>
                <a:gd name="connsiteX72" fmla="*/ 3330799 w 6070600"/>
                <a:gd name="connsiteY72" fmla="*/ 1027700 h 2992748"/>
                <a:gd name="connsiteX73" fmla="*/ 3359150 w 6070600"/>
                <a:gd name="connsiteY73" fmla="*/ 1118394 h 2992748"/>
                <a:gd name="connsiteX74" fmla="*/ 3364571 w 6070600"/>
                <a:gd name="connsiteY74" fmla="*/ 1171672 h 2992748"/>
                <a:gd name="connsiteX75" fmla="*/ 3340100 w 6070600"/>
                <a:gd name="connsiteY75" fmla="*/ 1213644 h 2992748"/>
                <a:gd name="connsiteX76" fmla="*/ 3286919 w 6070600"/>
                <a:gd name="connsiteY76" fmla="*/ 1280319 h 2992748"/>
                <a:gd name="connsiteX77" fmla="*/ 3241675 w 6070600"/>
                <a:gd name="connsiteY77" fmla="*/ 1296194 h 2992748"/>
                <a:gd name="connsiteX78" fmla="*/ 3186113 w 6070600"/>
                <a:gd name="connsiteY78" fmla="*/ 1337469 h 2992748"/>
                <a:gd name="connsiteX79" fmla="*/ 3200400 w 6070600"/>
                <a:gd name="connsiteY79" fmla="*/ 1461294 h 2992748"/>
                <a:gd name="connsiteX80" fmla="*/ 3219450 w 6070600"/>
                <a:gd name="connsiteY80" fmla="*/ 1518444 h 2992748"/>
                <a:gd name="connsiteX81" fmla="*/ 3248025 w 6070600"/>
                <a:gd name="connsiteY81" fmla="*/ 1644651 h 2992748"/>
                <a:gd name="connsiteX82" fmla="*/ 3260725 w 6070600"/>
                <a:gd name="connsiteY82" fmla="*/ 1786731 h 2992748"/>
                <a:gd name="connsiteX83" fmla="*/ 3251200 w 6070600"/>
                <a:gd name="connsiteY83" fmla="*/ 1874044 h 2992748"/>
                <a:gd name="connsiteX84" fmla="*/ 3162300 w 6070600"/>
                <a:gd name="connsiteY84" fmla="*/ 1867694 h 2992748"/>
                <a:gd name="connsiteX85" fmla="*/ 3029744 w 6070600"/>
                <a:gd name="connsiteY85" fmla="*/ 1809751 h 2992748"/>
                <a:gd name="connsiteX86" fmla="*/ 2965450 w 6070600"/>
                <a:gd name="connsiteY86" fmla="*/ 1785144 h 2992748"/>
                <a:gd name="connsiteX87" fmla="*/ 2922588 w 6070600"/>
                <a:gd name="connsiteY87" fmla="*/ 1802606 h 2992748"/>
                <a:gd name="connsiteX88" fmla="*/ 2879725 w 6070600"/>
                <a:gd name="connsiteY88" fmla="*/ 1878806 h 2992748"/>
                <a:gd name="connsiteX89" fmla="*/ 2959100 w 6070600"/>
                <a:gd name="connsiteY89" fmla="*/ 1981994 h 2992748"/>
                <a:gd name="connsiteX90" fmla="*/ 2997200 w 6070600"/>
                <a:gd name="connsiteY90" fmla="*/ 2045494 h 2992748"/>
                <a:gd name="connsiteX91" fmla="*/ 3030537 w 6070600"/>
                <a:gd name="connsiteY91" fmla="*/ 2182019 h 2992748"/>
                <a:gd name="connsiteX92" fmla="*/ 3055937 w 6070600"/>
                <a:gd name="connsiteY92" fmla="*/ 2381250 h 2992748"/>
                <a:gd name="connsiteX93" fmla="*/ 3086998 w 6070600"/>
                <a:gd name="connsiteY93" fmla="*/ 2553633 h 2992748"/>
                <a:gd name="connsiteX94" fmla="*/ 3093623 w 6070600"/>
                <a:gd name="connsiteY94" fmla="*/ 2662031 h 2992748"/>
                <a:gd name="connsiteX95" fmla="*/ 3102530 w 6070600"/>
                <a:gd name="connsiteY95" fmla="*/ 2741395 h 2992748"/>
                <a:gd name="connsiteX96" fmla="*/ 3128742 w 6070600"/>
                <a:gd name="connsiteY96" fmla="*/ 2848073 h 2992748"/>
                <a:gd name="connsiteX97" fmla="*/ 3147803 w 6070600"/>
                <a:gd name="connsiteY97" fmla="*/ 2898315 h 2992748"/>
                <a:gd name="connsiteX98" fmla="*/ 3162576 w 6070600"/>
                <a:gd name="connsiteY98" fmla="*/ 2934771 h 2992748"/>
                <a:gd name="connsiteX99" fmla="*/ 3177209 w 6070600"/>
                <a:gd name="connsiteY99" fmla="*/ 2992472 h 2992748"/>
                <a:gd name="connsiteX100" fmla="*/ 3104322 w 6070600"/>
                <a:gd name="connsiteY100" fmla="*/ 2992748 h 2992748"/>
                <a:gd name="connsiteX101" fmla="*/ 3050484 w 6070600"/>
                <a:gd name="connsiteY101" fmla="*/ 2955753 h 2992748"/>
                <a:gd name="connsiteX102" fmla="*/ 2984500 w 6070600"/>
                <a:gd name="connsiteY102" fmla="*/ 2879553 h 2992748"/>
                <a:gd name="connsiteX103" fmla="*/ 2952457 w 6070600"/>
                <a:gd name="connsiteY103" fmla="*/ 2823508 h 2992748"/>
                <a:gd name="connsiteX104" fmla="*/ 2942518 w 6070600"/>
                <a:gd name="connsiteY104" fmla="*/ 2767186 h 2992748"/>
                <a:gd name="connsiteX105" fmla="*/ 2954170 w 6070600"/>
                <a:gd name="connsiteY105" fmla="*/ 2657706 h 2992748"/>
                <a:gd name="connsiteX106" fmla="*/ 2978961 w 6070600"/>
                <a:gd name="connsiteY106" fmla="*/ 2598221 h 2992748"/>
                <a:gd name="connsiteX107" fmla="*/ 2977660 w 6070600"/>
                <a:gd name="connsiteY107" fmla="*/ 2474320 h 2992748"/>
                <a:gd name="connsiteX108" fmla="*/ 2965450 w 6070600"/>
                <a:gd name="connsiteY108" fmla="*/ 2382044 h 2992748"/>
                <a:gd name="connsiteX109" fmla="*/ 2907393 w 6070600"/>
                <a:gd name="connsiteY109" fmla="*/ 2259580 h 2992748"/>
                <a:gd name="connsiteX110" fmla="*/ 2821214 w 6070600"/>
                <a:gd name="connsiteY110" fmla="*/ 2233273 h 2992748"/>
                <a:gd name="connsiteX111" fmla="*/ 2647950 w 6070600"/>
                <a:gd name="connsiteY111" fmla="*/ 2286794 h 2992748"/>
                <a:gd name="connsiteX112" fmla="*/ 2314122 w 6070600"/>
                <a:gd name="connsiteY112" fmla="*/ 2383858 h 2992748"/>
                <a:gd name="connsiteX113" fmla="*/ 1987550 w 6070600"/>
                <a:gd name="connsiteY113" fmla="*/ 2458244 h 2992748"/>
                <a:gd name="connsiteX114" fmla="*/ 1630190 w 6070600"/>
                <a:gd name="connsiteY114" fmla="*/ 2618818 h 2992748"/>
                <a:gd name="connsiteX115" fmla="*/ 1238250 w 6070600"/>
                <a:gd name="connsiteY115" fmla="*/ 2712244 h 2992748"/>
                <a:gd name="connsiteX116" fmla="*/ 946150 w 6070600"/>
                <a:gd name="connsiteY116" fmla="*/ 2756694 h 2992748"/>
                <a:gd name="connsiteX117" fmla="*/ 558800 w 6070600"/>
                <a:gd name="connsiteY117" fmla="*/ 2775744 h 2992748"/>
                <a:gd name="connsiteX118" fmla="*/ 298450 w 6070600"/>
                <a:gd name="connsiteY118" fmla="*/ 2839244 h 2992748"/>
                <a:gd name="connsiteX119" fmla="*/ 0 w 6070600"/>
                <a:gd name="connsiteY119" fmla="*/ 2953544 h 2992748"/>
                <a:gd name="connsiteX0" fmla="*/ 0 w 6070600"/>
                <a:gd name="connsiteY0" fmla="*/ 2953544 h 2995785"/>
                <a:gd name="connsiteX1" fmla="*/ 3175 w 6070600"/>
                <a:gd name="connsiteY1" fmla="*/ 1839119 h 2995785"/>
                <a:gd name="connsiteX2" fmla="*/ 330200 w 6070600"/>
                <a:gd name="connsiteY2" fmla="*/ 1708944 h 2995785"/>
                <a:gd name="connsiteX3" fmla="*/ 708440 w 6070600"/>
                <a:gd name="connsiteY3" fmla="*/ 1560134 h 2995785"/>
                <a:gd name="connsiteX4" fmla="*/ 936211 w 6070600"/>
                <a:gd name="connsiteY4" fmla="*/ 1502707 h 2995785"/>
                <a:gd name="connsiteX5" fmla="*/ 1301750 w 6070600"/>
                <a:gd name="connsiteY5" fmla="*/ 1512094 h 2995785"/>
                <a:gd name="connsiteX6" fmla="*/ 1558235 w 6070600"/>
                <a:gd name="connsiteY6" fmla="*/ 1524794 h 2995785"/>
                <a:gd name="connsiteX7" fmla="*/ 1695450 w 6070600"/>
                <a:gd name="connsiteY7" fmla="*/ 1550194 h 2995785"/>
                <a:gd name="connsiteX8" fmla="*/ 1909417 w 6070600"/>
                <a:gd name="connsiteY8" fmla="*/ 1581116 h 2995785"/>
                <a:gd name="connsiteX9" fmla="*/ 2168387 w 6070600"/>
                <a:gd name="connsiteY9" fmla="*/ 1597681 h 2995785"/>
                <a:gd name="connsiteX10" fmla="*/ 2312781 w 6070600"/>
                <a:gd name="connsiteY10" fmla="*/ 1534457 h 2995785"/>
                <a:gd name="connsiteX11" fmla="*/ 2432050 w 6070600"/>
                <a:gd name="connsiteY11" fmla="*/ 1320213 h 2995785"/>
                <a:gd name="connsiteX12" fmla="*/ 2528404 w 6070600"/>
                <a:gd name="connsiteY12" fmla="*/ 900285 h 2995785"/>
                <a:gd name="connsiteX13" fmla="*/ 2543313 w 6070600"/>
                <a:gd name="connsiteY13" fmla="*/ 617572 h 2995785"/>
                <a:gd name="connsiteX14" fmla="*/ 2556289 w 6070600"/>
                <a:gd name="connsiteY14" fmla="*/ 395046 h 2995785"/>
                <a:gd name="connsiteX15" fmla="*/ 2578100 w 6070600"/>
                <a:gd name="connsiteY15" fmla="*/ 140494 h 2995785"/>
                <a:gd name="connsiteX16" fmla="*/ 2573337 w 6070600"/>
                <a:gd name="connsiteY16" fmla="*/ 0 h 2995785"/>
                <a:gd name="connsiteX17" fmla="*/ 4057650 w 6070600"/>
                <a:gd name="connsiteY17" fmla="*/ 7144 h 2995785"/>
                <a:gd name="connsiteX18" fmla="*/ 4133850 w 6070600"/>
                <a:gd name="connsiteY18" fmla="*/ 89694 h 2995785"/>
                <a:gd name="connsiteX19" fmla="*/ 4159250 w 6070600"/>
                <a:gd name="connsiteY19" fmla="*/ 140494 h 2995785"/>
                <a:gd name="connsiteX20" fmla="*/ 4184650 w 6070600"/>
                <a:gd name="connsiteY20" fmla="*/ 197644 h 2995785"/>
                <a:gd name="connsiteX21" fmla="*/ 4178300 w 6070600"/>
                <a:gd name="connsiteY21" fmla="*/ 267494 h 2995785"/>
                <a:gd name="connsiteX22" fmla="*/ 4108450 w 6070600"/>
                <a:gd name="connsiteY22" fmla="*/ 369094 h 2995785"/>
                <a:gd name="connsiteX23" fmla="*/ 4038600 w 6070600"/>
                <a:gd name="connsiteY23" fmla="*/ 400844 h 2995785"/>
                <a:gd name="connsiteX24" fmla="*/ 3987800 w 6070600"/>
                <a:gd name="connsiteY24" fmla="*/ 445294 h 2995785"/>
                <a:gd name="connsiteX25" fmla="*/ 3961606 w 6070600"/>
                <a:gd name="connsiteY25" fmla="*/ 485775 h 2995785"/>
                <a:gd name="connsiteX26" fmla="*/ 3990975 w 6070600"/>
                <a:gd name="connsiteY26" fmla="*/ 523876 h 2995785"/>
                <a:gd name="connsiteX27" fmla="*/ 4067175 w 6070600"/>
                <a:gd name="connsiteY27" fmla="*/ 519907 h 2995785"/>
                <a:gd name="connsiteX28" fmla="*/ 4169568 w 6070600"/>
                <a:gd name="connsiteY28" fmla="*/ 515144 h 2995785"/>
                <a:gd name="connsiteX29" fmla="*/ 4381500 w 6070600"/>
                <a:gd name="connsiteY29" fmla="*/ 515144 h 2995785"/>
                <a:gd name="connsiteX30" fmla="*/ 4576762 w 6070600"/>
                <a:gd name="connsiteY30" fmla="*/ 438944 h 2995785"/>
                <a:gd name="connsiteX31" fmla="*/ 4641056 w 6070600"/>
                <a:gd name="connsiteY31" fmla="*/ 401637 h 2995785"/>
                <a:gd name="connsiteX32" fmla="*/ 4705350 w 6070600"/>
                <a:gd name="connsiteY32" fmla="*/ 369094 h 2995785"/>
                <a:gd name="connsiteX33" fmla="*/ 4826000 w 6070600"/>
                <a:gd name="connsiteY33" fmla="*/ 324644 h 2995785"/>
                <a:gd name="connsiteX34" fmla="*/ 4914900 w 6070600"/>
                <a:gd name="connsiteY34" fmla="*/ 343694 h 2995785"/>
                <a:gd name="connsiteX35" fmla="*/ 5030788 w 6070600"/>
                <a:gd name="connsiteY35" fmla="*/ 376237 h 2995785"/>
                <a:gd name="connsiteX36" fmla="*/ 5200650 w 6070600"/>
                <a:gd name="connsiteY36" fmla="*/ 515144 h 2995785"/>
                <a:gd name="connsiteX37" fmla="*/ 5251450 w 6070600"/>
                <a:gd name="connsiteY37" fmla="*/ 572294 h 2995785"/>
                <a:gd name="connsiteX38" fmla="*/ 5360194 w 6070600"/>
                <a:gd name="connsiteY38" fmla="*/ 618331 h 2995785"/>
                <a:gd name="connsiteX39" fmla="*/ 5445125 w 6070600"/>
                <a:gd name="connsiteY39" fmla="*/ 624251 h 2995785"/>
                <a:gd name="connsiteX40" fmla="*/ 5534025 w 6070600"/>
                <a:gd name="connsiteY40" fmla="*/ 580232 h 2995785"/>
                <a:gd name="connsiteX41" fmla="*/ 5645858 w 6070600"/>
                <a:gd name="connsiteY41" fmla="*/ 506292 h 2995785"/>
                <a:gd name="connsiteX42" fmla="*/ 5717382 w 6070600"/>
                <a:gd name="connsiteY42" fmla="*/ 450057 h 2995785"/>
                <a:gd name="connsiteX43" fmla="*/ 5930106 w 6070600"/>
                <a:gd name="connsiteY43" fmla="*/ 458787 h 2995785"/>
                <a:gd name="connsiteX44" fmla="*/ 6001544 w 6070600"/>
                <a:gd name="connsiteY44" fmla="*/ 493713 h 2995785"/>
                <a:gd name="connsiteX45" fmla="*/ 6070600 w 6070600"/>
                <a:gd name="connsiteY45" fmla="*/ 553244 h 2995785"/>
                <a:gd name="connsiteX46" fmla="*/ 6069012 w 6070600"/>
                <a:gd name="connsiteY46" fmla="*/ 704851 h 2995785"/>
                <a:gd name="connsiteX47" fmla="*/ 6002338 w 6070600"/>
                <a:gd name="connsiteY47" fmla="*/ 700088 h 2995785"/>
                <a:gd name="connsiteX48" fmla="*/ 5805488 w 6070600"/>
                <a:gd name="connsiteY48" fmla="*/ 704057 h 2995785"/>
                <a:gd name="connsiteX49" fmla="*/ 5657850 w 6070600"/>
                <a:gd name="connsiteY49" fmla="*/ 711201 h 2995785"/>
                <a:gd name="connsiteX50" fmla="*/ 5476875 w 6070600"/>
                <a:gd name="connsiteY50" fmla="*/ 721519 h 2995785"/>
                <a:gd name="connsiteX51" fmla="*/ 5308600 w 6070600"/>
                <a:gd name="connsiteY51" fmla="*/ 765969 h 2995785"/>
                <a:gd name="connsiteX52" fmla="*/ 5195887 w 6070600"/>
                <a:gd name="connsiteY52" fmla="*/ 788194 h 2995785"/>
                <a:gd name="connsiteX53" fmla="*/ 5039398 w 6070600"/>
                <a:gd name="connsiteY53" fmla="*/ 760740 h 2995785"/>
                <a:gd name="connsiteX54" fmla="*/ 4914106 w 6070600"/>
                <a:gd name="connsiteY54" fmla="*/ 698500 h 2995785"/>
                <a:gd name="connsiteX55" fmla="*/ 4791869 w 6070600"/>
                <a:gd name="connsiteY55" fmla="*/ 703263 h 2995785"/>
                <a:gd name="connsiteX56" fmla="*/ 4679156 w 6070600"/>
                <a:gd name="connsiteY56" fmla="*/ 711994 h 2995785"/>
                <a:gd name="connsiteX57" fmla="*/ 4572000 w 6070600"/>
                <a:gd name="connsiteY57" fmla="*/ 762794 h 2995785"/>
                <a:gd name="connsiteX58" fmla="*/ 4508500 w 6070600"/>
                <a:gd name="connsiteY58" fmla="*/ 781050 h 2995785"/>
                <a:gd name="connsiteX59" fmla="*/ 4404847 w 6070600"/>
                <a:gd name="connsiteY59" fmla="*/ 776391 h 2995785"/>
                <a:gd name="connsiteX60" fmla="*/ 4286250 w 6070600"/>
                <a:gd name="connsiteY60" fmla="*/ 737394 h 2995785"/>
                <a:gd name="connsiteX61" fmla="*/ 4096647 w 6070600"/>
                <a:gd name="connsiteY61" fmla="*/ 772992 h 2995785"/>
                <a:gd name="connsiteX62" fmla="*/ 4013200 w 6070600"/>
                <a:gd name="connsiteY62" fmla="*/ 800894 h 2995785"/>
                <a:gd name="connsiteX63" fmla="*/ 3867150 w 6070600"/>
                <a:gd name="connsiteY63" fmla="*/ 813594 h 2995785"/>
                <a:gd name="connsiteX64" fmla="*/ 3797300 w 6070600"/>
                <a:gd name="connsiteY64" fmla="*/ 813594 h 2995785"/>
                <a:gd name="connsiteX65" fmla="*/ 3714750 w 6070600"/>
                <a:gd name="connsiteY65" fmla="*/ 800894 h 2995785"/>
                <a:gd name="connsiteX66" fmla="*/ 3613150 w 6070600"/>
                <a:gd name="connsiteY66" fmla="*/ 775494 h 2995785"/>
                <a:gd name="connsiteX67" fmla="*/ 3492500 w 6070600"/>
                <a:gd name="connsiteY67" fmla="*/ 762794 h 2995785"/>
                <a:gd name="connsiteX68" fmla="*/ 3308350 w 6070600"/>
                <a:gd name="connsiteY68" fmla="*/ 762794 h 2995785"/>
                <a:gd name="connsiteX69" fmla="*/ 3219450 w 6070600"/>
                <a:gd name="connsiteY69" fmla="*/ 819944 h 2995785"/>
                <a:gd name="connsiteX70" fmla="*/ 3180004 w 6070600"/>
                <a:gd name="connsiteY70" fmla="*/ 921544 h 2995785"/>
                <a:gd name="connsiteX71" fmla="*/ 3231253 w 6070600"/>
                <a:gd name="connsiteY71" fmla="*/ 985493 h 2995785"/>
                <a:gd name="connsiteX72" fmla="*/ 3330799 w 6070600"/>
                <a:gd name="connsiteY72" fmla="*/ 1027700 h 2995785"/>
                <a:gd name="connsiteX73" fmla="*/ 3359150 w 6070600"/>
                <a:gd name="connsiteY73" fmla="*/ 1118394 h 2995785"/>
                <a:gd name="connsiteX74" fmla="*/ 3364571 w 6070600"/>
                <a:gd name="connsiteY74" fmla="*/ 1171672 h 2995785"/>
                <a:gd name="connsiteX75" fmla="*/ 3340100 w 6070600"/>
                <a:gd name="connsiteY75" fmla="*/ 1213644 h 2995785"/>
                <a:gd name="connsiteX76" fmla="*/ 3286919 w 6070600"/>
                <a:gd name="connsiteY76" fmla="*/ 1280319 h 2995785"/>
                <a:gd name="connsiteX77" fmla="*/ 3241675 w 6070600"/>
                <a:gd name="connsiteY77" fmla="*/ 1296194 h 2995785"/>
                <a:gd name="connsiteX78" fmla="*/ 3186113 w 6070600"/>
                <a:gd name="connsiteY78" fmla="*/ 1337469 h 2995785"/>
                <a:gd name="connsiteX79" fmla="*/ 3200400 w 6070600"/>
                <a:gd name="connsiteY79" fmla="*/ 1461294 h 2995785"/>
                <a:gd name="connsiteX80" fmla="*/ 3219450 w 6070600"/>
                <a:gd name="connsiteY80" fmla="*/ 1518444 h 2995785"/>
                <a:gd name="connsiteX81" fmla="*/ 3248025 w 6070600"/>
                <a:gd name="connsiteY81" fmla="*/ 1644651 h 2995785"/>
                <a:gd name="connsiteX82" fmla="*/ 3260725 w 6070600"/>
                <a:gd name="connsiteY82" fmla="*/ 1786731 h 2995785"/>
                <a:gd name="connsiteX83" fmla="*/ 3251200 w 6070600"/>
                <a:gd name="connsiteY83" fmla="*/ 1874044 h 2995785"/>
                <a:gd name="connsiteX84" fmla="*/ 3162300 w 6070600"/>
                <a:gd name="connsiteY84" fmla="*/ 1867694 h 2995785"/>
                <a:gd name="connsiteX85" fmla="*/ 3029744 w 6070600"/>
                <a:gd name="connsiteY85" fmla="*/ 1809751 h 2995785"/>
                <a:gd name="connsiteX86" fmla="*/ 2965450 w 6070600"/>
                <a:gd name="connsiteY86" fmla="*/ 1785144 h 2995785"/>
                <a:gd name="connsiteX87" fmla="*/ 2922588 w 6070600"/>
                <a:gd name="connsiteY87" fmla="*/ 1802606 h 2995785"/>
                <a:gd name="connsiteX88" fmla="*/ 2879725 w 6070600"/>
                <a:gd name="connsiteY88" fmla="*/ 1878806 h 2995785"/>
                <a:gd name="connsiteX89" fmla="*/ 2959100 w 6070600"/>
                <a:gd name="connsiteY89" fmla="*/ 1981994 h 2995785"/>
                <a:gd name="connsiteX90" fmla="*/ 2997200 w 6070600"/>
                <a:gd name="connsiteY90" fmla="*/ 2045494 h 2995785"/>
                <a:gd name="connsiteX91" fmla="*/ 3030537 w 6070600"/>
                <a:gd name="connsiteY91" fmla="*/ 2182019 h 2995785"/>
                <a:gd name="connsiteX92" fmla="*/ 3055937 w 6070600"/>
                <a:gd name="connsiteY92" fmla="*/ 2381250 h 2995785"/>
                <a:gd name="connsiteX93" fmla="*/ 3086998 w 6070600"/>
                <a:gd name="connsiteY93" fmla="*/ 2553633 h 2995785"/>
                <a:gd name="connsiteX94" fmla="*/ 3093623 w 6070600"/>
                <a:gd name="connsiteY94" fmla="*/ 2662031 h 2995785"/>
                <a:gd name="connsiteX95" fmla="*/ 3102530 w 6070600"/>
                <a:gd name="connsiteY95" fmla="*/ 2741395 h 2995785"/>
                <a:gd name="connsiteX96" fmla="*/ 3128742 w 6070600"/>
                <a:gd name="connsiteY96" fmla="*/ 2848073 h 2995785"/>
                <a:gd name="connsiteX97" fmla="*/ 3147803 w 6070600"/>
                <a:gd name="connsiteY97" fmla="*/ 2898315 h 2995785"/>
                <a:gd name="connsiteX98" fmla="*/ 3162576 w 6070600"/>
                <a:gd name="connsiteY98" fmla="*/ 2934771 h 2995785"/>
                <a:gd name="connsiteX99" fmla="*/ 3445565 w 6070600"/>
                <a:gd name="connsiteY99" fmla="*/ 2995785 h 2995785"/>
                <a:gd name="connsiteX100" fmla="*/ 3104322 w 6070600"/>
                <a:gd name="connsiteY100" fmla="*/ 2992748 h 2995785"/>
                <a:gd name="connsiteX101" fmla="*/ 3050484 w 6070600"/>
                <a:gd name="connsiteY101" fmla="*/ 2955753 h 2995785"/>
                <a:gd name="connsiteX102" fmla="*/ 2984500 w 6070600"/>
                <a:gd name="connsiteY102" fmla="*/ 2879553 h 2995785"/>
                <a:gd name="connsiteX103" fmla="*/ 2952457 w 6070600"/>
                <a:gd name="connsiteY103" fmla="*/ 2823508 h 2995785"/>
                <a:gd name="connsiteX104" fmla="*/ 2942518 w 6070600"/>
                <a:gd name="connsiteY104" fmla="*/ 2767186 h 2995785"/>
                <a:gd name="connsiteX105" fmla="*/ 2954170 w 6070600"/>
                <a:gd name="connsiteY105" fmla="*/ 2657706 h 2995785"/>
                <a:gd name="connsiteX106" fmla="*/ 2978961 w 6070600"/>
                <a:gd name="connsiteY106" fmla="*/ 2598221 h 2995785"/>
                <a:gd name="connsiteX107" fmla="*/ 2977660 w 6070600"/>
                <a:gd name="connsiteY107" fmla="*/ 2474320 h 2995785"/>
                <a:gd name="connsiteX108" fmla="*/ 2965450 w 6070600"/>
                <a:gd name="connsiteY108" fmla="*/ 2382044 h 2995785"/>
                <a:gd name="connsiteX109" fmla="*/ 2907393 w 6070600"/>
                <a:gd name="connsiteY109" fmla="*/ 2259580 h 2995785"/>
                <a:gd name="connsiteX110" fmla="*/ 2821214 w 6070600"/>
                <a:gd name="connsiteY110" fmla="*/ 2233273 h 2995785"/>
                <a:gd name="connsiteX111" fmla="*/ 2647950 w 6070600"/>
                <a:gd name="connsiteY111" fmla="*/ 2286794 h 2995785"/>
                <a:gd name="connsiteX112" fmla="*/ 2314122 w 6070600"/>
                <a:gd name="connsiteY112" fmla="*/ 2383858 h 2995785"/>
                <a:gd name="connsiteX113" fmla="*/ 1987550 w 6070600"/>
                <a:gd name="connsiteY113" fmla="*/ 2458244 h 2995785"/>
                <a:gd name="connsiteX114" fmla="*/ 1630190 w 6070600"/>
                <a:gd name="connsiteY114" fmla="*/ 2618818 h 2995785"/>
                <a:gd name="connsiteX115" fmla="*/ 1238250 w 6070600"/>
                <a:gd name="connsiteY115" fmla="*/ 2712244 h 2995785"/>
                <a:gd name="connsiteX116" fmla="*/ 946150 w 6070600"/>
                <a:gd name="connsiteY116" fmla="*/ 2756694 h 2995785"/>
                <a:gd name="connsiteX117" fmla="*/ 558800 w 6070600"/>
                <a:gd name="connsiteY117" fmla="*/ 2775744 h 2995785"/>
                <a:gd name="connsiteX118" fmla="*/ 298450 w 6070600"/>
                <a:gd name="connsiteY118" fmla="*/ 2839244 h 2995785"/>
                <a:gd name="connsiteX119" fmla="*/ 0 w 6070600"/>
                <a:gd name="connsiteY119" fmla="*/ 2953544 h 2995785"/>
                <a:gd name="connsiteX0" fmla="*/ 0 w 6070600"/>
                <a:gd name="connsiteY0" fmla="*/ 2953544 h 2995785"/>
                <a:gd name="connsiteX1" fmla="*/ 3175 w 6070600"/>
                <a:gd name="connsiteY1" fmla="*/ 1839119 h 2995785"/>
                <a:gd name="connsiteX2" fmla="*/ 330200 w 6070600"/>
                <a:gd name="connsiteY2" fmla="*/ 1708944 h 2995785"/>
                <a:gd name="connsiteX3" fmla="*/ 708440 w 6070600"/>
                <a:gd name="connsiteY3" fmla="*/ 1560134 h 2995785"/>
                <a:gd name="connsiteX4" fmla="*/ 936211 w 6070600"/>
                <a:gd name="connsiteY4" fmla="*/ 1502707 h 2995785"/>
                <a:gd name="connsiteX5" fmla="*/ 1301750 w 6070600"/>
                <a:gd name="connsiteY5" fmla="*/ 1512094 h 2995785"/>
                <a:gd name="connsiteX6" fmla="*/ 1558235 w 6070600"/>
                <a:gd name="connsiteY6" fmla="*/ 1524794 h 2995785"/>
                <a:gd name="connsiteX7" fmla="*/ 1695450 w 6070600"/>
                <a:gd name="connsiteY7" fmla="*/ 1550194 h 2995785"/>
                <a:gd name="connsiteX8" fmla="*/ 1909417 w 6070600"/>
                <a:gd name="connsiteY8" fmla="*/ 1581116 h 2995785"/>
                <a:gd name="connsiteX9" fmla="*/ 2168387 w 6070600"/>
                <a:gd name="connsiteY9" fmla="*/ 1597681 h 2995785"/>
                <a:gd name="connsiteX10" fmla="*/ 2312781 w 6070600"/>
                <a:gd name="connsiteY10" fmla="*/ 1534457 h 2995785"/>
                <a:gd name="connsiteX11" fmla="*/ 2432050 w 6070600"/>
                <a:gd name="connsiteY11" fmla="*/ 1320213 h 2995785"/>
                <a:gd name="connsiteX12" fmla="*/ 2528404 w 6070600"/>
                <a:gd name="connsiteY12" fmla="*/ 900285 h 2995785"/>
                <a:gd name="connsiteX13" fmla="*/ 2543313 w 6070600"/>
                <a:gd name="connsiteY13" fmla="*/ 617572 h 2995785"/>
                <a:gd name="connsiteX14" fmla="*/ 2556289 w 6070600"/>
                <a:gd name="connsiteY14" fmla="*/ 395046 h 2995785"/>
                <a:gd name="connsiteX15" fmla="*/ 2578100 w 6070600"/>
                <a:gd name="connsiteY15" fmla="*/ 140494 h 2995785"/>
                <a:gd name="connsiteX16" fmla="*/ 2573337 w 6070600"/>
                <a:gd name="connsiteY16" fmla="*/ 0 h 2995785"/>
                <a:gd name="connsiteX17" fmla="*/ 4057650 w 6070600"/>
                <a:gd name="connsiteY17" fmla="*/ 7144 h 2995785"/>
                <a:gd name="connsiteX18" fmla="*/ 4133850 w 6070600"/>
                <a:gd name="connsiteY18" fmla="*/ 89694 h 2995785"/>
                <a:gd name="connsiteX19" fmla="*/ 4159250 w 6070600"/>
                <a:gd name="connsiteY19" fmla="*/ 140494 h 2995785"/>
                <a:gd name="connsiteX20" fmla="*/ 4184650 w 6070600"/>
                <a:gd name="connsiteY20" fmla="*/ 197644 h 2995785"/>
                <a:gd name="connsiteX21" fmla="*/ 4178300 w 6070600"/>
                <a:gd name="connsiteY21" fmla="*/ 267494 h 2995785"/>
                <a:gd name="connsiteX22" fmla="*/ 4108450 w 6070600"/>
                <a:gd name="connsiteY22" fmla="*/ 369094 h 2995785"/>
                <a:gd name="connsiteX23" fmla="*/ 4038600 w 6070600"/>
                <a:gd name="connsiteY23" fmla="*/ 400844 h 2995785"/>
                <a:gd name="connsiteX24" fmla="*/ 3987800 w 6070600"/>
                <a:gd name="connsiteY24" fmla="*/ 445294 h 2995785"/>
                <a:gd name="connsiteX25" fmla="*/ 3961606 w 6070600"/>
                <a:gd name="connsiteY25" fmla="*/ 485775 h 2995785"/>
                <a:gd name="connsiteX26" fmla="*/ 3990975 w 6070600"/>
                <a:gd name="connsiteY26" fmla="*/ 523876 h 2995785"/>
                <a:gd name="connsiteX27" fmla="*/ 4067175 w 6070600"/>
                <a:gd name="connsiteY27" fmla="*/ 519907 h 2995785"/>
                <a:gd name="connsiteX28" fmla="*/ 4169568 w 6070600"/>
                <a:gd name="connsiteY28" fmla="*/ 515144 h 2995785"/>
                <a:gd name="connsiteX29" fmla="*/ 4381500 w 6070600"/>
                <a:gd name="connsiteY29" fmla="*/ 515144 h 2995785"/>
                <a:gd name="connsiteX30" fmla="*/ 4576762 w 6070600"/>
                <a:gd name="connsiteY30" fmla="*/ 438944 h 2995785"/>
                <a:gd name="connsiteX31" fmla="*/ 4641056 w 6070600"/>
                <a:gd name="connsiteY31" fmla="*/ 401637 h 2995785"/>
                <a:gd name="connsiteX32" fmla="*/ 4705350 w 6070600"/>
                <a:gd name="connsiteY32" fmla="*/ 369094 h 2995785"/>
                <a:gd name="connsiteX33" fmla="*/ 4826000 w 6070600"/>
                <a:gd name="connsiteY33" fmla="*/ 324644 h 2995785"/>
                <a:gd name="connsiteX34" fmla="*/ 4914900 w 6070600"/>
                <a:gd name="connsiteY34" fmla="*/ 343694 h 2995785"/>
                <a:gd name="connsiteX35" fmla="*/ 5030788 w 6070600"/>
                <a:gd name="connsiteY35" fmla="*/ 376237 h 2995785"/>
                <a:gd name="connsiteX36" fmla="*/ 5200650 w 6070600"/>
                <a:gd name="connsiteY36" fmla="*/ 515144 h 2995785"/>
                <a:gd name="connsiteX37" fmla="*/ 5251450 w 6070600"/>
                <a:gd name="connsiteY37" fmla="*/ 572294 h 2995785"/>
                <a:gd name="connsiteX38" fmla="*/ 5360194 w 6070600"/>
                <a:gd name="connsiteY38" fmla="*/ 618331 h 2995785"/>
                <a:gd name="connsiteX39" fmla="*/ 5445125 w 6070600"/>
                <a:gd name="connsiteY39" fmla="*/ 624251 h 2995785"/>
                <a:gd name="connsiteX40" fmla="*/ 5534025 w 6070600"/>
                <a:gd name="connsiteY40" fmla="*/ 580232 h 2995785"/>
                <a:gd name="connsiteX41" fmla="*/ 5645858 w 6070600"/>
                <a:gd name="connsiteY41" fmla="*/ 506292 h 2995785"/>
                <a:gd name="connsiteX42" fmla="*/ 5717382 w 6070600"/>
                <a:gd name="connsiteY42" fmla="*/ 450057 h 2995785"/>
                <a:gd name="connsiteX43" fmla="*/ 5930106 w 6070600"/>
                <a:gd name="connsiteY43" fmla="*/ 458787 h 2995785"/>
                <a:gd name="connsiteX44" fmla="*/ 6001544 w 6070600"/>
                <a:gd name="connsiteY44" fmla="*/ 493713 h 2995785"/>
                <a:gd name="connsiteX45" fmla="*/ 6070600 w 6070600"/>
                <a:gd name="connsiteY45" fmla="*/ 553244 h 2995785"/>
                <a:gd name="connsiteX46" fmla="*/ 6069012 w 6070600"/>
                <a:gd name="connsiteY46" fmla="*/ 704851 h 2995785"/>
                <a:gd name="connsiteX47" fmla="*/ 6002338 w 6070600"/>
                <a:gd name="connsiteY47" fmla="*/ 700088 h 2995785"/>
                <a:gd name="connsiteX48" fmla="*/ 5805488 w 6070600"/>
                <a:gd name="connsiteY48" fmla="*/ 704057 h 2995785"/>
                <a:gd name="connsiteX49" fmla="*/ 5657850 w 6070600"/>
                <a:gd name="connsiteY49" fmla="*/ 711201 h 2995785"/>
                <a:gd name="connsiteX50" fmla="*/ 5476875 w 6070600"/>
                <a:gd name="connsiteY50" fmla="*/ 721519 h 2995785"/>
                <a:gd name="connsiteX51" fmla="*/ 5308600 w 6070600"/>
                <a:gd name="connsiteY51" fmla="*/ 765969 h 2995785"/>
                <a:gd name="connsiteX52" fmla="*/ 5195887 w 6070600"/>
                <a:gd name="connsiteY52" fmla="*/ 788194 h 2995785"/>
                <a:gd name="connsiteX53" fmla="*/ 5039398 w 6070600"/>
                <a:gd name="connsiteY53" fmla="*/ 760740 h 2995785"/>
                <a:gd name="connsiteX54" fmla="*/ 4914106 w 6070600"/>
                <a:gd name="connsiteY54" fmla="*/ 698500 h 2995785"/>
                <a:gd name="connsiteX55" fmla="*/ 4791869 w 6070600"/>
                <a:gd name="connsiteY55" fmla="*/ 703263 h 2995785"/>
                <a:gd name="connsiteX56" fmla="*/ 4679156 w 6070600"/>
                <a:gd name="connsiteY56" fmla="*/ 711994 h 2995785"/>
                <a:gd name="connsiteX57" fmla="*/ 4572000 w 6070600"/>
                <a:gd name="connsiteY57" fmla="*/ 762794 h 2995785"/>
                <a:gd name="connsiteX58" fmla="*/ 4508500 w 6070600"/>
                <a:gd name="connsiteY58" fmla="*/ 781050 h 2995785"/>
                <a:gd name="connsiteX59" fmla="*/ 4404847 w 6070600"/>
                <a:gd name="connsiteY59" fmla="*/ 776391 h 2995785"/>
                <a:gd name="connsiteX60" fmla="*/ 4286250 w 6070600"/>
                <a:gd name="connsiteY60" fmla="*/ 737394 h 2995785"/>
                <a:gd name="connsiteX61" fmla="*/ 4096647 w 6070600"/>
                <a:gd name="connsiteY61" fmla="*/ 772992 h 2995785"/>
                <a:gd name="connsiteX62" fmla="*/ 4013200 w 6070600"/>
                <a:gd name="connsiteY62" fmla="*/ 800894 h 2995785"/>
                <a:gd name="connsiteX63" fmla="*/ 3867150 w 6070600"/>
                <a:gd name="connsiteY63" fmla="*/ 813594 h 2995785"/>
                <a:gd name="connsiteX64" fmla="*/ 3797300 w 6070600"/>
                <a:gd name="connsiteY64" fmla="*/ 813594 h 2995785"/>
                <a:gd name="connsiteX65" fmla="*/ 3714750 w 6070600"/>
                <a:gd name="connsiteY65" fmla="*/ 800894 h 2995785"/>
                <a:gd name="connsiteX66" fmla="*/ 3613150 w 6070600"/>
                <a:gd name="connsiteY66" fmla="*/ 775494 h 2995785"/>
                <a:gd name="connsiteX67" fmla="*/ 3492500 w 6070600"/>
                <a:gd name="connsiteY67" fmla="*/ 762794 h 2995785"/>
                <a:gd name="connsiteX68" fmla="*/ 3308350 w 6070600"/>
                <a:gd name="connsiteY68" fmla="*/ 762794 h 2995785"/>
                <a:gd name="connsiteX69" fmla="*/ 3219450 w 6070600"/>
                <a:gd name="connsiteY69" fmla="*/ 819944 h 2995785"/>
                <a:gd name="connsiteX70" fmla="*/ 3180004 w 6070600"/>
                <a:gd name="connsiteY70" fmla="*/ 921544 h 2995785"/>
                <a:gd name="connsiteX71" fmla="*/ 3231253 w 6070600"/>
                <a:gd name="connsiteY71" fmla="*/ 985493 h 2995785"/>
                <a:gd name="connsiteX72" fmla="*/ 3330799 w 6070600"/>
                <a:gd name="connsiteY72" fmla="*/ 1027700 h 2995785"/>
                <a:gd name="connsiteX73" fmla="*/ 3359150 w 6070600"/>
                <a:gd name="connsiteY73" fmla="*/ 1118394 h 2995785"/>
                <a:gd name="connsiteX74" fmla="*/ 3364571 w 6070600"/>
                <a:gd name="connsiteY74" fmla="*/ 1171672 h 2995785"/>
                <a:gd name="connsiteX75" fmla="*/ 3340100 w 6070600"/>
                <a:gd name="connsiteY75" fmla="*/ 1213644 h 2995785"/>
                <a:gd name="connsiteX76" fmla="*/ 3286919 w 6070600"/>
                <a:gd name="connsiteY76" fmla="*/ 1280319 h 2995785"/>
                <a:gd name="connsiteX77" fmla="*/ 3241675 w 6070600"/>
                <a:gd name="connsiteY77" fmla="*/ 1296194 h 2995785"/>
                <a:gd name="connsiteX78" fmla="*/ 3186113 w 6070600"/>
                <a:gd name="connsiteY78" fmla="*/ 1337469 h 2995785"/>
                <a:gd name="connsiteX79" fmla="*/ 3200400 w 6070600"/>
                <a:gd name="connsiteY79" fmla="*/ 1461294 h 2995785"/>
                <a:gd name="connsiteX80" fmla="*/ 3219450 w 6070600"/>
                <a:gd name="connsiteY80" fmla="*/ 1518444 h 2995785"/>
                <a:gd name="connsiteX81" fmla="*/ 3248025 w 6070600"/>
                <a:gd name="connsiteY81" fmla="*/ 1644651 h 2995785"/>
                <a:gd name="connsiteX82" fmla="*/ 3260725 w 6070600"/>
                <a:gd name="connsiteY82" fmla="*/ 1786731 h 2995785"/>
                <a:gd name="connsiteX83" fmla="*/ 3251200 w 6070600"/>
                <a:gd name="connsiteY83" fmla="*/ 1874044 h 2995785"/>
                <a:gd name="connsiteX84" fmla="*/ 3162300 w 6070600"/>
                <a:gd name="connsiteY84" fmla="*/ 1867694 h 2995785"/>
                <a:gd name="connsiteX85" fmla="*/ 3029744 w 6070600"/>
                <a:gd name="connsiteY85" fmla="*/ 1809751 h 2995785"/>
                <a:gd name="connsiteX86" fmla="*/ 2965450 w 6070600"/>
                <a:gd name="connsiteY86" fmla="*/ 1785144 h 2995785"/>
                <a:gd name="connsiteX87" fmla="*/ 2922588 w 6070600"/>
                <a:gd name="connsiteY87" fmla="*/ 1802606 h 2995785"/>
                <a:gd name="connsiteX88" fmla="*/ 2879725 w 6070600"/>
                <a:gd name="connsiteY88" fmla="*/ 1878806 h 2995785"/>
                <a:gd name="connsiteX89" fmla="*/ 2959100 w 6070600"/>
                <a:gd name="connsiteY89" fmla="*/ 1981994 h 2995785"/>
                <a:gd name="connsiteX90" fmla="*/ 2997200 w 6070600"/>
                <a:gd name="connsiteY90" fmla="*/ 2045494 h 2995785"/>
                <a:gd name="connsiteX91" fmla="*/ 3030537 w 6070600"/>
                <a:gd name="connsiteY91" fmla="*/ 2182019 h 2995785"/>
                <a:gd name="connsiteX92" fmla="*/ 3055937 w 6070600"/>
                <a:gd name="connsiteY92" fmla="*/ 2381250 h 2995785"/>
                <a:gd name="connsiteX93" fmla="*/ 3086998 w 6070600"/>
                <a:gd name="connsiteY93" fmla="*/ 2553633 h 2995785"/>
                <a:gd name="connsiteX94" fmla="*/ 3093623 w 6070600"/>
                <a:gd name="connsiteY94" fmla="*/ 2662031 h 2995785"/>
                <a:gd name="connsiteX95" fmla="*/ 3102530 w 6070600"/>
                <a:gd name="connsiteY95" fmla="*/ 2741395 h 2995785"/>
                <a:gd name="connsiteX96" fmla="*/ 3128742 w 6070600"/>
                <a:gd name="connsiteY96" fmla="*/ 2848073 h 2995785"/>
                <a:gd name="connsiteX97" fmla="*/ 3147803 w 6070600"/>
                <a:gd name="connsiteY97" fmla="*/ 2898315 h 2995785"/>
                <a:gd name="connsiteX98" fmla="*/ 3222211 w 6070600"/>
                <a:gd name="connsiteY98" fmla="*/ 2941397 h 2995785"/>
                <a:gd name="connsiteX99" fmla="*/ 3445565 w 6070600"/>
                <a:gd name="connsiteY99" fmla="*/ 2995785 h 2995785"/>
                <a:gd name="connsiteX100" fmla="*/ 3104322 w 6070600"/>
                <a:gd name="connsiteY100" fmla="*/ 2992748 h 2995785"/>
                <a:gd name="connsiteX101" fmla="*/ 3050484 w 6070600"/>
                <a:gd name="connsiteY101" fmla="*/ 2955753 h 2995785"/>
                <a:gd name="connsiteX102" fmla="*/ 2984500 w 6070600"/>
                <a:gd name="connsiteY102" fmla="*/ 2879553 h 2995785"/>
                <a:gd name="connsiteX103" fmla="*/ 2952457 w 6070600"/>
                <a:gd name="connsiteY103" fmla="*/ 2823508 h 2995785"/>
                <a:gd name="connsiteX104" fmla="*/ 2942518 w 6070600"/>
                <a:gd name="connsiteY104" fmla="*/ 2767186 h 2995785"/>
                <a:gd name="connsiteX105" fmla="*/ 2954170 w 6070600"/>
                <a:gd name="connsiteY105" fmla="*/ 2657706 h 2995785"/>
                <a:gd name="connsiteX106" fmla="*/ 2978961 w 6070600"/>
                <a:gd name="connsiteY106" fmla="*/ 2598221 h 2995785"/>
                <a:gd name="connsiteX107" fmla="*/ 2977660 w 6070600"/>
                <a:gd name="connsiteY107" fmla="*/ 2474320 h 2995785"/>
                <a:gd name="connsiteX108" fmla="*/ 2965450 w 6070600"/>
                <a:gd name="connsiteY108" fmla="*/ 2382044 h 2995785"/>
                <a:gd name="connsiteX109" fmla="*/ 2907393 w 6070600"/>
                <a:gd name="connsiteY109" fmla="*/ 2259580 h 2995785"/>
                <a:gd name="connsiteX110" fmla="*/ 2821214 w 6070600"/>
                <a:gd name="connsiteY110" fmla="*/ 2233273 h 2995785"/>
                <a:gd name="connsiteX111" fmla="*/ 2647950 w 6070600"/>
                <a:gd name="connsiteY111" fmla="*/ 2286794 h 2995785"/>
                <a:gd name="connsiteX112" fmla="*/ 2314122 w 6070600"/>
                <a:gd name="connsiteY112" fmla="*/ 2383858 h 2995785"/>
                <a:gd name="connsiteX113" fmla="*/ 1987550 w 6070600"/>
                <a:gd name="connsiteY113" fmla="*/ 2458244 h 2995785"/>
                <a:gd name="connsiteX114" fmla="*/ 1630190 w 6070600"/>
                <a:gd name="connsiteY114" fmla="*/ 2618818 h 2995785"/>
                <a:gd name="connsiteX115" fmla="*/ 1238250 w 6070600"/>
                <a:gd name="connsiteY115" fmla="*/ 2712244 h 2995785"/>
                <a:gd name="connsiteX116" fmla="*/ 946150 w 6070600"/>
                <a:gd name="connsiteY116" fmla="*/ 2756694 h 2995785"/>
                <a:gd name="connsiteX117" fmla="*/ 558800 w 6070600"/>
                <a:gd name="connsiteY117" fmla="*/ 2775744 h 2995785"/>
                <a:gd name="connsiteX118" fmla="*/ 298450 w 6070600"/>
                <a:gd name="connsiteY118" fmla="*/ 2839244 h 2995785"/>
                <a:gd name="connsiteX119" fmla="*/ 0 w 6070600"/>
                <a:gd name="connsiteY119" fmla="*/ 2953544 h 2995785"/>
                <a:gd name="connsiteX0" fmla="*/ 0 w 6070600"/>
                <a:gd name="connsiteY0" fmla="*/ 2953544 h 2992748"/>
                <a:gd name="connsiteX1" fmla="*/ 3175 w 6070600"/>
                <a:gd name="connsiteY1" fmla="*/ 1839119 h 2992748"/>
                <a:gd name="connsiteX2" fmla="*/ 330200 w 6070600"/>
                <a:gd name="connsiteY2" fmla="*/ 1708944 h 2992748"/>
                <a:gd name="connsiteX3" fmla="*/ 708440 w 6070600"/>
                <a:gd name="connsiteY3" fmla="*/ 1560134 h 2992748"/>
                <a:gd name="connsiteX4" fmla="*/ 936211 w 6070600"/>
                <a:gd name="connsiteY4" fmla="*/ 1502707 h 2992748"/>
                <a:gd name="connsiteX5" fmla="*/ 1301750 w 6070600"/>
                <a:gd name="connsiteY5" fmla="*/ 1512094 h 2992748"/>
                <a:gd name="connsiteX6" fmla="*/ 1558235 w 6070600"/>
                <a:gd name="connsiteY6" fmla="*/ 1524794 h 2992748"/>
                <a:gd name="connsiteX7" fmla="*/ 1695450 w 6070600"/>
                <a:gd name="connsiteY7" fmla="*/ 1550194 h 2992748"/>
                <a:gd name="connsiteX8" fmla="*/ 1909417 w 6070600"/>
                <a:gd name="connsiteY8" fmla="*/ 1581116 h 2992748"/>
                <a:gd name="connsiteX9" fmla="*/ 2168387 w 6070600"/>
                <a:gd name="connsiteY9" fmla="*/ 1597681 h 2992748"/>
                <a:gd name="connsiteX10" fmla="*/ 2312781 w 6070600"/>
                <a:gd name="connsiteY10" fmla="*/ 1534457 h 2992748"/>
                <a:gd name="connsiteX11" fmla="*/ 2432050 w 6070600"/>
                <a:gd name="connsiteY11" fmla="*/ 1320213 h 2992748"/>
                <a:gd name="connsiteX12" fmla="*/ 2528404 w 6070600"/>
                <a:gd name="connsiteY12" fmla="*/ 900285 h 2992748"/>
                <a:gd name="connsiteX13" fmla="*/ 2543313 w 6070600"/>
                <a:gd name="connsiteY13" fmla="*/ 617572 h 2992748"/>
                <a:gd name="connsiteX14" fmla="*/ 2556289 w 6070600"/>
                <a:gd name="connsiteY14" fmla="*/ 395046 h 2992748"/>
                <a:gd name="connsiteX15" fmla="*/ 2578100 w 6070600"/>
                <a:gd name="connsiteY15" fmla="*/ 140494 h 2992748"/>
                <a:gd name="connsiteX16" fmla="*/ 2573337 w 6070600"/>
                <a:gd name="connsiteY16" fmla="*/ 0 h 2992748"/>
                <a:gd name="connsiteX17" fmla="*/ 4057650 w 6070600"/>
                <a:gd name="connsiteY17" fmla="*/ 7144 h 2992748"/>
                <a:gd name="connsiteX18" fmla="*/ 4133850 w 6070600"/>
                <a:gd name="connsiteY18" fmla="*/ 89694 h 2992748"/>
                <a:gd name="connsiteX19" fmla="*/ 4159250 w 6070600"/>
                <a:gd name="connsiteY19" fmla="*/ 140494 h 2992748"/>
                <a:gd name="connsiteX20" fmla="*/ 4184650 w 6070600"/>
                <a:gd name="connsiteY20" fmla="*/ 197644 h 2992748"/>
                <a:gd name="connsiteX21" fmla="*/ 4178300 w 6070600"/>
                <a:gd name="connsiteY21" fmla="*/ 267494 h 2992748"/>
                <a:gd name="connsiteX22" fmla="*/ 4108450 w 6070600"/>
                <a:gd name="connsiteY22" fmla="*/ 369094 h 2992748"/>
                <a:gd name="connsiteX23" fmla="*/ 4038600 w 6070600"/>
                <a:gd name="connsiteY23" fmla="*/ 400844 h 2992748"/>
                <a:gd name="connsiteX24" fmla="*/ 3987800 w 6070600"/>
                <a:gd name="connsiteY24" fmla="*/ 445294 h 2992748"/>
                <a:gd name="connsiteX25" fmla="*/ 3961606 w 6070600"/>
                <a:gd name="connsiteY25" fmla="*/ 485775 h 2992748"/>
                <a:gd name="connsiteX26" fmla="*/ 3990975 w 6070600"/>
                <a:gd name="connsiteY26" fmla="*/ 523876 h 2992748"/>
                <a:gd name="connsiteX27" fmla="*/ 4067175 w 6070600"/>
                <a:gd name="connsiteY27" fmla="*/ 519907 h 2992748"/>
                <a:gd name="connsiteX28" fmla="*/ 4169568 w 6070600"/>
                <a:gd name="connsiteY28" fmla="*/ 515144 h 2992748"/>
                <a:gd name="connsiteX29" fmla="*/ 4381500 w 6070600"/>
                <a:gd name="connsiteY29" fmla="*/ 515144 h 2992748"/>
                <a:gd name="connsiteX30" fmla="*/ 4576762 w 6070600"/>
                <a:gd name="connsiteY30" fmla="*/ 438944 h 2992748"/>
                <a:gd name="connsiteX31" fmla="*/ 4641056 w 6070600"/>
                <a:gd name="connsiteY31" fmla="*/ 401637 h 2992748"/>
                <a:gd name="connsiteX32" fmla="*/ 4705350 w 6070600"/>
                <a:gd name="connsiteY32" fmla="*/ 369094 h 2992748"/>
                <a:gd name="connsiteX33" fmla="*/ 4826000 w 6070600"/>
                <a:gd name="connsiteY33" fmla="*/ 324644 h 2992748"/>
                <a:gd name="connsiteX34" fmla="*/ 4914900 w 6070600"/>
                <a:gd name="connsiteY34" fmla="*/ 343694 h 2992748"/>
                <a:gd name="connsiteX35" fmla="*/ 5030788 w 6070600"/>
                <a:gd name="connsiteY35" fmla="*/ 376237 h 2992748"/>
                <a:gd name="connsiteX36" fmla="*/ 5200650 w 6070600"/>
                <a:gd name="connsiteY36" fmla="*/ 515144 h 2992748"/>
                <a:gd name="connsiteX37" fmla="*/ 5251450 w 6070600"/>
                <a:gd name="connsiteY37" fmla="*/ 572294 h 2992748"/>
                <a:gd name="connsiteX38" fmla="*/ 5360194 w 6070600"/>
                <a:gd name="connsiteY38" fmla="*/ 618331 h 2992748"/>
                <a:gd name="connsiteX39" fmla="*/ 5445125 w 6070600"/>
                <a:gd name="connsiteY39" fmla="*/ 624251 h 2992748"/>
                <a:gd name="connsiteX40" fmla="*/ 5534025 w 6070600"/>
                <a:gd name="connsiteY40" fmla="*/ 580232 h 2992748"/>
                <a:gd name="connsiteX41" fmla="*/ 5645858 w 6070600"/>
                <a:gd name="connsiteY41" fmla="*/ 506292 h 2992748"/>
                <a:gd name="connsiteX42" fmla="*/ 5717382 w 6070600"/>
                <a:gd name="connsiteY42" fmla="*/ 450057 h 2992748"/>
                <a:gd name="connsiteX43" fmla="*/ 5930106 w 6070600"/>
                <a:gd name="connsiteY43" fmla="*/ 458787 h 2992748"/>
                <a:gd name="connsiteX44" fmla="*/ 6001544 w 6070600"/>
                <a:gd name="connsiteY44" fmla="*/ 493713 h 2992748"/>
                <a:gd name="connsiteX45" fmla="*/ 6070600 w 6070600"/>
                <a:gd name="connsiteY45" fmla="*/ 553244 h 2992748"/>
                <a:gd name="connsiteX46" fmla="*/ 6069012 w 6070600"/>
                <a:gd name="connsiteY46" fmla="*/ 704851 h 2992748"/>
                <a:gd name="connsiteX47" fmla="*/ 6002338 w 6070600"/>
                <a:gd name="connsiteY47" fmla="*/ 700088 h 2992748"/>
                <a:gd name="connsiteX48" fmla="*/ 5805488 w 6070600"/>
                <a:gd name="connsiteY48" fmla="*/ 704057 h 2992748"/>
                <a:gd name="connsiteX49" fmla="*/ 5657850 w 6070600"/>
                <a:gd name="connsiteY49" fmla="*/ 711201 h 2992748"/>
                <a:gd name="connsiteX50" fmla="*/ 5476875 w 6070600"/>
                <a:gd name="connsiteY50" fmla="*/ 721519 h 2992748"/>
                <a:gd name="connsiteX51" fmla="*/ 5308600 w 6070600"/>
                <a:gd name="connsiteY51" fmla="*/ 765969 h 2992748"/>
                <a:gd name="connsiteX52" fmla="*/ 5195887 w 6070600"/>
                <a:gd name="connsiteY52" fmla="*/ 788194 h 2992748"/>
                <a:gd name="connsiteX53" fmla="*/ 5039398 w 6070600"/>
                <a:gd name="connsiteY53" fmla="*/ 760740 h 2992748"/>
                <a:gd name="connsiteX54" fmla="*/ 4914106 w 6070600"/>
                <a:gd name="connsiteY54" fmla="*/ 698500 h 2992748"/>
                <a:gd name="connsiteX55" fmla="*/ 4791869 w 6070600"/>
                <a:gd name="connsiteY55" fmla="*/ 703263 h 2992748"/>
                <a:gd name="connsiteX56" fmla="*/ 4679156 w 6070600"/>
                <a:gd name="connsiteY56" fmla="*/ 711994 h 2992748"/>
                <a:gd name="connsiteX57" fmla="*/ 4572000 w 6070600"/>
                <a:gd name="connsiteY57" fmla="*/ 762794 h 2992748"/>
                <a:gd name="connsiteX58" fmla="*/ 4508500 w 6070600"/>
                <a:gd name="connsiteY58" fmla="*/ 781050 h 2992748"/>
                <a:gd name="connsiteX59" fmla="*/ 4404847 w 6070600"/>
                <a:gd name="connsiteY59" fmla="*/ 776391 h 2992748"/>
                <a:gd name="connsiteX60" fmla="*/ 4286250 w 6070600"/>
                <a:gd name="connsiteY60" fmla="*/ 737394 h 2992748"/>
                <a:gd name="connsiteX61" fmla="*/ 4096647 w 6070600"/>
                <a:gd name="connsiteY61" fmla="*/ 772992 h 2992748"/>
                <a:gd name="connsiteX62" fmla="*/ 4013200 w 6070600"/>
                <a:gd name="connsiteY62" fmla="*/ 800894 h 2992748"/>
                <a:gd name="connsiteX63" fmla="*/ 3867150 w 6070600"/>
                <a:gd name="connsiteY63" fmla="*/ 813594 h 2992748"/>
                <a:gd name="connsiteX64" fmla="*/ 3797300 w 6070600"/>
                <a:gd name="connsiteY64" fmla="*/ 813594 h 2992748"/>
                <a:gd name="connsiteX65" fmla="*/ 3714750 w 6070600"/>
                <a:gd name="connsiteY65" fmla="*/ 800894 h 2992748"/>
                <a:gd name="connsiteX66" fmla="*/ 3613150 w 6070600"/>
                <a:gd name="connsiteY66" fmla="*/ 775494 h 2992748"/>
                <a:gd name="connsiteX67" fmla="*/ 3492500 w 6070600"/>
                <a:gd name="connsiteY67" fmla="*/ 762794 h 2992748"/>
                <a:gd name="connsiteX68" fmla="*/ 3308350 w 6070600"/>
                <a:gd name="connsiteY68" fmla="*/ 762794 h 2992748"/>
                <a:gd name="connsiteX69" fmla="*/ 3219450 w 6070600"/>
                <a:gd name="connsiteY69" fmla="*/ 819944 h 2992748"/>
                <a:gd name="connsiteX70" fmla="*/ 3180004 w 6070600"/>
                <a:gd name="connsiteY70" fmla="*/ 921544 h 2992748"/>
                <a:gd name="connsiteX71" fmla="*/ 3231253 w 6070600"/>
                <a:gd name="connsiteY71" fmla="*/ 985493 h 2992748"/>
                <a:gd name="connsiteX72" fmla="*/ 3330799 w 6070600"/>
                <a:gd name="connsiteY72" fmla="*/ 1027700 h 2992748"/>
                <a:gd name="connsiteX73" fmla="*/ 3359150 w 6070600"/>
                <a:gd name="connsiteY73" fmla="*/ 1118394 h 2992748"/>
                <a:gd name="connsiteX74" fmla="*/ 3364571 w 6070600"/>
                <a:gd name="connsiteY74" fmla="*/ 1171672 h 2992748"/>
                <a:gd name="connsiteX75" fmla="*/ 3340100 w 6070600"/>
                <a:gd name="connsiteY75" fmla="*/ 1213644 h 2992748"/>
                <a:gd name="connsiteX76" fmla="*/ 3286919 w 6070600"/>
                <a:gd name="connsiteY76" fmla="*/ 1280319 h 2992748"/>
                <a:gd name="connsiteX77" fmla="*/ 3241675 w 6070600"/>
                <a:gd name="connsiteY77" fmla="*/ 1296194 h 2992748"/>
                <a:gd name="connsiteX78" fmla="*/ 3186113 w 6070600"/>
                <a:gd name="connsiteY78" fmla="*/ 1337469 h 2992748"/>
                <a:gd name="connsiteX79" fmla="*/ 3200400 w 6070600"/>
                <a:gd name="connsiteY79" fmla="*/ 1461294 h 2992748"/>
                <a:gd name="connsiteX80" fmla="*/ 3219450 w 6070600"/>
                <a:gd name="connsiteY80" fmla="*/ 1518444 h 2992748"/>
                <a:gd name="connsiteX81" fmla="*/ 3248025 w 6070600"/>
                <a:gd name="connsiteY81" fmla="*/ 1644651 h 2992748"/>
                <a:gd name="connsiteX82" fmla="*/ 3260725 w 6070600"/>
                <a:gd name="connsiteY82" fmla="*/ 1786731 h 2992748"/>
                <a:gd name="connsiteX83" fmla="*/ 3251200 w 6070600"/>
                <a:gd name="connsiteY83" fmla="*/ 1874044 h 2992748"/>
                <a:gd name="connsiteX84" fmla="*/ 3162300 w 6070600"/>
                <a:gd name="connsiteY84" fmla="*/ 1867694 h 2992748"/>
                <a:gd name="connsiteX85" fmla="*/ 3029744 w 6070600"/>
                <a:gd name="connsiteY85" fmla="*/ 1809751 h 2992748"/>
                <a:gd name="connsiteX86" fmla="*/ 2965450 w 6070600"/>
                <a:gd name="connsiteY86" fmla="*/ 1785144 h 2992748"/>
                <a:gd name="connsiteX87" fmla="*/ 2922588 w 6070600"/>
                <a:gd name="connsiteY87" fmla="*/ 1802606 h 2992748"/>
                <a:gd name="connsiteX88" fmla="*/ 2879725 w 6070600"/>
                <a:gd name="connsiteY88" fmla="*/ 1878806 h 2992748"/>
                <a:gd name="connsiteX89" fmla="*/ 2959100 w 6070600"/>
                <a:gd name="connsiteY89" fmla="*/ 1981994 h 2992748"/>
                <a:gd name="connsiteX90" fmla="*/ 2997200 w 6070600"/>
                <a:gd name="connsiteY90" fmla="*/ 2045494 h 2992748"/>
                <a:gd name="connsiteX91" fmla="*/ 3030537 w 6070600"/>
                <a:gd name="connsiteY91" fmla="*/ 2182019 h 2992748"/>
                <a:gd name="connsiteX92" fmla="*/ 3055937 w 6070600"/>
                <a:gd name="connsiteY92" fmla="*/ 2381250 h 2992748"/>
                <a:gd name="connsiteX93" fmla="*/ 3086998 w 6070600"/>
                <a:gd name="connsiteY93" fmla="*/ 2553633 h 2992748"/>
                <a:gd name="connsiteX94" fmla="*/ 3093623 w 6070600"/>
                <a:gd name="connsiteY94" fmla="*/ 2662031 h 2992748"/>
                <a:gd name="connsiteX95" fmla="*/ 3102530 w 6070600"/>
                <a:gd name="connsiteY95" fmla="*/ 2741395 h 2992748"/>
                <a:gd name="connsiteX96" fmla="*/ 3128742 w 6070600"/>
                <a:gd name="connsiteY96" fmla="*/ 2848073 h 2992748"/>
                <a:gd name="connsiteX97" fmla="*/ 3147803 w 6070600"/>
                <a:gd name="connsiteY97" fmla="*/ 2898315 h 2992748"/>
                <a:gd name="connsiteX98" fmla="*/ 3222211 w 6070600"/>
                <a:gd name="connsiteY98" fmla="*/ 2941397 h 2992748"/>
                <a:gd name="connsiteX99" fmla="*/ 3455504 w 6070600"/>
                <a:gd name="connsiteY99" fmla="*/ 2979220 h 2992748"/>
                <a:gd name="connsiteX100" fmla="*/ 3104322 w 6070600"/>
                <a:gd name="connsiteY100" fmla="*/ 2992748 h 2992748"/>
                <a:gd name="connsiteX101" fmla="*/ 3050484 w 6070600"/>
                <a:gd name="connsiteY101" fmla="*/ 2955753 h 2992748"/>
                <a:gd name="connsiteX102" fmla="*/ 2984500 w 6070600"/>
                <a:gd name="connsiteY102" fmla="*/ 2879553 h 2992748"/>
                <a:gd name="connsiteX103" fmla="*/ 2952457 w 6070600"/>
                <a:gd name="connsiteY103" fmla="*/ 2823508 h 2992748"/>
                <a:gd name="connsiteX104" fmla="*/ 2942518 w 6070600"/>
                <a:gd name="connsiteY104" fmla="*/ 2767186 h 2992748"/>
                <a:gd name="connsiteX105" fmla="*/ 2954170 w 6070600"/>
                <a:gd name="connsiteY105" fmla="*/ 2657706 h 2992748"/>
                <a:gd name="connsiteX106" fmla="*/ 2978961 w 6070600"/>
                <a:gd name="connsiteY106" fmla="*/ 2598221 h 2992748"/>
                <a:gd name="connsiteX107" fmla="*/ 2977660 w 6070600"/>
                <a:gd name="connsiteY107" fmla="*/ 2474320 h 2992748"/>
                <a:gd name="connsiteX108" fmla="*/ 2965450 w 6070600"/>
                <a:gd name="connsiteY108" fmla="*/ 2382044 h 2992748"/>
                <a:gd name="connsiteX109" fmla="*/ 2907393 w 6070600"/>
                <a:gd name="connsiteY109" fmla="*/ 2259580 h 2992748"/>
                <a:gd name="connsiteX110" fmla="*/ 2821214 w 6070600"/>
                <a:gd name="connsiteY110" fmla="*/ 2233273 h 2992748"/>
                <a:gd name="connsiteX111" fmla="*/ 2647950 w 6070600"/>
                <a:gd name="connsiteY111" fmla="*/ 2286794 h 2992748"/>
                <a:gd name="connsiteX112" fmla="*/ 2314122 w 6070600"/>
                <a:gd name="connsiteY112" fmla="*/ 2383858 h 2992748"/>
                <a:gd name="connsiteX113" fmla="*/ 1987550 w 6070600"/>
                <a:gd name="connsiteY113" fmla="*/ 2458244 h 2992748"/>
                <a:gd name="connsiteX114" fmla="*/ 1630190 w 6070600"/>
                <a:gd name="connsiteY114" fmla="*/ 2618818 h 2992748"/>
                <a:gd name="connsiteX115" fmla="*/ 1238250 w 6070600"/>
                <a:gd name="connsiteY115" fmla="*/ 2712244 h 2992748"/>
                <a:gd name="connsiteX116" fmla="*/ 946150 w 6070600"/>
                <a:gd name="connsiteY116" fmla="*/ 2756694 h 2992748"/>
                <a:gd name="connsiteX117" fmla="*/ 558800 w 6070600"/>
                <a:gd name="connsiteY117" fmla="*/ 2775744 h 2992748"/>
                <a:gd name="connsiteX118" fmla="*/ 298450 w 6070600"/>
                <a:gd name="connsiteY118" fmla="*/ 2839244 h 2992748"/>
                <a:gd name="connsiteX119" fmla="*/ 0 w 6070600"/>
                <a:gd name="connsiteY119" fmla="*/ 2953544 h 2992748"/>
                <a:gd name="connsiteX0" fmla="*/ 0 w 6070600"/>
                <a:gd name="connsiteY0" fmla="*/ 2953544 h 3018978"/>
                <a:gd name="connsiteX1" fmla="*/ 3175 w 6070600"/>
                <a:gd name="connsiteY1" fmla="*/ 1839119 h 3018978"/>
                <a:gd name="connsiteX2" fmla="*/ 330200 w 6070600"/>
                <a:gd name="connsiteY2" fmla="*/ 1708944 h 3018978"/>
                <a:gd name="connsiteX3" fmla="*/ 708440 w 6070600"/>
                <a:gd name="connsiteY3" fmla="*/ 1560134 h 3018978"/>
                <a:gd name="connsiteX4" fmla="*/ 936211 w 6070600"/>
                <a:gd name="connsiteY4" fmla="*/ 1502707 h 3018978"/>
                <a:gd name="connsiteX5" fmla="*/ 1301750 w 6070600"/>
                <a:gd name="connsiteY5" fmla="*/ 1512094 h 3018978"/>
                <a:gd name="connsiteX6" fmla="*/ 1558235 w 6070600"/>
                <a:gd name="connsiteY6" fmla="*/ 1524794 h 3018978"/>
                <a:gd name="connsiteX7" fmla="*/ 1695450 w 6070600"/>
                <a:gd name="connsiteY7" fmla="*/ 1550194 h 3018978"/>
                <a:gd name="connsiteX8" fmla="*/ 1909417 w 6070600"/>
                <a:gd name="connsiteY8" fmla="*/ 1581116 h 3018978"/>
                <a:gd name="connsiteX9" fmla="*/ 2168387 w 6070600"/>
                <a:gd name="connsiteY9" fmla="*/ 1597681 h 3018978"/>
                <a:gd name="connsiteX10" fmla="*/ 2312781 w 6070600"/>
                <a:gd name="connsiteY10" fmla="*/ 1534457 h 3018978"/>
                <a:gd name="connsiteX11" fmla="*/ 2432050 w 6070600"/>
                <a:gd name="connsiteY11" fmla="*/ 1320213 h 3018978"/>
                <a:gd name="connsiteX12" fmla="*/ 2528404 w 6070600"/>
                <a:gd name="connsiteY12" fmla="*/ 900285 h 3018978"/>
                <a:gd name="connsiteX13" fmla="*/ 2543313 w 6070600"/>
                <a:gd name="connsiteY13" fmla="*/ 617572 h 3018978"/>
                <a:gd name="connsiteX14" fmla="*/ 2556289 w 6070600"/>
                <a:gd name="connsiteY14" fmla="*/ 395046 h 3018978"/>
                <a:gd name="connsiteX15" fmla="*/ 2578100 w 6070600"/>
                <a:gd name="connsiteY15" fmla="*/ 140494 h 3018978"/>
                <a:gd name="connsiteX16" fmla="*/ 2573337 w 6070600"/>
                <a:gd name="connsiteY16" fmla="*/ 0 h 3018978"/>
                <a:gd name="connsiteX17" fmla="*/ 4057650 w 6070600"/>
                <a:gd name="connsiteY17" fmla="*/ 7144 h 3018978"/>
                <a:gd name="connsiteX18" fmla="*/ 4133850 w 6070600"/>
                <a:gd name="connsiteY18" fmla="*/ 89694 h 3018978"/>
                <a:gd name="connsiteX19" fmla="*/ 4159250 w 6070600"/>
                <a:gd name="connsiteY19" fmla="*/ 140494 h 3018978"/>
                <a:gd name="connsiteX20" fmla="*/ 4184650 w 6070600"/>
                <a:gd name="connsiteY20" fmla="*/ 197644 h 3018978"/>
                <a:gd name="connsiteX21" fmla="*/ 4178300 w 6070600"/>
                <a:gd name="connsiteY21" fmla="*/ 267494 h 3018978"/>
                <a:gd name="connsiteX22" fmla="*/ 4108450 w 6070600"/>
                <a:gd name="connsiteY22" fmla="*/ 369094 h 3018978"/>
                <a:gd name="connsiteX23" fmla="*/ 4038600 w 6070600"/>
                <a:gd name="connsiteY23" fmla="*/ 400844 h 3018978"/>
                <a:gd name="connsiteX24" fmla="*/ 3987800 w 6070600"/>
                <a:gd name="connsiteY24" fmla="*/ 445294 h 3018978"/>
                <a:gd name="connsiteX25" fmla="*/ 3961606 w 6070600"/>
                <a:gd name="connsiteY25" fmla="*/ 485775 h 3018978"/>
                <a:gd name="connsiteX26" fmla="*/ 3990975 w 6070600"/>
                <a:gd name="connsiteY26" fmla="*/ 523876 h 3018978"/>
                <a:gd name="connsiteX27" fmla="*/ 4067175 w 6070600"/>
                <a:gd name="connsiteY27" fmla="*/ 519907 h 3018978"/>
                <a:gd name="connsiteX28" fmla="*/ 4169568 w 6070600"/>
                <a:gd name="connsiteY28" fmla="*/ 515144 h 3018978"/>
                <a:gd name="connsiteX29" fmla="*/ 4381500 w 6070600"/>
                <a:gd name="connsiteY29" fmla="*/ 515144 h 3018978"/>
                <a:gd name="connsiteX30" fmla="*/ 4576762 w 6070600"/>
                <a:gd name="connsiteY30" fmla="*/ 438944 h 3018978"/>
                <a:gd name="connsiteX31" fmla="*/ 4641056 w 6070600"/>
                <a:gd name="connsiteY31" fmla="*/ 401637 h 3018978"/>
                <a:gd name="connsiteX32" fmla="*/ 4705350 w 6070600"/>
                <a:gd name="connsiteY32" fmla="*/ 369094 h 3018978"/>
                <a:gd name="connsiteX33" fmla="*/ 4826000 w 6070600"/>
                <a:gd name="connsiteY33" fmla="*/ 324644 h 3018978"/>
                <a:gd name="connsiteX34" fmla="*/ 4914900 w 6070600"/>
                <a:gd name="connsiteY34" fmla="*/ 343694 h 3018978"/>
                <a:gd name="connsiteX35" fmla="*/ 5030788 w 6070600"/>
                <a:gd name="connsiteY35" fmla="*/ 376237 h 3018978"/>
                <a:gd name="connsiteX36" fmla="*/ 5200650 w 6070600"/>
                <a:gd name="connsiteY36" fmla="*/ 515144 h 3018978"/>
                <a:gd name="connsiteX37" fmla="*/ 5251450 w 6070600"/>
                <a:gd name="connsiteY37" fmla="*/ 572294 h 3018978"/>
                <a:gd name="connsiteX38" fmla="*/ 5360194 w 6070600"/>
                <a:gd name="connsiteY38" fmla="*/ 618331 h 3018978"/>
                <a:gd name="connsiteX39" fmla="*/ 5445125 w 6070600"/>
                <a:gd name="connsiteY39" fmla="*/ 624251 h 3018978"/>
                <a:gd name="connsiteX40" fmla="*/ 5534025 w 6070600"/>
                <a:gd name="connsiteY40" fmla="*/ 580232 h 3018978"/>
                <a:gd name="connsiteX41" fmla="*/ 5645858 w 6070600"/>
                <a:gd name="connsiteY41" fmla="*/ 506292 h 3018978"/>
                <a:gd name="connsiteX42" fmla="*/ 5717382 w 6070600"/>
                <a:gd name="connsiteY42" fmla="*/ 450057 h 3018978"/>
                <a:gd name="connsiteX43" fmla="*/ 5930106 w 6070600"/>
                <a:gd name="connsiteY43" fmla="*/ 458787 h 3018978"/>
                <a:gd name="connsiteX44" fmla="*/ 6001544 w 6070600"/>
                <a:gd name="connsiteY44" fmla="*/ 493713 h 3018978"/>
                <a:gd name="connsiteX45" fmla="*/ 6070600 w 6070600"/>
                <a:gd name="connsiteY45" fmla="*/ 553244 h 3018978"/>
                <a:gd name="connsiteX46" fmla="*/ 6069012 w 6070600"/>
                <a:gd name="connsiteY46" fmla="*/ 704851 h 3018978"/>
                <a:gd name="connsiteX47" fmla="*/ 6002338 w 6070600"/>
                <a:gd name="connsiteY47" fmla="*/ 700088 h 3018978"/>
                <a:gd name="connsiteX48" fmla="*/ 5805488 w 6070600"/>
                <a:gd name="connsiteY48" fmla="*/ 704057 h 3018978"/>
                <a:gd name="connsiteX49" fmla="*/ 5657850 w 6070600"/>
                <a:gd name="connsiteY49" fmla="*/ 711201 h 3018978"/>
                <a:gd name="connsiteX50" fmla="*/ 5476875 w 6070600"/>
                <a:gd name="connsiteY50" fmla="*/ 721519 h 3018978"/>
                <a:gd name="connsiteX51" fmla="*/ 5308600 w 6070600"/>
                <a:gd name="connsiteY51" fmla="*/ 765969 h 3018978"/>
                <a:gd name="connsiteX52" fmla="*/ 5195887 w 6070600"/>
                <a:gd name="connsiteY52" fmla="*/ 788194 h 3018978"/>
                <a:gd name="connsiteX53" fmla="*/ 5039398 w 6070600"/>
                <a:gd name="connsiteY53" fmla="*/ 760740 h 3018978"/>
                <a:gd name="connsiteX54" fmla="*/ 4914106 w 6070600"/>
                <a:gd name="connsiteY54" fmla="*/ 698500 h 3018978"/>
                <a:gd name="connsiteX55" fmla="*/ 4791869 w 6070600"/>
                <a:gd name="connsiteY55" fmla="*/ 703263 h 3018978"/>
                <a:gd name="connsiteX56" fmla="*/ 4679156 w 6070600"/>
                <a:gd name="connsiteY56" fmla="*/ 711994 h 3018978"/>
                <a:gd name="connsiteX57" fmla="*/ 4572000 w 6070600"/>
                <a:gd name="connsiteY57" fmla="*/ 762794 h 3018978"/>
                <a:gd name="connsiteX58" fmla="*/ 4508500 w 6070600"/>
                <a:gd name="connsiteY58" fmla="*/ 781050 h 3018978"/>
                <a:gd name="connsiteX59" fmla="*/ 4404847 w 6070600"/>
                <a:gd name="connsiteY59" fmla="*/ 776391 h 3018978"/>
                <a:gd name="connsiteX60" fmla="*/ 4286250 w 6070600"/>
                <a:gd name="connsiteY60" fmla="*/ 737394 h 3018978"/>
                <a:gd name="connsiteX61" fmla="*/ 4096647 w 6070600"/>
                <a:gd name="connsiteY61" fmla="*/ 772992 h 3018978"/>
                <a:gd name="connsiteX62" fmla="*/ 4013200 w 6070600"/>
                <a:gd name="connsiteY62" fmla="*/ 800894 h 3018978"/>
                <a:gd name="connsiteX63" fmla="*/ 3867150 w 6070600"/>
                <a:gd name="connsiteY63" fmla="*/ 813594 h 3018978"/>
                <a:gd name="connsiteX64" fmla="*/ 3797300 w 6070600"/>
                <a:gd name="connsiteY64" fmla="*/ 813594 h 3018978"/>
                <a:gd name="connsiteX65" fmla="*/ 3714750 w 6070600"/>
                <a:gd name="connsiteY65" fmla="*/ 800894 h 3018978"/>
                <a:gd name="connsiteX66" fmla="*/ 3613150 w 6070600"/>
                <a:gd name="connsiteY66" fmla="*/ 775494 h 3018978"/>
                <a:gd name="connsiteX67" fmla="*/ 3492500 w 6070600"/>
                <a:gd name="connsiteY67" fmla="*/ 762794 h 3018978"/>
                <a:gd name="connsiteX68" fmla="*/ 3308350 w 6070600"/>
                <a:gd name="connsiteY68" fmla="*/ 762794 h 3018978"/>
                <a:gd name="connsiteX69" fmla="*/ 3219450 w 6070600"/>
                <a:gd name="connsiteY69" fmla="*/ 819944 h 3018978"/>
                <a:gd name="connsiteX70" fmla="*/ 3180004 w 6070600"/>
                <a:gd name="connsiteY70" fmla="*/ 921544 h 3018978"/>
                <a:gd name="connsiteX71" fmla="*/ 3231253 w 6070600"/>
                <a:gd name="connsiteY71" fmla="*/ 985493 h 3018978"/>
                <a:gd name="connsiteX72" fmla="*/ 3330799 w 6070600"/>
                <a:gd name="connsiteY72" fmla="*/ 1027700 h 3018978"/>
                <a:gd name="connsiteX73" fmla="*/ 3359150 w 6070600"/>
                <a:gd name="connsiteY73" fmla="*/ 1118394 h 3018978"/>
                <a:gd name="connsiteX74" fmla="*/ 3364571 w 6070600"/>
                <a:gd name="connsiteY74" fmla="*/ 1171672 h 3018978"/>
                <a:gd name="connsiteX75" fmla="*/ 3340100 w 6070600"/>
                <a:gd name="connsiteY75" fmla="*/ 1213644 h 3018978"/>
                <a:gd name="connsiteX76" fmla="*/ 3286919 w 6070600"/>
                <a:gd name="connsiteY76" fmla="*/ 1280319 h 3018978"/>
                <a:gd name="connsiteX77" fmla="*/ 3241675 w 6070600"/>
                <a:gd name="connsiteY77" fmla="*/ 1296194 h 3018978"/>
                <a:gd name="connsiteX78" fmla="*/ 3186113 w 6070600"/>
                <a:gd name="connsiteY78" fmla="*/ 1337469 h 3018978"/>
                <a:gd name="connsiteX79" fmla="*/ 3200400 w 6070600"/>
                <a:gd name="connsiteY79" fmla="*/ 1461294 h 3018978"/>
                <a:gd name="connsiteX80" fmla="*/ 3219450 w 6070600"/>
                <a:gd name="connsiteY80" fmla="*/ 1518444 h 3018978"/>
                <a:gd name="connsiteX81" fmla="*/ 3248025 w 6070600"/>
                <a:gd name="connsiteY81" fmla="*/ 1644651 h 3018978"/>
                <a:gd name="connsiteX82" fmla="*/ 3260725 w 6070600"/>
                <a:gd name="connsiteY82" fmla="*/ 1786731 h 3018978"/>
                <a:gd name="connsiteX83" fmla="*/ 3251200 w 6070600"/>
                <a:gd name="connsiteY83" fmla="*/ 1874044 h 3018978"/>
                <a:gd name="connsiteX84" fmla="*/ 3162300 w 6070600"/>
                <a:gd name="connsiteY84" fmla="*/ 1867694 h 3018978"/>
                <a:gd name="connsiteX85" fmla="*/ 3029744 w 6070600"/>
                <a:gd name="connsiteY85" fmla="*/ 1809751 h 3018978"/>
                <a:gd name="connsiteX86" fmla="*/ 2965450 w 6070600"/>
                <a:gd name="connsiteY86" fmla="*/ 1785144 h 3018978"/>
                <a:gd name="connsiteX87" fmla="*/ 2922588 w 6070600"/>
                <a:gd name="connsiteY87" fmla="*/ 1802606 h 3018978"/>
                <a:gd name="connsiteX88" fmla="*/ 2879725 w 6070600"/>
                <a:gd name="connsiteY88" fmla="*/ 1878806 h 3018978"/>
                <a:gd name="connsiteX89" fmla="*/ 2959100 w 6070600"/>
                <a:gd name="connsiteY89" fmla="*/ 1981994 h 3018978"/>
                <a:gd name="connsiteX90" fmla="*/ 2997200 w 6070600"/>
                <a:gd name="connsiteY90" fmla="*/ 2045494 h 3018978"/>
                <a:gd name="connsiteX91" fmla="*/ 3030537 w 6070600"/>
                <a:gd name="connsiteY91" fmla="*/ 2182019 h 3018978"/>
                <a:gd name="connsiteX92" fmla="*/ 3055937 w 6070600"/>
                <a:gd name="connsiteY92" fmla="*/ 2381250 h 3018978"/>
                <a:gd name="connsiteX93" fmla="*/ 3086998 w 6070600"/>
                <a:gd name="connsiteY93" fmla="*/ 2553633 h 3018978"/>
                <a:gd name="connsiteX94" fmla="*/ 3093623 w 6070600"/>
                <a:gd name="connsiteY94" fmla="*/ 2662031 h 3018978"/>
                <a:gd name="connsiteX95" fmla="*/ 3102530 w 6070600"/>
                <a:gd name="connsiteY95" fmla="*/ 2741395 h 3018978"/>
                <a:gd name="connsiteX96" fmla="*/ 3128742 w 6070600"/>
                <a:gd name="connsiteY96" fmla="*/ 2848073 h 3018978"/>
                <a:gd name="connsiteX97" fmla="*/ 3147803 w 6070600"/>
                <a:gd name="connsiteY97" fmla="*/ 2898315 h 3018978"/>
                <a:gd name="connsiteX98" fmla="*/ 3222211 w 6070600"/>
                <a:gd name="connsiteY98" fmla="*/ 2941397 h 3018978"/>
                <a:gd name="connsiteX99" fmla="*/ 3455504 w 6070600"/>
                <a:gd name="connsiteY99" fmla="*/ 2979220 h 3018978"/>
                <a:gd name="connsiteX100" fmla="*/ 3217501 w 6070600"/>
                <a:gd name="connsiteY100" fmla="*/ 3018978 h 3018978"/>
                <a:gd name="connsiteX101" fmla="*/ 3104322 w 6070600"/>
                <a:gd name="connsiteY101" fmla="*/ 2992748 h 3018978"/>
                <a:gd name="connsiteX102" fmla="*/ 3050484 w 6070600"/>
                <a:gd name="connsiteY102" fmla="*/ 2955753 h 3018978"/>
                <a:gd name="connsiteX103" fmla="*/ 2984500 w 6070600"/>
                <a:gd name="connsiteY103" fmla="*/ 2879553 h 3018978"/>
                <a:gd name="connsiteX104" fmla="*/ 2952457 w 6070600"/>
                <a:gd name="connsiteY104" fmla="*/ 2823508 h 3018978"/>
                <a:gd name="connsiteX105" fmla="*/ 2942518 w 6070600"/>
                <a:gd name="connsiteY105" fmla="*/ 2767186 h 3018978"/>
                <a:gd name="connsiteX106" fmla="*/ 2954170 w 6070600"/>
                <a:gd name="connsiteY106" fmla="*/ 2657706 h 3018978"/>
                <a:gd name="connsiteX107" fmla="*/ 2978961 w 6070600"/>
                <a:gd name="connsiteY107" fmla="*/ 2598221 h 3018978"/>
                <a:gd name="connsiteX108" fmla="*/ 2977660 w 6070600"/>
                <a:gd name="connsiteY108" fmla="*/ 2474320 h 3018978"/>
                <a:gd name="connsiteX109" fmla="*/ 2965450 w 6070600"/>
                <a:gd name="connsiteY109" fmla="*/ 2382044 h 3018978"/>
                <a:gd name="connsiteX110" fmla="*/ 2907393 w 6070600"/>
                <a:gd name="connsiteY110" fmla="*/ 2259580 h 3018978"/>
                <a:gd name="connsiteX111" fmla="*/ 2821214 w 6070600"/>
                <a:gd name="connsiteY111" fmla="*/ 2233273 h 3018978"/>
                <a:gd name="connsiteX112" fmla="*/ 2647950 w 6070600"/>
                <a:gd name="connsiteY112" fmla="*/ 2286794 h 3018978"/>
                <a:gd name="connsiteX113" fmla="*/ 2314122 w 6070600"/>
                <a:gd name="connsiteY113" fmla="*/ 2383858 h 3018978"/>
                <a:gd name="connsiteX114" fmla="*/ 1987550 w 6070600"/>
                <a:gd name="connsiteY114" fmla="*/ 2458244 h 3018978"/>
                <a:gd name="connsiteX115" fmla="*/ 1630190 w 6070600"/>
                <a:gd name="connsiteY115" fmla="*/ 2618818 h 3018978"/>
                <a:gd name="connsiteX116" fmla="*/ 1238250 w 6070600"/>
                <a:gd name="connsiteY116" fmla="*/ 2712244 h 3018978"/>
                <a:gd name="connsiteX117" fmla="*/ 946150 w 6070600"/>
                <a:gd name="connsiteY117" fmla="*/ 2756694 h 3018978"/>
                <a:gd name="connsiteX118" fmla="*/ 558800 w 6070600"/>
                <a:gd name="connsiteY118" fmla="*/ 2775744 h 3018978"/>
                <a:gd name="connsiteX119" fmla="*/ 298450 w 6070600"/>
                <a:gd name="connsiteY119" fmla="*/ 2839244 h 3018978"/>
                <a:gd name="connsiteX120" fmla="*/ 0 w 6070600"/>
                <a:gd name="connsiteY120" fmla="*/ 2953544 h 3018978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1987550 w 6070600"/>
                <a:gd name="connsiteY115" fmla="*/ 2458244 h 3019003"/>
                <a:gd name="connsiteX116" fmla="*/ 1630190 w 6070600"/>
                <a:gd name="connsiteY116" fmla="*/ 2618818 h 3019003"/>
                <a:gd name="connsiteX117" fmla="*/ 1238250 w 6070600"/>
                <a:gd name="connsiteY117" fmla="*/ 2712244 h 3019003"/>
                <a:gd name="connsiteX118" fmla="*/ 946150 w 6070600"/>
                <a:gd name="connsiteY118" fmla="*/ 2756694 h 3019003"/>
                <a:gd name="connsiteX119" fmla="*/ 558800 w 6070600"/>
                <a:gd name="connsiteY119" fmla="*/ 2775744 h 3019003"/>
                <a:gd name="connsiteX120" fmla="*/ 298450 w 6070600"/>
                <a:gd name="connsiteY120" fmla="*/ 2839244 h 3019003"/>
                <a:gd name="connsiteX121" fmla="*/ 0 w 6070600"/>
                <a:gd name="connsiteY121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1987550 w 6070600"/>
                <a:gd name="connsiteY115" fmla="*/ 2458244 h 3019003"/>
                <a:gd name="connsiteX116" fmla="*/ 1561133 w 6070600"/>
                <a:gd name="connsiteY116" fmla="*/ 2633105 h 3019003"/>
                <a:gd name="connsiteX117" fmla="*/ 1238250 w 6070600"/>
                <a:gd name="connsiteY117" fmla="*/ 2712244 h 3019003"/>
                <a:gd name="connsiteX118" fmla="*/ 946150 w 6070600"/>
                <a:gd name="connsiteY118" fmla="*/ 2756694 h 3019003"/>
                <a:gd name="connsiteX119" fmla="*/ 558800 w 6070600"/>
                <a:gd name="connsiteY119" fmla="*/ 2775744 h 3019003"/>
                <a:gd name="connsiteX120" fmla="*/ 298450 w 6070600"/>
                <a:gd name="connsiteY120" fmla="*/ 2839244 h 3019003"/>
                <a:gd name="connsiteX121" fmla="*/ 0 w 6070600"/>
                <a:gd name="connsiteY121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070893 w 6070600"/>
                <a:gd name="connsiteY115" fmla="*/ 2498725 h 3019003"/>
                <a:gd name="connsiteX116" fmla="*/ 1561133 w 6070600"/>
                <a:gd name="connsiteY116" fmla="*/ 2633105 h 3019003"/>
                <a:gd name="connsiteX117" fmla="*/ 1238250 w 6070600"/>
                <a:gd name="connsiteY117" fmla="*/ 2712244 h 3019003"/>
                <a:gd name="connsiteX118" fmla="*/ 946150 w 6070600"/>
                <a:gd name="connsiteY118" fmla="*/ 2756694 h 3019003"/>
                <a:gd name="connsiteX119" fmla="*/ 558800 w 6070600"/>
                <a:gd name="connsiteY119" fmla="*/ 2775744 h 3019003"/>
                <a:gd name="connsiteX120" fmla="*/ 298450 w 6070600"/>
                <a:gd name="connsiteY120" fmla="*/ 2839244 h 3019003"/>
                <a:gd name="connsiteX121" fmla="*/ 0 w 6070600"/>
                <a:gd name="connsiteY121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0893 w 6070600"/>
                <a:gd name="connsiteY116" fmla="*/ 2498725 h 3019003"/>
                <a:gd name="connsiteX117" fmla="*/ 1561133 w 6070600"/>
                <a:gd name="connsiteY117" fmla="*/ 2633105 h 3019003"/>
                <a:gd name="connsiteX118" fmla="*/ 1238250 w 6070600"/>
                <a:gd name="connsiteY118" fmla="*/ 2712244 h 3019003"/>
                <a:gd name="connsiteX119" fmla="*/ 946150 w 6070600"/>
                <a:gd name="connsiteY119" fmla="*/ 2756694 h 3019003"/>
                <a:gd name="connsiteX120" fmla="*/ 558800 w 6070600"/>
                <a:gd name="connsiteY120" fmla="*/ 2775744 h 3019003"/>
                <a:gd name="connsiteX121" fmla="*/ 298450 w 6070600"/>
                <a:gd name="connsiteY121" fmla="*/ 2839244 h 3019003"/>
                <a:gd name="connsiteX122" fmla="*/ 0 w 6070600"/>
                <a:gd name="connsiteY122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0893 w 6070600"/>
                <a:gd name="connsiteY116" fmla="*/ 2498725 h 3019003"/>
                <a:gd name="connsiteX117" fmla="*/ 1957612 w 6070600"/>
                <a:gd name="connsiteY117" fmla="*/ 2624933 h 3019003"/>
                <a:gd name="connsiteX118" fmla="*/ 1561133 w 6070600"/>
                <a:gd name="connsiteY118" fmla="*/ 2633105 h 3019003"/>
                <a:gd name="connsiteX119" fmla="*/ 1238250 w 6070600"/>
                <a:gd name="connsiteY119" fmla="*/ 2712244 h 3019003"/>
                <a:gd name="connsiteX120" fmla="*/ 946150 w 6070600"/>
                <a:gd name="connsiteY120" fmla="*/ 2756694 h 3019003"/>
                <a:gd name="connsiteX121" fmla="*/ 558800 w 6070600"/>
                <a:gd name="connsiteY121" fmla="*/ 2775744 h 3019003"/>
                <a:gd name="connsiteX122" fmla="*/ 298450 w 6070600"/>
                <a:gd name="connsiteY122" fmla="*/ 2839244 h 3019003"/>
                <a:gd name="connsiteX123" fmla="*/ 0 w 6070600"/>
                <a:gd name="connsiteY123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0893 w 6070600"/>
                <a:gd name="connsiteY116" fmla="*/ 2498725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561133 w 6070600"/>
                <a:gd name="connsiteY119" fmla="*/ 2633105 h 3019003"/>
                <a:gd name="connsiteX120" fmla="*/ 1238250 w 6070600"/>
                <a:gd name="connsiteY120" fmla="*/ 2712244 h 3019003"/>
                <a:gd name="connsiteX121" fmla="*/ 946150 w 6070600"/>
                <a:gd name="connsiteY121" fmla="*/ 2756694 h 3019003"/>
                <a:gd name="connsiteX122" fmla="*/ 558800 w 6070600"/>
                <a:gd name="connsiteY122" fmla="*/ 2775744 h 3019003"/>
                <a:gd name="connsiteX123" fmla="*/ 298450 w 6070600"/>
                <a:gd name="connsiteY123" fmla="*/ 2839244 h 3019003"/>
                <a:gd name="connsiteX124" fmla="*/ 0 w 6070600"/>
                <a:gd name="connsiteY124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0893 w 6070600"/>
                <a:gd name="connsiteY116" fmla="*/ 2498725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702819 w 6070600"/>
                <a:gd name="connsiteY119" fmla="*/ 2663033 h 3019003"/>
                <a:gd name="connsiteX120" fmla="*/ 1561133 w 6070600"/>
                <a:gd name="connsiteY120" fmla="*/ 2633105 h 3019003"/>
                <a:gd name="connsiteX121" fmla="*/ 1238250 w 6070600"/>
                <a:gd name="connsiteY121" fmla="*/ 2712244 h 3019003"/>
                <a:gd name="connsiteX122" fmla="*/ 946150 w 6070600"/>
                <a:gd name="connsiteY122" fmla="*/ 2756694 h 3019003"/>
                <a:gd name="connsiteX123" fmla="*/ 558800 w 6070600"/>
                <a:gd name="connsiteY123" fmla="*/ 2775744 h 3019003"/>
                <a:gd name="connsiteX124" fmla="*/ 298450 w 6070600"/>
                <a:gd name="connsiteY124" fmla="*/ 2839244 h 3019003"/>
                <a:gd name="connsiteX125" fmla="*/ 0 w 6070600"/>
                <a:gd name="connsiteY125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0893 w 6070600"/>
                <a:gd name="connsiteY116" fmla="*/ 2498725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238250 w 6070600"/>
                <a:gd name="connsiteY122" fmla="*/ 2712244 h 3019003"/>
                <a:gd name="connsiteX123" fmla="*/ 946150 w 6070600"/>
                <a:gd name="connsiteY123" fmla="*/ 2756694 h 3019003"/>
                <a:gd name="connsiteX124" fmla="*/ 558800 w 6070600"/>
                <a:gd name="connsiteY124" fmla="*/ 2775744 h 3019003"/>
                <a:gd name="connsiteX125" fmla="*/ 298450 w 6070600"/>
                <a:gd name="connsiteY125" fmla="*/ 2839244 h 3019003"/>
                <a:gd name="connsiteX126" fmla="*/ 0 w 6070600"/>
                <a:gd name="connsiteY126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8037 w 6070600"/>
                <a:gd name="connsiteY116" fmla="*/ 2493963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238250 w 6070600"/>
                <a:gd name="connsiteY122" fmla="*/ 2712244 h 3019003"/>
                <a:gd name="connsiteX123" fmla="*/ 946150 w 6070600"/>
                <a:gd name="connsiteY123" fmla="*/ 2756694 h 3019003"/>
                <a:gd name="connsiteX124" fmla="*/ 558800 w 6070600"/>
                <a:gd name="connsiteY124" fmla="*/ 2775744 h 3019003"/>
                <a:gd name="connsiteX125" fmla="*/ 298450 w 6070600"/>
                <a:gd name="connsiteY125" fmla="*/ 2839244 h 3019003"/>
                <a:gd name="connsiteX126" fmla="*/ 0 w 6070600"/>
                <a:gd name="connsiteY126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8037 w 6070600"/>
                <a:gd name="connsiteY116" fmla="*/ 2493963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238250 w 6070600"/>
                <a:gd name="connsiteY122" fmla="*/ 2712244 h 3019003"/>
                <a:gd name="connsiteX123" fmla="*/ 946150 w 6070600"/>
                <a:gd name="connsiteY123" fmla="*/ 2756694 h 3019003"/>
                <a:gd name="connsiteX124" fmla="*/ 565944 w 6070600"/>
                <a:gd name="connsiteY124" fmla="*/ 2759076 h 3019003"/>
                <a:gd name="connsiteX125" fmla="*/ 298450 w 6070600"/>
                <a:gd name="connsiteY125" fmla="*/ 2839244 h 3019003"/>
                <a:gd name="connsiteX126" fmla="*/ 0 w 6070600"/>
                <a:gd name="connsiteY126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8037 w 6070600"/>
                <a:gd name="connsiteY116" fmla="*/ 2493963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238250 w 6070600"/>
                <a:gd name="connsiteY122" fmla="*/ 2712244 h 3019003"/>
                <a:gd name="connsiteX123" fmla="*/ 946150 w 6070600"/>
                <a:gd name="connsiteY123" fmla="*/ 2756694 h 3019003"/>
                <a:gd name="connsiteX124" fmla="*/ 565944 w 6070600"/>
                <a:gd name="connsiteY124" fmla="*/ 2759076 h 3019003"/>
                <a:gd name="connsiteX125" fmla="*/ 298450 w 6070600"/>
                <a:gd name="connsiteY125" fmla="*/ 2824956 h 3019003"/>
                <a:gd name="connsiteX126" fmla="*/ 0 w 6070600"/>
                <a:gd name="connsiteY126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8037 w 6070600"/>
                <a:gd name="connsiteY116" fmla="*/ 2493963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238250 w 6070600"/>
                <a:gd name="connsiteY122" fmla="*/ 2712244 h 3019003"/>
                <a:gd name="connsiteX123" fmla="*/ 946150 w 6070600"/>
                <a:gd name="connsiteY123" fmla="*/ 2756694 h 3019003"/>
                <a:gd name="connsiteX124" fmla="*/ 565944 w 6070600"/>
                <a:gd name="connsiteY124" fmla="*/ 2782888 h 3019003"/>
                <a:gd name="connsiteX125" fmla="*/ 298450 w 6070600"/>
                <a:gd name="connsiteY125" fmla="*/ 2824956 h 3019003"/>
                <a:gd name="connsiteX126" fmla="*/ 0 w 6070600"/>
                <a:gd name="connsiteY126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8037 w 6070600"/>
                <a:gd name="connsiteY116" fmla="*/ 2493963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162050 w 6070600"/>
                <a:gd name="connsiteY122" fmla="*/ 2717006 h 3019003"/>
                <a:gd name="connsiteX123" fmla="*/ 946150 w 6070600"/>
                <a:gd name="connsiteY123" fmla="*/ 2756694 h 3019003"/>
                <a:gd name="connsiteX124" fmla="*/ 565944 w 6070600"/>
                <a:gd name="connsiteY124" fmla="*/ 2782888 h 3019003"/>
                <a:gd name="connsiteX125" fmla="*/ 298450 w 6070600"/>
                <a:gd name="connsiteY125" fmla="*/ 2824956 h 3019003"/>
                <a:gd name="connsiteX126" fmla="*/ 0 w 6070600"/>
                <a:gd name="connsiteY126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8037 w 6070600"/>
                <a:gd name="connsiteY116" fmla="*/ 2493963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319437 w 6070600"/>
                <a:gd name="connsiteY122" fmla="*/ 2670176 h 3019003"/>
                <a:gd name="connsiteX123" fmla="*/ 1162050 w 6070600"/>
                <a:gd name="connsiteY123" fmla="*/ 2717006 h 3019003"/>
                <a:gd name="connsiteX124" fmla="*/ 946150 w 6070600"/>
                <a:gd name="connsiteY124" fmla="*/ 2756694 h 3019003"/>
                <a:gd name="connsiteX125" fmla="*/ 565944 w 6070600"/>
                <a:gd name="connsiteY125" fmla="*/ 2782888 h 3019003"/>
                <a:gd name="connsiteX126" fmla="*/ 298450 w 6070600"/>
                <a:gd name="connsiteY126" fmla="*/ 2824956 h 3019003"/>
                <a:gd name="connsiteX127" fmla="*/ 0 w 6070600"/>
                <a:gd name="connsiteY127" fmla="*/ 2953544 h 3019003"/>
                <a:gd name="connsiteX0" fmla="*/ 0 w 6070600"/>
                <a:gd name="connsiteY0" fmla="*/ 2953544 h 3019003"/>
                <a:gd name="connsiteX1" fmla="*/ 3175 w 6070600"/>
                <a:gd name="connsiteY1" fmla="*/ 1839119 h 3019003"/>
                <a:gd name="connsiteX2" fmla="*/ 330200 w 6070600"/>
                <a:gd name="connsiteY2" fmla="*/ 1708944 h 3019003"/>
                <a:gd name="connsiteX3" fmla="*/ 708440 w 6070600"/>
                <a:gd name="connsiteY3" fmla="*/ 1560134 h 3019003"/>
                <a:gd name="connsiteX4" fmla="*/ 936211 w 6070600"/>
                <a:gd name="connsiteY4" fmla="*/ 1502707 h 3019003"/>
                <a:gd name="connsiteX5" fmla="*/ 1301750 w 6070600"/>
                <a:gd name="connsiteY5" fmla="*/ 1512094 h 3019003"/>
                <a:gd name="connsiteX6" fmla="*/ 1558235 w 6070600"/>
                <a:gd name="connsiteY6" fmla="*/ 1524794 h 3019003"/>
                <a:gd name="connsiteX7" fmla="*/ 1695450 w 6070600"/>
                <a:gd name="connsiteY7" fmla="*/ 1550194 h 3019003"/>
                <a:gd name="connsiteX8" fmla="*/ 1909417 w 6070600"/>
                <a:gd name="connsiteY8" fmla="*/ 1581116 h 3019003"/>
                <a:gd name="connsiteX9" fmla="*/ 2168387 w 6070600"/>
                <a:gd name="connsiteY9" fmla="*/ 1597681 h 3019003"/>
                <a:gd name="connsiteX10" fmla="*/ 2312781 w 6070600"/>
                <a:gd name="connsiteY10" fmla="*/ 1534457 h 3019003"/>
                <a:gd name="connsiteX11" fmla="*/ 2432050 w 6070600"/>
                <a:gd name="connsiteY11" fmla="*/ 1320213 h 3019003"/>
                <a:gd name="connsiteX12" fmla="*/ 2528404 w 6070600"/>
                <a:gd name="connsiteY12" fmla="*/ 900285 h 3019003"/>
                <a:gd name="connsiteX13" fmla="*/ 2543313 w 6070600"/>
                <a:gd name="connsiteY13" fmla="*/ 617572 h 3019003"/>
                <a:gd name="connsiteX14" fmla="*/ 2556289 w 6070600"/>
                <a:gd name="connsiteY14" fmla="*/ 395046 h 3019003"/>
                <a:gd name="connsiteX15" fmla="*/ 2578100 w 6070600"/>
                <a:gd name="connsiteY15" fmla="*/ 140494 h 3019003"/>
                <a:gd name="connsiteX16" fmla="*/ 2573337 w 6070600"/>
                <a:gd name="connsiteY16" fmla="*/ 0 h 3019003"/>
                <a:gd name="connsiteX17" fmla="*/ 4057650 w 6070600"/>
                <a:gd name="connsiteY17" fmla="*/ 7144 h 3019003"/>
                <a:gd name="connsiteX18" fmla="*/ 4133850 w 6070600"/>
                <a:gd name="connsiteY18" fmla="*/ 89694 h 3019003"/>
                <a:gd name="connsiteX19" fmla="*/ 4159250 w 6070600"/>
                <a:gd name="connsiteY19" fmla="*/ 140494 h 3019003"/>
                <a:gd name="connsiteX20" fmla="*/ 4184650 w 6070600"/>
                <a:gd name="connsiteY20" fmla="*/ 197644 h 3019003"/>
                <a:gd name="connsiteX21" fmla="*/ 4178300 w 6070600"/>
                <a:gd name="connsiteY21" fmla="*/ 267494 h 3019003"/>
                <a:gd name="connsiteX22" fmla="*/ 4108450 w 6070600"/>
                <a:gd name="connsiteY22" fmla="*/ 369094 h 3019003"/>
                <a:gd name="connsiteX23" fmla="*/ 4038600 w 6070600"/>
                <a:gd name="connsiteY23" fmla="*/ 400844 h 3019003"/>
                <a:gd name="connsiteX24" fmla="*/ 3987800 w 6070600"/>
                <a:gd name="connsiteY24" fmla="*/ 445294 h 3019003"/>
                <a:gd name="connsiteX25" fmla="*/ 3961606 w 6070600"/>
                <a:gd name="connsiteY25" fmla="*/ 485775 h 3019003"/>
                <a:gd name="connsiteX26" fmla="*/ 3990975 w 6070600"/>
                <a:gd name="connsiteY26" fmla="*/ 523876 h 3019003"/>
                <a:gd name="connsiteX27" fmla="*/ 4067175 w 6070600"/>
                <a:gd name="connsiteY27" fmla="*/ 519907 h 3019003"/>
                <a:gd name="connsiteX28" fmla="*/ 4169568 w 6070600"/>
                <a:gd name="connsiteY28" fmla="*/ 515144 h 3019003"/>
                <a:gd name="connsiteX29" fmla="*/ 4381500 w 6070600"/>
                <a:gd name="connsiteY29" fmla="*/ 515144 h 3019003"/>
                <a:gd name="connsiteX30" fmla="*/ 4576762 w 6070600"/>
                <a:gd name="connsiteY30" fmla="*/ 438944 h 3019003"/>
                <a:gd name="connsiteX31" fmla="*/ 4641056 w 6070600"/>
                <a:gd name="connsiteY31" fmla="*/ 401637 h 3019003"/>
                <a:gd name="connsiteX32" fmla="*/ 4705350 w 6070600"/>
                <a:gd name="connsiteY32" fmla="*/ 369094 h 3019003"/>
                <a:gd name="connsiteX33" fmla="*/ 4826000 w 6070600"/>
                <a:gd name="connsiteY33" fmla="*/ 324644 h 3019003"/>
                <a:gd name="connsiteX34" fmla="*/ 4914900 w 6070600"/>
                <a:gd name="connsiteY34" fmla="*/ 343694 h 3019003"/>
                <a:gd name="connsiteX35" fmla="*/ 5030788 w 6070600"/>
                <a:gd name="connsiteY35" fmla="*/ 376237 h 3019003"/>
                <a:gd name="connsiteX36" fmla="*/ 5200650 w 6070600"/>
                <a:gd name="connsiteY36" fmla="*/ 515144 h 3019003"/>
                <a:gd name="connsiteX37" fmla="*/ 5251450 w 6070600"/>
                <a:gd name="connsiteY37" fmla="*/ 572294 h 3019003"/>
                <a:gd name="connsiteX38" fmla="*/ 5360194 w 6070600"/>
                <a:gd name="connsiteY38" fmla="*/ 618331 h 3019003"/>
                <a:gd name="connsiteX39" fmla="*/ 5445125 w 6070600"/>
                <a:gd name="connsiteY39" fmla="*/ 624251 h 3019003"/>
                <a:gd name="connsiteX40" fmla="*/ 5534025 w 6070600"/>
                <a:gd name="connsiteY40" fmla="*/ 580232 h 3019003"/>
                <a:gd name="connsiteX41" fmla="*/ 5645858 w 6070600"/>
                <a:gd name="connsiteY41" fmla="*/ 506292 h 3019003"/>
                <a:gd name="connsiteX42" fmla="*/ 5717382 w 6070600"/>
                <a:gd name="connsiteY42" fmla="*/ 450057 h 3019003"/>
                <a:gd name="connsiteX43" fmla="*/ 5930106 w 6070600"/>
                <a:gd name="connsiteY43" fmla="*/ 458787 h 3019003"/>
                <a:gd name="connsiteX44" fmla="*/ 6001544 w 6070600"/>
                <a:gd name="connsiteY44" fmla="*/ 493713 h 3019003"/>
                <a:gd name="connsiteX45" fmla="*/ 6070600 w 6070600"/>
                <a:gd name="connsiteY45" fmla="*/ 553244 h 3019003"/>
                <a:gd name="connsiteX46" fmla="*/ 6069012 w 6070600"/>
                <a:gd name="connsiteY46" fmla="*/ 704851 h 3019003"/>
                <a:gd name="connsiteX47" fmla="*/ 6002338 w 6070600"/>
                <a:gd name="connsiteY47" fmla="*/ 700088 h 3019003"/>
                <a:gd name="connsiteX48" fmla="*/ 5805488 w 6070600"/>
                <a:gd name="connsiteY48" fmla="*/ 704057 h 3019003"/>
                <a:gd name="connsiteX49" fmla="*/ 5657850 w 6070600"/>
                <a:gd name="connsiteY49" fmla="*/ 711201 h 3019003"/>
                <a:gd name="connsiteX50" fmla="*/ 5476875 w 6070600"/>
                <a:gd name="connsiteY50" fmla="*/ 721519 h 3019003"/>
                <a:gd name="connsiteX51" fmla="*/ 5308600 w 6070600"/>
                <a:gd name="connsiteY51" fmla="*/ 765969 h 3019003"/>
                <a:gd name="connsiteX52" fmla="*/ 5195887 w 6070600"/>
                <a:gd name="connsiteY52" fmla="*/ 788194 h 3019003"/>
                <a:gd name="connsiteX53" fmla="*/ 5039398 w 6070600"/>
                <a:gd name="connsiteY53" fmla="*/ 760740 h 3019003"/>
                <a:gd name="connsiteX54" fmla="*/ 4914106 w 6070600"/>
                <a:gd name="connsiteY54" fmla="*/ 698500 h 3019003"/>
                <a:gd name="connsiteX55" fmla="*/ 4791869 w 6070600"/>
                <a:gd name="connsiteY55" fmla="*/ 703263 h 3019003"/>
                <a:gd name="connsiteX56" fmla="*/ 4679156 w 6070600"/>
                <a:gd name="connsiteY56" fmla="*/ 711994 h 3019003"/>
                <a:gd name="connsiteX57" fmla="*/ 4572000 w 6070600"/>
                <a:gd name="connsiteY57" fmla="*/ 762794 h 3019003"/>
                <a:gd name="connsiteX58" fmla="*/ 4508500 w 6070600"/>
                <a:gd name="connsiteY58" fmla="*/ 781050 h 3019003"/>
                <a:gd name="connsiteX59" fmla="*/ 4404847 w 6070600"/>
                <a:gd name="connsiteY59" fmla="*/ 776391 h 3019003"/>
                <a:gd name="connsiteX60" fmla="*/ 4286250 w 6070600"/>
                <a:gd name="connsiteY60" fmla="*/ 737394 h 3019003"/>
                <a:gd name="connsiteX61" fmla="*/ 4096647 w 6070600"/>
                <a:gd name="connsiteY61" fmla="*/ 772992 h 3019003"/>
                <a:gd name="connsiteX62" fmla="*/ 4013200 w 6070600"/>
                <a:gd name="connsiteY62" fmla="*/ 800894 h 3019003"/>
                <a:gd name="connsiteX63" fmla="*/ 3867150 w 6070600"/>
                <a:gd name="connsiteY63" fmla="*/ 813594 h 3019003"/>
                <a:gd name="connsiteX64" fmla="*/ 3797300 w 6070600"/>
                <a:gd name="connsiteY64" fmla="*/ 813594 h 3019003"/>
                <a:gd name="connsiteX65" fmla="*/ 3714750 w 6070600"/>
                <a:gd name="connsiteY65" fmla="*/ 800894 h 3019003"/>
                <a:gd name="connsiteX66" fmla="*/ 3613150 w 6070600"/>
                <a:gd name="connsiteY66" fmla="*/ 775494 h 3019003"/>
                <a:gd name="connsiteX67" fmla="*/ 3492500 w 6070600"/>
                <a:gd name="connsiteY67" fmla="*/ 762794 h 3019003"/>
                <a:gd name="connsiteX68" fmla="*/ 3308350 w 6070600"/>
                <a:gd name="connsiteY68" fmla="*/ 762794 h 3019003"/>
                <a:gd name="connsiteX69" fmla="*/ 3219450 w 6070600"/>
                <a:gd name="connsiteY69" fmla="*/ 819944 h 3019003"/>
                <a:gd name="connsiteX70" fmla="*/ 3180004 w 6070600"/>
                <a:gd name="connsiteY70" fmla="*/ 921544 h 3019003"/>
                <a:gd name="connsiteX71" fmla="*/ 3231253 w 6070600"/>
                <a:gd name="connsiteY71" fmla="*/ 985493 h 3019003"/>
                <a:gd name="connsiteX72" fmla="*/ 3330799 w 6070600"/>
                <a:gd name="connsiteY72" fmla="*/ 1027700 h 3019003"/>
                <a:gd name="connsiteX73" fmla="*/ 3359150 w 6070600"/>
                <a:gd name="connsiteY73" fmla="*/ 1118394 h 3019003"/>
                <a:gd name="connsiteX74" fmla="*/ 3364571 w 6070600"/>
                <a:gd name="connsiteY74" fmla="*/ 1171672 h 3019003"/>
                <a:gd name="connsiteX75" fmla="*/ 3340100 w 6070600"/>
                <a:gd name="connsiteY75" fmla="*/ 1213644 h 3019003"/>
                <a:gd name="connsiteX76" fmla="*/ 3286919 w 6070600"/>
                <a:gd name="connsiteY76" fmla="*/ 1280319 h 3019003"/>
                <a:gd name="connsiteX77" fmla="*/ 3241675 w 6070600"/>
                <a:gd name="connsiteY77" fmla="*/ 1296194 h 3019003"/>
                <a:gd name="connsiteX78" fmla="*/ 3186113 w 6070600"/>
                <a:gd name="connsiteY78" fmla="*/ 1337469 h 3019003"/>
                <a:gd name="connsiteX79" fmla="*/ 3200400 w 6070600"/>
                <a:gd name="connsiteY79" fmla="*/ 1461294 h 3019003"/>
                <a:gd name="connsiteX80" fmla="*/ 3219450 w 6070600"/>
                <a:gd name="connsiteY80" fmla="*/ 1518444 h 3019003"/>
                <a:gd name="connsiteX81" fmla="*/ 3248025 w 6070600"/>
                <a:gd name="connsiteY81" fmla="*/ 1644651 h 3019003"/>
                <a:gd name="connsiteX82" fmla="*/ 3260725 w 6070600"/>
                <a:gd name="connsiteY82" fmla="*/ 1786731 h 3019003"/>
                <a:gd name="connsiteX83" fmla="*/ 3251200 w 6070600"/>
                <a:gd name="connsiteY83" fmla="*/ 1874044 h 3019003"/>
                <a:gd name="connsiteX84" fmla="*/ 3162300 w 6070600"/>
                <a:gd name="connsiteY84" fmla="*/ 1867694 h 3019003"/>
                <a:gd name="connsiteX85" fmla="*/ 3029744 w 6070600"/>
                <a:gd name="connsiteY85" fmla="*/ 1809751 h 3019003"/>
                <a:gd name="connsiteX86" fmla="*/ 2965450 w 6070600"/>
                <a:gd name="connsiteY86" fmla="*/ 1785144 h 3019003"/>
                <a:gd name="connsiteX87" fmla="*/ 2922588 w 6070600"/>
                <a:gd name="connsiteY87" fmla="*/ 1802606 h 3019003"/>
                <a:gd name="connsiteX88" fmla="*/ 2879725 w 6070600"/>
                <a:gd name="connsiteY88" fmla="*/ 1878806 h 3019003"/>
                <a:gd name="connsiteX89" fmla="*/ 2959100 w 6070600"/>
                <a:gd name="connsiteY89" fmla="*/ 1981994 h 3019003"/>
                <a:gd name="connsiteX90" fmla="*/ 2997200 w 6070600"/>
                <a:gd name="connsiteY90" fmla="*/ 2045494 h 3019003"/>
                <a:gd name="connsiteX91" fmla="*/ 3030537 w 6070600"/>
                <a:gd name="connsiteY91" fmla="*/ 2182019 h 3019003"/>
                <a:gd name="connsiteX92" fmla="*/ 3055937 w 6070600"/>
                <a:gd name="connsiteY92" fmla="*/ 2381250 h 3019003"/>
                <a:gd name="connsiteX93" fmla="*/ 3086998 w 6070600"/>
                <a:gd name="connsiteY93" fmla="*/ 2553633 h 3019003"/>
                <a:gd name="connsiteX94" fmla="*/ 3093623 w 6070600"/>
                <a:gd name="connsiteY94" fmla="*/ 2662031 h 3019003"/>
                <a:gd name="connsiteX95" fmla="*/ 3102530 w 6070600"/>
                <a:gd name="connsiteY95" fmla="*/ 2741395 h 3019003"/>
                <a:gd name="connsiteX96" fmla="*/ 3128742 w 6070600"/>
                <a:gd name="connsiteY96" fmla="*/ 2848073 h 3019003"/>
                <a:gd name="connsiteX97" fmla="*/ 3147803 w 6070600"/>
                <a:gd name="connsiteY97" fmla="*/ 2898315 h 3019003"/>
                <a:gd name="connsiteX98" fmla="*/ 3222211 w 6070600"/>
                <a:gd name="connsiteY98" fmla="*/ 2941397 h 3019003"/>
                <a:gd name="connsiteX99" fmla="*/ 3455504 w 6070600"/>
                <a:gd name="connsiteY99" fmla="*/ 2979220 h 3019003"/>
                <a:gd name="connsiteX100" fmla="*/ 3353335 w 6070600"/>
                <a:gd name="connsiteY100" fmla="*/ 3005725 h 3019003"/>
                <a:gd name="connsiteX101" fmla="*/ 3217501 w 6070600"/>
                <a:gd name="connsiteY101" fmla="*/ 3018978 h 3019003"/>
                <a:gd name="connsiteX102" fmla="*/ 3104322 w 6070600"/>
                <a:gd name="connsiteY102" fmla="*/ 2992748 h 3019003"/>
                <a:gd name="connsiteX103" fmla="*/ 3050484 w 6070600"/>
                <a:gd name="connsiteY103" fmla="*/ 2955753 h 3019003"/>
                <a:gd name="connsiteX104" fmla="*/ 2984500 w 6070600"/>
                <a:gd name="connsiteY104" fmla="*/ 2879553 h 3019003"/>
                <a:gd name="connsiteX105" fmla="*/ 2952457 w 6070600"/>
                <a:gd name="connsiteY105" fmla="*/ 2823508 h 3019003"/>
                <a:gd name="connsiteX106" fmla="*/ 2942518 w 6070600"/>
                <a:gd name="connsiteY106" fmla="*/ 2767186 h 3019003"/>
                <a:gd name="connsiteX107" fmla="*/ 2954170 w 6070600"/>
                <a:gd name="connsiteY107" fmla="*/ 2657706 h 3019003"/>
                <a:gd name="connsiteX108" fmla="*/ 2978961 w 6070600"/>
                <a:gd name="connsiteY108" fmla="*/ 2598221 h 3019003"/>
                <a:gd name="connsiteX109" fmla="*/ 2977660 w 6070600"/>
                <a:gd name="connsiteY109" fmla="*/ 2474320 h 3019003"/>
                <a:gd name="connsiteX110" fmla="*/ 2965450 w 6070600"/>
                <a:gd name="connsiteY110" fmla="*/ 2382044 h 3019003"/>
                <a:gd name="connsiteX111" fmla="*/ 2907393 w 6070600"/>
                <a:gd name="connsiteY111" fmla="*/ 2259580 h 3019003"/>
                <a:gd name="connsiteX112" fmla="*/ 2821214 w 6070600"/>
                <a:gd name="connsiteY112" fmla="*/ 2233273 h 3019003"/>
                <a:gd name="connsiteX113" fmla="*/ 2647950 w 6070600"/>
                <a:gd name="connsiteY113" fmla="*/ 2286794 h 3019003"/>
                <a:gd name="connsiteX114" fmla="*/ 2314122 w 6070600"/>
                <a:gd name="connsiteY114" fmla="*/ 2383858 h 3019003"/>
                <a:gd name="connsiteX115" fmla="*/ 2181450 w 6070600"/>
                <a:gd name="connsiteY115" fmla="*/ 2434433 h 3019003"/>
                <a:gd name="connsiteX116" fmla="*/ 2078037 w 6070600"/>
                <a:gd name="connsiteY116" fmla="*/ 2493963 h 3019003"/>
                <a:gd name="connsiteX117" fmla="*/ 2038575 w 6070600"/>
                <a:gd name="connsiteY117" fmla="*/ 2536826 h 3019003"/>
                <a:gd name="connsiteX118" fmla="*/ 1957612 w 6070600"/>
                <a:gd name="connsiteY118" fmla="*/ 2624933 h 3019003"/>
                <a:gd name="connsiteX119" fmla="*/ 1864744 w 6070600"/>
                <a:gd name="connsiteY119" fmla="*/ 2660651 h 3019003"/>
                <a:gd name="connsiteX120" fmla="*/ 1702819 w 6070600"/>
                <a:gd name="connsiteY120" fmla="*/ 2663033 h 3019003"/>
                <a:gd name="connsiteX121" fmla="*/ 1561133 w 6070600"/>
                <a:gd name="connsiteY121" fmla="*/ 2633105 h 3019003"/>
                <a:gd name="connsiteX122" fmla="*/ 1424212 w 6070600"/>
                <a:gd name="connsiteY122" fmla="*/ 2639220 h 3019003"/>
                <a:gd name="connsiteX123" fmla="*/ 1319437 w 6070600"/>
                <a:gd name="connsiteY123" fmla="*/ 2670176 h 3019003"/>
                <a:gd name="connsiteX124" fmla="*/ 1162050 w 6070600"/>
                <a:gd name="connsiteY124" fmla="*/ 2717006 h 3019003"/>
                <a:gd name="connsiteX125" fmla="*/ 946150 w 6070600"/>
                <a:gd name="connsiteY125" fmla="*/ 2756694 h 3019003"/>
                <a:gd name="connsiteX126" fmla="*/ 565944 w 6070600"/>
                <a:gd name="connsiteY126" fmla="*/ 2782888 h 3019003"/>
                <a:gd name="connsiteX127" fmla="*/ 298450 w 6070600"/>
                <a:gd name="connsiteY127" fmla="*/ 2824956 h 3019003"/>
                <a:gd name="connsiteX128" fmla="*/ 0 w 6070600"/>
                <a:gd name="connsiteY128" fmla="*/ 2953544 h 3019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6070600" h="3019003">
                  <a:moveTo>
                    <a:pt x="0" y="2953544"/>
                  </a:moveTo>
                  <a:cubicBezTo>
                    <a:pt x="1058" y="2582069"/>
                    <a:pt x="2117" y="2210594"/>
                    <a:pt x="3175" y="1839119"/>
                  </a:cubicBezTo>
                  <a:lnTo>
                    <a:pt x="330200" y="1708944"/>
                  </a:lnTo>
                  <a:lnTo>
                    <a:pt x="708440" y="1560134"/>
                  </a:lnTo>
                  <a:lnTo>
                    <a:pt x="936211" y="1502707"/>
                  </a:lnTo>
                  <a:lnTo>
                    <a:pt x="1301750" y="1512094"/>
                  </a:lnTo>
                  <a:cubicBezTo>
                    <a:pt x="1405421" y="1515775"/>
                    <a:pt x="1472740" y="1520561"/>
                    <a:pt x="1558235" y="1524794"/>
                  </a:cubicBezTo>
                  <a:lnTo>
                    <a:pt x="1695450" y="1550194"/>
                  </a:lnTo>
                  <a:cubicBezTo>
                    <a:pt x="1766772" y="1556084"/>
                    <a:pt x="1838095" y="1575226"/>
                    <a:pt x="1909417" y="1581116"/>
                  </a:cubicBezTo>
                  <a:lnTo>
                    <a:pt x="2168387" y="1597681"/>
                  </a:lnTo>
                  <a:lnTo>
                    <a:pt x="2312781" y="1534457"/>
                  </a:lnTo>
                  <a:lnTo>
                    <a:pt x="2432050" y="1320213"/>
                  </a:lnTo>
                  <a:lnTo>
                    <a:pt x="2528404" y="900285"/>
                  </a:lnTo>
                  <a:lnTo>
                    <a:pt x="2543313" y="617572"/>
                  </a:lnTo>
                  <a:lnTo>
                    <a:pt x="2556289" y="395046"/>
                  </a:lnTo>
                  <a:lnTo>
                    <a:pt x="2578100" y="140494"/>
                  </a:lnTo>
                  <a:lnTo>
                    <a:pt x="2573337" y="0"/>
                  </a:lnTo>
                  <a:lnTo>
                    <a:pt x="4057650" y="7144"/>
                  </a:lnTo>
                  <a:lnTo>
                    <a:pt x="4133850" y="89694"/>
                  </a:lnTo>
                  <a:lnTo>
                    <a:pt x="4159250" y="140494"/>
                  </a:lnTo>
                  <a:lnTo>
                    <a:pt x="4184650" y="197644"/>
                  </a:lnTo>
                  <a:lnTo>
                    <a:pt x="4178300" y="267494"/>
                  </a:lnTo>
                  <a:lnTo>
                    <a:pt x="4108450" y="369094"/>
                  </a:lnTo>
                  <a:lnTo>
                    <a:pt x="4038600" y="400844"/>
                  </a:lnTo>
                  <a:lnTo>
                    <a:pt x="3987800" y="445294"/>
                  </a:lnTo>
                  <a:lnTo>
                    <a:pt x="3961606" y="485775"/>
                  </a:lnTo>
                  <a:lnTo>
                    <a:pt x="3990975" y="523876"/>
                  </a:lnTo>
                  <a:lnTo>
                    <a:pt x="4067175" y="519907"/>
                  </a:lnTo>
                  <a:lnTo>
                    <a:pt x="4169568" y="515144"/>
                  </a:lnTo>
                  <a:lnTo>
                    <a:pt x="4381500" y="515144"/>
                  </a:lnTo>
                  <a:lnTo>
                    <a:pt x="4576762" y="438944"/>
                  </a:lnTo>
                  <a:cubicBezTo>
                    <a:pt x="4595812" y="430477"/>
                    <a:pt x="4619625" y="413279"/>
                    <a:pt x="4641056" y="401637"/>
                  </a:cubicBezTo>
                  <a:cubicBezTo>
                    <a:pt x="4662487" y="389995"/>
                    <a:pt x="4674526" y="381926"/>
                    <a:pt x="4705350" y="369094"/>
                  </a:cubicBezTo>
                  <a:cubicBezTo>
                    <a:pt x="4736174" y="356262"/>
                    <a:pt x="4785783" y="339461"/>
                    <a:pt x="4826000" y="324644"/>
                  </a:cubicBezTo>
                  <a:lnTo>
                    <a:pt x="4914900" y="343694"/>
                  </a:lnTo>
                  <a:lnTo>
                    <a:pt x="5030788" y="376237"/>
                  </a:lnTo>
                  <a:lnTo>
                    <a:pt x="5200650" y="515144"/>
                  </a:lnTo>
                  <a:lnTo>
                    <a:pt x="5251450" y="572294"/>
                  </a:lnTo>
                  <a:cubicBezTo>
                    <a:pt x="5285317" y="589227"/>
                    <a:pt x="5327915" y="609672"/>
                    <a:pt x="5360194" y="618331"/>
                  </a:cubicBezTo>
                  <a:cubicBezTo>
                    <a:pt x="5392473" y="626990"/>
                    <a:pt x="5416153" y="630601"/>
                    <a:pt x="5445125" y="624251"/>
                  </a:cubicBezTo>
                  <a:cubicBezTo>
                    <a:pt x="5474097" y="617901"/>
                    <a:pt x="5501217" y="593318"/>
                    <a:pt x="5534025" y="580232"/>
                  </a:cubicBezTo>
                  <a:lnTo>
                    <a:pt x="5645858" y="506292"/>
                  </a:lnTo>
                  <a:lnTo>
                    <a:pt x="5717382" y="450057"/>
                  </a:lnTo>
                  <a:lnTo>
                    <a:pt x="5930106" y="458787"/>
                  </a:lnTo>
                  <a:lnTo>
                    <a:pt x="6001544" y="493713"/>
                  </a:lnTo>
                  <a:lnTo>
                    <a:pt x="6070600" y="553244"/>
                  </a:lnTo>
                  <a:cubicBezTo>
                    <a:pt x="6070071" y="603780"/>
                    <a:pt x="6069541" y="654315"/>
                    <a:pt x="6069012" y="704851"/>
                  </a:cubicBezTo>
                  <a:cubicBezTo>
                    <a:pt x="6043612" y="698501"/>
                    <a:pt x="6046259" y="700220"/>
                    <a:pt x="6002338" y="700088"/>
                  </a:cubicBezTo>
                  <a:cubicBezTo>
                    <a:pt x="5958417" y="699956"/>
                    <a:pt x="5872692" y="700353"/>
                    <a:pt x="5805488" y="704057"/>
                  </a:cubicBezTo>
                  <a:lnTo>
                    <a:pt x="5657850" y="711201"/>
                  </a:lnTo>
                  <a:lnTo>
                    <a:pt x="5476875" y="721519"/>
                  </a:lnTo>
                  <a:lnTo>
                    <a:pt x="5308600" y="765969"/>
                  </a:lnTo>
                  <a:lnTo>
                    <a:pt x="5195887" y="788194"/>
                  </a:lnTo>
                  <a:lnTo>
                    <a:pt x="5039398" y="760740"/>
                  </a:lnTo>
                  <a:lnTo>
                    <a:pt x="4914106" y="698500"/>
                  </a:lnTo>
                  <a:lnTo>
                    <a:pt x="4791869" y="703263"/>
                  </a:lnTo>
                  <a:lnTo>
                    <a:pt x="4679156" y="711994"/>
                  </a:lnTo>
                  <a:cubicBezTo>
                    <a:pt x="4653756" y="722577"/>
                    <a:pt x="4600443" y="751285"/>
                    <a:pt x="4572000" y="762794"/>
                  </a:cubicBezTo>
                  <a:cubicBezTo>
                    <a:pt x="4543557" y="774303"/>
                    <a:pt x="4529667" y="774965"/>
                    <a:pt x="4508500" y="781050"/>
                  </a:cubicBezTo>
                  <a:lnTo>
                    <a:pt x="4404847" y="776391"/>
                  </a:lnTo>
                  <a:lnTo>
                    <a:pt x="4286250" y="737394"/>
                  </a:lnTo>
                  <a:lnTo>
                    <a:pt x="4096647" y="772992"/>
                  </a:lnTo>
                  <a:lnTo>
                    <a:pt x="4013200" y="800894"/>
                  </a:lnTo>
                  <a:lnTo>
                    <a:pt x="3867150" y="813594"/>
                  </a:lnTo>
                  <a:lnTo>
                    <a:pt x="3797300" y="813594"/>
                  </a:lnTo>
                  <a:lnTo>
                    <a:pt x="3714750" y="800894"/>
                  </a:lnTo>
                  <a:lnTo>
                    <a:pt x="3613150" y="775494"/>
                  </a:lnTo>
                  <a:lnTo>
                    <a:pt x="3492500" y="762794"/>
                  </a:lnTo>
                  <a:lnTo>
                    <a:pt x="3308350" y="762794"/>
                  </a:lnTo>
                  <a:lnTo>
                    <a:pt x="3219450" y="819944"/>
                  </a:lnTo>
                  <a:lnTo>
                    <a:pt x="3180004" y="921544"/>
                  </a:lnTo>
                  <a:lnTo>
                    <a:pt x="3231253" y="985493"/>
                  </a:lnTo>
                  <a:lnTo>
                    <a:pt x="3330799" y="1027700"/>
                  </a:lnTo>
                  <a:lnTo>
                    <a:pt x="3359150" y="1118394"/>
                  </a:lnTo>
                  <a:cubicBezTo>
                    <a:pt x="3352284" y="1138631"/>
                    <a:pt x="3371437" y="1151435"/>
                    <a:pt x="3364571" y="1171672"/>
                  </a:cubicBezTo>
                  <a:lnTo>
                    <a:pt x="3340100" y="1213644"/>
                  </a:lnTo>
                  <a:lnTo>
                    <a:pt x="3286919" y="1280319"/>
                  </a:lnTo>
                  <a:lnTo>
                    <a:pt x="3241675" y="1296194"/>
                  </a:lnTo>
                  <a:lnTo>
                    <a:pt x="3186113" y="1337469"/>
                  </a:lnTo>
                  <a:lnTo>
                    <a:pt x="3200400" y="1461294"/>
                  </a:lnTo>
                  <a:cubicBezTo>
                    <a:pt x="3206750" y="1480344"/>
                    <a:pt x="3211513" y="1487885"/>
                    <a:pt x="3219450" y="1518444"/>
                  </a:cubicBezTo>
                  <a:cubicBezTo>
                    <a:pt x="3227387" y="1549003"/>
                    <a:pt x="3238500" y="1602582"/>
                    <a:pt x="3248025" y="1644651"/>
                  </a:cubicBezTo>
                  <a:cubicBezTo>
                    <a:pt x="3249083" y="1687249"/>
                    <a:pt x="3259667" y="1744133"/>
                    <a:pt x="3260725" y="1786731"/>
                  </a:cubicBezTo>
                  <a:lnTo>
                    <a:pt x="3251200" y="1874044"/>
                  </a:lnTo>
                  <a:lnTo>
                    <a:pt x="3162300" y="1867694"/>
                  </a:lnTo>
                  <a:lnTo>
                    <a:pt x="3029744" y="1809751"/>
                  </a:lnTo>
                  <a:lnTo>
                    <a:pt x="2965450" y="1785144"/>
                  </a:lnTo>
                  <a:lnTo>
                    <a:pt x="2922588" y="1802606"/>
                  </a:lnTo>
                  <a:lnTo>
                    <a:pt x="2879725" y="1878806"/>
                  </a:lnTo>
                  <a:lnTo>
                    <a:pt x="2959100" y="1981994"/>
                  </a:lnTo>
                  <a:lnTo>
                    <a:pt x="2997200" y="2045494"/>
                  </a:lnTo>
                  <a:lnTo>
                    <a:pt x="3030537" y="2182019"/>
                  </a:lnTo>
                  <a:lnTo>
                    <a:pt x="3055937" y="2381250"/>
                  </a:lnTo>
                  <a:lnTo>
                    <a:pt x="3086998" y="2553633"/>
                  </a:lnTo>
                  <a:lnTo>
                    <a:pt x="3093623" y="2662031"/>
                  </a:lnTo>
                  <a:lnTo>
                    <a:pt x="3102530" y="2741395"/>
                  </a:lnTo>
                  <a:lnTo>
                    <a:pt x="3128742" y="2848073"/>
                  </a:lnTo>
                  <a:lnTo>
                    <a:pt x="3147803" y="2898315"/>
                  </a:lnTo>
                  <a:lnTo>
                    <a:pt x="3222211" y="2941397"/>
                  </a:lnTo>
                  <a:lnTo>
                    <a:pt x="3455504" y="2979220"/>
                  </a:lnTo>
                  <a:cubicBezTo>
                    <a:pt x="3475149" y="2988285"/>
                    <a:pt x="3393002" y="2999099"/>
                    <a:pt x="3353335" y="3005725"/>
                  </a:cubicBezTo>
                  <a:cubicBezTo>
                    <a:pt x="3313668" y="3012351"/>
                    <a:pt x="3256794" y="3019484"/>
                    <a:pt x="3217501" y="3018978"/>
                  </a:cubicBezTo>
                  <a:lnTo>
                    <a:pt x="3104322" y="2992748"/>
                  </a:lnTo>
                  <a:lnTo>
                    <a:pt x="3050484" y="2955753"/>
                  </a:lnTo>
                  <a:cubicBezTo>
                    <a:pt x="3022967" y="2930353"/>
                    <a:pt x="3000838" y="2901594"/>
                    <a:pt x="2984500" y="2879553"/>
                  </a:cubicBezTo>
                  <a:cubicBezTo>
                    <a:pt x="2968162" y="2857512"/>
                    <a:pt x="2956141" y="2837818"/>
                    <a:pt x="2952457" y="2823508"/>
                  </a:cubicBezTo>
                  <a:cubicBezTo>
                    <a:pt x="2948773" y="2809198"/>
                    <a:pt x="2953828" y="2784328"/>
                    <a:pt x="2942518" y="2767186"/>
                  </a:cubicBezTo>
                  <a:cubicBezTo>
                    <a:pt x="2931208" y="2750044"/>
                    <a:pt x="2949753" y="2689180"/>
                    <a:pt x="2954170" y="2657706"/>
                  </a:cubicBezTo>
                  <a:cubicBezTo>
                    <a:pt x="2959121" y="2631252"/>
                    <a:pt x="2974010" y="2624675"/>
                    <a:pt x="2978961" y="2598221"/>
                  </a:cubicBezTo>
                  <a:cubicBezTo>
                    <a:pt x="2978527" y="2556921"/>
                    <a:pt x="2978094" y="2515620"/>
                    <a:pt x="2977660" y="2474320"/>
                  </a:cubicBezTo>
                  <a:lnTo>
                    <a:pt x="2965450" y="2382044"/>
                  </a:lnTo>
                  <a:lnTo>
                    <a:pt x="2907393" y="2259580"/>
                  </a:lnTo>
                  <a:lnTo>
                    <a:pt x="2821214" y="2233273"/>
                  </a:lnTo>
                  <a:lnTo>
                    <a:pt x="2647950" y="2286794"/>
                  </a:lnTo>
                  <a:lnTo>
                    <a:pt x="2314122" y="2383858"/>
                  </a:lnTo>
                  <a:cubicBezTo>
                    <a:pt x="2277042" y="2401510"/>
                    <a:pt x="2218530" y="2416781"/>
                    <a:pt x="2181450" y="2434433"/>
                  </a:cubicBezTo>
                  <a:lnTo>
                    <a:pt x="2078037" y="2493963"/>
                  </a:lnTo>
                  <a:cubicBezTo>
                    <a:pt x="2053034" y="2508647"/>
                    <a:pt x="2057455" y="2515792"/>
                    <a:pt x="2038575" y="2536826"/>
                  </a:cubicBezTo>
                  <a:cubicBezTo>
                    <a:pt x="2019695" y="2557860"/>
                    <a:pt x="1991346" y="2607471"/>
                    <a:pt x="1957612" y="2624933"/>
                  </a:cubicBezTo>
                  <a:cubicBezTo>
                    <a:pt x="1923878" y="2642396"/>
                    <a:pt x="1907209" y="2654301"/>
                    <a:pt x="1864744" y="2660651"/>
                  </a:cubicBezTo>
                  <a:cubicBezTo>
                    <a:pt x="1822279" y="2667001"/>
                    <a:pt x="1748658" y="2664449"/>
                    <a:pt x="1702819" y="2663033"/>
                  </a:cubicBezTo>
                  <a:lnTo>
                    <a:pt x="1561133" y="2633105"/>
                  </a:lnTo>
                  <a:cubicBezTo>
                    <a:pt x="1512714" y="2631121"/>
                    <a:pt x="1464495" y="2633042"/>
                    <a:pt x="1424212" y="2639220"/>
                  </a:cubicBezTo>
                  <a:cubicBezTo>
                    <a:pt x="1383929" y="2645398"/>
                    <a:pt x="1361146" y="2659196"/>
                    <a:pt x="1319437" y="2670176"/>
                  </a:cubicBezTo>
                  <a:lnTo>
                    <a:pt x="1162050" y="2717006"/>
                  </a:lnTo>
                  <a:lnTo>
                    <a:pt x="946150" y="2756694"/>
                  </a:lnTo>
                  <a:lnTo>
                    <a:pt x="565944" y="2782888"/>
                  </a:lnTo>
                  <a:lnTo>
                    <a:pt x="298450" y="2824956"/>
                  </a:lnTo>
                  <a:lnTo>
                    <a:pt x="0" y="2953544"/>
                  </a:lnTo>
                  <a:close/>
                </a:path>
              </a:pathLst>
            </a:custGeom>
            <a:solidFill>
              <a:srgbClr val="FF66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CA863C1F-C4D7-4CD7-ADF6-A3CEA49C29FD}"/>
                </a:ext>
              </a:extLst>
            </p:cNvPr>
            <p:cNvSpPr/>
            <p:nvPr/>
          </p:nvSpPr>
          <p:spPr>
            <a:xfrm>
              <a:off x="5077618" y="2806699"/>
              <a:ext cx="1381669" cy="1401387"/>
            </a:xfrm>
            <a:custGeom>
              <a:avLst/>
              <a:gdLst>
                <a:gd name="connsiteX0" fmla="*/ 1371600 w 1384300"/>
                <a:gd name="connsiteY0" fmla="*/ 1409700 h 1758950"/>
                <a:gd name="connsiteX1" fmla="*/ 1352550 w 1384300"/>
                <a:gd name="connsiteY1" fmla="*/ 1219200 h 1758950"/>
                <a:gd name="connsiteX2" fmla="*/ 1263650 w 1384300"/>
                <a:gd name="connsiteY2" fmla="*/ 933450 h 1758950"/>
                <a:gd name="connsiteX3" fmla="*/ 1098550 w 1384300"/>
                <a:gd name="connsiteY3" fmla="*/ 679450 h 1758950"/>
                <a:gd name="connsiteX4" fmla="*/ 984250 w 1384300"/>
                <a:gd name="connsiteY4" fmla="*/ 520700 h 1758950"/>
                <a:gd name="connsiteX5" fmla="*/ 882650 w 1384300"/>
                <a:gd name="connsiteY5" fmla="*/ 368300 h 1758950"/>
                <a:gd name="connsiteX6" fmla="*/ 692150 w 1384300"/>
                <a:gd name="connsiteY6" fmla="*/ 209550 h 1758950"/>
                <a:gd name="connsiteX7" fmla="*/ 463550 w 1384300"/>
                <a:gd name="connsiteY7" fmla="*/ 120650 h 1758950"/>
                <a:gd name="connsiteX8" fmla="*/ 196850 w 1384300"/>
                <a:gd name="connsiteY8" fmla="*/ 38100 h 1758950"/>
                <a:gd name="connsiteX9" fmla="*/ 76200 w 1384300"/>
                <a:gd name="connsiteY9" fmla="*/ 0 h 1758950"/>
                <a:gd name="connsiteX10" fmla="*/ 19050 w 1384300"/>
                <a:gd name="connsiteY10" fmla="*/ 146050 h 1758950"/>
                <a:gd name="connsiteX11" fmla="*/ 0 w 1384300"/>
                <a:gd name="connsiteY11" fmla="*/ 298450 h 1758950"/>
                <a:gd name="connsiteX12" fmla="*/ 31750 w 1384300"/>
                <a:gd name="connsiteY12" fmla="*/ 393700 h 1758950"/>
                <a:gd name="connsiteX13" fmla="*/ 146050 w 1384300"/>
                <a:gd name="connsiteY13" fmla="*/ 469900 h 1758950"/>
                <a:gd name="connsiteX14" fmla="*/ 196850 w 1384300"/>
                <a:gd name="connsiteY14" fmla="*/ 558800 h 1758950"/>
                <a:gd name="connsiteX15" fmla="*/ 146050 w 1384300"/>
                <a:gd name="connsiteY15" fmla="*/ 698500 h 1758950"/>
                <a:gd name="connsiteX16" fmla="*/ 247650 w 1384300"/>
                <a:gd name="connsiteY16" fmla="*/ 628650 h 1758950"/>
                <a:gd name="connsiteX17" fmla="*/ 323850 w 1384300"/>
                <a:gd name="connsiteY17" fmla="*/ 590550 h 1758950"/>
                <a:gd name="connsiteX18" fmla="*/ 469900 w 1384300"/>
                <a:gd name="connsiteY18" fmla="*/ 609600 h 1758950"/>
                <a:gd name="connsiteX19" fmla="*/ 590550 w 1384300"/>
                <a:gd name="connsiteY19" fmla="*/ 711200 h 1758950"/>
                <a:gd name="connsiteX20" fmla="*/ 698500 w 1384300"/>
                <a:gd name="connsiteY20" fmla="*/ 812800 h 1758950"/>
                <a:gd name="connsiteX21" fmla="*/ 755650 w 1384300"/>
                <a:gd name="connsiteY21" fmla="*/ 996950 h 1758950"/>
                <a:gd name="connsiteX22" fmla="*/ 831850 w 1384300"/>
                <a:gd name="connsiteY22" fmla="*/ 1282700 h 1758950"/>
                <a:gd name="connsiteX23" fmla="*/ 971550 w 1384300"/>
                <a:gd name="connsiteY23" fmla="*/ 1593850 h 1758950"/>
                <a:gd name="connsiteX24" fmla="*/ 1066800 w 1384300"/>
                <a:gd name="connsiteY24" fmla="*/ 1708150 h 1758950"/>
                <a:gd name="connsiteX25" fmla="*/ 1162050 w 1384300"/>
                <a:gd name="connsiteY25" fmla="*/ 1752600 h 1758950"/>
                <a:gd name="connsiteX26" fmla="*/ 1219200 w 1384300"/>
                <a:gd name="connsiteY26" fmla="*/ 1758950 h 1758950"/>
                <a:gd name="connsiteX27" fmla="*/ 1295400 w 1384300"/>
                <a:gd name="connsiteY27" fmla="*/ 1695450 h 1758950"/>
                <a:gd name="connsiteX28" fmla="*/ 1365250 w 1384300"/>
                <a:gd name="connsiteY28" fmla="*/ 1562100 h 1758950"/>
                <a:gd name="connsiteX29" fmla="*/ 1384300 w 1384300"/>
                <a:gd name="connsiteY29" fmla="*/ 1466850 h 1758950"/>
                <a:gd name="connsiteX0" fmla="*/ 1371600 w 1384300"/>
                <a:gd name="connsiteY0" fmla="*/ 1409700 h 1758950"/>
                <a:gd name="connsiteX1" fmla="*/ 1352550 w 1384300"/>
                <a:gd name="connsiteY1" fmla="*/ 1219200 h 1758950"/>
                <a:gd name="connsiteX2" fmla="*/ 1263650 w 1384300"/>
                <a:gd name="connsiteY2" fmla="*/ 933450 h 1758950"/>
                <a:gd name="connsiteX3" fmla="*/ 1098550 w 1384300"/>
                <a:gd name="connsiteY3" fmla="*/ 679450 h 1758950"/>
                <a:gd name="connsiteX4" fmla="*/ 984250 w 1384300"/>
                <a:gd name="connsiteY4" fmla="*/ 520700 h 1758950"/>
                <a:gd name="connsiteX5" fmla="*/ 882650 w 1384300"/>
                <a:gd name="connsiteY5" fmla="*/ 368300 h 1758950"/>
                <a:gd name="connsiteX6" fmla="*/ 692150 w 1384300"/>
                <a:gd name="connsiteY6" fmla="*/ 209550 h 1758950"/>
                <a:gd name="connsiteX7" fmla="*/ 463550 w 1384300"/>
                <a:gd name="connsiteY7" fmla="*/ 120650 h 1758950"/>
                <a:gd name="connsiteX8" fmla="*/ 196850 w 1384300"/>
                <a:gd name="connsiteY8" fmla="*/ 38100 h 1758950"/>
                <a:gd name="connsiteX9" fmla="*/ 76200 w 1384300"/>
                <a:gd name="connsiteY9" fmla="*/ 0 h 1758950"/>
                <a:gd name="connsiteX10" fmla="*/ 19050 w 1384300"/>
                <a:gd name="connsiteY10" fmla="*/ 146050 h 1758950"/>
                <a:gd name="connsiteX11" fmla="*/ 0 w 1384300"/>
                <a:gd name="connsiteY11" fmla="*/ 298450 h 1758950"/>
                <a:gd name="connsiteX12" fmla="*/ 31750 w 1384300"/>
                <a:gd name="connsiteY12" fmla="*/ 393700 h 1758950"/>
                <a:gd name="connsiteX13" fmla="*/ 120650 w 1384300"/>
                <a:gd name="connsiteY13" fmla="*/ 469900 h 1758950"/>
                <a:gd name="connsiteX14" fmla="*/ 196850 w 1384300"/>
                <a:gd name="connsiteY14" fmla="*/ 558800 h 1758950"/>
                <a:gd name="connsiteX15" fmla="*/ 146050 w 1384300"/>
                <a:gd name="connsiteY15" fmla="*/ 698500 h 1758950"/>
                <a:gd name="connsiteX16" fmla="*/ 247650 w 1384300"/>
                <a:gd name="connsiteY16" fmla="*/ 628650 h 1758950"/>
                <a:gd name="connsiteX17" fmla="*/ 323850 w 1384300"/>
                <a:gd name="connsiteY17" fmla="*/ 590550 h 1758950"/>
                <a:gd name="connsiteX18" fmla="*/ 469900 w 1384300"/>
                <a:gd name="connsiteY18" fmla="*/ 609600 h 1758950"/>
                <a:gd name="connsiteX19" fmla="*/ 590550 w 1384300"/>
                <a:gd name="connsiteY19" fmla="*/ 711200 h 1758950"/>
                <a:gd name="connsiteX20" fmla="*/ 698500 w 1384300"/>
                <a:gd name="connsiteY20" fmla="*/ 812800 h 1758950"/>
                <a:gd name="connsiteX21" fmla="*/ 755650 w 1384300"/>
                <a:gd name="connsiteY21" fmla="*/ 996950 h 1758950"/>
                <a:gd name="connsiteX22" fmla="*/ 831850 w 1384300"/>
                <a:gd name="connsiteY22" fmla="*/ 1282700 h 1758950"/>
                <a:gd name="connsiteX23" fmla="*/ 971550 w 1384300"/>
                <a:gd name="connsiteY23" fmla="*/ 1593850 h 1758950"/>
                <a:gd name="connsiteX24" fmla="*/ 1066800 w 1384300"/>
                <a:gd name="connsiteY24" fmla="*/ 1708150 h 1758950"/>
                <a:gd name="connsiteX25" fmla="*/ 1162050 w 1384300"/>
                <a:gd name="connsiteY25" fmla="*/ 1752600 h 1758950"/>
                <a:gd name="connsiteX26" fmla="*/ 1219200 w 1384300"/>
                <a:gd name="connsiteY26" fmla="*/ 1758950 h 1758950"/>
                <a:gd name="connsiteX27" fmla="*/ 1295400 w 1384300"/>
                <a:gd name="connsiteY27" fmla="*/ 1695450 h 1758950"/>
                <a:gd name="connsiteX28" fmla="*/ 1365250 w 1384300"/>
                <a:gd name="connsiteY28" fmla="*/ 1562100 h 1758950"/>
                <a:gd name="connsiteX29" fmla="*/ 1384300 w 1384300"/>
                <a:gd name="connsiteY29" fmla="*/ 1466850 h 1758950"/>
                <a:gd name="connsiteX0" fmla="*/ 1371600 w 1384300"/>
                <a:gd name="connsiteY0" fmla="*/ 1409700 h 1758950"/>
                <a:gd name="connsiteX1" fmla="*/ 1352550 w 1384300"/>
                <a:gd name="connsiteY1" fmla="*/ 1219200 h 1758950"/>
                <a:gd name="connsiteX2" fmla="*/ 1263650 w 1384300"/>
                <a:gd name="connsiteY2" fmla="*/ 933450 h 1758950"/>
                <a:gd name="connsiteX3" fmla="*/ 1098550 w 1384300"/>
                <a:gd name="connsiteY3" fmla="*/ 679450 h 1758950"/>
                <a:gd name="connsiteX4" fmla="*/ 984250 w 1384300"/>
                <a:gd name="connsiteY4" fmla="*/ 520700 h 1758950"/>
                <a:gd name="connsiteX5" fmla="*/ 882650 w 1384300"/>
                <a:gd name="connsiteY5" fmla="*/ 368300 h 1758950"/>
                <a:gd name="connsiteX6" fmla="*/ 692150 w 1384300"/>
                <a:gd name="connsiteY6" fmla="*/ 209550 h 1758950"/>
                <a:gd name="connsiteX7" fmla="*/ 463550 w 1384300"/>
                <a:gd name="connsiteY7" fmla="*/ 120650 h 1758950"/>
                <a:gd name="connsiteX8" fmla="*/ 196850 w 1384300"/>
                <a:gd name="connsiteY8" fmla="*/ 38100 h 1758950"/>
                <a:gd name="connsiteX9" fmla="*/ 76200 w 1384300"/>
                <a:gd name="connsiteY9" fmla="*/ 0 h 1758950"/>
                <a:gd name="connsiteX10" fmla="*/ 19050 w 1384300"/>
                <a:gd name="connsiteY10" fmla="*/ 146050 h 1758950"/>
                <a:gd name="connsiteX11" fmla="*/ 0 w 1384300"/>
                <a:gd name="connsiteY11" fmla="*/ 298450 h 1758950"/>
                <a:gd name="connsiteX12" fmla="*/ 31750 w 1384300"/>
                <a:gd name="connsiteY12" fmla="*/ 393700 h 1758950"/>
                <a:gd name="connsiteX13" fmla="*/ 120650 w 1384300"/>
                <a:gd name="connsiteY13" fmla="*/ 469900 h 1758950"/>
                <a:gd name="connsiteX14" fmla="*/ 177800 w 1384300"/>
                <a:gd name="connsiteY14" fmla="*/ 565150 h 1758950"/>
                <a:gd name="connsiteX15" fmla="*/ 146050 w 1384300"/>
                <a:gd name="connsiteY15" fmla="*/ 698500 h 1758950"/>
                <a:gd name="connsiteX16" fmla="*/ 247650 w 1384300"/>
                <a:gd name="connsiteY16" fmla="*/ 628650 h 1758950"/>
                <a:gd name="connsiteX17" fmla="*/ 323850 w 1384300"/>
                <a:gd name="connsiteY17" fmla="*/ 590550 h 1758950"/>
                <a:gd name="connsiteX18" fmla="*/ 469900 w 1384300"/>
                <a:gd name="connsiteY18" fmla="*/ 609600 h 1758950"/>
                <a:gd name="connsiteX19" fmla="*/ 590550 w 1384300"/>
                <a:gd name="connsiteY19" fmla="*/ 711200 h 1758950"/>
                <a:gd name="connsiteX20" fmla="*/ 698500 w 1384300"/>
                <a:gd name="connsiteY20" fmla="*/ 812800 h 1758950"/>
                <a:gd name="connsiteX21" fmla="*/ 755650 w 1384300"/>
                <a:gd name="connsiteY21" fmla="*/ 996950 h 1758950"/>
                <a:gd name="connsiteX22" fmla="*/ 831850 w 1384300"/>
                <a:gd name="connsiteY22" fmla="*/ 1282700 h 1758950"/>
                <a:gd name="connsiteX23" fmla="*/ 971550 w 1384300"/>
                <a:gd name="connsiteY23" fmla="*/ 1593850 h 1758950"/>
                <a:gd name="connsiteX24" fmla="*/ 1066800 w 1384300"/>
                <a:gd name="connsiteY24" fmla="*/ 1708150 h 1758950"/>
                <a:gd name="connsiteX25" fmla="*/ 1162050 w 1384300"/>
                <a:gd name="connsiteY25" fmla="*/ 1752600 h 1758950"/>
                <a:gd name="connsiteX26" fmla="*/ 1219200 w 1384300"/>
                <a:gd name="connsiteY26" fmla="*/ 1758950 h 1758950"/>
                <a:gd name="connsiteX27" fmla="*/ 1295400 w 1384300"/>
                <a:gd name="connsiteY27" fmla="*/ 1695450 h 1758950"/>
                <a:gd name="connsiteX28" fmla="*/ 1365250 w 1384300"/>
                <a:gd name="connsiteY28" fmla="*/ 1562100 h 1758950"/>
                <a:gd name="connsiteX29" fmla="*/ 1384300 w 1384300"/>
                <a:gd name="connsiteY29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266031 w 1386681"/>
                <a:gd name="connsiteY2" fmla="*/ 933450 h 1758950"/>
                <a:gd name="connsiteX3" fmla="*/ 1100931 w 1386681"/>
                <a:gd name="connsiteY3" fmla="*/ 679450 h 1758950"/>
                <a:gd name="connsiteX4" fmla="*/ 986631 w 1386681"/>
                <a:gd name="connsiteY4" fmla="*/ 520700 h 1758950"/>
                <a:gd name="connsiteX5" fmla="*/ 885031 w 1386681"/>
                <a:gd name="connsiteY5" fmla="*/ 368300 h 1758950"/>
                <a:gd name="connsiteX6" fmla="*/ 694531 w 1386681"/>
                <a:gd name="connsiteY6" fmla="*/ 209550 h 1758950"/>
                <a:gd name="connsiteX7" fmla="*/ 465931 w 1386681"/>
                <a:gd name="connsiteY7" fmla="*/ 120650 h 1758950"/>
                <a:gd name="connsiteX8" fmla="*/ 199231 w 1386681"/>
                <a:gd name="connsiteY8" fmla="*/ 38100 h 1758950"/>
                <a:gd name="connsiteX9" fmla="*/ 78581 w 1386681"/>
                <a:gd name="connsiteY9" fmla="*/ 0 h 1758950"/>
                <a:gd name="connsiteX10" fmla="*/ 0 w 1386681"/>
                <a:gd name="connsiteY10" fmla="*/ 196056 h 1758950"/>
                <a:gd name="connsiteX11" fmla="*/ 2381 w 1386681"/>
                <a:gd name="connsiteY11" fmla="*/ 298450 h 1758950"/>
                <a:gd name="connsiteX12" fmla="*/ 34131 w 1386681"/>
                <a:gd name="connsiteY12" fmla="*/ 393700 h 1758950"/>
                <a:gd name="connsiteX13" fmla="*/ 123031 w 1386681"/>
                <a:gd name="connsiteY13" fmla="*/ 469900 h 1758950"/>
                <a:gd name="connsiteX14" fmla="*/ 180181 w 1386681"/>
                <a:gd name="connsiteY14" fmla="*/ 565150 h 1758950"/>
                <a:gd name="connsiteX15" fmla="*/ 148431 w 1386681"/>
                <a:gd name="connsiteY15" fmla="*/ 698500 h 1758950"/>
                <a:gd name="connsiteX16" fmla="*/ 250031 w 1386681"/>
                <a:gd name="connsiteY16" fmla="*/ 628650 h 1758950"/>
                <a:gd name="connsiteX17" fmla="*/ 326231 w 1386681"/>
                <a:gd name="connsiteY17" fmla="*/ 590550 h 1758950"/>
                <a:gd name="connsiteX18" fmla="*/ 472281 w 1386681"/>
                <a:gd name="connsiteY18" fmla="*/ 609600 h 1758950"/>
                <a:gd name="connsiteX19" fmla="*/ 592931 w 1386681"/>
                <a:gd name="connsiteY19" fmla="*/ 711200 h 1758950"/>
                <a:gd name="connsiteX20" fmla="*/ 700881 w 1386681"/>
                <a:gd name="connsiteY20" fmla="*/ 812800 h 1758950"/>
                <a:gd name="connsiteX21" fmla="*/ 758031 w 1386681"/>
                <a:gd name="connsiteY21" fmla="*/ 996950 h 1758950"/>
                <a:gd name="connsiteX22" fmla="*/ 834231 w 1386681"/>
                <a:gd name="connsiteY22" fmla="*/ 1282700 h 1758950"/>
                <a:gd name="connsiteX23" fmla="*/ 973931 w 1386681"/>
                <a:gd name="connsiteY23" fmla="*/ 1593850 h 1758950"/>
                <a:gd name="connsiteX24" fmla="*/ 1069181 w 1386681"/>
                <a:gd name="connsiteY24" fmla="*/ 1708150 h 1758950"/>
                <a:gd name="connsiteX25" fmla="*/ 1164431 w 1386681"/>
                <a:gd name="connsiteY25" fmla="*/ 1752600 h 1758950"/>
                <a:gd name="connsiteX26" fmla="*/ 1221581 w 1386681"/>
                <a:gd name="connsiteY26" fmla="*/ 1758950 h 1758950"/>
                <a:gd name="connsiteX27" fmla="*/ 1297781 w 1386681"/>
                <a:gd name="connsiteY27" fmla="*/ 1695450 h 1758950"/>
                <a:gd name="connsiteX28" fmla="*/ 1367631 w 1386681"/>
                <a:gd name="connsiteY28" fmla="*/ 1562100 h 1758950"/>
                <a:gd name="connsiteX29" fmla="*/ 1386681 w 1386681"/>
                <a:gd name="connsiteY29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266031 w 1386681"/>
                <a:gd name="connsiteY2" fmla="*/ 933450 h 1758950"/>
                <a:gd name="connsiteX3" fmla="*/ 1100931 w 1386681"/>
                <a:gd name="connsiteY3" fmla="*/ 679450 h 1758950"/>
                <a:gd name="connsiteX4" fmla="*/ 986631 w 1386681"/>
                <a:gd name="connsiteY4" fmla="*/ 520700 h 1758950"/>
                <a:gd name="connsiteX5" fmla="*/ 885031 w 1386681"/>
                <a:gd name="connsiteY5" fmla="*/ 368300 h 1758950"/>
                <a:gd name="connsiteX6" fmla="*/ 694531 w 1386681"/>
                <a:gd name="connsiteY6" fmla="*/ 209550 h 1758950"/>
                <a:gd name="connsiteX7" fmla="*/ 465931 w 1386681"/>
                <a:gd name="connsiteY7" fmla="*/ 120650 h 1758950"/>
                <a:gd name="connsiteX8" fmla="*/ 199231 w 1386681"/>
                <a:gd name="connsiteY8" fmla="*/ 38100 h 1758950"/>
                <a:gd name="connsiteX9" fmla="*/ 64294 w 1386681"/>
                <a:gd name="connsiteY9" fmla="*/ 0 h 1758950"/>
                <a:gd name="connsiteX10" fmla="*/ 0 w 1386681"/>
                <a:gd name="connsiteY10" fmla="*/ 196056 h 1758950"/>
                <a:gd name="connsiteX11" fmla="*/ 2381 w 1386681"/>
                <a:gd name="connsiteY11" fmla="*/ 298450 h 1758950"/>
                <a:gd name="connsiteX12" fmla="*/ 34131 w 1386681"/>
                <a:gd name="connsiteY12" fmla="*/ 393700 h 1758950"/>
                <a:gd name="connsiteX13" fmla="*/ 123031 w 1386681"/>
                <a:gd name="connsiteY13" fmla="*/ 469900 h 1758950"/>
                <a:gd name="connsiteX14" fmla="*/ 180181 w 1386681"/>
                <a:gd name="connsiteY14" fmla="*/ 565150 h 1758950"/>
                <a:gd name="connsiteX15" fmla="*/ 148431 w 1386681"/>
                <a:gd name="connsiteY15" fmla="*/ 698500 h 1758950"/>
                <a:gd name="connsiteX16" fmla="*/ 250031 w 1386681"/>
                <a:gd name="connsiteY16" fmla="*/ 628650 h 1758950"/>
                <a:gd name="connsiteX17" fmla="*/ 326231 w 1386681"/>
                <a:gd name="connsiteY17" fmla="*/ 590550 h 1758950"/>
                <a:gd name="connsiteX18" fmla="*/ 472281 w 1386681"/>
                <a:gd name="connsiteY18" fmla="*/ 609600 h 1758950"/>
                <a:gd name="connsiteX19" fmla="*/ 592931 w 1386681"/>
                <a:gd name="connsiteY19" fmla="*/ 711200 h 1758950"/>
                <a:gd name="connsiteX20" fmla="*/ 700881 w 1386681"/>
                <a:gd name="connsiteY20" fmla="*/ 812800 h 1758950"/>
                <a:gd name="connsiteX21" fmla="*/ 758031 w 1386681"/>
                <a:gd name="connsiteY21" fmla="*/ 996950 h 1758950"/>
                <a:gd name="connsiteX22" fmla="*/ 834231 w 1386681"/>
                <a:gd name="connsiteY22" fmla="*/ 1282700 h 1758950"/>
                <a:gd name="connsiteX23" fmla="*/ 973931 w 1386681"/>
                <a:gd name="connsiteY23" fmla="*/ 1593850 h 1758950"/>
                <a:gd name="connsiteX24" fmla="*/ 1069181 w 1386681"/>
                <a:gd name="connsiteY24" fmla="*/ 1708150 h 1758950"/>
                <a:gd name="connsiteX25" fmla="*/ 1164431 w 1386681"/>
                <a:gd name="connsiteY25" fmla="*/ 1752600 h 1758950"/>
                <a:gd name="connsiteX26" fmla="*/ 1221581 w 1386681"/>
                <a:gd name="connsiteY26" fmla="*/ 1758950 h 1758950"/>
                <a:gd name="connsiteX27" fmla="*/ 1297781 w 1386681"/>
                <a:gd name="connsiteY27" fmla="*/ 1695450 h 1758950"/>
                <a:gd name="connsiteX28" fmla="*/ 1367631 w 1386681"/>
                <a:gd name="connsiteY28" fmla="*/ 1562100 h 1758950"/>
                <a:gd name="connsiteX29" fmla="*/ 1386681 w 1386681"/>
                <a:gd name="connsiteY29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266031 w 1386681"/>
                <a:gd name="connsiteY2" fmla="*/ 933450 h 1758950"/>
                <a:gd name="connsiteX3" fmla="*/ 1100931 w 1386681"/>
                <a:gd name="connsiteY3" fmla="*/ 679450 h 1758950"/>
                <a:gd name="connsiteX4" fmla="*/ 986631 w 1386681"/>
                <a:gd name="connsiteY4" fmla="*/ 520700 h 1758950"/>
                <a:gd name="connsiteX5" fmla="*/ 885031 w 1386681"/>
                <a:gd name="connsiteY5" fmla="*/ 368300 h 1758950"/>
                <a:gd name="connsiteX6" fmla="*/ 694531 w 1386681"/>
                <a:gd name="connsiteY6" fmla="*/ 209550 h 1758950"/>
                <a:gd name="connsiteX7" fmla="*/ 482600 w 1386681"/>
                <a:gd name="connsiteY7" fmla="*/ 113507 h 1758950"/>
                <a:gd name="connsiteX8" fmla="*/ 199231 w 1386681"/>
                <a:gd name="connsiteY8" fmla="*/ 38100 h 1758950"/>
                <a:gd name="connsiteX9" fmla="*/ 64294 w 1386681"/>
                <a:gd name="connsiteY9" fmla="*/ 0 h 1758950"/>
                <a:gd name="connsiteX10" fmla="*/ 0 w 1386681"/>
                <a:gd name="connsiteY10" fmla="*/ 196056 h 1758950"/>
                <a:gd name="connsiteX11" fmla="*/ 2381 w 1386681"/>
                <a:gd name="connsiteY11" fmla="*/ 298450 h 1758950"/>
                <a:gd name="connsiteX12" fmla="*/ 34131 w 1386681"/>
                <a:gd name="connsiteY12" fmla="*/ 393700 h 1758950"/>
                <a:gd name="connsiteX13" fmla="*/ 123031 w 1386681"/>
                <a:gd name="connsiteY13" fmla="*/ 469900 h 1758950"/>
                <a:gd name="connsiteX14" fmla="*/ 180181 w 1386681"/>
                <a:gd name="connsiteY14" fmla="*/ 565150 h 1758950"/>
                <a:gd name="connsiteX15" fmla="*/ 148431 w 1386681"/>
                <a:gd name="connsiteY15" fmla="*/ 698500 h 1758950"/>
                <a:gd name="connsiteX16" fmla="*/ 250031 w 1386681"/>
                <a:gd name="connsiteY16" fmla="*/ 628650 h 1758950"/>
                <a:gd name="connsiteX17" fmla="*/ 326231 w 1386681"/>
                <a:gd name="connsiteY17" fmla="*/ 590550 h 1758950"/>
                <a:gd name="connsiteX18" fmla="*/ 472281 w 1386681"/>
                <a:gd name="connsiteY18" fmla="*/ 609600 h 1758950"/>
                <a:gd name="connsiteX19" fmla="*/ 592931 w 1386681"/>
                <a:gd name="connsiteY19" fmla="*/ 711200 h 1758950"/>
                <a:gd name="connsiteX20" fmla="*/ 700881 w 1386681"/>
                <a:gd name="connsiteY20" fmla="*/ 812800 h 1758950"/>
                <a:gd name="connsiteX21" fmla="*/ 758031 w 1386681"/>
                <a:gd name="connsiteY21" fmla="*/ 996950 h 1758950"/>
                <a:gd name="connsiteX22" fmla="*/ 834231 w 1386681"/>
                <a:gd name="connsiteY22" fmla="*/ 1282700 h 1758950"/>
                <a:gd name="connsiteX23" fmla="*/ 973931 w 1386681"/>
                <a:gd name="connsiteY23" fmla="*/ 1593850 h 1758950"/>
                <a:gd name="connsiteX24" fmla="*/ 1069181 w 1386681"/>
                <a:gd name="connsiteY24" fmla="*/ 1708150 h 1758950"/>
                <a:gd name="connsiteX25" fmla="*/ 1164431 w 1386681"/>
                <a:gd name="connsiteY25" fmla="*/ 1752600 h 1758950"/>
                <a:gd name="connsiteX26" fmla="*/ 1221581 w 1386681"/>
                <a:gd name="connsiteY26" fmla="*/ 1758950 h 1758950"/>
                <a:gd name="connsiteX27" fmla="*/ 1297781 w 1386681"/>
                <a:gd name="connsiteY27" fmla="*/ 1695450 h 1758950"/>
                <a:gd name="connsiteX28" fmla="*/ 1367631 w 1386681"/>
                <a:gd name="connsiteY28" fmla="*/ 1562100 h 1758950"/>
                <a:gd name="connsiteX29" fmla="*/ 1386681 w 1386681"/>
                <a:gd name="connsiteY29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266031 w 1386681"/>
                <a:gd name="connsiteY2" fmla="*/ 933450 h 1758950"/>
                <a:gd name="connsiteX3" fmla="*/ 1100931 w 1386681"/>
                <a:gd name="connsiteY3" fmla="*/ 679450 h 1758950"/>
                <a:gd name="connsiteX4" fmla="*/ 986631 w 1386681"/>
                <a:gd name="connsiteY4" fmla="*/ 520700 h 1758950"/>
                <a:gd name="connsiteX5" fmla="*/ 885031 w 1386681"/>
                <a:gd name="connsiteY5" fmla="*/ 368300 h 1758950"/>
                <a:gd name="connsiteX6" fmla="*/ 689768 w 1386681"/>
                <a:gd name="connsiteY6" fmla="*/ 223838 h 1758950"/>
                <a:gd name="connsiteX7" fmla="*/ 482600 w 1386681"/>
                <a:gd name="connsiteY7" fmla="*/ 113507 h 1758950"/>
                <a:gd name="connsiteX8" fmla="*/ 199231 w 1386681"/>
                <a:gd name="connsiteY8" fmla="*/ 38100 h 1758950"/>
                <a:gd name="connsiteX9" fmla="*/ 64294 w 1386681"/>
                <a:gd name="connsiteY9" fmla="*/ 0 h 1758950"/>
                <a:gd name="connsiteX10" fmla="*/ 0 w 1386681"/>
                <a:gd name="connsiteY10" fmla="*/ 196056 h 1758950"/>
                <a:gd name="connsiteX11" fmla="*/ 2381 w 1386681"/>
                <a:gd name="connsiteY11" fmla="*/ 298450 h 1758950"/>
                <a:gd name="connsiteX12" fmla="*/ 34131 w 1386681"/>
                <a:gd name="connsiteY12" fmla="*/ 393700 h 1758950"/>
                <a:gd name="connsiteX13" fmla="*/ 123031 w 1386681"/>
                <a:gd name="connsiteY13" fmla="*/ 469900 h 1758950"/>
                <a:gd name="connsiteX14" fmla="*/ 180181 w 1386681"/>
                <a:gd name="connsiteY14" fmla="*/ 565150 h 1758950"/>
                <a:gd name="connsiteX15" fmla="*/ 148431 w 1386681"/>
                <a:gd name="connsiteY15" fmla="*/ 698500 h 1758950"/>
                <a:gd name="connsiteX16" fmla="*/ 250031 w 1386681"/>
                <a:gd name="connsiteY16" fmla="*/ 628650 h 1758950"/>
                <a:gd name="connsiteX17" fmla="*/ 326231 w 1386681"/>
                <a:gd name="connsiteY17" fmla="*/ 590550 h 1758950"/>
                <a:gd name="connsiteX18" fmla="*/ 472281 w 1386681"/>
                <a:gd name="connsiteY18" fmla="*/ 609600 h 1758950"/>
                <a:gd name="connsiteX19" fmla="*/ 592931 w 1386681"/>
                <a:gd name="connsiteY19" fmla="*/ 711200 h 1758950"/>
                <a:gd name="connsiteX20" fmla="*/ 700881 w 1386681"/>
                <a:gd name="connsiteY20" fmla="*/ 812800 h 1758950"/>
                <a:gd name="connsiteX21" fmla="*/ 758031 w 1386681"/>
                <a:gd name="connsiteY21" fmla="*/ 996950 h 1758950"/>
                <a:gd name="connsiteX22" fmla="*/ 834231 w 1386681"/>
                <a:gd name="connsiteY22" fmla="*/ 1282700 h 1758950"/>
                <a:gd name="connsiteX23" fmla="*/ 973931 w 1386681"/>
                <a:gd name="connsiteY23" fmla="*/ 1593850 h 1758950"/>
                <a:gd name="connsiteX24" fmla="*/ 1069181 w 1386681"/>
                <a:gd name="connsiteY24" fmla="*/ 1708150 h 1758950"/>
                <a:gd name="connsiteX25" fmla="*/ 1164431 w 1386681"/>
                <a:gd name="connsiteY25" fmla="*/ 1752600 h 1758950"/>
                <a:gd name="connsiteX26" fmla="*/ 1221581 w 1386681"/>
                <a:gd name="connsiteY26" fmla="*/ 1758950 h 1758950"/>
                <a:gd name="connsiteX27" fmla="*/ 1297781 w 1386681"/>
                <a:gd name="connsiteY27" fmla="*/ 1695450 h 1758950"/>
                <a:gd name="connsiteX28" fmla="*/ 1367631 w 1386681"/>
                <a:gd name="connsiteY28" fmla="*/ 1562100 h 1758950"/>
                <a:gd name="connsiteX29" fmla="*/ 1386681 w 1386681"/>
                <a:gd name="connsiteY29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266031 w 1386681"/>
                <a:gd name="connsiteY2" fmla="*/ 933450 h 1758950"/>
                <a:gd name="connsiteX3" fmla="*/ 1100931 w 1386681"/>
                <a:gd name="connsiteY3" fmla="*/ 679450 h 1758950"/>
                <a:gd name="connsiteX4" fmla="*/ 986631 w 1386681"/>
                <a:gd name="connsiteY4" fmla="*/ 520700 h 1758950"/>
                <a:gd name="connsiteX5" fmla="*/ 820737 w 1386681"/>
                <a:gd name="connsiteY5" fmla="*/ 292100 h 1758950"/>
                <a:gd name="connsiteX6" fmla="*/ 689768 w 1386681"/>
                <a:gd name="connsiteY6" fmla="*/ 223838 h 1758950"/>
                <a:gd name="connsiteX7" fmla="*/ 482600 w 1386681"/>
                <a:gd name="connsiteY7" fmla="*/ 113507 h 1758950"/>
                <a:gd name="connsiteX8" fmla="*/ 199231 w 1386681"/>
                <a:gd name="connsiteY8" fmla="*/ 38100 h 1758950"/>
                <a:gd name="connsiteX9" fmla="*/ 64294 w 1386681"/>
                <a:gd name="connsiteY9" fmla="*/ 0 h 1758950"/>
                <a:gd name="connsiteX10" fmla="*/ 0 w 1386681"/>
                <a:gd name="connsiteY10" fmla="*/ 196056 h 1758950"/>
                <a:gd name="connsiteX11" fmla="*/ 2381 w 1386681"/>
                <a:gd name="connsiteY11" fmla="*/ 298450 h 1758950"/>
                <a:gd name="connsiteX12" fmla="*/ 34131 w 1386681"/>
                <a:gd name="connsiteY12" fmla="*/ 393700 h 1758950"/>
                <a:gd name="connsiteX13" fmla="*/ 123031 w 1386681"/>
                <a:gd name="connsiteY13" fmla="*/ 469900 h 1758950"/>
                <a:gd name="connsiteX14" fmla="*/ 180181 w 1386681"/>
                <a:gd name="connsiteY14" fmla="*/ 565150 h 1758950"/>
                <a:gd name="connsiteX15" fmla="*/ 148431 w 1386681"/>
                <a:gd name="connsiteY15" fmla="*/ 698500 h 1758950"/>
                <a:gd name="connsiteX16" fmla="*/ 250031 w 1386681"/>
                <a:gd name="connsiteY16" fmla="*/ 628650 h 1758950"/>
                <a:gd name="connsiteX17" fmla="*/ 326231 w 1386681"/>
                <a:gd name="connsiteY17" fmla="*/ 590550 h 1758950"/>
                <a:gd name="connsiteX18" fmla="*/ 472281 w 1386681"/>
                <a:gd name="connsiteY18" fmla="*/ 609600 h 1758950"/>
                <a:gd name="connsiteX19" fmla="*/ 592931 w 1386681"/>
                <a:gd name="connsiteY19" fmla="*/ 711200 h 1758950"/>
                <a:gd name="connsiteX20" fmla="*/ 700881 w 1386681"/>
                <a:gd name="connsiteY20" fmla="*/ 812800 h 1758950"/>
                <a:gd name="connsiteX21" fmla="*/ 758031 w 1386681"/>
                <a:gd name="connsiteY21" fmla="*/ 996950 h 1758950"/>
                <a:gd name="connsiteX22" fmla="*/ 834231 w 1386681"/>
                <a:gd name="connsiteY22" fmla="*/ 1282700 h 1758950"/>
                <a:gd name="connsiteX23" fmla="*/ 973931 w 1386681"/>
                <a:gd name="connsiteY23" fmla="*/ 1593850 h 1758950"/>
                <a:gd name="connsiteX24" fmla="*/ 1069181 w 1386681"/>
                <a:gd name="connsiteY24" fmla="*/ 1708150 h 1758950"/>
                <a:gd name="connsiteX25" fmla="*/ 1164431 w 1386681"/>
                <a:gd name="connsiteY25" fmla="*/ 1752600 h 1758950"/>
                <a:gd name="connsiteX26" fmla="*/ 1221581 w 1386681"/>
                <a:gd name="connsiteY26" fmla="*/ 1758950 h 1758950"/>
                <a:gd name="connsiteX27" fmla="*/ 1297781 w 1386681"/>
                <a:gd name="connsiteY27" fmla="*/ 1695450 h 1758950"/>
                <a:gd name="connsiteX28" fmla="*/ 1367631 w 1386681"/>
                <a:gd name="connsiteY28" fmla="*/ 1562100 h 1758950"/>
                <a:gd name="connsiteX29" fmla="*/ 1386681 w 1386681"/>
                <a:gd name="connsiteY29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266031 w 1386681"/>
                <a:gd name="connsiteY2" fmla="*/ 933450 h 1758950"/>
                <a:gd name="connsiteX3" fmla="*/ 1192213 w 1386681"/>
                <a:gd name="connsiteY3" fmla="*/ 796131 h 1758950"/>
                <a:gd name="connsiteX4" fmla="*/ 1100931 w 1386681"/>
                <a:gd name="connsiteY4" fmla="*/ 679450 h 1758950"/>
                <a:gd name="connsiteX5" fmla="*/ 986631 w 1386681"/>
                <a:gd name="connsiteY5" fmla="*/ 520700 h 1758950"/>
                <a:gd name="connsiteX6" fmla="*/ 820737 w 1386681"/>
                <a:gd name="connsiteY6" fmla="*/ 292100 h 1758950"/>
                <a:gd name="connsiteX7" fmla="*/ 689768 w 1386681"/>
                <a:gd name="connsiteY7" fmla="*/ 223838 h 1758950"/>
                <a:gd name="connsiteX8" fmla="*/ 482600 w 1386681"/>
                <a:gd name="connsiteY8" fmla="*/ 113507 h 1758950"/>
                <a:gd name="connsiteX9" fmla="*/ 199231 w 1386681"/>
                <a:gd name="connsiteY9" fmla="*/ 38100 h 1758950"/>
                <a:gd name="connsiteX10" fmla="*/ 64294 w 1386681"/>
                <a:gd name="connsiteY10" fmla="*/ 0 h 1758950"/>
                <a:gd name="connsiteX11" fmla="*/ 0 w 1386681"/>
                <a:gd name="connsiteY11" fmla="*/ 196056 h 1758950"/>
                <a:gd name="connsiteX12" fmla="*/ 2381 w 1386681"/>
                <a:gd name="connsiteY12" fmla="*/ 298450 h 1758950"/>
                <a:gd name="connsiteX13" fmla="*/ 34131 w 1386681"/>
                <a:gd name="connsiteY13" fmla="*/ 393700 h 1758950"/>
                <a:gd name="connsiteX14" fmla="*/ 123031 w 1386681"/>
                <a:gd name="connsiteY14" fmla="*/ 469900 h 1758950"/>
                <a:gd name="connsiteX15" fmla="*/ 180181 w 1386681"/>
                <a:gd name="connsiteY15" fmla="*/ 565150 h 1758950"/>
                <a:gd name="connsiteX16" fmla="*/ 148431 w 1386681"/>
                <a:gd name="connsiteY16" fmla="*/ 698500 h 1758950"/>
                <a:gd name="connsiteX17" fmla="*/ 250031 w 1386681"/>
                <a:gd name="connsiteY17" fmla="*/ 628650 h 1758950"/>
                <a:gd name="connsiteX18" fmla="*/ 326231 w 1386681"/>
                <a:gd name="connsiteY18" fmla="*/ 590550 h 1758950"/>
                <a:gd name="connsiteX19" fmla="*/ 472281 w 1386681"/>
                <a:gd name="connsiteY19" fmla="*/ 609600 h 1758950"/>
                <a:gd name="connsiteX20" fmla="*/ 592931 w 1386681"/>
                <a:gd name="connsiteY20" fmla="*/ 711200 h 1758950"/>
                <a:gd name="connsiteX21" fmla="*/ 700881 w 1386681"/>
                <a:gd name="connsiteY21" fmla="*/ 812800 h 1758950"/>
                <a:gd name="connsiteX22" fmla="*/ 758031 w 1386681"/>
                <a:gd name="connsiteY22" fmla="*/ 996950 h 1758950"/>
                <a:gd name="connsiteX23" fmla="*/ 834231 w 1386681"/>
                <a:gd name="connsiteY23" fmla="*/ 1282700 h 1758950"/>
                <a:gd name="connsiteX24" fmla="*/ 973931 w 1386681"/>
                <a:gd name="connsiteY24" fmla="*/ 1593850 h 1758950"/>
                <a:gd name="connsiteX25" fmla="*/ 1069181 w 1386681"/>
                <a:gd name="connsiteY25" fmla="*/ 1708150 h 1758950"/>
                <a:gd name="connsiteX26" fmla="*/ 1164431 w 1386681"/>
                <a:gd name="connsiteY26" fmla="*/ 1752600 h 1758950"/>
                <a:gd name="connsiteX27" fmla="*/ 1221581 w 1386681"/>
                <a:gd name="connsiteY27" fmla="*/ 1758950 h 1758950"/>
                <a:gd name="connsiteX28" fmla="*/ 1297781 w 1386681"/>
                <a:gd name="connsiteY28" fmla="*/ 1695450 h 1758950"/>
                <a:gd name="connsiteX29" fmla="*/ 1367631 w 1386681"/>
                <a:gd name="connsiteY29" fmla="*/ 1562100 h 1758950"/>
                <a:gd name="connsiteX30" fmla="*/ 1386681 w 1386681"/>
                <a:gd name="connsiteY30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323182 w 1386681"/>
                <a:gd name="connsiteY2" fmla="*/ 1081881 h 1758950"/>
                <a:gd name="connsiteX3" fmla="*/ 1266031 w 1386681"/>
                <a:gd name="connsiteY3" fmla="*/ 933450 h 1758950"/>
                <a:gd name="connsiteX4" fmla="*/ 1192213 w 1386681"/>
                <a:gd name="connsiteY4" fmla="*/ 796131 h 1758950"/>
                <a:gd name="connsiteX5" fmla="*/ 1100931 w 1386681"/>
                <a:gd name="connsiteY5" fmla="*/ 679450 h 1758950"/>
                <a:gd name="connsiteX6" fmla="*/ 986631 w 1386681"/>
                <a:gd name="connsiteY6" fmla="*/ 520700 h 1758950"/>
                <a:gd name="connsiteX7" fmla="*/ 820737 w 1386681"/>
                <a:gd name="connsiteY7" fmla="*/ 292100 h 1758950"/>
                <a:gd name="connsiteX8" fmla="*/ 689768 w 1386681"/>
                <a:gd name="connsiteY8" fmla="*/ 223838 h 1758950"/>
                <a:gd name="connsiteX9" fmla="*/ 482600 w 1386681"/>
                <a:gd name="connsiteY9" fmla="*/ 113507 h 1758950"/>
                <a:gd name="connsiteX10" fmla="*/ 199231 w 1386681"/>
                <a:gd name="connsiteY10" fmla="*/ 38100 h 1758950"/>
                <a:gd name="connsiteX11" fmla="*/ 64294 w 1386681"/>
                <a:gd name="connsiteY11" fmla="*/ 0 h 1758950"/>
                <a:gd name="connsiteX12" fmla="*/ 0 w 1386681"/>
                <a:gd name="connsiteY12" fmla="*/ 196056 h 1758950"/>
                <a:gd name="connsiteX13" fmla="*/ 2381 w 1386681"/>
                <a:gd name="connsiteY13" fmla="*/ 298450 h 1758950"/>
                <a:gd name="connsiteX14" fmla="*/ 34131 w 1386681"/>
                <a:gd name="connsiteY14" fmla="*/ 393700 h 1758950"/>
                <a:gd name="connsiteX15" fmla="*/ 123031 w 1386681"/>
                <a:gd name="connsiteY15" fmla="*/ 469900 h 1758950"/>
                <a:gd name="connsiteX16" fmla="*/ 180181 w 1386681"/>
                <a:gd name="connsiteY16" fmla="*/ 565150 h 1758950"/>
                <a:gd name="connsiteX17" fmla="*/ 148431 w 1386681"/>
                <a:gd name="connsiteY17" fmla="*/ 698500 h 1758950"/>
                <a:gd name="connsiteX18" fmla="*/ 250031 w 1386681"/>
                <a:gd name="connsiteY18" fmla="*/ 628650 h 1758950"/>
                <a:gd name="connsiteX19" fmla="*/ 326231 w 1386681"/>
                <a:gd name="connsiteY19" fmla="*/ 590550 h 1758950"/>
                <a:gd name="connsiteX20" fmla="*/ 472281 w 1386681"/>
                <a:gd name="connsiteY20" fmla="*/ 609600 h 1758950"/>
                <a:gd name="connsiteX21" fmla="*/ 592931 w 1386681"/>
                <a:gd name="connsiteY21" fmla="*/ 711200 h 1758950"/>
                <a:gd name="connsiteX22" fmla="*/ 700881 w 1386681"/>
                <a:gd name="connsiteY22" fmla="*/ 812800 h 1758950"/>
                <a:gd name="connsiteX23" fmla="*/ 758031 w 1386681"/>
                <a:gd name="connsiteY23" fmla="*/ 996950 h 1758950"/>
                <a:gd name="connsiteX24" fmla="*/ 834231 w 1386681"/>
                <a:gd name="connsiteY24" fmla="*/ 1282700 h 1758950"/>
                <a:gd name="connsiteX25" fmla="*/ 973931 w 1386681"/>
                <a:gd name="connsiteY25" fmla="*/ 1593850 h 1758950"/>
                <a:gd name="connsiteX26" fmla="*/ 1069181 w 1386681"/>
                <a:gd name="connsiteY26" fmla="*/ 1708150 h 1758950"/>
                <a:gd name="connsiteX27" fmla="*/ 1164431 w 1386681"/>
                <a:gd name="connsiteY27" fmla="*/ 1752600 h 1758950"/>
                <a:gd name="connsiteX28" fmla="*/ 1221581 w 1386681"/>
                <a:gd name="connsiteY28" fmla="*/ 1758950 h 1758950"/>
                <a:gd name="connsiteX29" fmla="*/ 1297781 w 1386681"/>
                <a:gd name="connsiteY29" fmla="*/ 1695450 h 1758950"/>
                <a:gd name="connsiteX30" fmla="*/ 1367631 w 1386681"/>
                <a:gd name="connsiteY30" fmla="*/ 1562100 h 1758950"/>
                <a:gd name="connsiteX31" fmla="*/ 1386681 w 1386681"/>
                <a:gd name="connsiteY31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323182 w 1386681"/>
                <a:gd name="connsiteY2" fmla="*/ 1081881 h 1758950"/>
                <a:gd name="connsiteX3" fmla="*/ 1266031 w 1386681"/>
                <a:gd name="connsiteY3" fmla="*/ 933450 h 1758950"/>
                <a:gd name="connsiteX4" fmla="*/ 1192213 w 1386681"/>
                <a:gd name="connsiteY4" fmla="*/ 796131 h 1758950"/>
                <a:gd name="connsiteX5" fmla="*/ 1100931 w 1386681"/>
                <a:gd name="connsiteY5" fmla="*/ 679450 h 1758950"/>
                <a:gd name="connsiteX6" fmla="*/ 986631 w 1386681"/>
                <a:gd name="connsiteY6" fmla="*/ 520700 h 1758950"/>
                <a:gd name="connsiteX7" fmla="*/ 820737 w 1386681"/>
                <a:gd name="connsiteY7" fmla="*/ 292100 h 1758950"/>
                <a:gd name="connsiteX8" fmla="*/ 689768 w 1386681"/>
                <a:gd name="connsiteY8" fmla="*/ 223838 h 1758950"/>
                <a:gd name="connsiteX9" fmla="*/ 482600 w 1386681"/>
                <a:gd name="connsiteY9" fmla="*/ 113507 h 1758950"/>
                <a:gd name="connsiteX10" fmla="*/ 199231 w 1386681"/>
                <a:gd name="connsiteY10" fmla="*/ 38100 h 1758950"/>
                <a:gd name="connsiteX11" fmla="*/ 64294 w 1386681"/>
                <a:gd name="connsiteY11" fmla="*/ 0 h 1758950"/>
                <a:gd name="connsiteX12" fmla="*/ 0 w 1386681"/>
                <a:gd name="connsiteY12" fmla="*/ 196056 h 1758950"/>
                <a:gd name="connsiteX13" fmla="*/ 2381 w 1386681"/>
                <a:gd name="connsiteY13" fmla="*/ 298450 h 1758950"/>
                <a:gd name="connsiteX14" fmla="*/ 34131 w 1386681"/>
                <a:gd name="connsiteY14" fmla="*/ 393700 h 1758950"/>
                <a:gd name="connsiteX15" fmla="*/ 123031 w 1386681"/>
                <a:gd name="connsiteY15" fmla="*/ 469900 h 1758950"/>
                <a:gd name="connsiteX16" fmla="*/ 180181 w 1386681"/>
                <a:gd name="connsiteY16" fmla="*/ 565150 h 1758950"/>
                <a:gd name="connsiteX17" fmla="*/ 148431 w 1386681"/>
                <a:gd name="connsiteY17" fmla="*/ 698500 h 1758950"/>
                <a:gd name="connsiteX18" fmla="*/ 273843 w 1386681"/>
                <a:gd name="connsiteY18" fmla="*/ 597694 h 1758950"/>
                <a:gd name="connsiteX19" fmla="*/ 326231 w 1386681"/>
                <a:gd name="connsiteY19" fmla="*/ 590550 h 1758950"/>
                <a:gd name="connsiteX20" fmla="*/ 472281 w 1386681"/>
                <a:gd name="connsiteY20" fmla="*/ 609600 h 1758950"/>
                <a:gd name="connsiteX21" fmla="*/ 592931 w 1386681"/>
                <a:gd name="connsiteY21" fmla="*/ 711200 h 1758950"/>
                <a:gd name="connsiteX22" fmla="*/ 700881 w 1386681"/>
                <a:gd name="connsiteY22" fmla="*/ 812800 h 1758950"/>
                <a:gd name="connsiteX23" fmla="*/ 758031 w 1386681"/>
                <a:gd name="connsiteY23" fmla="*/ 996950 h 1758950"/>
                <a:gd name="connsiteX24" fmla="*/ 834231 w 1386681"/>
                <a:gd name="connsiteY24" fmla="*/ 1282700 h 1758950"/>
                <a:gd name="connsiteX25" fmla="*/ 973931 w 1386681"/>
                <a:gd name="connsiteY25" fmla="*/ 1593850 h 1758950"/>
                <a:gd name="connsiteX26" fmla="*/ 1069181 w 1386681"/>
                <a:gd name="connsiteY26" fmla="*/ 1708150 h 1758950"/>
                <a:gd name="connsiteX27" fmla="*/ 1164431 w 1386681"/>
                <a:gd name="connsiteY27" fmla="*/ 1752600 h 1758950"/>
                <a:gd name="connsiteX28" fmla="*/ 1221581 w 1386681"/>
                <a:gd name="connsiteY28" fmla="*/ 1758950 h 1758950"/>
                <a:gd name="connsiteX29" fmla="*/ 1297781 w 1386681"/>
                <a:gd name="connsiteY29" fmla="*/ 1695450 h 1758950"/>
                <a:gd name="connsiteX30" fmla="*/ 1367631 w 1386681"/>
                <a:gd name="connsiteY30" fmla="*/ 1562100 h 1758950"/>
                <a:gd name="connsiteX31" fmla="*/ 1386681 w 1386681"/>
                <a:gd name="connsiteY31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323182 w 1386681"/>
                <a:gd name="connsiteY2" fmla="*/ 1081881 h 1758950"/>
                <a:gd name="connsiteX3" fmla="*/ 1266031 w 1386681"/>
                <a:gd name="connsiteY3" fmla="*/ 933450 h 1758950"/>
                <a:gd name="connsiteX4" fmla="*/ 1192213 w 1386681"/>
                <a:gd name="connsiteY4" fmla="*/ 796131 h 1758950"/>
                <a:gd name="connsiteX5" fmla="*/ 1100931 w 1386681"/>
                <a:gd name="connsiteY5" fmla="*/ 679450 h 1758950"/>
                <a:gd name="connsiteX6" fmla="*/ 986631 w 1386681"/>
                <a:gd name="connsiteY6" fmla="*/ 520700 h 1758950"/>
                <a:gd name="connsiteX7" fmla="*/ 820737 w 1386681"/>
                <a:gd name="connsiteY7" fmla="*/ 292100 h 1758950"/>
                <a:gd name="connsiteX8" fmla="*/ 689768 w 1386681"/>
                <a:gd name="connsiteY8" fmla="*/ 223838 h 1758950"/>
                <a:gd name="connsiteX9" fmla="*/ 482600 w 1386681"/>
                <a:gd name="connsiteY9" fmla="*/ 113507 h 1758950"/>
                <a:gd name="connsiteX10" fmla="*/ 199231 w 1386681"/>
                <a:gd name="connsiteY10" fmla="*/ 38100 h 1758950"/>
                <a:gd name="connsiteX11" fmla="*/ 64294 w 1386681"/>
                <a:gd name="connsiteY11" fmla="*/ 0 h 1758950"/>
                <a:gd name="connsiteX12" fmla="*/ 0 w 1386681"/>
                <a:gd name="connsiteY12" fmla="*/ 196056 h 1758950"/>
                <a:gd name="connsiteX13" fmla="*/ 2381 w 1386681"/>
                <a:gd name="connsiteY13" fmla="*/ 298450 h 1758950"/>
                <a:gd name="connsiteX14" fmla="*/ 34131 w 1386681"/>
                <a:gd name="connsiteY14" fmla="*/ 393700 h 1758950"/>
                <a:gd name="connsiteX15" fmla="*/ 123031 w 1386681"/>
                <a:gd name="connsiteY15" fmla="*/ 469900 h 1758950"/>
                <a:gd name="connsiteX16" fmla="*/ 180181 w 1386681"/>
                <a:gd name="connsiteY16" fmla="*/ 565150 h 1758950"/>
                <a:gd name="connsiteX17" fmla="*/ 148431 w 1386681"/>
                <a:gd name="connsiteY17" fmla="*/ 698500 h 1758950"/>
                <a:gd name="connsiteX18" fmla="*/ 273843 w 1386681"/>
                <a:gd name="connsiteY18" fmla="*/ 597694 h 1758950"/>
                <a:gd name="connsiteX19" fmla="*/ 326231 w 1386681"/>
                <a:gd name="connsiteY19" fmla="*/ 590550 h 1758950"/>
                <a:gd name="connsiteX20" fmla="*/ 472281 w 1386681"/>
                <a:gd name="connsiteY20" fmla="*/ 609600 h 1758950"/>
                <a:gd name="connsiteX21" fmla="*/ 628649 w 1386681"/>
                <a:gd name="connsiteY21" fmla="*/ 723106 h 1758950"/>
                <a:gd name="connsiteX22" fmla="*/ 700881 w 1386681"/>
                <a:gd name="connsiteY22" fmla="*/ 812800 h 1758950"/>
                <a:gd name="connsiteX23" fmla="*/ 758031 w 1386681"/>
                <a:gd name="connsiteY23" fmla="*/ 996950 h 1758950"/>
                <a:gd name="connsiteX24" fmla="*/ 834231 w 1386681"/>
                <a:gd name="connsiteY24" fmla="*/ 1282700 h 1758950"/>
                <a:gd name="connsiteX25" fmla="*/ 973931 w 1386681"/>
                <a:gd name="connsiteY25" fmla="*/ 1593850 h 1758950"/>
                <a:gd name="connsiteX26" fmla="*/ 1069181 w 1386681"/>
                <a:gd name="connsiteY26" fmla="*/ 1708150 h 1758950"/>
                <a:gd name="connsiteX27" fmla="*/ 1164431 w 1386681"/>
                <a:gd name="connsiteY27" fmla="*/ 1752600 h 1758950"/>
                <a:gd name="connsiteX28" fmla="*/ 1221581 w 1386681"/>
                <a:gd name="connsiteY28" fmla="*/ 1758950 h 1758950"/>
                <a:gd name="connsiteX29" fmla="*/ 1297781 w 1386681"/>
                <a:gd name="connsiteY29" fmla="*/ 1695450 h 1758950"/>
                <a:gd name="connsiteX30" fmla="*/ 1367631 w 1386681"/>
                <a:gd name="connsiteY30" fmla="*/ 1562100 h 1758950"/>
                <a:gd name="connsiteX31" fmla="*/ 1386681 w 1386681"/>
                <a:gd name="connsiteY31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323182 w 1386681"/>
                <a:gd name="connsiteY2" fmla="*/ 1081881 h 1758950"/>
                <a:gd name="connsiteX3" fmla="*/ 1266031 w 1386681"/>
                <a:gd name="connsiteY3" fmla="*/ 933450 h 1758950"/>
                <a:gd name="connsiteX4" fmla="*/ 1192213 w 1386681"/>
                <a:gd name="connsiteY4" fmla="*/ 796131 h 1758950"/>
                <a:gd name="connsiteX5" fmla="*/ 1100931 w 1386681"/>
                <a:gd name="connsiteY5" fmla="*/ 679450 h 1758950"/>
                <a:gd name="connsiteX6" fmla="*/ 986631 w 1386681"/>
                <a:gd name="connsiteY6" fmla="*/ 520700 h 1758950"/>
                <a:gd name="connsiteX7" fmla="*/ 820737 w 1386681"/>
                <a:gd name="connsiteY7" fmla="*/ 292100 h 1758950"/>
                <a:gd name="connsiteX8" fmla="*/ 689768 w 1386681"/>
                <a:gd name="connsiteY8" fmla="*/ 223838 h 1758950"/>
                <a:gd name="connsiteX9" fmla="*/ 482600 w 1386681"/>
                <a:gd name="connsiteY9" fmla="*/ 113507 h 1758950"/>
                <a:gd name="connsiteX10" fmla="*/ 199231 w 1386681"/>
                <a:gd name="connsiteY10" fmla="*/ 38100 h 1758950"/>
                <a:gd name="connsiteX11" fmla="*/ 64294 w 1386681"/>
                <a:gd name="connsiteY11" fmla="*/ 0 h 1758950"/>
                <a:gd name="connsiteX12" fmla="*/ 0 w 1386681"/>
                <a:gd name="connsiteY12" fmla="*/ 196056 h 1758950"/>
                <a:gd name="connsiteX13" fmla="*/ 2381 w 1386681"/>
                <a:gd name="connsiteY13" fmla="*/ 298450 h 1758950"/>
                <a:gd name="connsiteX14" fmla="*/ 34131 w 1386681"/>
                <a:gd name="connsiteY14" fmla="*/ 393700 h 1758950"/>
                <a:gd name="connsiteX15" fmla="*/ 123031 w 1386681"/>
                <a:gd name="connsiteY15" fmla="*/ 469900 h 1758950"/>
                <a:gd name="connsiteX16" fmla="*/ 180181 w 1386681"/>
                <a:gd name="connsiteY16" fmla="*/ 565150 h 1758950"/>
                <a:gd name="connsiteX17" fmla="*/ 148431 w 1386681"/>
                <a:gd name="connsiteY17" fmla="*/ 698500 h 1758950"/>
                <a:gd name="connsiteX18" fmla="*/ 273843 w 1386681"/>
                <a:gd name="connsiteY18" fmla="*/ 597694 h 1758950"/>
                <a:gd name="connsiteX19" fmla="*/ 326231 w 1386681"/>
                <a:gd name="connsiteY19" fmla="*/ 590550 h 1758950"/>
                <a:gd name="connsiteX20" fmla="*/ 472281 w 1386681"/>
                <a:gd name="connsiteY20" fmla="*/ 609600 h 1758950"/>
                <a:gd name="connsiteX21" fmla="*/ 628649 w 1386681"/>
                <a:gd name="connsiteY21" fmla="*/ 723106 h 1758950"/>
                <a:gd name="connsiteX22" fmla="*/ 700881 w 1386681"/>
                <a:gd name="connsiteY22" fmla="*/ 838994 h 1758950"/>
                <a:gd name="connsiteX23" fmla="*/ 758031 w 1386681"/>
                <a:gd name="connsiteY23" fmla="*/ 996950 h 1758950"/>
                <a:gd name="connsiteX24" fmla="*/ 834231 w 1386681"/>
                <a:gd name="connsiteY24" fmla="*/ 1282700 h 1758950"/>
                <a:gd name="connsiteX25" fmla="*/ 973931 w 1386681"/>
                <a:gd name="connsiteY25" fmla="*/ 1593850 h 1758950"/>
                <a:gd name="connsiteX26" fmla="*/ 1069181 w 1386681"/>
                <a:gd name="connsiteY26" fmla="*/ 1708150 h 1758950"/>
                <a:gd name="connsiteX27" fmla="*/ 1164431 w 1386681"/>
                <a:gd name="connsiteY27" fmla="*/ 1752600 h 1758950"/>
                <a:gd name="connsiteX28" fmla="*/ 1221581 w 1386681"/>
                <a:gd name="connsiteY28" fmla="*/ 1758950 h 1758950"/>
                <a:gd name="connsiteX29" fmla="*/ 1297781 w 1386681"/>
                <a:gd name="connsiteY29" fmla="*/ 1695450 h 1758950"/>
                <a:gd name="connsiteX30" fmla="*/ 1367631 w 1386681"/>
                <a:gd name="connsiteY30" fmla="*/ 1562100 h 1758950"/>
                <a:gd name="connsiteX31" fmla="*/ 1386681 w 1386681"/>
                <a:gd name="connsiteY31" fmla="*/ 1466850 h 1758950"/>
                <a:gd name="connsiteX0" fmla="*/ 1373981 w 1386681"/>
                <a:gd name="connsiteY0" fmla="*/ 1409700 h 1758950"/>
                <a:gd name="connsiteX1" fmla="*/ 1354931 w 1386681"/>
                <a:gd name="connsiteY1" fmla="*/ 1219200 h 1758950"/>
                <a:gd name="connsiteX2" fmla="*/ 1323182 w 1386681"/>
                <a:gd name="connsiteY2" fmla="*/ 1081881 h 1758950"/>
                <a:gd name="connsiteX3" fmla="*/ 1266031 w 1386681"/>
                <a:gd name="connsiteY3" fmla="*/ 933450 h 1758950"/>
                <a:gd name="connsiteX4" fmla="*/ 1192213 w 1386681"/>
                <a:gd name="connsiteY4" fmla="*/ 796131 h 1758950"/>
                <a:gd name="connsiteX5" fmla="*/ 1100931 w 1386681"/>
                <a:gd name="connsiteY5" fmla="*/ 679450 h 1758950"/>
                <a:gd name="connsiteX6" fmla="*/ 986631 w 1386681"/>
                <a:gd name="connsiteY6" fmla="*/ 520700 h 1758950"/>
                <a:gd name="connsiteX7" fmla="*/ 820737 w 1386681"/>
                <a:gd name="connsiteY7" fmla="*/ 292100 h 1758950"/>
                <a:gd name="connsiteX8" fmla="*/ 689768 w 1386681"/>
                <a:gd name="connsiteY8" fmla="*/ 223838 h 1758950"/>
                <a:gd name="connsiteX9" fmla="*/ 482600 w 1386681"/>
                <a:gd name="connsiteY9" fmla="*/ 113507 h 1758950"/>
                <a:gd name="connsiteX10" fmla="*/ 199231 w 1386681"/>
                <a:gd name="connsiteY10" fmla="*/ 38100 h 1758950"/>
                <a:gd name="connsiteX11" fmla="*/ 64294 w 1386681"/>
                <a:gd name="connsiteY11" fmla="*/ 0 h 1758950"/>
                <a:gd name="connsiteX12" fmla="*/ 0 w 1386681"/>
                <a:gd name="connsiteY12" fmla="*/ 196056 h 1758950"/>
                <a:gd name="connsiteX13" fmla="*/ 2381 w 1386681"/>
                <a:gd name="connsiteY13" fmla="*/ 298450 h 1758950"/>
                <a:gd name="connsiteX14" fmla="*/ 34131 w 1386681"/>
                <a:gd name="connsiteY14" fmla="*/ 393700 h 1758950"/>
                <a:gd name="connsiteX15" fmla="*/ 123031 w 1386681"/>
                <a:gd name="connsiteY15" fmla="*/ 469900 h 1758950"/>
                <a:gd name="connsiteX16" fmla="*/ 180181 w 1386681"/>
                <a:gd name="connsiteY16" fmla="*/ 565150 h 1758950"/>
                <a:gd name="connsiteX17" fmla="*/ 148431 w 1386681"/>
                <a:gd name="connsiteY17" fmla="*/ 698500 h 1758950"/>
                <a:gd name="connsiteX18" fmla="*/ 273843 w 1386681"/>
                <a:gd name="connsiteY18" fmla="*/ 597694 h 1758950"/>
                <a:gd name="connsiteX19" fmla="*/ 326231 w 1386681"/>
                <a:gd name="connsiteY19" fmla="*/ 590550 h 1758950"/>
                <a:gd name="connsiteX20" fmla="*/ 472281 w 1386681"/>
                <a:gd name="connsiteY20" fmla="*/ 609600 h 1758950"/>
                <a:gd name="connsiteX21" fmla="*/ 628649 w 1386681"/>
                <a:gd name="connsiteY21" fmla="*/ 723106 h 1758950"/>
                <a:gd name="connsiteX22" fmla="*/ 700881 w 1386681"/>
                <a:gd name="connsiteY22" fmla="*/ 838994 h 1758950"/>
                <a:gd name="connsiteX23" fmla="*/ 758031 w 1386681"/>
                <a:gd name="connsiteY23" fmla="*/ 1013618 h 1758950"/>
                <a:gd name="connsiteX24" fmla="*/ 834231 w 1386681"/>
                <a:gd name="connsiteY24" fmla="*/ 1282700 h 1758950"/>
                <a:gd name="connsiteX25" fmla="*/ 973931 w 1386681"/>
                <a:gd name="connsiteY25" fmla="*/ 1593850 h 1758950"/>
                <a:gd name="connsiteX26" fmla="*/ 1069181 w 1386681"/>
                <a:gd name="connsiteY26" fmla="*/ 1708150 h 1758950"/>
                <a:gd name="connsiteX27" fmla="*/ 1164431 w 1386681"/>
                <a:gd name="connsiteY27" fmla="*/ 1752600 h 1758950"/>
                <a:gd name="connsiteX28" fmla="*/ 1221581 w 1386681"/>
                <a:gd name="connsiteY28" fmla="*/ 1758950 h 1758950"/>
                <a:gd name="connsiteX29" fmla="*/ 1297781 w 1386681"/>
                <a:gd name="connsiteY29" fmla="*/ 1695450 h 1758950"/>
                <a:gd name="connsiteX30" fmla="*/ 1367631 w 1386681"/>
                <a:gd name="connsiteY30" fmla="*/ 1562100 h 1758950"/>
                <a:gd name="connsiteX31" fmla="*/ 1386681 w 1386681"/>
                <a:gd name="connsiteY31" fmla="*/ 1466850 h 175895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23031 w 1386681"/>
                <a:gd name="connsiteY15" fmla="*/ 469900 h 1752600"/>
                <a:gd name="connsiteX16" fmla="*/ 180181 w 1386681"/>
                <a:gd name="connsiteY16" fmla="*/ 565150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34231 w 1386681"/>
                <a:gd name="connsiteY24" fmla="*/ 1282700 h 1752600"/>
                <a:gd name="connsiteX25" fmla="*/ 973931 w 1386681"/>
                <a:gd name="connsiteY25" fmla="*/ 1593850 h 1752600"/>
                <a:gd name="connsiteX26" fmla="*/ 1069181 w 1386681"/>
                <a:gd name="connsiteY26" fmla="*/ 1708150 h 1752600"/>
                <a:gd name="connsiteX27" fmla="*/ 1164431 w 1386681"/>
                <a:gd name="connsiteY27" fmla="*/ 1752600 h 1752600"/>
                <a:gd name="connsiteX28" fmla="*/ 1226836 w 1386681"/>
                <a:gd name="connsiteY28" fmla="*/ 1735302 h 1752600"/>
                <a:gd name="connsiteX29" fmla="*/ 1297781 w 1386681"/>
                <a:gd name="connsiteY29" fmla="*/ 1695450 h 1752600"/>
                <a:gd name="connsiteX30" fmla="*/ 1367631 w 1386681"/>
                <a:gd name="connsiteY30" fmla="*/ 1562100 h 1752600"/>
                <a:gd name="connsiteX31" fmla="*/ 1386681 w 1386681"/>
                <a:gd name="connsiteY31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23031 w 1386681"/>
                <a:gd name="connsiteY15" fmla="*/ 469900 h 1752600"/>
                <a:gd name="connsiteX16" fmla="*/ 180181 w 1386681"/>
                <a:gd name="connsiteY16" fmla="*/ 565150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34231 w 1386681"/>
                <a:gd name="connsiteY24" fmla="*/ 1282700 h 1752600"/>
                <a:gd name="connsiteX25" fmla="*/ 973931 w 1386681"/>
                <a:gd name="connsiteY25" fmla="*/ 1593850 h 1752600"/>
                <a:gd name="connsiteX26" fmla="*/ 1069181 w 1386681"/>
                <a:gd name="connsiteY26" fmla="*/ 1708150 h 1752600"/>
                <a:gd name="connsiteX27" fmla="*/ 1164431 w 1386681"/>
                <a:gd name="connsiteY27" fmla="*/ 1752600 h 1752600"/>
                <a:gd name="connsiteX28" fmla="*/ 1226836 w 1386681"/>
                <a:gd name="connsiteY28" fmla="*/ 1735302 h 1752600"/>
                <a:gd name="connsiteX29" fmla="*/ 1297781 w 1386681"/>
                <a:gd name="connsiteY29" fmla="*/ 1695450 h 1752600"/>
                <a:gd name="connsiteX30" fmla="*/ 1367631 w 1386681"/>
                <a:gd name="connsiteY30" fmla="*/ 1577866 h 1752600"/>
                <a:gd name="connsiteX31" fmla="*/ 1386681 w 1386681"/>
                <a:gd name="connsiteY31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23031 w 1386681"/>
                <a:gd name="connsiteY15" fmla="*/ 469900 h 1752600"/>
                <a:gd name="connsiteX16" fmla="*/ 168275 w 1386681"/>
                <a:gd name="connsiteY16" fmla="*/ 581819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34231 w 1386681"/>
                <a:gd name="connsiteY24" fmla="*/ 1282700 h 1752600"/>
                <a:gd name="connsiteX25" fmla="*/ 973931 w 1386681"/>
                <a:gd name="connsiteY25" fmla="*/ 1593850 h 1752600"/>
                <a:gd name="connsiteX26" fmla="*/ 1069181 w 1386681"/>
                <a:gd name="connsiteY26" fmla="*/ 1708150 h 1752600"/>
                <a:gd name="connsiteX27" fmla="*/ 1164431 w 1386681"/>
                <a:gd name="connsiteY27" fmla="*/ 1752600 h 1752600"/>
                <a:gd name="connsiteX28" fmla="*/ 1226836 w 1386681"/>
                <a:gd name="connsiteY28" fmla="*/ 1735302 h 1752600"/>
                <a:gd name="connsiteX29" fmla="*/ 1297781 w 1386681"/>
                <a:gd name="connsiteY29" fmla="*/ 1695450 h 1752600"/>
                <a:gd name="connsiteX30" fmla="*/ 1367631 w 1386681"/>
                <a:gd name="connsiteY30" fmla="*/ 1577866 h 1752600"/>
                <a:gd name="connsiteX31" fmla="*/ 1386681 w 1386681"/>
                <a:gd name="connsiteY31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06362 w 1386681"/>
                <a:gd name="connsiteY15" fmla="*/ 472281 h 1752600"/>
                <a:gd name="connsiteX16" fmla="*/ 168275 w 1386681"/>
                <a:gd name="connsiteY16" fmla="*/ 581819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34231 w 1386681"/>
                <a:gd name="connsiteY24" fmla="*/ 1282700 h 1752600"/>
                <a:gd name="connsiteX25" fmla="*/ 973931 w 1386681"/>
                <a:gd name="connsiteY25" fmla="*/ 1593850 h 1752600"/>
                <a:gd name="connsiteX26" fmla="*/ 1069181 w 1386681"/>
                <a:gd name="connsiteY26" fmla="*/ 1708150 h 1752600"/>
                <a:gd name="connsiteX27" fmla="*/ 1164431 w 1386681"/>
                <a:gd name="connsiteY27" fmla="*/ 1752600 h 1752600"/>
                <a:gd name="connsiteX28" fmla="*/ 1226836 w 1386681"/>
                <a:gd name="connsiteY28" fmla="*/ 1735302 h 1752600"/>
                <a:gd name="connsiteX29" fmla="*/ 1297781 w 1386681"/>
                <a:gd name="connsiteY29" fmla="*/ 1695450 h 1752600"/>
                <a:gd name="connsiteX30" fmla="*/ 1367631 w 1386681"/>
                <a:gd name="connsiteY30" fmla="*/ 1577866 h 1752600"/>
                <a:gd name="connsiteX31" fmla="*/ 1386681 w 1386681"/>
                <a:gd name="connsiteY31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06362 w 1386681"/>
                <a:gd name="connsiteY15" fmla="*/ 472281 h 1752600"/>
                <a:gd name="connsiteX16" fmla="*/ 168275 w 1386681"/>
                <a:gd name="connsiteY16" fmla="*/ 581819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34231 w 1386681"/>
                <a:gd name="connsiteY24" fmla="*/ 1282700 h 1752600"/>
                <a:gd name="connsiteX25" fmla="*/ 877857 w 1386681"/>
                <a:gd name="connsiteY25" fmla="*/ 1444666 h 1752600"/>
                <a:gd name="connsiteX26" fmla="*/ 973931 w 1386681"/>
                <a:gd name="connsiteY26" fmla="*/ 1593850 h 1752600"/>
                <a:gd name="connsiteX27" fmla="*/ 1069181 w 1386681"/>
                <a:gd name="connsiteY27" fmla="*/ 1708150 h 1752600"/>
                <a:gd name="connsiteX28" fmla="*/ 1164431 w 1386681"/>
                <a:gd name="connsiteY28" fmla="*/ 1752600 h 1752600"/>
                <a:gd name="connsiteX29" fmla="*/ 1226836 w 1386681"/>
                <a:gd name="connsiteY29" fmla="*/ 1735302 h 1752600"/>
                <a:gd name="connsiteX30" fmla="*/ 1297781 w 1386681"/>
                <a:gd name="connsiteY30" fmla="*/ 1695450 h 1752600"/>
                <a:gd name="connsiteX31" fmla="*/ 1367631 w 1386681"/>
                <a:gd name="connsiteY31" fmla="*/ 1577866 h 1752600"/>
                <a:gd name="connsiteX32" fmla="*/ 1386681 w 1386681"/>
                <a:gd name="connsiteY32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06362 w 1386681"/>
                <a:gd name="connsiteY15" fmla="*/ 472281 h 1752600"/>
                <a:gd name="connsiteX16" fmla="*/ 168275 w 1386681"/>
                <a:gd name="connsiteY16" fmla="*/ 581819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21819 w 1386681"/>
                <a:gd name="connsiteY24" fmla="*/ 1212362 h 1752600"/>
                <a:gd name="connsiteX25" fmla="*/ 877857 w 1386681"/>
                <a:gd name="connsiteY25" fmla="*/ 1444666 h 1752600"/>
                <a:gd name="connsiteX26" fmla="*/ 973931 w 1386681"/>
                <a:gd name="connsiteY26" fmla="*/ 1593850 h 1752600"/>
                <a:gd name="connsiteX27" fmla="*/ 1069181 w 1386681"/>
                <a:gd name="connsiteY27" fmla="*/ 1708150 h 1752600"/>
                <a:gd name="connsiteX28" fmla="*/ 1164431 w 1386681"/>
                <a:gd name="connsiteY28" fmla="*/ 1752600 h 1752600"/>
                <a:gd name="connsiteX29" fmla="*/ 1226836 w 1386681"/>
                <a:gd name="connsiteY29" fmla="*/ 1735302 h 1752600"/>
                <a:gd name="connsiteX30" fmla="*/ 1297781 w 1386681"/>
                <a:gd name="connsiteY30" fmla="*/ 1695450 h 1752600"/>
                <a:gd name="connsiteX31" fmla="*/ 1367631 w 1386681"/>
                <a:gd name="connsiteY31" fmla="*/ 1577866 h 1752600"/>
                <a:gd name="connsiteX32" fmla="*/ 1386681 w 1386681"/>
                <a:gd name="connsiteY32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06362 w 1386681"/>
                <a:gd name="connsiteY15" fmla="*/ 472281 h 1752600"/>
                <a:gd name="connsiteX16" fmla="*/ 168275 w 1386681"/>
                <a:gd name="connsiteY16" fmla="*/ 581819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21819 w 1386681"/>
                <a:gd name="connsiteY24" fmla="*/ 1212362 h 1752600"/>
                <a:gd name="connsiteX25" fmla="*/ 897253 w 1386681"/>
                <a:gd name="connsiteY25" fmla="*/ 1319975 h 1752600"/>
                <a:gd name="connsiteX26" fmla="*/ 973931 w 1386681"/>
                <a:gd name="connsiteY26" fmla="*/ 1593850 h 1752600"/>
                <a:gd name="connsiteX27" fmla="*/ 1069181 w 1386681"/>
                <a:gd name="connsiteY27" fmla="*/ 1708150 h 1752600"/>
                <a:gd name="connsiteX28" fmla="*/ 1164431 w 1386681"/>
                <a:gd name="connsiteY28" fmla="*/ 1752600 h 1752600"/>
                <a:gd name="connsiteX29" fmla="*/ 1226836 w 1386681"/>
                <a:gd name="connsiteY29" fmla="*/ 1735302 h 1752600"/>
                <a:gd name="connsiteX30" fmla="*/ 1297781 w 1386681"/>
                <a:gd name="connsiteY30" fmla="*/ 1695450 h 1752600"/>
                <a:gd name="connsiteX31" fmla="*/ 1367631 w 1386681"/>
                <a:gd name="connsiteY31" fmla="*/ 1577866 h 1752600"/>
                <a:gd name="connsiteX32" fmla="*/ 1386681 w 1386681"/>
                <a:gd name="connsiteY32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06362 w 1386681"/>
                <a:gd name="connsiteY15" fmla="*/ 472281 h 1752600"/>
                <a:gd name="connsiteX16" fmla="*/ 168275 w 1386681"/>
                <a:gd name="connsiteY16" fmla="*/ 581819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21819 w 1386681"/>
                <a:gd name="connsiteY24" fmla="*/ 1212362 h 1752600"/>
                <a:gd name="connsiteX25" fmla="*/ 897253 w 1386681"/>
                <a:gd name="connsiteY25" fmla="*/ 1319975 h 1752600"/>
                <a:gd name="connsiteX26" fmla="*/ 1004411 w 1386681"/>
                <a:gd name="connsiteY26" fmla="*/ 1386031 h 1752600"/>
                <a:gd name="connsiteX27" fmla="*/ 1069181 w 1386681"/>
                <a:gd name="connsiteY27" fmla="*/ 1708150 h 1752600"/>
                <a:gd name="connsiteX28" fmla="*/ 1164431 w 1386681"/>
                <a:gd name="connsiteY28" fmla="*/ 1752600 h 1752600"/>
                <a:gd name="connsiteX29" fmla="*/ 1226836 w 1386681"/>
                <a:gd name="connsiteY29" fmla="*/ 1735302 h 1752600"/>
                <a:gd name="connsiteX30" fmla="*/ 1297781 w 1386681"/>
                <a:gd name="connsiteY30" fmla="*/ 1695450 h 1752600"/>
                <a:gd name="connsiteX31" fmla="*/ 1367631 w 1386681"/>
                <a:gd name="connsiteY31" fmla="*/ 1577866 h 1752600"/>
                <a:gd name="connsiteX32" fmla="*/ 1386681 w 1386681"/>
                <a:gd name="connsiteY32" fmla="*/ 1466850 h 1752600"/>
                <a:gd name="connsiteX0" fmla="*/ 1373981 w 1386681"/>
                <a:gd name="connsiteY0" fmla="*/ 1409700 h 1752600"/>
                <a:gd name="connsiteX1" fmla="*/ 1354931 w 1386681"/>
                <a:gd name="connsiteY1" fmla="*/ 1219200 h 1752600"/>
                <a:gd name="connsiteX2" fmla="*/ 1323182 w 1386681"/>
                <a:gd name="connsiteY2" fmla="*/ 1081881 h 1752600"/>
                <a:gd name="connsiteX3" fmla="*/ 1266031 w 1386681"/>
                <a:gd name="connsiteY3" fmla="*/ 933450 h 1752600"/>
                <a:gd name="connsiteX4" fmla="*/ 1192213 w 1386681"/>
                <a:gd name="connsiteY4" fmla="*/ 796131 h 1752600"/>
                <a:gd name="connsiteX5" fmla="*/ 1100931 w 1386681"/>
                <a:gd name="connsiteY5" fmla="*/ 679450 h 1752600"/>
                <a:gd name="connsiteX6" fmla="*/ 986631 w 1386681"/>
                <a:gd name="connsiteY6" fmla="*/ 520700 h 1752600"/>
                <a:gd name="connsiteX7" fmla="*/ 820737 w 1386681"/>
                <a:gd name="connsiteY7" fmla="*/ 292100 h 1752600"/>
                <a:gd name="connsiteX8" fmla="*/ 689768 w 1386681"/>
                <a:gd name="connsiteY8" fmla="*/ 223838 h 1752600"/>
                <a:gd name="connsiteX9" fmla="*/ 482600 w 1386681"/>
                <a:gd name="connsiteY9" fmla="*/ 113507 h 1752600"/>
                <a:gd name="connsiteX10" fmla="*/ 199231 w 1386681"/>
                <a:gd name="connsiteY10" fmla="*/ 38100 h 1752600"/>
                <a:gd name="connsiteX11" fmla="*/ 64294 w 1386681"/>
                <a:gd name="connsiteY11" fmla="*/ 0 h 1752600"/>
                <a:gd name="connsiteX12" fmla="*/ 0 w 1386681"/>
                <a:gd name="connsiteY12" fmla="*/ 196056 h 1752600"/>
                <a:gd name="connsiteX13" fmla="*/ 2381 w 1386681"/>
                <a:gd name="connsiteY13" fmla="*/ 298450 h 1752600"/>
                <a:gd name="connsiteX14" fmla="*/ 34131 w 1386681"/>
                <a:gd name="connsiteY14" fmla="*/ 393700 h 1752600"/>
                <a:gd name="connsiteX15" fmla="*/ 106362 w 1386681"/>
                <a:gd name="connsiteY15" fmla="*/ 472281 h 1752600"/>
                <a:gd name="connsiteX16" fmla="*/ 168275 w 1386681"/>
                <a:gd name="connsiteY16" fmla="*/ 581819 h 1752600"/>
                <a:gd name="connsiteX17" fmla="*/ 148431 w 1386681"/>
                <a:gd name="connsiteY17" fmla="*/ 698500 h 1752600"/>
                <a:gd name="connsiteX18" fmla="*/ 273843 w 1386681"/>
                <a:gd name="connsiteY18" fmla="*/ 597694 h 1752600"/>
                <a:gd name="connsiteX19" fmla="*/ 326231 w 1386681"/>
                <a:gd name="connsiteY19" fmla="*/ 590550 h 1752600"/>
                <a:gd name="connsiteX20" fmla="*/ 472281 w 1386681"/>
                <a:gd name="connsiteY20" fmla="*/ 609600 h 1752600"/>
                <a:gd name="connsiteX21" fmla="*/ 628649 w 1386681"/>
                <a:gd name="connsiteY21" fmla="*/ 723106 h 1752600"/>
                <a:gd name="connsiteX22" fmla="*/ 700881 w 1386681"/>
                <a:gd name="connsiteY22" fmla="*/ 838994 h 1752600"/>
                <a:gd name="connsiteX23" fmla="*/ 758031 w 1386681"/>
                <a:gd name="connsiteY23" fmla="*/ 1013618 h 1752600"/>
                <a:gd name="connsiteX24" fmla="*/ 821819 w 1386681"/>
                <a:gd name="connsiteY24" fmla="*/ 1212362 h 1752600"/>
                <a:gd name="connsiteX25" fmla="*/ 897253 w 1386681"/>
                <a:gd name="connsiteY25" fmla="*/ 1319975 h 1752600"/>
                <a:gd name="connsiteX26" fmla="*/ 1004411 w 1386681"/>
                <a:gd name="connsiteY26" fmla="*/ 1386031 h 1752600"/>
                <a:gd name="connsiteX27" fmla="*/ 1113516 w 1386681"/>
                <a:gd name="connsiteY27" fmla="*/ 1389495 h 1752600"/>
                <a:gd name="connsiteX28" fmla="*/ 1164431 w 1386681"/>
                <a:gd name="connsiteY28" fmla="*/ 1752600 h 1752600"/>
                <a:gd name="connsiteX29" fmla="*/ 1226836 w 1386681"/>
                <a:gd name="connsiteY29" fmla="*/ 1735302 h 1752600"/>
                <a:gd name="connsiteX30" fmla="*/ 1297781 w 1386681"/>
                <a:gd name="connsiteY30" fmla="*/ 1695450 h 1752600"/>
                <a:gd name="connsiteX31" fmla="*/ 1367631 w 1386681"/>
                <a:gd name="connsiteY31" fmla="*/ 1577866 h 1752600"/>
                <a:gd name="connsiteX32" fmla="*/ 1386681 w 1386681"/>
                <a:gd name="connsiteY32" fmla="*/ 1466850 h 1752600"/>
                <a:gd name="connsiteX0" fmla="*/ 1373981 w 1386681"/>
                <a:gd name="connsiteY0" fmla="*/ 1409700 h 1751884"/>
                <a:gd name="connsiteX1" fmla="*/ 1354931 w 1386681"/>
                <a:gd name="connsiteY1" fmla="*/ 1219200 h 1751884"/>
                <a:gd name="connsiteX2" fmla="*/ 1323182 w 1386681"/>
                <a:gd name="connsiteY2" fmla="*/ 1081881 h 1751884"/>
                <a:gd name="connsiteX3" fmla="*/ 1266031 w 1386681"/>
                <a:gd name="connsiteY3" fmla="*/ 933450 h 1751884"/>
                <a:gd name="connsiteX4" fmla="*/ 1192213 w 1386681"/>
                <a:gd name="connsiteY4" fmla="*/ 796131 h 1751884"/>
                <a:gd name="connsiteX5" fmla="*/ 1100931 w 1386681"/>
                <a:gd name="connsiteY5" fmla="*/ 679450 h 1751884"/>
                <a:gd name="connsiteX6" fmla="*/ 986631 w 1386681"/>
                <a:gd name="connsiteY6" fmla="*/ 520700 h 1751884"/>
                <a:gd name="connsiteX7" fmla="*/ 820737 w 1386681"/>
                <a:gd name="connsiteY7" fmla="*/ 292100 h 1751884"/>
                <a:gd name="connsiteX8" fmla="*/ 689768 w 1386681"/>
                <a:gd name="connsiteY8" fmla="*/ 223838 h 1751884"/>
                <a:gd name="connsiteX9" fmla="*/ 482600 w 1386681"/>
                <a:gd name="connsiteY9" fmla="*/ 113507 h 1751884"/>
                <a:gd name="connsiteX10" fmla="*/ 199231 w 1386681"/>
                <a:gd name="connsiteY10" fmla="*/ 38100 h 1751884"/>
                <a:gd name="connsiteX11" fmla="*/ 64294 w 1386681"/>
                <a:gd name="connsiteY11" fmla="*/ 0 h 1751884"/>
                <a:gd name="connsiteX12" fmla="*/ 0 w 1386681"/>
                <a:gd name="connsiteY12" fmla="*/ 196056 h 1751884"/>
                <a:gd name="connsiteX13" fmla="*/ 2381 w 1386681"/>
                <a:gd name="connsiteY13" fmla="*/ 298450 h 1751884"/>
                <a:gd name="connsiteX14" fmla="*/ 34131 w 1386681"/>
                <a:gd name="connsiteY14" fmla="*/ 393700 h 1751884"/>
                <a:gd name="connsiteX15" fmla="*/ 106362 w 1386681"/>
                <a:gd name="connsiteY15" fmla="*/ 472281 h 1751884"/>
                <a:gd name="connsiteX16" fmla="*/ 168275 w 1386681"/>
                <a:gd name="connsiteY16" fmla="*/ 581819 h 1751884"/>
                <a:gd name="connsiteX17" fmla="*/ 148431 w 1386681"/>
                <a:gd name="connsiteY17" fmla="*/ 698500 h 1751884"/>
                <a:gd name="connsiteX18" fmla="*/ 273843 w 1386681"/>
                <a:gd name="connsiteY18" fmla="*/ 597694 h 1751884"/>
                <a:gd name="connsiteX19" fmla="*/ 326231 w 1386681"/>
                <a:gd name="connsiteY19" fmla="*/ 590550 h 1751884"/>
                <a:gd name="connsiteX20" fmla="*/ 472281 w 1386681"/>
                <a:gd name="connsiteY20" fmla="*/ 609600 h 1751884"/>
                <a:gd name="connsiteX21" fmla="*/ 628649 w 1386681"/>
                <a:gd name="connsiteY21" fmla="*/ 723106 h 1751884"/>
                <a:gd name="connsiteX22" fmla="*/ 700881 w 1386681"/>
                <a:gd name="connsiteY22" fmla="*/ 838994 h 1751884"/>
                <a:gd name="connsiteX23" fmla="*/ 758031 w 1386681"/>
                <a:gd name="connsiteY23" fmla="*/ 1013618 h 1751884"/>
                <a:gd name="connsiteX24" fmla="*/ 821819 w 1386681"/>
                <a:gd name="connsiteY24" fmla="*/ 1212362 h 1751884"/>
                <a:gd name="connsiteX25" fmla="*/ 897253 w 1386681"/>
                <a:gd name="connsiteY25" fmla="*/ 1319975 h 1751884"/>
                <a:gd name="connsiteX26" fmla="*/ 1004411 w 1386681"/>
                <a:gd name="connsiteY26" fmla="*/ 1386031 h 1751884"/>
                <a:gd name="connsiteX27" fmla="*/ 1113516 w 1386681"/>
                <a:gd name="connsiteY27" fmla="*/ 1389495 h 1751884"/>
                <a:gd name="connsiteX28" fmla="*/ 1242017 w 1386681"/>
                <a:gd name="connsiteY28" fmla="*/ 1397923 h 1751884"/>
                <a:gd name="connsiteX29" fmla="*/ 1226836 w 1386681"/>
                <a:gd name="connsiteY29" fmla="*/ 1735302 h 1751884"/>
                <a:gd name="connsiteX30" fmla="*/ 1297781 w 1386681"/>
                <a:gd name="connsiteY30" fmla="*/ 1695450 h 1751884"/>
                <a:gd name="connsiteX31" fmla="*/ 1367631 w 1386681"/>
                <a:gd name="connsiteY31" fmla="*/ 1577866 h 1751884"/>
                <a:gd name="connsiteX32" fmla="*/ 1386681 w 1386681"/>
                <a:gd name="connsiteY32" fmla="*/ 1466850 h 1751884"/>
                <a:gd name="connsiteX0" fmla="*/ 1373981 w 1386681"/>
                <a:gd name="connsiteY0" fmla="*/ 1409700 h 1695914"/>
                <a:gd name="connsiteX1" fmla="*/ 1354931 w 1386681"/>
                <a:gd name="connsiteY1" fmla="*/ 1219200 h 1695914"/>
                <a:gd name="connsiteX2" fmla="*/ 1323182 w 1386681"/>
                <a:gd name="connsiteY2" fmla="*/ 1081881 h 1695914"/>
                <a:gd name="connsiteX3" fmla="*/ 1266031 w 1386681"/>
                <a:gd name="connsiteY3" fmla="*/ 933450 h 1695914"/>
                <a:gd name="connsiteX4" fmla="*/ 1192213 w 1386681"/>
                <a:gd name="connsiteY4" fmla="*/ 796131 h 1695914"/>
                <a:gd name="connsiteX5" fmla="*/ 1100931 w 1386681"/>
                <a:gd name="connsiteY5" fmla="*/ 679450 h 1695914"/>
                <a:gd name="connsiteX6" fmla="*/ 986631 w 1386681"/>
                <a:gd name="connsiteY6" fmla="*/ 520700 h 1695914"/>
                <a:gd name="connsiteX7" fmla="*/ 820737 w 1386681"/>
                <a:gd name="connsiteY7" fmla="*/ 292100 h 1695914"/>
                <a:gd name="connsiteX8" fmla="*/ 689768 w 1386681"/>
                <a:gd name="connsiteY8" fmla="*/ 223838 h 1695914"/>
                <a:gd name="connsiteX9" fmla="*/ 482600 w 1386681"/>
                <a:gd name="connsiteY9" fmla="*/ 113507 h 1695914"/>
                <a:gd name="connsiteX10" fmla="*/ 199231 w 1386681"/>
                <a:gd name="connsiteY10" fmla="*/ 38100 h 1695914"/>
                <a:gd name="connsiteX11" fmla="*/ 64294 w 1386681"/>
                <a:gd name="connsiteY11" fmla="*/ 0 h 1695914"/>
                <a:gd name="connsiteX12" fmla="*/ 0 w 1386681"/>
                <a:gd name="connsiteY12" fmla="*/ 196056 h 1695914"/>
                <a:gd name="connsiteX13" fmla="*/ 2381 w 1386681"/>
                <a:gd name="connsiteY13" fmla="*/ 298450 h 1695914"/>
                <a:gd name="connsiteX14" fmla="*/ 34131 w 1386681"/>
                <a:gd name="connsiteY14" fmla="*/ 393700 h 1695914"/>
                <a:gd name="connsiteX15" fmla="*/ 106362 w 1386681"/>
                <a:gd name="connsiteY15" fmla="*/ 472281 h 1695914"/>
                <a:gd name="connsiteX16" fmla="*/ 168275 w 1386681"/>
                <a:gd name="connsiteY16" fmla="*/ 581819 h 1695914"/>
                <a:gd name="connsiteX17" fmla="*/ 148431 w 1386681"/>
                <a:gd name="connsiteY17" fmla="*/ 698500 h 1695914"/>
                <a:gd name="connsiteX18" fmla="*/ 273843 w 1386681"/>
                <a:gd name="connsiteY18" fmla="*/ 597694 h 1695914"/>
                <a:gd name="connsiteX19" fmla="*/ 326231 w 1386681"/>
                <a:gd name="connsiteY19" fmla="*/ 590550 h 1695914"/>
                <a:gd name="connsiteX20" fmla="*/ 472281 w 1386681"/>
                <a:gd name="connsiteY20" fmla="*/ 609600 h 1695914"/>
                <a:gd name="connsiteX21" fmla="*/ 628649 w 1386681"/>
                <a:gd name="connsiteY21" fmla="*/ 723106 h 1695914"/>
                <a:gd name="connsiteX22" fmla="*/ 700881 w 1386681"/>
                <a:gd name="connsiteY22" fmla="*/ 838994 h 1695914"/>
                <a:gd name="connsiteX23" fmla="*/ 758031 w 1386681"/>
                <a:gd name="connsiteY23" fmla="*/ 1013618 h 1695914"/>
                <a:gd name="connsiteX24" fmla="*/ 821819 w 1386681"/>
                <a:gd name="connsiteY24" fmla="*/ 1212362 h 1695914"/>
                <a:gd name="connsiteX25" fmla="*/ 897253 w 1386681"/>
                <a:gd name="connsiteY25" fmla="*/ 1319975 h 1695914"/>
                <a:gd name="connsiteX26" fmla="*/ 1004411 w 1386681"/>
                <a:gd name="connsiteY26" fmla="*/ 1386031 h 1695914"/>
                <a:gd name="connsiteX27" fmla="*/ 1113516 w 1386681"/>
                <a:gd name="connsiteY27" fmla="*/ 1389495 h 1695914"/>
                <a:gd name="connsiteX28" fmla="*/ 1242017 w 1386681"/>
                <a:gd name="connsiteY28" fmla="*/ 1397923 h 1695914"/>
                <a:gd name="connsiteX29" fmla="*/ 1309963 w 1386681"/>
                <a:gd name="connsiteY29" fmla="*/ 1383396 h 1695914"/>
                <a:gd name="connsiteX30" fmla="*/ 1297781 w 1386681"/>
                <a:gd name="connsiteY30" fmla="*/ 1695450 h 1695914"/>
                <a:gd name="connsiteX31" fmla="*/ 1367631 w 1386681"/>
                <a:gd name="connsiteY31" fmla="*/ 1577866 h 1695914"/>
                <a:gd name="connsiteX32" fmla="*/ 1386681 w 1386681"/>
                <a:gd name="connsiteY32" fmla="*/ 1466850 h 1695914"/>
                <a:gd name="connsiteX0" fmla="*/ 1373981 w 1386681"/>
                <a:gd name="connsiteY0" fmla="*/ 1409700 h 1577866"/>
                <a:gd name="connsiteX1" fmla="*/ 1354931 w 1386681"/>
                <a:gd name="connsiteY1" fmla="*/ 1219200 h 1577866"/>
                <a:gd name="connsiteX2" fmla="*/ 1323182 w 1386681"/>
                <a:gd name="connsiteY2" fmla="*/ 1081881 h 1577866"/>
                <a:gd name="connsiteX3" fmla="*/ 1266031 w 1386681"/>
                <a:gd name="connsiteY3" fmla="*/ 933450 h 1577866"/>
                <a:gd name="connsiteX4" fmla="*/ 1192213 w 1386681"/>
                <a:gd name="connsiteY4" fmla="*/ 796131 h 1577866"/>
                <a:gd name="connsiteX5" fmla="*/ 1100931 w 1386681"/>
                <a:gd name="connsiteY5" fmla="*/ 679450 h 1577866"/>
                <a:gd name="connsiteX6" fmla="*/ 986631 w 1386681"/>
                <a:gd name="connsiteY6" fmla="*/ 520700 h 1577866"/>
                <a:gd name="connsiteX7" fmla="*/ 820737 w 1386681"/>
                <a:gd name="connsiteY7" fmla="*/ 292100 h 1577866"/>
                <a:gd name="connsiteX8" fmla="*/ 689768 w 1386681"/>
                <a:gd name="connsiteY8" fmla="*/ 223838 h 1577866"/>
                <a:gd name="connsiteX9" fmla="*/ 482600 w 1386681"/>
                <a:gd name="connsiteY9" fmla="*/ 113507 h 1577866"/>
                <a:gd name="connsiteX10" fmla="*/ 199231 w 1386681"/>
                <a:gd name="connsiteY10" fmla="*/ 38100 h 1577866"/>
                <a:gd name="connsiteX11" fmla="*/ 64294 w 1386681"/>
                <a:gd name="connsiteY11" fmla="*/ 0 h 1577866"/>
                <a:gd name="connsiteX12" fmla="*/ 0 w 1386681"/>
                <a:gd name="connsiteY12" fmla="*/ 196056 h 1577866"/>
                <a:gd name="connsiteX13" fmla="*/ 2381 w 1386681"/>
                <a:gd name="connsiteY13" fmla="*/ 298450 h 1577866"/>
                <a:gd name="connsiteX14" fmla="*/ 34131 w 1386681"/>
                <a:gd name="connsiteY14" fmla="*/ 393700 h 1577866"/>
                <a:gd name="connsiteX15" fmla="*/ 106362 w 1386681"/>
                <a:gd name="connsiteY15" fmla="*/ 472281 h 1577866"/>
                <a:gd name="connsiteX16" fmla="*/ 168275 w 1386681"/>
                <a:gd name="connsiteY16" fmla="*/ 581819 h 1577866"/>
                <a:gd name="connsiteX17" fmla="*/ 148431 w 1386681"/>
                <a:gd name="connsiteY17" fmla="*/ 698500 h 1577866"/>
                <a:gd name="connsiteX18" fmla="*/ 273843 w 1386681"/>
                <a:gd name="connsiteY18" fmla="*/ 597694 h 1577866"/>
                <a:gd name="connsiteX19" fmla="*/ 326231 w 1386681"/>
                <a:gd name="connsiteY19" fmla="*/ 590550 h 1577866"/>
                <a:gd name="connsiteX20" fmla="*/ 472281 w 1386681"/>
                <a:gd name="connsiteY20" fmla="*/ 609600 h 1577866"/>
                <a:gd name="connsiteX21" fmla="*/ 628649 w 1386681"/>
                <a:gd name="connsiteY21" fmla="*/ 723106 h 1577866"/>
                <a:gd name="connsiteX22" fmla="*/ 700881 w 1386681"/>
                <a:gd name="connsiteY22" fmla="*/ 838994 h 1577866"/>
                <a:gd name="connsiteX23" fmla="*/ 758031 w 1386681"/>
                <a:gd name="connsiteY23" fmla="*/ 1013618 h 1577866"/>
                <a:gd name="connsiteX24" fmla="*/ 821819 w 1386681"/>
                <a:gd name="connsiteY24" fmla="*/ 1212362 h 1577866"/>
                <a:gd name="connsiteX25" fmla="*/ 897253 w 1386681"/>
                <a:gd name="connsiteY25" fmla="*/ 1319975 h 1577866"/>
                <a:gd name="connsiteX26" fmla="*/ 1004411 w 1386681"/>
                <a:gd name="connsiteY26" fmla="*/ 1386031 h 1577866"/>
                <a:gd name="connsiteX27" fmla="*/ 1113516 w 1386681"/>
                <a:gd name="connsiteY27" fmla="*/ 1389495 h 1577866"/>
                <a:gd name="connsiteX28" fmla="*/ 1242017 w 1386681"/>
                <a:gd name="connsiteY28" fmla="*/ 1397923 h 1577866"/>
                <a:gd name="connsiteX29" fmla="*/ 1309963 w 1386681"/>
                <a:gd name="connsiteY29" fmla="*/ 1383396 h 1577866"/>
                <a:gd name="connsiteX30" fmla="*/ 1367631 w 1386681"/>
                <a:gd name="connsiteY30" fmla="*/ 1577866 h 1577866"/>
                <a:gd name="connsiteX31" fmla="*/ 1386681 w 1386681"/>
                <a:gd name="connsiteY31" fmla="*/ 1466850 h 1577866"/>
                <a:gd name="connsiteX0" fmla="*/ 1373981 w 1386681"/>
                <a:gd name="connsiteY0" fmla="*/ 1409700 h 1466850"/>
                <a:gd name="connsiteX1" fmla="*/ 1354931 w 1386681"/>
                <a:gd name="connsiteY1" fmla="*/ 1219200 h 1466850"/>
                <a:gd name="connsiteX2" fmla="*/ 1323182 w 1386681"/>
                <a:gd name="connsiteY2" fmla="*/ 1081881 h 1466850"/>
                <a:gd name="connsiteX3" fmla="*/ 1266031 w 1386681"/>
                <a:gd name="connsiteY3" fmla="*/ 933450 h 1466850"/>
                <a:gd name="connsiteX4" fmla="*/ 1192213 w 1386681"/>
                <a:gd name="connsiteY4" fmla="*/ 796131 h 1466850"/>
                <a:gd name="connsiteX5" fmla="*/ 1100931 w 1386681"/>
                <a:gd name="connsiteY5" fmla="*/ 679450 h 1466850"/>
                <a:gd name="connsiteX6" fmla="*/ 986631 w 1386681"/>
                <a:gd name="connsiteY6" fmla="*/ 520700 h 1466850"/>
                <a:gd name="connsiteX7" fmla="*/ 820737 w 1386681"/>
                <a:gd name="connsiteY7" fmla="*/ 292100 h 1466850"/>
                <a:gd name="connsiteX8" fmla="*/ 689768 w 1386681"/>
                <a:gd name="connsiteY8" fmla="*/ 223838 h 1466850"/>
                <a:gd name="connsiteX9" fmla="*/ 482600 w 1386681"/>
                <a:gd name="connsiteY9" fmla="*/ 113507 h 1466850"/>
                <a:gd name="connsiteX10" fmla="*/ 199231 w 1386681"/>
                <a:gd name="connsiteY10" fmla="*/ 38100 h 1466850"/>
                <a:gd name="connsiteX11" fmla="*/ 64294 w 1386681"/>
                <a:gd name="connsiteY11" fmla="*/ 0 h 1466850"/>
                <a:gd name="connsiteX12" fmla="*/ 0 w 1386681"/>
                <a:gd name="connsiteY12" fmla="*/ 196056 h 1466850"/>
                <a:gd name="connsiteX13" fmla="*/ 2381 w 1386681"/>
                <a:gd name="connsiteY13" fmla="*/ 298450 h 1466850"/>
                <a:gd name="connsiteX14" fmla="*/ 34131 w 1386681"/>
                <a:gd name="connsiteY14" fmla="*/ 393700 h 1466850"/>
                <a:gd name="connsiteX15" fmla="*/ 106362 w 1386681"/>
                <a:gd name="connsiteY15" fmla="*/ 472281 h 1466850"/>
                <a:gd name="connsiteX16" fmla="*/ 168275 w 1386681"/>
                <a:gd name="connsiteY16" fmla="*/ 581819 h 1466850"/>
                <a:gd name="connsiteX17" fmla="*/ 148431 w 1386681"/>
                <a:gd name="connsiteY17" fmla="*/ 698500 h 1466850"/>
                <a:gd name="connsiteX18" fmla="*/ 273843 w 1386681"/>
                <a:gd name="connsiteY18" fmla="*/ 597694 h 1466850"/>
                <a:gd name="connsiteX19" fmla="*/ 326231 w 1386681"/>
                <a:gd name="connsiteY19" fmla="*/ 590550 h 1466850"/>
                <a:gd name="connsiteX20" fmla="*/ 472281 w 1386681"/>
                <a:gd name="connsiteY20" fmla="*/ 609600 h 1466850"/>
                <a:gd name="connsiteX21" fmla="*/ 628649 w 1386681"/>
                <a:gd name="connsiteY21" fmla="*/ 723106 h 1466850"/>
                <a:gd name="connsiteX22" fmla="*/ 700881 w 1386681"/>
                <a:gd name="connsiteY22" fmla="*/ 838994 h 1466850"/>
                <a:gd name="connsiteX23" fmla="*/ 758031 w 1386681"/>
                <a:gd name="connsiteY23" fmla="*/ 1013618 h 1466850"/>
                <a:gd name="connsiteX24" fmla="*/ 821819 w 1386681"/>
                <a:gd name="connsiteY24" fmla="*/ 1212362 h 1466850"/>
                <a:gd name="connsiteX25" fmla="*/ 897253 w 1386681"/>
                <a:gd name="connsiteY25" fmla="*/ 1319975 h 1466850"/>
                <a:gd name="connsiteX26" fmla="*/ 1004411 w 1386681"/>
                <a:gd name="connsiteY26" fmla="*/ 1386031 h 1466850"/>
                <a:gd name="connsiteX27" fmla="*/ 1113516 w 1386681"/>
                <a:gd name="connsiteY27" fmla="*/ 1389495 h 1466850"/>
                <a:gd name="connsiteX28" fmla="*/ 1242017 w 1386681"/>
                <a:gd name="connsiteY28" fmla="*/ 1397923 h 1466850"/>
                <a:gd name="connsiteX29" fmla="*/ 1309963 w 1386681"/>
                <a:gd name="connsiteY29" fmla="*/ 1383396 h 1466850"/>
                <a:gd name="connsiteX30" fmla="*/ 1386681 w 1386681"/>
                <a:gd name="connsiteY30" fmla="*/ 1466850 h 1466850"/>
                <a:gd name="connsiteX0" fmla="*/ 1373981 w 1373981"/>
                <a:gd name="connsiteY0" fmla="*/ 1409700 h 1442232"/>
                <a:gd name="connsiteX1" fmla="*/ 1354931 w 1373981"/>
                <a:gd name="connsiteY1" fmla="*/ 1219200 h 1442232"/>
                <a:gd name="connsiteX2" fmla="*/ 1323182 w 1373981"/>
                <a:gd name="connsiteY2" fmla="*/ 1081881 h 1442232"/>
                <a:gd name="connsiteX3" fmla="*/ 1266031 w 1373981"/>
                <a:gd name="connsiteY3" fmla="*/ 933450 h 1442232"/>
                <a:gd name="connsiteX4" fmla="*/ 1192213 w 1373981"/>
                <a:gd name="connsiteY4" fmla="*/ 796131 h 1442232"/>
                <a:gd name="connsiteX5" fmla="*/ 1100931 w 1373981"/>
                <a:gd name="connsiteY5" fmla="*/ 679450 h 1442232"/>
                <a:gd name="connsiteX6" fmla="*/ 986631 w 1373981"/>
                <a:gd name="connsiteY6" fmla="*/ 520700 h 1442232"/>
                <a:gd name="connsiteX7" fmla="*/ 820737 w 1373981"/>
                <a:gd name="connsiteY7" fmla="*/ 292100 h 1442232"/>
                <a:gd name="connsiteX8" fmla="*/ 689768 w 1373981"/>
                <a:gd name="connsiteY8" fmla="*/ 223838 h 1442232"/>
                <a:gd name="connsiteX9" fmla="*/ 482600 w 1373981"/>
                <a:gd name="connsiteY9" fmla="*/ 113507 h 1442232"/>
                <a:gd name="connsiteX10" fmla="*/ 199231 w 1373981"/>
                <a:gd name="connsiteY10" fmla="*/ 38100 h 1442232"/>
                <a:gd name="connsiteX11" fmla="*/ 64294 w 1373981"/>
                <a:gd name="connsiteY11" fmla="*/ 0 h 1442232"/>
                <a:gd name="connsiteX12" fmla="*/ 0 w 1373981"/>
                <a:gd name="connsiteY12" fmla="*/ 196056 h 1442232"/>
                <a:gd name="connsiteX13" fmla="*/ 2381 w 1373981"/>
                <a:gd name="connsiteY13" fmla="*/ 298450 h 1442232"/>
                <a:gd name="connsiteX14" fmla="*/ 34131 w 1373981"/>
                <a:gd name="connsiteY14" fmla="*/ 393700 h 1442232"/>
                <a:gd name="connsiteX15" fmla="*/ 106362 w 1373981"/>
                <a:gd name="connsiteY15" fmla="*/ 472281 h 1442232"/>
                <a:gd name="connsiteX16" fmla="*/ 168275 w 1373981"/>
                <a:gd name="connsiteY16" fmla="*/ 581819 h 1442232"/>
                <a:gd name="connsiteX17" fmla="*/ 148431 w 1373981"/>
                <a:gd name="connsiteY17" fmla="*/ 698500 h 1442232"/>
                <a:gd name="connsiteX18" fmla="*/ 273843 w 1373981"/>
                <a:gd name="connsiteY18" fmla="*/ 597694 h 1442232"/>
                <a:gd name="connsiteX19" fmla="*/ 326231 w 1373981"/>
                <a:gd name="connsiteY19" fmla="*/ 590550 h 1442232"/>
                <a:gd name="connsiteX20" fmla="*/ 472281 w 1373981"/>
                <a:gd name="connsiteY20" fmla="*/ 609600 h 1442232"/>
                <a:gd name="connsiteX21" fmla="*/ 628649 w 1373981"/>
                <a:gd name="connsiteY21" fmla="*/ 723106 h 1442232"/>
                <a:gd name="connsiteX22" fmla="*/ 700881 w 1373981"/>
                <a:gd name="connsiteY22" fmla="*/ 838994 h 1442232"/>
                <a:gd name="connsiteX23" fmla="*/ 758031 w 1373981"/>
                <a:gd name="connsiteY23" fmla="*/ 1013618 h 1442232"/>
                <a:gd name="connsiteX24" fmla="*/ 821819 w 1373981"/>
                <a:gd name="connsiteY24" fmla="*/ 1212362 h 1442232"/>
                <a:gd name="connsiteX25" fmla="*/ 897253 w 1373981"/>
                <a:gd name="connsiteY25" fmla="*/ 1319975 h 1442232"/>
                <a:gd name="connsiteX26" fmla="*/ 1004411 w 1373981"/>
                <a:gd name="connsiteY26" fmla="*/ 1386031 h 1442232"/>
                <a:gd name="connsiteX27" fmla="*/ 1113516 w 1373981"/>
                <a:gd name="connsiteY27" fmla="*/ 1389495 h 1442232"/>
                <a:gd name="connsiteX28" fmla="*/ 1242017 w 1373981"/>
                <a:gd name="connsiteY28" fmla="*/ 1397923 h 1442232"/>
                <a:gd name="connsiteX29" fmla="*/ 1309963 w 1373981"/>
                <a:gd name="connsiteY29" fmla="*/ 1383396 h 1442232"/>
                <a:gd name="connsiteX0" fmla="*/ 1385065 w 1385065"/>
                <a:gd name="connsiteY0" fmla="*/ 1332114 h 1442232"/>
                <a:gd name="connsiteX1" fmla="*/ 1354931 w 1385065"/>
                <a:gd name="connsiteY1" fmla="*/ 1219200 h 1442232"/>
                <a:gd name="connsiteX2" fmla="*/ 1323182 w 1385065"/>
                <a:gd name="connsiteY2" fmla="*/ 1081881 h 1442232"/>
                <a:gd name="connsiteX3" fmla="*/ 1266031 w 1385065"/>
                <a:gd name="connsiteY3" fmla="*/ 933450 h 1442232"/>
                <a:gd name="connsiteX4" fmla="*/ 1192213 w 1385065"/>
                <a:gd name="connsiteY4" fmla="*/ 796131 h 1442232"/>
                <a:gd name="connsiteX5" fmla="*/ 1100931 w 1385065"/>
                <a:gd name="connsiteY5" fmla="*/ 679450 h 1442232"/>
                <a:gd name="connsiteX6" fmla="*/ 986631 w 1385065"/>
                <a:gd name="connsiteY6" fmla="*/ 520700 h 1442232"/>
                <a:gd name="connsiteX7" fmla="*/ 820737 w 1385065"/>
                <a:gd name="connsiteY7" fmla="*/ 292100 h 1442232"/>
                <a:gd name="connsiteX8" fmla="*/ 689768 w 1385065"/>
                <a:gd name="connsiteY8" fmla="*/ 223838 h 1442232"/>
                <a:gd name="connsiteX9" fmla="*/ 482600 w 1385065"/>
                <a:gd name="connsiteY9" fmla="*/ 113507 h 1442232"/>
                <a:gd name="connsiteX10" fmla="*/ 199231 w 1385065"/>
                <a:gd name="connsiteY10" fmla="*/ 38100 h 1442232"/>
                <a:gd name="connsiteX11" fmla="*/ 64294 w 1385065"/>
                <a:gd name="connsiteY11" fmla="*/ 0 h 1442232"/>
                <a:gd name="connsiteX12" fmla="*/ 0 w 1385065"/>
                <a:gd name="connsiteY12" fmla="*/ 196056 h 1442232"/>
                <a:gd name="connsiteX13" fmla="*/ 2381 w 1385065"/>
                <a:gd name="connsiteY13" fmla="*/ 298450 h 1442232"/>
                <a:gd name="connsiteX14" fmla="*/ 34131 w 1385065"/>
                <a:gd name="connsiteY14" fmla="*/ 393700 h 1442232"/>
                <a:gd name="connsiteX15" fmla="*/ 106362 w 1385065"/>
                <a:gd name="connsiteY15" fmla="*/ 472281 h 1442232"/>
                <a:gd name="connsiteX16" fmla="*/ 168275 w 1385065"/>
                <a:gd name="connsiteY16" fmla="*/ 581819 h 1442232"/>
                <a:gd name="connsiteX17" fmla="*/ 148431 w 1385065"/>
                <a:gd name="connsiteY17" fmla="*/ 698500 h 1442232"/>
                <a:gd name="connsiteX18" fmla="*/ 273843 w 1385065"/>
                <a:gd name="connsiteY18" fmla="*/ 597694 h 1442232"/>
                <a:gd name="connsiteX19" fmla="*/ 326231 w 1385065"/>
                <a:gd name="connsiteY19" fmla="*/ 590550 h 1442232"/>
                <a:gd name="connsiteX20" fmla="*/ 472281 w 1385065"/>
                <a:gd name="connsiteY20" fmla="*/ 609600 h 1442232"/>
                <a:gd name="connsiteX21" fmla="*/ 628649 w 1385065"/>
                <a:gd name="connsiteY21" fmla="*/ 723106 h 1442232"/>
                <a:gd name="connsiteX22" fmla="*/ 700881 w 1385065"/>
                <a:gd name="connsiteY22" fmla="*/ 838994 h 1442232"/>
                <a:gd name="connsiteX23" fmla="*/ 758031 w 1385065"/>
                <a:gd name="connsiteY23" fmla="*/ 1013618 h 1442232"/>
                <a:gd name="connsiteX24" fmla="*/ 821819 w 1385065"/>
                <a:gd name="connsiteY24" fmla="*/ 1212362 h 1442232"/>
                <a:gd name="connsiteX25" fmla="*/ 897253 w 1385065"/>
                <a:gd name="connsiteY25" fmla="*/ 1319975 h 1442232"/>
                <a:gd name="connsiteX26" fmla="*/ 1004411 w 1385065"/>
                <a:gd name="connsiteY26" fmla="*/ 1386031 h 1442232"/>
                <a:gd name="connsiteX27" fmla="*/ 1113516 w 1385065"/>
                <a:gd name="connsiteY27" fmla="*/ 1389495 h 1442232"/>
                <a:gd name="connsiteX28" fmla="*/ 1242017 w 1385065"/>
                <a:gd name="connsiteY28" fmla="*/ 1397923 h 1442232"/>
                <a:gd name="connsiteX29" fmla="*/ 1309963 w 1385065"/>
                <a:gd name="connsiteY29" fmla="*/ 1383396 h 1442232"/>
                <a:gd name="connsiteX0" fmla="*/ 1385065 w 1385065"/>
                <a:gd name="connsiteY0" fmla="*/ 1332114 h 1389495"/>
                <a:gd name="connsiteX1" fmla="*/ 1354931 w 1385065"/>
                <a:gd name="connsiteY1" fmla="*/ 1219200 h 1389495"/>
                <a:gd name="connsiteX2" fmla="*/ 1323182 w 1385065"/>
                <a:gd name="connsiteY2" fmla="*/ 1081881 h 1389495"/>
                <a:gd name="connsiteX3" fmla="*/ 1266031 w 1385065"/>
                <a:gd name="connsiteY3" fmla="*/ 933450 h 1389495"/>
                <a:gd name="connsiteX4" fmla="*/ 1192213 w 1385065"/>
                <a:gd name="connsiteY4" fmla="*/ 796131 h 1389495"/>
                <a:gd name="connsiteX5" fmla="*/ 1100931 w 1385065"/>
                <a:gd name="connsiteY5" fmla="*/ 679450 h 1389495"/>
                <a:gd name="connsiteX6" fmla="*/ 986631 w 1385065"/>
                <a:gd name="connsiteY6" fmla="*/ 520700 h 1389495"/>
                <a:gd name="connsiteX7" fmla="*/ 820737 w 1385065"/>
                <a:gd name="connsiteY7" fmla="*/ 292100 h 1389495"/>
                <a:gd name="connsiteX8" fmla="*/ 689768 w 1385065"/>
                <a:gd name="connsiteY8" fmla="*/ 223838 h 1389495"/>
                <a:gd name="connsiteX9" fmla="*/ 482600 w 1385065"/>
                <a:gd name="connsiteY9" fmla="*/ 113507 h 1389495"/>
                <a:gd name="connsiteX10" fmla="*/ 199231 w 1385065"/>
                <a:gd name="connsiteY10" fmla="*/ 38100 h 1389495"/>
                <a:gd name="connsiteX11" fmla="*/ 64294 w 1385065"/>
                <a:gd name="connsiteY11" fmla="*/ 0 h 1389495"/>
                <a:gd name="connsiteX12" fmla="*/ 0 w 1385065"/>
                <a:gd name="connsiteY12" fmla="*/ 196056 h 1389495"/>
                <a:gd name="connsiteX13" fmla="*/ 2381 w 1385065"/>
                <a:gd name="connsiteY13" fmla="*/ 298450 h 1389495"/>
                <a:gd name="connsiteX14" fmla="*/ 34131 w 1385065"/>
                <a:gd name="connsiteY14" fmla="*/ 393700 h 1389495"/>
                <a:gd name="connsiteX15" fmla="*/ 106362 w 1385065"/>
                <a:gd name="connsiteY15" fmla="*/ 472281 h 1389495"/>
                <a:gd name="connsiteX16" fmla="*/ 168275 w 1385065"/>
                <a:gd name="connsiteY16" fmla="*/ 581819 h 1389495"/>
                <a:gd name="connsiteX17" fmla="*/ 148431 w 1385065"/>
                <a:gd name="connsiteY17" fmla="*/ 698500 h 1389495"/>
                <a:gd name="connsiteX18" fmla="*/ 273843 w 1385065"/>
                <a:gd name="connsiteY18" fmla="*/ 597694 h 1389495"/>
                <a:gd name="connsiteX19" fmla="*/ 326231 w 1385065"/>
                <a:gd name="connsiteY19" fmla="*/ 590550 h 1389495"/>
                <a:gd name="connsiteX20" fmla="*/ 472281 w 1385065"/>
                <a:gd name="connsiteY20" fmla="*/ 609600 h 1389495"/>
                <a:gd name="connsiteX21" fmla="*/ 628649 w 1385065"/>
                <a:gd name="connsiteY21" fmla="*/ 723106 h 1389495"/>
                <a:gd name="connsiteX22" fmla="*/ 700881 w 1385065"/>
                <a:gd name="connsiteY22" fmla="*/ 838994 h 1389495"/>
                <a:gd name="connsiteX23" fmla="*/ 758031 w 1385065"/>
                <a:gd name="connsiteY23" fmla="*/ 1013618 h 1389495"/>
                <a:gd name="connsiteX24" fmla="*/ 821819 w 1385065"/>
                <a:gd name="connsiteY24" fmla="*/ 1212362 h 1389495"/>
                <a:gd name="connsiteX25" fmla="*/ 897253 w 1385065"/>
                <a:gd name="connsiteY25" fmla="*/ 1319975 h 1389495"/>
                <a:gd name="connsiteX26" fmla="*/ 1004411 w 1385065"/>
                <a:gd name="connsiteY26" fmla="*/ 1386031 h 1389495"/>
                <a:gd name="connsiteX27" fmla="*/ 1113516 w 1385065"/>
                <a:gd name="connsiteY27" fmla="*/ 1389495 h 1389495"/>
                <a:gd name="connsiteX28" fmla="*/ 1309963 w 1385065"/>
                <a:gd name="connsiteY28" fmla="*/ 1383396 h 1389495"/>
                <a:gd name="connsiteX0" fmla="*/ 1385065 w 1385065"/>
                <a:gd name="connsiteY0" fmla="*/ 1332114 h 1389495"/>
                <a:gd name="connsiteX1" fmla="*/ 1354931 w 1385065"/>
                <a:gd name="connsiteY1" fmla="*/ 1219200 h 1389495"/>
                <a:gd name="connsiteX2" fmla="*/ 1323182 w 1385065"/>
                <a:gd name="connsiteY2" fmla="*/ 1081881 h 1389495"/>
                <a:gd name="connsiteX3" fmla="*/ 1266031 w 1385065"/>
                <a:gd name="connsiteY3" fmla="*/ 933450 h 1389495"/>
                <a:gd name="connsiteX4" fmla="*/ 1192213 w 1385065"/>
                <a:gd name="connsiteY4" fmla="*/ 796131 h 1389495"/>
                <a:gd name="connsiteX5" fmla="*/ 1100931 w 1385065"/>
                <a:gd name="connsiteY5" fmla="*/ 679450 h 1389495"/>
                <a:gd name="connsiteX6" fmla="*/ 986631 w 1385065"/>
                <a:gd name="connsiteY6" fmla="*/ 520700 h 1389495"/>
                <a:gd name="connsiteX7" fmla="*/ 820737 w 1385065"/>
                <a:gd name="connsiteY7" fmla="*/ 292100 h 1389495"/>
                <a:gd name="connsiteX8" fmla="*/ 689768 w 1385065"/>
                <a:gd name="connsiteY8" fmla="*/ 223838 h 1389495"/>
                <a:gd name="connsiteX9" fmla="*/ 482600 w 1385065"/>
                <a:gd name="connsiteY9" fmla="*/ 113507 h 1389495"/>
                <a:gd name="connsiteX10" fmla="*/ 199231 w 1385065"/>
                <a:gd name="connsiteY10" fmla="*/ 38100 h 1389495"/>
                <a:gd name="connsiteX11" fmla="*/ 64294 w 1385065"/>
                <a:gd name="connsiteY11" fmla="*/ 0 h 1389495"/>
                <a:gd name="connsiteX12" fmla="*/ 0 w 1385065"/>
                <a:gd name="connsiteY12" fmla="*/ 196056 h 1389495"/>
                <a:gd name="connsiteX13" fmla="*/ 2381 w 1385065"/>
                <a:gd name="connsiteY13" fmla="*/ 298450 h 1389495"/>
                <a:gd name="connsiteX14" fmla="*/ 34131 w 1385065"/>
                <a:gd name="connsiteY14" fmla="*/ 393700 h 1389495"/>
                <a:gd name="connsiteX15" fmla="*/ 106362 w 1385065"/>
                <a:gd name="connsiteY15" fmla="*/ 472281 h 1389495"/>
                <a:gd name="connsiteX16" fmla="*/ 168275 w 1385065"/>
                <a:gd name="connsiteY16" fmla="*/ 581819 h 1389495"/>
                <a:gd name="connsiteX17" fmla="*/ 148431 w 1385065"/>
                <a:gd name="connsiteY17" fmla="*/ 698500 h 1389495"/>
                <a:gd name="connsiteX18" fmla="*/ 273843 w 1385065"/>
                <a:gd name="connsiteY18" fmla="*/ 597694 h 1389495"/>
                <a:gd name="connsiteX19" fmla="*/ 326231 w 1385065"/>
                <a:gd name="connsiteY19" fmla="*/ 590550 h 1389495"/>
                <a:gd name="connsiteX20" fmla="*/ 472281 w 1385065"/>
                <a:gd name="connsiteY20" fmla="*/ 609600 h 1389495"/>
                <a:gd name="connsiteX21" fmla="*/ 628649 w 1385065"/>
                <a:gd name="connsiteY21" fmla="*/ 723106 h 1389495"/>
                <a:gd name="connsiteX22" fmla="*/ 700881 w 1385065"/>
                <a:gd name="connsiteY22" fmla="*/ 838994 h 1389495"/>
                <a:gd name="connsiteX23" fmla="*/ 758031 w 1385065"/>
                <a:gd name="connsiteY23" fmla="*/ 1013618 h 1389495"/>
                <a:gd name="connsiteX24" fmla="*/ 821819 w 1385065"/>
                <a:gd name="connsiteY24" fmla="*/ 1212362 h 1389495"/>
                <a:gd name="connsiteX25" fmla="*/ 897253 w 1385065"/>
                <a:gd name="connsiteY25" fmla="*/ 1319975 h 1389495"/>
                <a:gd name="connsiteX26" fmla="*/ 1004411 w 1385065"/>
                <a:gd name="connsiteY26" fmla="*/ 1386031 h 1389495"/>
                <a:gd name="connsiteX27" fmla="*/ 1113516 w 1385065"/>
                <a:gd name="connsiteY27" fmla="*/ 1389495 h 1389495"/>
                <a:gd name="connsiteX28" fmla="*/ 1359840 w 1385065"/>
                <a:gd name="connsiteY28" fmla="*/ 1386166 h 1389495"/>
                <a:gd name="connsiteX0" fmla="*/ 1365669 w 1365669"/>
                <a:gd name="connsiteY0" fmla="*/ 1401387 h 1401387"/>
                <a:gd name="connsiteX1" fmla="*/ 1354931 w 1365669"/>
                <a:gd name="connsiteY1" fmla="*/ 1219200 h 1401387"/>
                <a:gd name="connsiteX2" fmla="*/ 1323182 w 1365669"/>
                <a:gd name="connsiteY2" fmla="*/ 1081881 h 1401387"/>
                <a:gd name="connsiteX3" fmla="*/ 1266031 w 1365669"/>
                <a:gd name="connsiteY3" fmla="*/ 933450 h 1401387"/>
                <a:gd name="connsiteX4" fmla="*/ 1192213 w 1365669"/>
                <a:gd name="connsiteY4" fmla="*/ 796131 h 1401387"/>
                <a:gd name="connsiteX5" fmla="*/ 1100931 w 1365669"/>
                <a:gd name="connsiteY5" fmla="*/ 679450 h 1401387"/>
                <a:gd name="connsiteX6" fmla="*/ 986631 w 1365669"/>
                <a:gd name="connsiteY6" fmla="*/ 520700 h 1401387"/>
                <a:gd name="connsiteX7" fmla="*/ 820737 w 1365669"/>
                <a:gd name="connsiteY7" fmla="*/ 292100 h 1401387"/>
                <a:gd name="connsiteX8" fmla="*/ 689768 w 1365669"/>
                <a:gd name="connsiteY8" fmla="*/ 223838 h 1401387"/>
                <a:gd name="connsiteX9" fmla="*/ 482600 w 1365669"/>
                <a:gd name="connsiteY9" fmla="*/ 113507 h 1401387"/>
                <a:gd name="connsiteX10" fmla="*/ 199231 w 1365669"/>
                <a:gd name="connsiteY10" fmla="*/ 38100 h 1401387"/>
                <a:gd name="connsiteX11" fmla="*/ 64294 w 1365669"/>
                <a:gd name="connsiteY11" fmla="*/ 0 h 1401387"/>
                <a:gd name="connsiteX12" fmla="*/ 0 w 1365669"/>
                <a:gd name="connsiteY12" fmla="*/ 196056 h 1401387"/>
                <a:gd name="connsiteX13" fmla="*/ 2381 w 1365669"/>
                <a:gd name="connsiteY13" fmla="*/ 298450 h 1401387"/>
                <a:gd name="connsiteX14" fmla="*/ 34131 w 1365669"/>
                <a:gd name="connsiteY14" fmla="*/ 393700 h 1401387"/>
                <a:gd name="connsiteX15" fmla="*/ 106362 w 1365669"/>
                <a:gd name="connsiteY15" fmla="*/ 472281 h 1401387"/>
                <a:gd name="connsiteX16" fmla="*/ 168275 w 1365669"/>
                <a:gd name="connsiteY16" fmla="*/ 581819 h 1401387"/>
                <a:gd name="connsiteX17" fmla="*/ 148431 w 1365669"/>
                <a:gd name="connsiteY17" fmla="*/ 698500 h 1401387"/>
                <a:gd name="connsiteX18" fmla="*/ 273843 w 1365669"/>
                <a:gd name="connsiteY18" fmla="*/ 597694 h 1401387"/>
                <a:gd name="connsiteX19" fmla="*/ 326231 w 1365669"/>
                <a:gd name="connsiteY19" fmla="*/ 590550 h 1401387"/>
                <a:gd name="connsiteX20" fmla="*/ 472281 w 1365669"/>
                <a:gd name="connsiteY20" fmla="*/ 609600 h 1401387"/>
                <a:gd name="connsiteX21" fmla="*/ 628649 w 1365669"/>
                <a:gd name="connsiteY21" fmla="*/ 723106 h 1401387"/>
                <a:gd name="connsiteX22" fmla="*/ 700881 w 1365669"/>
                <a:gd name="connsiteY22" fmla="*/ 838994 h 1401387"/>
                <a:gd name="connsiteX23" fmla="*/ 758031 w 1365669"/>
                <a:gd name="connsiteY23" fmla="*/ 1013618 h 1401387"/>
                <a:gd name="connsiteX24" fmla="*/ 821819 w 1365669"/>
                <a:gd name="connsiteY24" fmla="*/ 1212362 h 1401387"/>
                <a:gd name="connsiteX25" fmla="*/ 897253 w 1365669"/>
                <a:gd name="connsiteY25" fmla="*/ 1319975 h 1401387"/>
                <a:gd name="connsiteX26" fmla="*/ 1004411 w 1365669"/>
                <a:gd name="connsiteY26" fmla="*/ 1386031 h 1401387"/>
                <a:gd name="connsiteX27" fmla="*/ 1113516 w 1365669"/>
                <a:gd name="connsiteY27" fmla="*/ 1389495 h 1401387"/>
                <a:gd name="connsiteX28" fmla="*/ 1359840 w 1365669"/>
                <a:gd name="connsiteY28" fmla="*/ 1386166 h 1401387"/>
                <a:gd name="connsiteX0" fmla="*/ 1365669 w 1381669"/>
                <a:gd name="connsiteY0" fmla="*/ 1401387 h 1401387"/>
                <a:gd name="connsiteX1" fmla="*/ 1381371 w 1381669"/>
                <a:gd name="connsiteY1" fmla="*/ 1327497 h 1401387"/>
                <a:gd name="connsiteX2" fmla="*/ 1354931 w 1381669"/>
                <a:gd name="connsiteY2" fmla="*/ 1219200 h 1401387"/>
                <a:gd name="connsiteX3" fmla="*/ 1323182 w 1381669"/>
                <a:gd name="connsiteY3" fmla="*/ 1081881 h 1401387"/>
                <a:gd name="connsiteX4" fmla="*/ 1266031 w 1381669"/>
                <a:gd name="connsiteY4" fmla="*/ 933450 h 1401387"/>
                <a:gd name="connsiteX5" fmla="*/ 1192213 w 1381669"/>
                <a:gd name="connsiteY5" fmla="*/ 796131 h 1401387"/>
                <a:gd name="connsiteX6" fmla="*/ 1100931 w 1381669"/>
                <a:gd name="connsiteY6" fmla="*/ 679450 h 1401387"/>
                <a:gd name="connsiteX7" fmla="*/ 986631 w 1381669"/>
                <a:gd name="connsiteY7" fmla="*/ 520700 h 1401387"/>
                <a:gd name="connsiteX8" fmla="*/ 820737 w 1381669"/>
                <a:gd name="connsiteY8" fmla="*/ 292100 h 1401387"/>
                <a:gd name="connsiteX9" fmla="*/ 689768 w 1381669"/>
                <a:gd name="connsiteY9" fmla="*/ 223838 h 1401387"/>
                <a:gd name="connsiteX10" fmla="*/ 482600 w 1381669"/>
                <a:gd name="connsiteY10" fmla="*/ 113507 h 1401387"/>
                <a:gd name="connsiteX11" fmla="*/ 199231 w 1381669"/>
                <a:gd name="connsiteY11" fmla="*/ 38100 h 1401387"/>
                <a:gd name="connsiteX12" fmla="*/ 64294 w 1381669"/>
                <a:gd name="connsiteY12" fmla="*/ 0 h 1401387"/>
                <a:gd name="connsiteX13" fmla="*/ 0 w 1381669"/>
                <a:gd name="connsiteY13" fmla="*/ 196056 h 1401387"/>
                <a:gd name="connsiteX14" fmla="*/ 2381 w 1381669"/>
                <a:gd name="connsiteY14" fmla="*/ 298450 h 1401387"/>
                <a:gd name="connsiteX15" fmla="*/ 34131 w 1381669"/>
                <a:gd name="connsiteY15" fmla="*/ 393700 h 1401387"/>
                <a:gd name="connsiteX16" fmla="*/ 106362 w 1381669"/>
                <a:gd name="connsiteY16" fmla="*/ 472281 h 1401387"/>
                <a:gd name="connsiteX17" fmla="*/ 168275 w 1381669"/>
                <a:gd name="connsiteY17" fmla="*/ 581819 h 1401387"/>
                <a:gd name="connsiteX18" fmla="*/ 148431 w 1381669"/>
                <a:gd name="connsiteY18" fmla="*/ 698500 h 1401387"/>
                <a:gd name="connsiteX19" fmla="*/ 273843 w 1381669"/>
                <a:gd name="connsiteY19" fmla="*/ 597694 h 1401387"/>
                <a:gd name="connsiteX20" fmla="*/ 326231 w 1381669"/>
                <a:gd name="connsiteY20" fmla="*/ 590550 h 1401387"/>
                <a:gd name="connsiteX21" fmla="*/ 472281 w 1381669"/>
                <a:gd name="connsiteY21" fmla="*/ 609600 h 1401387"/>
                <a:gd name="connsiteX22" fmla="*/ 628649 w 1381669"/>
                <a:gd name="connsiteY22" fmla="*/ 723106 h 1401387"/>
                <a:gd name="connsiteX23" fmla="*/ 700881 w 1381669"/>
                <a:gd name="connsiteY23" fmla="*/ 838994 h 1401387"/>
                <a:gd name="connsiteX24" fmla="*/ 758031 w 1381669"/>
                <a:gd name="connsiteY24" fmla="*/ 1013618 h 1401387"/>
                <a:gd name="connsiteX25" fmla="*/ 821819 w 1381669"/>
                <a:gd name="connsiteY25" fmla="*/ 1212362 h 1401387"/>
                <a:gd name="connsiteX26" fmla="*/ 897253 w 1381669"/>
                <a:gd name="connsiteY26" fmla="*/ 1319975 h 1401387"/>
                <a:gd name="connsiteX27" fmla="*/ 1004411 w 1381669"/>
                <a:gd name="connsiteY27" fmla="*/ 1386031 h 1401387"/>
                <a:gd name="connsiteX28" fmla="*/ 1113516 w 1381669"/>
                <a:gd name="connsiteY28" fmla="*/ 1389495 h 1401387"/>
                <a:gd name="connsiteX29" fmla="*/ 1359840 w 1381669"/>
                <a:gd name="connsiteY29" fmla="*/ 1386166 h 1401387"/>
                <a:gd name="connsiteX0" fmla="*/ 1365669 w 1381669"/>
                <a:gd name="connsiteY0" fmla="*/ 1401387 h 1401387"/>
                <a:gd name="connsiteX1" fmla="*/ 1381371 w 1381669"/>
                <a:gd name="connsiteY1" fmla="*/ 1327497 h 1401387"/>
                <a:gd name="connsiteX2" fmla="*/ 1368786 w 1381669"/>
                <a:gd name="connsiteY2" fmla="*/ 1213658 h 1401387"/>
                <a:gd name="connsiteX3" fmla="*/ 1323182 w 1381669"/>
                <a:gd name="connsiteY3" fmla="*/ 1081881 h 1401387"/>
                <a:gd name="connsiteX4" fmla="*/ 1266031 w 1381669"/>
                <a:gd name="connsiteY4" fmla="*/ 933450 h 1401387"/>
                <a:gd name="connsiteX5" fmla="*/ 1192213 w 1381669"/>
                <a:gd name="connsiteY5" fmla="*/ 796131 h 1401387"/>
                <a:gd name="connsiteX6" fmla="*/ 1100931 w 1381669"/>
                <a:gd name="connsiteY6" fmla="*/ 679450 h 1401387"/>
                <a:gd name="connsiteX7" fmla="*/ 986631 w 1381669"/>
                <a:gd name="connsiteY7" fmla="*/ 520700 h 1401387"/>
                <a:gd name="connsiteX8" fmla="*/ 820737 w 1381669"/>
                <a:gd name="connsiteY8" fmla="*/ 292100 h 1401387"/>
                <a:gd name="connsiteX9" fmla="*/ 689768 w 1381669"/>
                <a:gd name="connsiteY9" fmla="*/ 223838 h 1401387"/>
                <a:gd name="connsiteX10" fmla="*/ 482600 w 1381669"/>
                <a:gd name="connsiteY10" fmla="*/ 113507 h 1401387"/>
                <a:gd name="connsiteX11" fmla="*/ 199231 w 1381669"/>
                <a:gd name="connsiteY11" fmla="*/ 38100 h 1401387"/>
                <a:gd name="connsiteX12" fmla="*/ 64294 w 1381669"/>
                <a:gd name="connsiteY12" fmla="*/ 0 h 1401387"/>
                <a:gd name="connsiteX13" fmla="*/ 0 w 1381669"/>
                <a:gd name="connsiteY13" fmla="*/ 196056 h 1401387"/>
                <a:gd name="connsiteX14" fmla="*/ 2381 w 1381669"/>
                <a:gd name="connsiteY14" fmla="*/ 298450 h 1401387"/>
                <a:gd name="connsiteX15" fmla="*/ 34131 w 1381669"/>
                <a:gd name="connsiteY15" fmla="*/ 393700 h 1401387"/>
                <a:gd name="connsiteX16" fmla="*/ 106362 w 1381669"/>
                <a:gd name="connsiteY16" fmla="*/ 472281 h 1401387"/>
                <a:gd name="connsiteX17" fmla="*/ 168275 w 1381669"/>
                <a:gd name="connsiteY17" fmla="*/ 581819 h 1401387"/>
                <a:gd name="connsiteX18" fmla="*/ 148431 w 1381669"/>
                <a:gd name="connsiteY18" fmla="*/ 698500 h 1401387"/>
                <a:gd name="connsiteX19" fmla="*/ 273843 w 1381669"/>
                <a:gd name="connsiteY19" fmla="*/ 597694 h 1401387"/>
                <a:gd name="connsiteX20" fmla="*/ 326231 w 1381669"/>
                <a:gd name="connsiteY20" fmla="*/ 590550 h 1401387"/>
                <a:gd name="connsiteX21" fmla="*/ 472281 w 1381669"/>
                <a:gd name="connsiteY21" fmla="*/ 609600 h 1401387"/>
                <a:gd name="connsiteX22" fmla="*/ 628649 w 1381669"/>
                <a:gd name="connsiteY22" fmla="*/ 723106 h 1401387"/>
                <a:gd name="connsiteX23" fmla="*/ 700881 w 1381669"/>
                <a:gd name="connsiteY23" fmla="*/ 838994 h 1401387"/>
                <a:gd name="connsiteX24" fmla="*/ 758031 w 1381669"/>
                <a:gd name="connsiteY24" fmla="*/ 1013618 h 1401387"/>
                <a:gd name="connsiteX25" fmla="*/ 821819 w 1381669"/>
                <a:gd name="connsiteY25" fmla="*/ 1212362 h 1401387"/>
                <a:gd name="connsiteX26" fmla="*/ 897253 w 1381669"/>
                <a:gd name="connsiteY26" fmla="*/ 1319975 h 1401387"/>
                <a:gd name="connsiteX27" fmla="*/ 1004411 w 1381669"/>
                <a:gd name="connsiteY27" fmla="*/ 1386031 h 1401387"/>
                <a:gd name="connsiteX28" fmla="*/ 1113516 w 1381669"/>
                <a:gd name="connsiteY28" fmla="*/ 1389495 h 1401387"/>
                <a:gd name="connsiteX29" fmla="*/ 1359840 w 1381669"/>
                <a:gd name="connsiteY29" fmla="*/ 1386166 h 1401387"/>
                <a:gd name="connsiteX0" fmla="*/ 1365669 w 1381669"/>
                <a:gd name="connsiteY0" fmla="*/ 1401387 h 1401387"/>
                <a:gd name="connsiteX1" fmla="*/ 1381371 w 1381669"/>
                <a:gd name="connsiteY1" fmla="*/ 1327497 h 1401387"/>
                <a:gd name="connsiteX2" fmla="*/ 1368786 w 1381669"/>
                <a:gd name="connsiteY2" fmla="*/ 1213658 h 1401387"/>
                <a:gd name="connsiteX3" fmla="*/ 1323182 w 1381669"/>
                <a:gd name="connsiteY3" fmla="*/ 1081881 h 1401387"/>
                <a:gd name="connsiteX4" fmla="*/ 1266031 w 1381669"/>
                <a:gd name="connsiteY4" fmla="*/ 933450 h 1401387"/>
                <a:gd name="connsiteX5" fmla="*/ 1192213 w 1381669"/>
                <a:gd name="connsiteY5" fmla="*/ 796131 h 1401387"/>
                <a:gd name="connsiteX6" fmla="*/ 1100931 w 1381669"/>
                <a:gd name="connsiteY6" fmla="*/ 679450 h 1401387"/>
                <a:gd name="connsiteX7" fmla="*/ 986631 w 1381669"/>
                <a:gd name="connsiteY7" fmla="*/ 520700 h 1401387"/>
                <a:gd name="connsiteX8" fmla="*/ 820737 w 1381669"/>
                <a:gd name="connsiteY8" fmla="*/ 292100 h 1401387"/>
                <a:gd name="connsiteX9" fmla="*/ 689768 w 1381669"/>
                <a:gd name="connsiteY9" fmla="*/ 223838 h 1401387"/>
                <a:gd name="connsiteX10" fmla="*/ 482600 w 1381669"/>
                <a:gd name="connsiteY10" fmla="*/ 113507 h 1401387"/>
                <a:gd name="connsiteX11" fmla="*/ 199231 w 1381669"/>
                <a:gd name="connsiteY11" fmla="*/ 38100 h 1401387"/>
                <a:gd name="connsiteX12" fmla="*/ 64294 w 1381669"/>
                <a:gd name="connsiteY12" fmla="*/ 0 h 1401387"/>
                <a:gd name="connsiteX13" fmla="*/ 0 w 1381669"/>
                <a:gd name="connsiteY13" fmla="*/ 196056 h 1401387"/>
                <a:gd name="connsiteX14" fmla="*/ 2381 w 1381669"/>
                <a:gd name="connsiteY14" fmla="*/ 298450 h 1401387"/>
                <a:gd name="connsiteX15" fmla="*/ 34131 w 1381669"/>
                <a:gd name="connsiteY15" fmla="*/ 393700 h 1401387"/>
                <a:gd name="connsiteX16" fmla="*/ 106362 w 1381669"/>
                <a:gd name="connsiteY16" fmla="*/ 472281 h 1401387"/>
                <a:gd name="connsiteX17" fmla="*/ 168275 w 1381669"/>
                <a:gd name="connsiteY17" fmla="*/ 581819 h 1401387"/>
                <a:gd name="connsiteX18" fmla="*/ 148431 w 1381669"/>
                <a:gd name="connsiteY18" fmla="*/ 698500 h 1401387"/>
                <a:gd name="connsiteX19" fmla="*/ 273843 w 1381669"/>
                <a:gd name="connsiteY19" fmla="*/ 597694 h 1401387"/>
                <a:gd name="connsiteX20" fmla="*/ 326231 w 1381669"/>
                <a:gd name="connsiteY20" fmla="*/ 590550 h 1401387"/>
                <a:gd name="connsiteX21" fmla="*/ 472281 w 1381669"/>
                <a:gd name="connsiteY21" fmla="*/ 609600 h 1401387"/>
                <a:gd name="connsiteX22" fmla="*/ 628649 w 1381669"/>
                <a:gd name="connsiteY22" fmla="*/ 723106 h 1401387"/>
                <a:gd name="connsiteX23" fmla="*/ 700881 w 1381669"/>
                <a:gd name="connsiteY23" fmla="*/ 838994 h 1401387"/>
                <a:gd name="connsiteX24" fmla="*/ 758031 w 1381669"/>
                <a:gd name="connsiteY24" fmla="*/ 1013618 h 1401387"/>
                <a:gd name="connsiteX25" fmla="*/ 821819 w 1381669"/>
                <a:gd name="connsiteY25" fmla="*/ 1212362 h 1401387"/>
                <a:gd name="connsiteX26" fmla="*/ 897253 w 1381669"/>
                <a:gd name="connsiteY26" fmla="*/ 1319975 h 1401387"/>
                <a:gd name="connsiteX27" fmla="*/ 1004411 w 1381669"/>
                <a:gd name="connsiteY27" fmla="*/ 1386031 h 1401387"/>
                <a:gd name="connsiteX28" fmla="*/ 1127370 w 1381669"/>
                <a:gd name="connsiteY28" fmla="*/ 1397808 h 1401387"/>
                <a:gd name="connsiteX29" fmla="*/ 1359840 w 1381669"/>
                <a:gd name="connsiteY29" fmla="*/ 1386166 h 1401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381669" h="1401387">
                  <a:moveTo>
                    <a:pt x="1365669" y="1401387"/>
                  </a:moveTo>
                  <a:cubicBezTo>
                    <a:pt x="1362590" y="1375833"/>
                    <a:pt x="1384450" y="1353051"/>
                    <a:pt x="1381371" y="1327497"/>
                  </a:cubicBezTo>
                  <a:lnTo>
                    <a:pt x="1368786" y="1213658"/>
                  </a:lnTo>
                  <a:cubicBezTo>
                    <a:pt x="1353441" y="1162329"/>
                    <a:pt x="1338527" y="1133210"/>
                    <a:pt x="1323182" y="1081881"/>
                  </a:cubicBezTo>
                  <a:lnTo>
                    <a:pt x="1266031" y="933450"/>
                  </a:lnTo>
                  <a:cubicBezTo>
                    <a:pt x="1236663" y="886090"/>
                    <a:pt x="1221581" y="843491"/>
                    <a:pt x="1192213" y="796131"/>
                  </a:cubicBezTo>
                  <a:lnTo>
                    <a:pt x="1100931" y="679450"/>
                  </a:lnTo>
                  <a:lnTo>
                    <a:pt x="986631" y="520700"/>
                  </a:lnTo>
                  <a:lnTo>
                    <a:pt x="820737" y="292100"/>
                  </a:lnTo>
                  <a:lnTo>
                    <a:pt x="689768" y="223838"/>
                  </a:lnTo>
                  <a:lnTo>
                    <a:pt x="482600" y="113507"/>
                  </a:lnTo>
                  <a:lnTo>
                    <a:pt x="199231" y="38100"/>
                  </a:lnTo>
                  <a:cubicBezTo>
                    <a:pt x="129513" y="19182"/>
                    <a:pt x="109273" y="12700"/>
                    <a:pt x="64294" y="0"/>
                  </a:cubicBezTo>
                  <a:lnTo>
                    <a:pt x="0" y="196056"/>
                  </a:lnTo>
                  <a:cubicBezTo>
                    <a:pt x="794" y="230187"/>
                    <a:pt x="1587" y="264319"/>
                    <a:pt x="2381" y="298450"/>
                  </a:cubicBezTo>
                  <a:lnTo>
                    <a:pt x="34131" y="393700"/>
                  </a:lnTo>
                  <a:lnTo>
                    <a:pt x="106362" y="472281"/>
                  </a:lnTo>
                  <a:lnTo>
                    <a:pt x="168275" y="581819"/>
                  </a:lnTo>
                  <a:lnTo>
                    <a:pt x="148431" y="698500"/>
                  </a:lnTo>
                  <a:lnTo>
                    <a:pt x="273843" y="597694"/>
                  </a:lnTo>
                  <a:lnTo>
                    <a:pt x="326231" y="590550"/>
                  </a:lnTo>
                  <a:lnTo>
                    <a:pt x="472281" y="609600"/>
                  </a:lnTo>
                  <a:lnTo>
                    <a:pt x="628649" y="723106"/>
                  </a:lnTo>
                  <a:lnTo>
                    <a:pt x="700881" y="838994"/>
                  </a:lnTo>
                  <a:lnTo>
                    <a:pt x="758031" y="1013618"/>
                  </a:lnTo>
                  <a:lnTo>
                    <a:pt x="821819" y="1212362"/>
                  </a:lnTo>
                  <a:cubicBezTo>
                    <a:pt x="840320" y="1258434"/>
                    <a:pt x="878752" y="1273903"/>
                    <a:pt x="897253" y="1319975"/>
                  </a:cubicBezTo>
                  <a:lnTo>
                    <a:pt x="1004411" y="1386031"/>
                  </a:lnTo>
                  <a:lnTo>
                    <a:pt x="1127370" y="1397808"/>
                  </a:lnTo>
                  <a:lnTo>
                    <a:pt x="1359840" y="1386166"/>
                  </a:lnTo>
                </a:path>
              </a:pathLst>
            </a:custGeom>
            <a:solidFill>
              <a:srgbClr val="FF66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9D465A1D-61ED-4282-86AB-355B75BFA27E}"/>
                </a:ext>
              </a:extLst>
            </p:cNvPr>
            <p:cNvSpPr/>
            <p:nvPr/>
          </p:nvSpPr>
          <p:spPr>
            <a:xfrm>
              <a:off x="5512158" y="611746"/>
              <a:ext cx="2105696" cy="624626"/>
            </a:xfrm>
            <a:custGeom>
              <a:avLst/>
              <a:gdLst>
                <a:gd name="connsiteX0" fmla="*/ 2099256 w 2105696"/>
                <a:gd name="connsiteY0" fmla="*/ 0 h 624626"/>
                <a:gd name="connsiteX1" fmla="*/ 103031 w 2105696"/>
                <a:gd name="connsiteY1" fmla="*/ 6440 h 624626"/>
                <a:gd name="connsiteX2" fmla="*/ 167425 w 2105696"/>
                <a:gd name="connsiteY2" fmla="*/ 109471 h 624626"/>
                <a:gd name="connsiteX3" fmla="*/ 199622 w 2105696"/>
                <a:gd name="connsiteY3" fmla="*/ 160986 h 624626"/>
                <a:gd name="connsiteX4" fmla="*/ 218941 w 2105696"/>
                <a:gd name="connsiteY4" fmla="*/ 225381 h 624626"/>
                <a:gd name="connsiteX5" fmla="*/ 193183 w 2105696"/>
                <a:gd name="connsiteY5" fmla="*/ 289775 h 624626"/>
                <a:gd name="connsiteX6" fmla="*/ 154546 w 2105696"/>
                <a:gd name="connsiteY6" fmla="*/ 354169 h 624626"/>
                <a:gd name="connsiteX7" fmla="*/ 70834 w 2105696"/>
                <a:gd name="connsiteY7" fmla="*/ 405685 h 624626"/>
                <a:gd name="connsiteX8" fmla="*/ 32197 w 2105696"/>
                <a:gd name="connsiteY8" fmla="*/ 444322 h 624626"/>
                <a:gd name="connsiteX9" fmla="*/ 0 w 2105696"/>
                <a:gd name="connsiteY9" fmla="*/ 482958 h 624626"/>
                <a:gd name="connsiteX10" fmla="*/ 19318 w 2105696"/>
                <a:gd name="connsiteY10" fmla="*/ 528034 h 624626"/>
                <a:gd name="connsiteX11" fmla="*/ 160986 w 2105696"/>
                <a:gd name="connsiteY11" fmla="*/ 515155 h 624626"/>
                <a:gd name="connsiteX12" fmla="*/ 431442 w 2105696"/>
                <a:gd name="connsiteY12" fmla="*/ 508716 h 624626"/>
                <a:gd name="connsiteX13" fmla="*/ 637504 w 2105696"/>
                <a:gd name="connsiteY13" fmla="*/ 425003 h 624626"/>
                <a:gd name="connsiteX14" fmla="*/ 779172 w 2105696"/>
                <a:gd name="connsiteY14" fmla="*/ 347730 h 624626"/>
                <a:gd name="connsiteX15" fmla="*/ 856445 w 2105696"/>
                <a:gd name="connsiteY15" fmla="*/ 328412 h 624626"/>
                <a:gd name="connsiteX16" fmla="*/ 1049628 w 2105696"/>
                <a:gd name="connsiteY16" fmla="*/ 373488 h 624626"/>
                <a:gd name="connsiteX17" fmla="*/ 1133341 w 2105696"/>
                <a:gd name="connsiteY17" fmla="*/ 418564 h 624626"/>
                <a:gd name="connsiteX18" fmla="*/ 1223493 w 2105696"/>
                <a:gd name="connsiteY18" fmla="*/ 502277 h 624626"/>
                <a:gd name="connsiteX19" fmla="*/ 1345842 w 2105696"/>
                <a:gd name="connsiteY19" fmla="*/ 598868 h 624626"/>
                <a:gd name="connsiteX20" fmla="*/ 1397357 w 2105696"/>
                <a:gd name="connsiteY20" fmla="*/ 618186 h 624626"/>
                <a:gd name="connsiteX21" fmla="*/ 1487510 w 2105696"/>
                <a:gd name="connsiteY21" fmla="*/ 624626 h 624626"/>
                <a:gd name="connsiteX22" fmla="*/ 1654935 w 2105696"/>
                <a:gd name="connsiteY22" fmla="*/ 521595 h 624626"/>
                <a:gd name="connsiteX23" fmla="*/ 1745087 w 2105696"/>
                <a:gd name="connsiteY23" fmla="*/ 457200 h 624626"/>
                <a:gd name="connsiteX24" fmla="*/ 1860997 w 2105696"/>
                <a:gd name="connsiteY24" fmla="*/ 463640 h 624626"/>
                <a:gd name="connsiteX25" fmla="*/ 1951149 w 2105696"/>
                <a:gd name="connsiteY25" fmla="*/ 457200 h 624626"/>
                <a:gd name="connsiteX26" fmla="*/ 2015543 w 2105696"/>
                <a:gd name="connsiteY26" fmla="*/ 482958 h 624626"/>
                <a:gd name="connsiteX27" fmla="*/ 2105696 w 2105696"/>
                <a:gd name="connsiteY27" fmla="*/ 534474 h 624626"/>
                <a:gd name="connsiteX28" fmla="*/ 2099256 w 2105696"/>
                <a:gd name="connsiteY28" fmla="*/ 0 h 624626"/>
                <a:gd name="connsiteX0" fmla="*/ 2099256 w 2105696"/>
                <a:gd name="connsiteY0" fmla="*/ 0 h 624626"/>
                <a:gd name="connsiteX1" fmla="*/ 103031 w 2105696"/>
                <a:gd name="connsiteY1" fmla="*/ 6440 h 624626"/>
                <a:gd name="connsiteX2" fmla="*/ 167425 w 2105696"/>
                <a:gd name="connsiteY2" fmla="*/ 109471 h 624626"/>
                <a:gd name="connsiteX3" fmla="*/ 199622 w 2105696"/>
                <a:gd name="connsiteY3" fmla="*/ 160986 h 624626"/>
                <a:gd name="connsiteX4" fmla="*/ 218941 w 2105696"/>
                <a:gd name="connsiteY4" fmla="*/ 225381 h 624626"/>
                <a:gd name="connsiteX5" fmla="*/ 193183 w 2105696"/>
                <a:gd name="connsiteY5" fmla="*/ 289775 h 624626"/>
                <a:gd name="connsiteX6" fmla="*/ 154546 w 2105696"/>
                <a:gd name="connsiteY6" fmla="*/ 354169 h 624626"/>
                <a:gd name="connsiteX7" fmla="*/ 70834 w 2105696"/>
                <a:gd name="connsiteY7" fmla="*/ 405685 h 624626"/>
                <a:gd name="connsiteX8" fmla="*/ 32197 w 2105696"/>
                <a:gd name="connsiteY8" fmla="*/ 444322 h 624626"/>
                <a:gd name="connsiteX9" fmla="*/ 0 w 2105696"/>
                <a:gd name="connsiteY9" fmla="*/ 482958 h 624626"/>
                <a:gd name="connsiteX10" fmla="*/ 19318 w 2105696"/>
                <a:gd name="connsiteY10" fmla="*/ 528034 h 624626"/>
                <a:gd name="connsiteX11" fmla="*/ 160986 w 2105696"/>
                <a:gd name="connsiteY11" fmla="*/ 515155 h 624626"/>
                <a:gd name="connsiteX12" fmla="*/ 431442 w 2105696"/>
                <a:gd name="connsiteY12" fmla="*/ 508716 h 624626"/>
                <a:gd name="connsiteX13" fmla="*/ 637504 w 2105696"/>
                <a:gd name="connsiteY13" fmla="*/ 425003 h 624626"/>
                <a:gd name="connsiteX14" fmla="*/ 779172 w 2105696"/>
                <a:gd name="connsiteY14" fmla="*/ 347730 h 624626"/>
                <a:gd name="connsiteX15" fmla="*/ 856445 w 2105696"/>
                <a:gd name="connsiteY15" fmla="*/ 328412 h 624626"/>
                <a:gd name="connsiteX16" fmla="*/ 1049628 w 2105696"/>
                <a:gd name="connsiteY16" fmla="*/ 373488 h 624626"/>
                <a:gd name="connsiteX17" fmla="*/ 1106147 w 2105696"/>
                <a:gd name="connsiteY17" fmla="*/ 418564 h 624626"/>
                <a:gd name="connsiteX18" fmla="*/ 1223493 w 2105696"/>
                <a:gd name="connsiteY18" fmla="*/ 502277 h 624626"/>
                <a:gd name="connsiteX19" fmla="*/ 1345842 w 2105696"/>
                <a:gd name="connsiteY19" fmla="*/ 598868 h 624626"/>
                <a:gd name="connsiteX20" fmla="*/ 1397357 w 2105696"/>
                <a:gd name="connsiteY20" fmla="*/ 618186 h 624626"/>
                <a:gd name="connsiteX21" fmla="*/ 1487510 w 2105696"/>
                <a:gd name="connsiteY21" fmla="*/ 624626 h 624626"/>
                <a:gd name="connsiteX22" fmla="*/ 1654935 w 2105696"/>
                <a:gd name="connsiteY22" fmla="*/ 521595 h 624626"/>
                <a:gd name="connsiteX23" fmla="*/ 1745087 w 2105696"/>
                <a:gd name="connsiteY23" fmla="*/ 457200 h 624626"/>
                <a:gd name="connsiteX24" fmla="*/ 1860997 w 2105696"/>
                <a:gd name="connsiteY24" fmla="*/ 463640 h 624626"/>
                <a:gd name="connsiteX25" fmla="*/ 1951149 w 2105696"/>
                <a:gd name="connsiteY25" fmla="*/ 457200 h 624626"/>
                <a:gd name="connsiteX26" fmla="*/ 2015543 w 2105696"/>
                <a:gd name="connsiteY26" fmla="*/ 482958 h 624626"/>
                <a:gd name="connsiteX27" fmla="*/ 2105696 w 2105696"/>
                <a:gd name="connsiteY27" fmla="*/ 534474 h 624626"/>
                <a:gd name="connsiteX28" fmla="*/ 2099256 w 2105696"/>
                <a:gd name="connsiteY28" fmla="*/ 0 h 624626"/>
                <a:gd name="connsiteX0" fmla="*/ 2099256 w 2105696"/>
                <a:gd name="connsiteY0" fmla="*/ 0 h 624626"/>
                <a:gd name="connsiteX1" fmla="*/ 103031 w 2105696"/>
                <a:gd name="connsiteY1" fmla="*/ 6440 h 624626"/>
                <a:gd name="connsiteX2" fmla="*/ 167425 w 2105696"/>
                <a:gd name="connsiteY2" fmla="*/ 109471 h 624626"/>
                <a:gd name="connsiteX3" fmla="*/ 199622 w 2105696"/>
                <a:gd name="connsiteY3" fmla="*/ 160986 h 624626"/>
                <a:gd name="connsiteX4" fmla="*/ 218941 w 2105696"/>
                <a:gd name="connsiteY4" fmla="*/ 225381 h 624626"/>
                <a:gd name="connsiteX5" fmla="*/ 193183 w 2105696"/>
                <a:gd name="connsiteY5" fmla="*/ 289775 h 624626"/>
                <a:gd name="connsiteX6" fmla="*/ 154546 w 2105696"/>
                <a:gd name="connsiteY6" fmla="*/ 354169 h 624626"/>
                <a:gd name="connsiteX7" fmla="*/ 70834 w 2105696"/>
                <a:gd name="connsiteY7" fmla="*/ 405685 h 624626"/>
                <a:gd name="connsiteX8" fmla="*/ 32197 w 2105696"/>
                <a:gd name="connsiteY8" fmla="*/ 444322 h 624626"/>
                <a:gd name="connsiteX9" fmla="*/ 0 w 2105696"/>
                <a:gd name="connsiteY9" fmla="*/ 482958 h 624626"/>
                <a:gd name="connsiteX10" fmla="*/ 19318 w 2105696"/>
                <a:gd name="connsiteY10" fmla="*/ 528034 h 624626"/>
                <a:gd name="connsiteX11" fmla="*/ 160986 w 2105696"/>
                <a:gd name="connsiteY11" fmla="*/ 515155 h 624626"/>
                <a:gd name="connsiteX12" fmla="*/ 431442 w 2105696"/>
                <a:gd name="connsiteY12" fmla="*/ 508716 h 624626"/>
                <a:gd name="connsiteX13" fmla="*/ 637504 w 2105696"/>
                <a:gd name="connsiteY13" fmla="*/ 425003 h 624626"/>
                <a:gd name="connsiteX14" fmla="*/ 779172 w 2105696"/>
                <a:gd name="connsiteY14" fmla="*/ 347730 h 624626"/>
                <a:gd name="connsiteX15" fmla="*/ 856445 w 2105696"/>
                <a:gd name="connsiteY15" fmla="*/ 328412 h 624626"/>
                <a:gd name="connsiteX16" fmla="*/ 1049628 w 2105696"/>
                <a:gd name="connsiteY16" fmla="*/ 373488 h 624626"/>
                <a:gd name="connsiteX17" fmla="*/ 1106147 w 2105696"/>
                <a:gd name="connsiteY17" fmla="*/ 418564 h 624626"/>
                <a:gd name="connsiteX18" fmla="*/ 1223493 w 2105696"/>
                <a:gd name="connsiteY18" fmla="*/ 502277 h 624626"/>
                <a:gd name="connsiteX19" fmla="*/ 1274457 w 2105696"/>
                <a:gd name="connsiteY19" fmla="*/ 571674 h 624626"/>
                <a:gd name="connsiteX20" fmla="*/ 1397357 w 2105696"/>
                <a:gd name="connsiteY20" fmla="*/ 618186 h 624626"/>
                <a:gd name="connsiteX21" fmla="*/ 1487510 w 2105696"/>
                <a:gd name="connsiteY21" fmla="*/ 624626 h 624626"/>
                <a:gd name="connsiteX22" fmla="*/ 1654935 w 2105696"/>
                <a:gd name="connsiteY22" fmla="*/ 521595 h 624626"/>
                <a:gd name="connsiteX23" fmla="*/ 1745087 w 2105696"/>
                <a:gd name="connsiteY23" fmla="*/ 457200 h 624626"/>
                <a:gd name="connsiteX24" fmla="*/ 1860997 w 2105696"/>
                <a:gd name="connsiteY24" fmla="*/ 463640 h 624626"/>
                <a:gd name="connsiteX25" fmla="*/ 1951149 w 2105696"/>
                <a:gd name="connsiteY25" fmla="*/ 457200 h 624626"/>
                <a:gd name="connsiteX26" fmla="*/ 2015543 w 2105696"/>
                <a:gd name="connsiteY26" fmla="*/ 482958 h 624626"/>
                <a:gd name="connsiteX27" fmla="*/ 2105696 w 2105696"/>
                <a:gd name="connsiteY27" fmla="*/ 534474 h 624626"/>
                <a:gd name="connsiteX28" fmla="*/ 2099256 w 2105696"/>
                <a:gd name="connsiteY28" fmla="*/ 0 h 62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05696" h="624626">
                  <a:moveTo>
                    <a:pt x="2099256" y="0"/>
                  </a:moveTo>
                  <a:lnTo>
                    <a:pt x="103031" y="6440"/>
                  </a:lnTo>
                  <a:lnTo>
                    <a:pt x="167425" y="109471"/>
                  </a:lnTo>
                  <a:lnTo>
                    <a:pt x="199622" y="160986"/>
                  </a:lnTo>
                  <a:lnTo>
                    <a:pt x="218941" y="225381"/>
                  </a:lnTo>
                  <a:lnTo>
                    <a:pt x="193183" y="289775"/>
                  </a:lnTo>
                  <a:lnTo>
                    <a:pt x="154546" y="354169"/>
                  </a:lnTo>
                  <a:lnTo>
                    <a:pt x="70834" y="405685"/>
                  </a:lnTo>
                  <a:lnTo>
                    <a:pt x="32197" y="444322"/>
                  </a:lnTo>
                  <a:lnTo>
                    <a:pt x="0" y="482958"/>
                  </a:lnTo>
                  <a:lnTo>
                    <a:pt x="19318" y="528034"/>
                  </a:lnTo>
                  <a:lnTo>
                    <a:pt x="160986" y="515155"/>
                  </a:lnTo>
                  <a:lnTo>
                    <a:pt x="431442" y="508716"/>
                  </a:lnTo>
                  <a:lnTo>
                    <a:pt x="637504" y="425003"/>
                  </a:lnTo>
                  <a:lnTo>
                    <a:pt x="779172" y="347730"/>
                  </a:lnTo>
                  <a:lnTo>
                    <a:pt x="856445" y="328412"/>
                  </a:lnTo>
                  <a:lnTo>
                    <a:pt x="1049628" y="373488"/>
                  </a:lnTo>
                  <a:lnTo>
                    <a:pt x="1106147" y="418564"/>
                  </a:lnTo>
                  <a:lnTo>
                    <a:pt x="1223493" y="502277"/>
                  </a:lnTo>
                  <a:lnTo>
                    <a:pt x="1274457" y="571674"/>
                  </a:lnTo>
                  <a:lnTo>
                    <a:pt x="1397357" y="618186"/>
                  </a:lnTo>
                  <a:lnTo>
                    <a:pt x="1487510" y="624626"/>
                  </a:lnTo>
                  <a:lnTo>
                    <a:pt x="1654935" y="521595"/>
                  </a:lnTo>
                  <a:lnTo>
                    <a:pt x="1745087" y="457200"/>
                  </a:lnTo>
                  <a:cubicBezTo>
                    <a:pt x="1843803" y="464252"/>
                    <a:pt x="1805112" y="463640"/>
                    <a:pt x="1860997" y="463640"/>
                  </a:cubicBezTo>
                  <a:lnTo>
                    <a:pt x="1951149" y="457200"/>
                  </a:lnTo>
                  <a:lnTo>
                    <a:pt x="2015543" y="482958"/>
                  </a:lnTo>
                  <a:lnTo>
                    <a:pt x="2105696" y="534474"/>
                  </a:lnTo>
                  <a:cubicBezTo>
                    <a:pt x="2103549" y="356316"/>
                    <a:pt x="2101403" y="178158"/>
                    <a:pt x="2099256" y="0"/>
                  </a:cubicBezTo>
                  <a:close/>
                </a:path>
              </a:pathLst>
            </a:custGeom>
            <a:solidFill>
              <a:srgbClr val="C0C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5BD4451E-11FC-422B-824C-A26B5BF052A0}"/>
                </a:ext>
              </a:extLst>
            </p:cNvPr>
            <p:cNvSpPr/>
            <p:nvPr/>
          </p:nvSpPr>
          <p:spPr>
            <a:xfrm>
              <a:off x="1565138" y="2843196"/>
              <a:ext cx="6057563" cy="3788391"/>
            </a:xfrm>
            <a:custGeom>
              <a:avLst/>
              <a:gdLst>
                <a:gd name="connsiteX0" fmla="*/ 6075430 w 6075430"/>
                <a:gd name="connsiteY0" fmla="*/ 1783921 h 3528574"/>
                <a:gd name="connsiteX1" fmla="*/ 5867867 w 6075430"/>
                <a:gd name="connsiteY1" fmla="*/ 1952216 h 3528574"/>
                <a:gd name="connsiteX2" fmla="*/ 5598596 w 6075430"/>
                <a:gd name="connsiteY2" fmla="*/ 2131730 h 3528574"/>
                <a:gd name="connsiteX3" fmla="*/ 5391033 w 6075430"/>
                <a:gd name="connsiteY3" fmla="*/ 2131730 h 3528574"/>
                <a:gd name="connsiteX4" fmla="*/ 5121762 w 6075430"/>
                <a:gd name="connsiteY4" fmla="*/ 2053192 h 3528574"/>
                <a:gd name="connsiteX5" fmla="*/ 4975906 w 6075430"/>
                <a:gd name="connsiteY5" fmla="*/ 1940996 h 3528574"/>
                <a:gd name="connsiteX6" fmla="*/ 4874930 w 6075430"/>
                <a:gd name="connsiteY6" fmla="*/ 1795141 h 3528574"/>
                <a:gd name="connsiteX7" fmla="*/ 4824441 w 6075430"/>
                <a:gd name="connsiteY7" fmla="*/ 1654895 h 3528574"/>
                <a:gd name="connsiteX8" fmla="*/ 4768343 w 6075430"/>
                <a:gd name="connsiteY8" fmla="*/ 1671725 h 3528574"/>
                <a:gd name="connsiteX9" fmla="*/ 4717855 w 6075430"/>
                <a:gd name="connsiteY9" fmla="*/ 1682945 h 3528574"/>
                <a:gd name="connsiteX10" fmla="*/ 4639317 w 6075430"/>
                <a:gd name="connsiteY10" fmla="*/ 1677335 h 3528574"/>
                <a:gd name="connsiteX11" fmla="*/ 4549560 w 6075430"/>
                <a:gd name="connsiteY11" fmla="*/ 1632456 h 3528574"/>
                <a:gd name="connsiteX12" fmla="*/ 4398095 w 6075430"/>
                <a:gd name="connsiteY12" fmla="*/ 1413673 h 3528574"/>
                <a:gd name="connsiteX13" fmla="*/ 4347607 w 6075430"/>
                <a:gd name="connsiteY13" fmla="*/ 1234159 h 3528574"/>
                <a:gd name="connsiteX14" fmla="*/ 4302728 w 6075430"/>
                <a:gd name="connsiteY14" fmla="*/ 1088304 h 3528574"/>
                <a:gd name="connsiteX15" fmla="*/ 4269070 w 6075430"/>
                <a:gd name="connsiteY15" fmla="*/ 931229 h 3528574"/>
                <a:gd name="connsiteX16" fmla="*/ 3949310 w 6075430"/>
                <a:gd name="connsiteY16" fmla="*/ 953668 h 3528574"/>
                <a:gd name="connsiteX17" fmla="*/ 4145654 w 6075430"/>
                <a:gd name="connsiteY17" fmla="*/ 661958 h 3528574"/>
                <a:gd name="connsiteX18" fmla="*/ 4078336 w 6075430"/>
                <a:gd name="connsiteY18" fmla="*/ 611470 h 3528574"/>
                <a:gd name="connsiteX19" fmla="*/ 3938090 w 6075430"/>
                <a:gd name="connsiteY19" fmla="*/ 538542 h 3528574"/>
                <a:gd name="connsiteX20" fmla="*/ 3853943 w 6075430"/>
                <a:gd name="connsiteY20" fmla="*/ 516103 h 3528574"/>
                <a:gd name="connsiteX21" fmla="*/ 3781016 w 6075430"/>
                <a:gd name="connsiteY21" fmla="*/ 532932 h 3528574"/>
                <a:gd name="connsiteX22" fmla="*/ 3685649 w 6075430"/>
                <a:gd name="connsiteY22" fmla="*/ 605860 h 3528574"/>
                <a:gd name="connsiteX23" fmla="*/ 3601501 w 6075430"/>
                <a:gd name="connsiteY23" fmla="*/ 712446 h 3528574"/>
                <a:gd name="connsiteX24" fmla="*/ 3478086 w 6075430"/>
                <a:gd name="connsiteY24" fmla="*/ 701227 h 3528574"/>
                <a:gd name="connsiteX25" fmla="*/ 3354670 w 6075430"/>
                <a:gd name="connsiteY25" fmla="*/ 633909 h 3528574"/>
                <a:gd name="connsiteX26" fmla="*/ 3220034 w 6075430"/>
                <a:gd name="connsiteY26" fmla="*/ 493664 h 3528574"/>
                <a:gd name="connsiteX27" fmla="*/ 3074179 w 6075430"/>
                <a:gd name="connsiteY27" fmla="*/ 359028 h 3528574"/>
                <a:gd name="connsiteX28" fmla="*/ 2973202 w 6075430"/>
                <a:gd name="connsiteY28" fmla="*/ 179514 h 3528574"/>
                <a:gd name="connsiteX29" fmla="*/ 2889055 w 6075430"/>
                <a:gd name="connsiteY29" fmla="*/ 33659 h 3528574"/>
                <a:gd name="connsiteX30" fmla="*/ 2793688 w 6075430"/>
                <a:gd name="connsiteY30" fmla="*/ 0 h 3528574"/>
                <a:gd name="connsiteX31" fmla="*/ 2647833 w 6075430"/>
                <a:gd name="connsiteY31" fmla="*/ 16829 h 3528574"/>
                <a:gd name="connsiteX32" fmla="*/ 2356122 w 6075430"/>
                <a:gd name="connsiteY32" fmla="*/ 100976 h 3528574"/>
                <a:gd name="connsiteX33" fmla="*/ 2075632 w 6075430"/>
                <a:gd name="connsiteY33" fmla="*/ 179514 h 3528574"/>
                <a:gd name="connsiteX34" fmla="*/ 1924167 w 6075430"/>
                <a:gd name="connsiteY34" fmla="*/ 224392 h 3528574"/>
                <a:gd name="connsiteX35" fmla="*/ 1626846 w 6075430"/>
                <a:gd name="connsiteY35" fmla="*/ 336589 h 3528574"/>
                <a:gd name="connsiteX36" fmla="*/ 1250989 w 6075430"/>
                <a:gd name="connsiteY36" fmla="*/ 454395 h 3528574"/>
                <a:gd name="connsiteX37" fmla="*/ 908790 w 6075430"/>
                <a:gd name="connsiteY37" fmla="*/ 499273 h 3528574"/>
                <a:gd name="connsiteX38" fmla="*/ 656348 w 6075430"/>
                <a:gd name="connsiteY38" fmla="*/ 504883 h 3528574"/>
                <a:gd name="connsiteX39" fmla="*/ 465614 w 6075430"/>
                <a:gd name="connsiteY39" fmla="*/ 504883 h 3528574"/>
                <a:gd name="connsiteX40" fmla="*/ 235612 w 6075430"/>
                <a:gd name="connsiteY40" fmla="*/ 594640 h 3528574"/>
                <a:gd name="connsiteX41" fmla="*/ 0 w 6075430"/>
                <a:gd name="connsiteY41" fmla="*/ 690007 h 3528574"/>
                <a:gd name="connsiteX42" fmla="*/ 650738 w 6075430"/>
                <a:gd name="connsiteY42" fmla="*/ 1222940 h 3528574"/>
                <a:gd name="connsiteX43" fmla="*/ 1587578 w 6075430"/>
                <a:gd name="connsiteY43" fmla="*/ 2389781 h 3528574"/>
                <a:gd name="connsiteX44" fmla="*/ 1828800 w 6075430"/>
                <a:gd name="connsiteY44" fmla="*/ 2771249 h 3528574"/>
                <a:gd name="connsiteX45" fmla="*/ 2036363 w 6075430"/>
                <a:gd name="connsiteY45" fmla="*/ 2922714 h 3528574"/>
                <a:gd name="connsiteX46" fmla="*/ 2311244 w 6075430"/>
                <a:gd name="connsiteY46" fmla="*/ 3046130 h 3528574"/>
                <a:gd name="connsiteX47" fmla="*/ 2776859 w 6075430"/>
                <a:gd name="connsiteY47" fmla="*/ 3107838 h 3528574"/>
                <a:gd name="connsiteX48" fmla="*/ 2905884 w 6075430"/>
                <a:gd name="connsiteY48" fmla="*/ 3040520 h 3528574"/>
                <a:gd name="connsiteX49" fmla="*/ 3068569 w 6075430"/>
                <a:gd name="connsiteY49" fmla="*/ 2922714 h 3528574"/>
                <a:gd name="connsiteX50" fmla="*/ 3141497 w 6075430"/>
                <a:gd name="connsiteY50" fmla="*/ 2900275 h 3528574"/>
                <a:gd name="connsiteX51" fmla="*/ 3433207 w 6075430"/>
                <a:gd name="connsiteY51" fmla="*/ 2793688 h 3528574"/>
                <a:gd name="connsiteX52" fmla="*/ 3590282 w 6075430"/>
                <a:gd name="connsiteY52" fmla="*/ 2760029 h 3528574"/>
                <a:gd name="connsiteX53" fmla="*/ 3651990 w 6075430"/>
                <a:gd name="connsiteY53" fmla="*/ 2748810 h 3528574"/>
                <a:gd name="connsiteX54" fmla="*/ 4173703 w 6075430"/>
                <a:gd name="connsiteY54" fmla="*/ 2715151 h 3528574"/>
                <a:gd name="connsiteX55" fmla="*/ 4426144 w 6075430"/>
                <a:gd name="connsiteY55" fmla="*/ 2799298 h 3528574"/>
                <a:gd name="connsiteX56" fmla="*/ 4482243 w 6075430"/>
                <a:gd name="connsiteY56" fmla="*/ 2827347 h 3528574"/>
                <a:gd name="connsiteX57" fmla="*/ 4768343 w 6075430"/>
                <a:gd name="connsiteY57" fmla="*/ 2945153 h 3528574"/>
                <a:gd name="connsiteX58" fmla="*/ 4802002 w 6075430"/>
                <a:gd name="connsiteY58" fmla="*/ 2990032 h 3528574"/>
                <a:gd name="connsiteX59" fmla="*/ 5026395 w 6075430"/>
                <a:gd name="connsiteY59" fmla="*/ 3191985 h 3528574"/>
                <a:gd name="connsiteX60" fmla="*/ 5273227 w 6075430"/>
                <a:gd name="connsiteY60" fmla="*/ 3399548 h 3528574"/>
                <a:gd name="connsiteX61" fmla="*/ 5368594 w 6075430"/>
                <a:gd name="connsiteY61" fmla="*/ 3506135 h 3528574"/>
                <a:gd name="connsiteX62" fmla="*/ 5671524 w 6075430"/>
                <a:gd name="connsiteY62" fmla="*/ 3528574 h 3528574"/>
                <a:gd name="connsiteX63" fmla="*/ 6052991 w 6075430"/>
                <a:gd name="connsiteY63" fmla="*/ 3506135 h 3528574"/>
                <a:gd name="connsiteX64" fmla="*/ 6075430 w 6075430"/>
                <a:gd name="connsiteY64" fmla="*/ 1783921 h 3528574"/>
                <a:gd name="connsiteX0" fmla="*/ 6075430 w 6075430"/>
                <a:gd name="connsiteY0" fmla="*/ 1783921 h 3528574"/>
                <a:gd name="connsiteX1" fmla="*/ 5867867 w 6075430"/>
                <a:gd name="connsiteY1" fmla="*/ 1952216 h 3528574"/>
                <a:gd name="connsiteX2" fmla="*/ 5598596 w 6075430"/>
                <a:gd name="connsiteY2" fmla="*/ 2131730 h 3528574"/>
                <a:gd name="connsiteX3" fmla="*/ 5391033 w 6075430"/>
                <a:gd name="connsiteY3" fmla="*/ 2131730 h 3528574"/>
                <a:gd name="connsiteX4" fmla="*/ 5121762 w 6075430"/>
                <a:gd name="connsiteY4" fmla="*/ 2053192 h 3528574"/>
                <a:gd name="connsiteX5" fmla="*/ 4975906 w 6075430"/>
                <a:gd name="connsiteY5" fmla="*/ 1940996 h 3528574"/>
                <a:gd name="connsiteX6" fmla="*/ 4874930 w 6075430"/>
                <a:gd name="connsiteY6" fmla="*/ 1795141 h 3528574"/>
                <a:gd name="connsiteX7" fmla="*/ 4824441 w 6075430"/>
                <a:gd name="connsiteY7" fmla="*/ 1654895 h 3528574"/>
                <a:gd name="connsiteX8" fmla="*/ 4768343 w 6075430"/>
                <a:gd name="connsiteY8" fmla="*/ 1671725 h 3528574"/>
                <a:gd name="connsiteX9" fmla="*/ 4717855 w 6075430"/>
                <a:gd name="connsiteY9" fmla="*/ 1682945 h 3528574"/>
                <a:gd name="connsiteX10" fmla="*/ 4639317 w 6075430"/>
                <a:gd name="connsiteY10" fmla="*/ 1677335 h 3528574"/>
                <a:gd name="connsiteX11" fmla="*/ 4549560 w 6075430"/>
                <a:gd name="connsiteY11" fmla="*/ 1632456 h 3528574"/>
                <a:gd name="connsiteX12" fmla="*/ 4398095 w 6075430"/>
                <a:gd name="connsiteY12" fmla="*/ 1413673 h 3528574"/>
                <a:gd name="connsiteX13" fmla="*/ 4347607 w 6075430"/>
                <a:gd name="connsiteY13" fmla="*/ 1234159 h 3528574"/>
                <a:gd name="connsiteX14" fmla="*/ 4302728 w 6075430"/>
                <a:gd name="connsiteY14" fmla="*/ 1088304 h 3528574"/>
                <a:gd name="connsiteX15" fmla="*/ 4269070 w 6075430"/>
                <a:gd name="connsiteY15" fmla="*/ 931229 h 3528574"/>
                <a:gd name="connsiteX16" fmla="*/ 2283194 w 6075430"/>
                <a:gd name="connsiteY16" fmla="*/ 1907337 h 3528574"/>
                <a:gd name="connsiteX17" fmla="*/ 4145654 w 6075430"/>
                <a:gd name="connsiteY17" fmla="*/ 661958 h 3528574"/>
                <a:gd name="connsiteX18" fmla="*/ 4078336 w 6075430"/>
                <a:gd name="connsiteY18" fmla="*/ 611470 h 3528574"/>
                <a:gd name="connsiteX19" fmla="*/ 3938090 w 6075430"/>
                <a:gd name="connsiteY19" fmla="*/ 538542 h 3528574"/>
                <a:gd name="connsiteX20" fmla="*/ 3853943 w 6075430"/>
                <a:gd name="connsiteY20" fmla="*/ 516103 h 3528574"/>
                <a:gd name="connsiteX21" fmla="*/ 3781016 w 6075430"/>
                <a:gd name="connsiteY21" fmla="*/ 532932 h 3528574"/>
                <a:gd name="connsiteX22" fmla="*/ 3685649 w 6075430"/>
                <a:gd name="connsiteY22" fmla="*/ 605860 h 3528574"/>
                <a:gd name="connsiteX23" fmla="*/ 3601501 w 6075430"/>
                <a:gd name="connsiteY23" fmla="*/ 712446 h 3528574"/>
                <a:gd name="connsiteX24" fmla="*/ 3478086 w 6075430"/>
                <a:gd name="connsiteY24" fmla="*/ 701227 h 3528574"/>
                <a:gd name="connsiteX25" fmla="*/ 3354670 w 6075430"/>
                <a:gd name="connsiteY25" fmla="*/ 633909 h 3528574"/>
                <a:gd name="connsiteX26" fmla="*/ 3220034 w 6075430"/>
                <a:gd name="connsiteY26" fmla="*/ 493664 h 3528574"/>
                <a:gd name="connsiteX27" fmla="*/ 3074179 w 6075430"/>
                <a:gd name="connsiteY27" fmla="*/ 359028 h 3528574"/>
                <a:gd name="connsiteX28" fmla="*/ 2973202 w 6075430"/>
                <a:gd name="connsiteY28" fmla="*/ 179514 h 3528574"/>
                <a:gd name="connsiteX29" fmla="*/ 2889055 w 6075430"/>
                <a:gd name="connsiteY29" fmla="*/ 33659 h 3528574"/>
                <a:gd name="connsiteX30" fmla="*/ 2793688 w 6075430"/>
                <a:gd name="connsiteY30" fmla="*/ 0 h 3528574"/>
                <a:gd name="connsiteX31" fmla="*/ 2647833 w 6075430"/>
                <a:gd name="connsiteY31" fmla="*/ 16829 h 3528574"/>
                <a:gd name="connsiteX32" fmla="*/ 2356122 w 6075430"/>
                <a:gd name="connsiteY32" fmla="*/ 100976 h 3528574"/>
                <a:gd name="connsiteX33" fmla="*/ 2075632 w 6075430"/>
                <a:gd name="connsiteY33" fmla="*/ 179514 h 3528574"/>
                <a:gd name="connsiteX34" fmla="*/ 1924167 w 6075430"/>
                <a:gd name="connsiteY34" fmla="*/ 224392 h 3528574"/>
                <a:gd name="connsiteX35" fmla="*/ 1626846 w 6075430"/>
                <a:gd name="connsiteY35" fmla="*/ 336589 h 3528574"/>
                <a:gd name="connsiteX36" fmla="*/ 1250989 w 6075430"/>
                <a:gd name="connsiteY36" fmla="*/ 454395 h 3528574"/>
                <a:gd name="connsiteX37" fmla="*/ 908790 w 6075430"/>
                <a:gd name="connsiteY37" fmla="*/ 499273 h 3528574"/>
                <a:gd name="connsiteX38" fmla="*/ 656348 w 6075430"/>
                <a:gd name="connsiteY38" fmla="*/ 504883 h 3528574"/>
                <a:gd name="connsiteX39" fmla="*/ 465614 w 6075430"/>
                <a:gd name="connsiteY39" fmla="*/ 504883 h 3528574"/>
                <a:gd name="connsiteX40" fmla="*/ 235612 w 6075430"/>
                <a:gd name="connsiteY40" fmla="*/ 594640 h 3528574"/>
                <a:gd name="connsiteX41" fmla="*/ 0 w 6075430"/>
                <a:gd name="connsiteY41" fmla="*/ 690007 h 3528574"/>
                <a:gd name="connsiteX42" fmla="*/ 650738 w 6075430"/>
                <a:gd name="connsiteY42" fmla="*/ 1222940 h 3528574"/>
                <a:gd name="connsiteX43" fmla="*/ 1587578 w 6075430"/>
                <a:gd name="connsiteY43" fmla="*/ 2389781 h 3528574"/>
                <a:gd name="connsiteX44" fmla="*/ 1828800 w 6075430"/>
                <a:gd name="connsiteY44" fmla="*/ 2771249 h 3528574"/>
                <a:gd name="connsiteX45" fmla="*/ 2036363 w 6075430"/>
                <a:gd name="connsiteY45" fmla="*/ 2922714 h 3528574"/>
                <a:gd name="connsiteX46" fmla="*/ 2311244 w 6075430"/>
                <a:gd name="connsiteY46" fmla="*/ 3046130 h 3528574"/>
                <a:gd name="connsiteX47" fmla="*/ 2776859 w 6075430"/>
                <a:gd name="connsiteY47" fmla="*/ 3107838 h 3528574"/>
                <a:gd name="connsiteX48" fmla="*/ 2905884 w 6075430"/>
                <a:gd name="connsiteY48" fmla="*/ 3040520 h 3528574"/>
                <a:gd name="connsiteX49" fmla="*/ 3068569 w 6075430"/>
                <a:gd name="connsiteY49" fmla="*/ 2922714 h 3528574"/>
                <a:gd name="connsiteX50" fmla="*/ 3141497 w 6075430"/>
                <a:gd name="connsiteY50" fmla="*/ 2900275 h 3528574"/>
                <a:gd name="connsiteX51" fmla="*/ 3433207 w 6075430"/>
                <a:gd name="connsiteY51" fmla="*/ 2793688 h 3528574"/>
                <a:gd name="connsiteX52" fmla="*/ 3590282 w 6075430"/>
                <a:gd name="connsiteY52" fmla="*/ 2760029 h 3528574"/>
                <a:gd name="connsiteX53" fmla="*/ 3651990 w 6075430"/>
                <a:gd name="connsiteY53" fmla="*/ 2748810 h 3528574"/>
                <a:gd name="connsiteX54" fmla="*/ 4173703 w 6075430"/>
                <a:gd name="connsiteY54" fmla="*/ 2715151 h 3528574"/>
                <a:gd name="connsiteX55" fmla="*/ 4426144 w 6075430"/>
                <a:gd name="connsiteY55" fmla="*/ 2799298 h 3528574"/>
                <a:gd name="connsiteX56" fmla="*/ 4482243 w 6075430"/>
                <a:gd name="connsiteY56" fmla="*/ 2827347 h 3528574"/>
                <a:gd name="connsiteX57" fmla="*/ 4768343 w 6075430"/>
                <a:gd name="connsiteY57" fmla="*/ 2945153 h 3528574"/>
                <a:gd name="connsiteX58" fmla="*/ 4802002 w 6075430"/>
                <a:gd name="connsiteY58" fmla="*/ 2990032 h 3528574"/>
                <a:gd name="connsiteX59" fmla="*/ 5026395 w 6075430"/>
                <a:gd name="connsiteY59" fmla="*/ 3191985 h 3528574"/>
                <a:gd name="connsiteX60" fmla="*/ 5273227 w 6075430"/>
                <a:gd name="connsiteY60" fmla="*/ 3399548 h 3528574"/>
                <a:gd name="connsiteX61" fmla="*/ 5368594 w 6075430"/>
                <a:gd name="connsiteY61" fmla="*/ 3506135 h 3528574"/>
                <a:gd name="connsiteX62" fmla="*/ 5671524 w 6075430"/>
                <a:gd name="connsiteY62" fmla="*/ 3528574 h 3528574"/>
                <a:gd name="connsiteX63" fmla="*/ 6052991 w 6075430"/>
                <a:gd name="connsiteY63" fmla="*/ 3506135 h 3528574"/>
                <a:gd name="connsiteX64" fmla="*/ 6075430 w 6075430"/>
                <a:gd name="connsiteY64" fmla="*/ 1783921 h 3528574"/>
                <a:gd name="connsiteX0" fmla="*/ 6075430 w 6075430"/>
                <a:gd name="connsiteY0" fmla="*/ 1783921 h 3528574"/>
                <a:gd name="connsiteX1" fmla="*/ 5867867 w 6075430"/>
                <a:gd name="connsiteY1" fmla="*/ 1952216 h 3528574"/>
                <a:gd name="connsiteX2" fmla="*/ 5598596 w 6075430"/>
                <a:gd name="connsiteY2" fmla="*/ 2131730 h 3528574"/>
                <a:gd name="connsiteX3" fmla="*/ 5391033 w 6075430"/>
                <a:gd name="connsiteY3" fmla="*/ 2131730 h 3528574"/>
                <a:gd name="connsiteX4" fmla="*/ 5121762 w 6075430"/>
                <a:gd name="connsiteY4" fmla="*/ 2053192 h 3528574"/>
                <a:gd name="connsiteX5" fmla="*/ 4975906 w 6075430"/>
                <a:gd name="connsiteY5" fmla="*/ 1940996 h 3528574"/>
                <a:gd name="connsiteX6" fmla="*/ 4874930 w 6075430"/>
                <a:gd name="connsiteY6" fmla="*/ 1795141 h 3528574"/>
                <a:gd name="connsiteX7" fmla="*/ 4824441 w 6075430"/>
                <a:gd name="connsiteY7" fmla="*/ 1654895 h 3528574"/>
                <a:gd name="connsiteX8" fmla="*/ 4768343 w 6075430"/>
                <a:gd name="connsiteY8" fmla="*/ 1671725 h 3528574"/>
                <a:gd name="connsiteX9" fmla="*/ 4717855 w 6075430"/>
                <a:gd name="connsiteY9" fmla="*/ 1682945 h 3528574"/>
                <a:gd name="connsiteX10" fmla="*/ 4639317 w 6075430"/>
                <a:gd name="connsiteY10" fmla="*/ 1677335 h 3528574"/>
                <a:gd name="connsiteX11" fmla="*/ 4549560 w 6075430"/>
                <a:gd name="connsiteY11" fmla="*/ 1632456 h 3528574"/>
                <a:gd name="connsiteX12" fmla="*/ 4398095 w 6075430"/>
                <a:gd name="connsiteY12" fmla="*/ 1413673 h 3528574"/>
                <a:gd name="connsiteX13" fmla="*/ 4347607 w 6075430"/>
                <a:gd name="connsiteY13" fmla="*/ 1234159 h 3528574"/>
                <a:gd name="connsiteX14" fmla="*/ 4302728 w 6075430"/>
                <a:gd name="connsiteY14" fmla="*/ 1088304 h 3528574"/>
                <a:gd name="connsiteX15" fmla="*/ 4269070 w 6075430"/>
                <a:gd name="connsiteY15" fmla="*/ 931229 h 3528574"/>
                <a:gd name="connsiteX16" fmla="*/ 4235410 w 6075430"/>
                <a:gd name="connsiteY16" fmla="*/ 790984 h 3528574"/>
                <a:gd name="connsiteX17" fmla="*/ 4145654 w 6075430"/>
                <a:gd name="connsiteY17" fmla="*/ 661958 h 3528574"/>
                <a:gd name="connsiteX18" fmla="*/ 4078336 w 6075430"/>
                <a:gd name="connsiteY18" fmla="*/ 611470 h 3528574"/>
                <a:gd name="connsiteX19" fmla="*/ 3938090 w 6075430"/>
                <a:gd name="connsiteY19" fmla="*/ 538542 h 3528574"/>
                <a:gd name="connsiteX20" fmla="*/ 3853943 w 6075430"/>
                <a:gd name="connsiteY20" fmla="*/ 516103 h 3528574"/>
                <a:gd name="connsiteX21" fmla="*/ 3781016 w 6075430"/>
                <a:gd name="connsiteY21" fmla="*/ 532932 h 3528574"/>
                <a:gd name="connsiteX22" fmla="*/ 3685649 w 6075430"/>
                <a:gd name="connsiteY22" fmla="*/ 605860 h 3528574"/>
                <a:gd name="connsiteX23" fmla="*/ 3601501 w 6075430"/>
                <a:gd name="connsiteY23" fmla="*/ 712446 h 3528574"/>
                <a:gd name="connsiteX24" fmla="*/ 3478086 w 6075430"/>
                <a:gd name="connsiteY24" fmla="*/ 701227 h 3528574"/>
                <a:gd name="connsiteX25" fmla="*/ 3354670 w 6075430"/>
                <a:gd name="connsiteY25" fmla="*/ 633909 h 3528574"/>
                <a:gd name="connsiteX26" fmla="*/ 3220034 w 6075430"/>
                <a:gd name="connsiteY26" fmla="*/ 493664 h 3528574"/>
                <a:gd name="connsiteX27" fmla="*/ 3074179 w 6075430"/>
                <a:gd name="connsiteY27" fmla="*/ 359028 h 3528574"/>
                <a:gd name="connsiteX28" fmla="*/ 2973202 w 6075430"/>
                <a:gd name="connsiteY28" fmla="*/ 179514 h 3528574"/>
                <a:gd name="connsiteX29" fmla="*/ 2889055 w 6075430"/>
                <a:gd name="connsiteY29" fmla="*/ 33659 h 3528574"/>
                <a:gd name="connsiteX30" fmla="*/ 2793688 w 6075430"/>
                <a:gd name="connsiteY30" fmla="*/ 0 h 3528574"/>
                <a:gd name="connsiteX31" fmla="*/ 2647833 w 6075430"/>
                <a:gd name="connsiteY31" fmla="*/ 16829 h 3528574"/>
                <a:gd name="connsiteX32" fmla="*/ 2356122 w 6075430"/>
                <a:gd name="connsiteY32" fmla="*/ 100976 h 3528574"/>
                <a:gd name="connsiteX33" fmla="*/ 2075632 w 6075430"/>
                <a:gd name="connsiteY33" fmla="*/ 179514 h 3528574"/>
                <a:gd name="connsiteX34" fmla="*/ 1924167 w 6075430"/>
                <a:gd name="connsiteY34" fmla="*/ 224392 h 3528574"/>
                <a:gd name="connsiteX35" fmla="*/ 1626846 w 6075430"/>
                <a:gd name="connsiteY35" fmla="*/ 336589 h 3528574"/>
                <a:gd name="connsiteX36" fmla="*/ 1250989 w 6075430"/>
                <a:gd name="connsiteY36" fmla="*/ 454395 h 3528574"/>
                <a:gd name="connsiteX37" fmla="*/ 908790 w 6075430"/>
                <a:gd name="connsiteY37" fmla="*/ 499273 h 3528574"/>
                <a:gd name="connsiteX38" fmla="*/ 656348 w 6075430"/>
                <a:gd name="connsiteY38" fmla="*/ 504883 h 3528574"/>
                <a:gd name="connsiteX39" fmla="*/ 465614 w 6075430"/>
                <a:gd name="connsiteY39" fmla="*/ 504883 h 3528574"/>
                <a:gd name="connsiteX40" fmla="*/ 235612 w 6075430"/>
                <a:gd name="connsiteY40" fmla="*/ 594640 h 3528574"/>
                <a:gd name="connsiteX41" fmla="*/ 0 w 6075430"/>
                <a:gd name="connsiteY41" fmla="*/ 690007 h 3528574"/>
                <a:gd name="connsiteX42" fmla="*/ 650738 w 6075430"/>
                <a:gd name="connsiteY42" fmla="*/ 1222940 h 3528574"/>
                <a:gd name="connsiteX43" fmla="*/ 1587578 w 6075430"/>
                <a:gd name="connsiteY43" fmla="*/ 2389781 h 3528574"/>
                <a:gd name="connsiteX44" fmla="*/ 1828800 w 6075430"/>
                <a:gd name="connsiteY44" fmla="*/ 2771249 h 3528574"/>
                <a:gd name="connsiteX45" fmla="*/ 2036363 w 6075430"/>
                <a:gd name="connsiteY45" fmla="*/ 2922714 h 3528574"/>
                <a:gd name="connsiteX46" fmla="*/ 2311244 w 6075430"/>
                <a:gd name="connsiteY46" fmla="*/ 3046130 h 3528574"/>
                <a:gd name="connsiteX47" fmla="*/ 2776859 w 6075430"/>
                <a:gd name="connsiteY47" fmla="*/ 3107838 h 3528574"/>
                <a:gd name="connsiteX48" fmla="*/ 2905884 w 6075430"/>
                <a:gd name="connsiteY48" fmla="*/ 3040520 h 3528574"/>
                <a:gd name="connsiteX49" fmla="*/ 3068569 w 6075430"/>
                <a:gd name="connsiteY49" fmla="*/ 2922714 h 3528574"/>
                <a:gd name="connsiteX50" fmla="*/ 3141497 w 6075430"/>
                <a:gd name="connsiteY50" fmla="*/ 2900275 h 3528574"/>
                <a:gd name="connsiteX51" fmla="*/ 3433207 w 6075430"/>
                <a:gd name="connsiteY51" fmla="*/ 2793688 h 3528574"/>
                <a:gd name="connsiteX52" fmla="*/ 3590282 w 6075430"/>
                <a:gd name="connsiteY52" fmla="*/ 2760029 h 3528574"/>
                <a:gd name="connsiteX53" fmla="*/ 3651990 w 6075430"/>
                <a:gd name="connsiteY53" fmla="*/ 2748810 h 3528574"/>
                <a:gd name="connsiteX54" fmla="*/ 4173703 w 6075430"/>
                <a:gd name="connsiteY54" fmla="*/ 2715151 h 3528574"/>
                <a:gd name="connsiteX55" fmla="*/ 4426144 w 6075430"/>
                <a:gd name="connsiteY55" fmla="*/ 2799298 h 3528574"/>
                <a:gd name="connsiteX56" fmla="*/ 4482243 w 6075430"/>
                <a:gd name="connsiteY56" fmla="*/ 2827347 h 3528574"/>
                <a:gd name="connsiteX57" fmla="*/ 4768343 w 6075430"/>
                <a:gd name="connsiteY57" fmla="*/ 2945153 h 3528574"/>
                <a:gd name="connsiteX58" fmla="*/ 4802002 w 6075430"/>
                <a:gd name="connsiteY58" fmla="*/ 2990032 h 3528574"/>
                <a:gd name="connsiteX59" fmla="*/ 5026395 w 6075430"/>
                <a:gd name="connsiteY59" fmla="*/ 3191985 h 3528574"/>
                <a:gd name="connsiteX60" fmla="*/ 5273227 w 6075430"/>
                <a:gd name="connsiteY60" fmla="*/ 3399548 h 3528574"/>
                <a:gd name="connsiteX61" fmla="*/ 5368594 w 6075430"/>
                <a:gd name="connsiteY61" fmla="*/ 3506135 h 3528574"/>
                <a:gd name="connsiteX62" fmla="*/ 5671524 w 6075430"/>
                <a:gd name="connsiteY62" fmla="*/ 3528574 h 3528574"/>
                <a:gd name="connsiteX63" fmla="*/ 6052991 w 6075430"/>
                <a:gd name="connsiteY63" fmla="*/ 3506135 h 3528574"/>
                <a:gd name="connsiteX64" fmla="*/ 6075430 w 6075430"/>
                <a:gd name="connsiteY64" fmla="*/ 1783921 h 3528574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87578 w 6075430"/>
                <a:gd name="connsiteY43" fmla="*/ 2389781 h 3759362"/>
                <a:gd name="connsiteX44" fmla="*/ 1828800 w 6075430"/>
                <a:gd name="connsiteY44" fmla="*/ 2771249 h 3759362"/>
                <a:gd name="connsiteX45" fmla="*/ 2036363 w 6075430"/>
                <a:gd name="connsiteY45" fmla="*/ 2922714 h 3759362"/>
                <a:gd name="connsiteX46" fmla="*/ 2329532 w 6075430"/>
                <a:gd name="connsiteY46" fmla="*/ 3759362 h 3759362"/>
                <a:gd name="connsiteX47" fmla="*/ 2776859 w 6075430"/>
                <a:gd name="connsiteY47" fmla="*/ 3107838 h 3759362"/>
                <a:gd name="connsiteX48" fmla="*/ 2905884 w 6075430"/>
                <a:gd name="connsiteY48" fmla="*/ 3040520 h 3759362"/>
                <a:gd name="connsiteX49" fmla="*/ 3068569 w 6075430"/>
                <a:gd name="connsiteY49" fmla="*/ 2922714 h 3759362"/>
                <a:gd name="connsiteX50" fmla="*/ 3141497 w 6075430"/>
                <a:gd name="connsiteY50" fmla="*/ 2900275 h 3759362"/>
                <a:gd name="connsiteX51" fmla="*/ 3433207 w 6075430"/>
                <a:gd name="connsiteY51" fmla="*/ 2793688 h 3759362"/>
                <a:gd name="connsiteX52" fmla="*/ 3590282 w 6075430"/>
                <a:gd name="connsiteY52" fmla="*/ 2760029 h 3759362"/>
                <a:gd name="connsiteX53" fmla="*/ 3651990 w 6075430"/>
                <a:gd name="connsiteY53" fmla="*/ 2748810 h 3759362"/>
                <a:gd name="connsiteX54" fmla="*/ 4173703 w 6075430"/>
                <a:gd name="connsiteY54" fmla="*/ 2715151 h 3759362"/>
                <a:gd name="connsiteX55" fmla="*/ 4426144 w 6075430"/>
                <a:gd name="connsiteY55" fmla="*/ 2799298 h 3759362"/>
                <a:gd name="connsiteX56" fmla="*/ 4482243 w 6075430"/>
                <a:gd name="connsiteY56" fmla="*/ 2827347 h 3759362"/>
                <a:gd name="connsiteX57" fmla="*/ 4768343 w 6075430"/>
                <a:gd name="connsiteY57" fmla="*/ 2945153 h 3759362"/>
                <a:gd name="connsiteX58" fmla="*/ 4802002 w 6075430"/>
                <a:gd name="connsiteY58" fmla="*/ 2990032 h 3759362"/>
                <a:gd name="connsiteX59" fmla="*/ 5026395 w 6075430"/>
                <a:gd name="connsiteY59" fmla="*/ 3191985 h 3759362"/>
                <a:gd name="connsiteX60" fmla="*/ 5273227 w 6075430"/>
                <a:gd name="connsiteY60" fmla="*/ 3399548 h 3759362"/>
                <a:gd name="connsiteX61" fmla="*/ 5368594 w 6075430"/>
                <a:gd name="connsiteY61" fmla="*/ 3506135 h 3759362"/>
                <a:gd name="connsiteX62" fmla="*/ 5671524 w 6075430"/>
                <a:gd name="connsiteY62" fmla="*/ 3528574 h 3759362"/>
                <a:gd name="connsiteX63" fmla="*/ 6052991 w 6075430"/>
                <a:gd name="connsiteY63" fmla="*/ 3506135 h 3759362"/>
                <a:gd name="connsiteX64" fmla="*/ 6075430 w 6075430"/>
                <a:gd name="connsiteY6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87578 w 6075430"/>
                <a:gd name="connsiteY43" fmla="*/ 2389781 h 3759362"/>
                <a:gd name="connsiteX44" fmla="*/ 1828800 w 6075430"/>
                <a:gd name="connsiteY44" fmla="*/ 2771249 h 3759362"/>
                <a:gd name="connsiteX45" fmla="*/ 1922063 w 6075430"/>
                <a:gd name="connsiteY45" fmla="*/ 3050730 h 3759362"/>
                <a:gd name="connsiteX46" fmla="*/ 2329532 w 6075430"/>
                <a:gd name="connsiteY46" fmla="*/ 3759362 h 3759362"/>
                <a:gd name="connsiteX47" fmla="*/ 2776859 w 6075430"/>
                <a:gd name="connsiteY47" fmla="*/ 3107838 h 3759362"/>
                <a:gd name="connsiteX48" fmla="*/ 2905884 w 6075430"/>
                <a:gd name="connsiteY48" fmla="*/ 3040520 h 3759362"/>
                <a:gd name="connsiteX49" fmla="*/ 3068569 w 6075430"/>
                <a:gd name="connsiteY49" fmla="*/ 2922714 h 3759362"/>
                <a:gd name="connsiteX50" fmla="*/ 3141497 w 6075430"/>
                <a:gd name="connsiteY50" fmla="*/ 2900275 h 3759362"/>
                <a:gd name="connsiteX51" fmla="*/ 3433207 w 6075430"/>
                <a:gd name="connsiteY51" fmla="*/ 2793688 h 3759362"/>
                <a:gd name="connsiteX52" fmla="*/ 3590282 w 6075430"/>
                <a:gd name="connsiteY52" fmla="*/ 2760029 h 3759362"/>
                <a:gd name="connsiteX53" fmla="*/ 3651990 w 6075430"/>
                <a:gd name="connsiteY53" fmla="*/ 2748810 h 3759362"/>
                <a:gd name="connsiteX54" fmla="*/ 4173703 w 6075430"/>
                <a:gd name="connsiteY54" fmla="*/ 2715151 h 3759362"/>
                <a:gd name="connsiteX55" fmla="*/ 4426144 w 6075430"/>
                <a:gd name="connsiteY55" fmla="*/ 2799298 h 3759362"/>
                <a:gd name="connsiteX56" fmla="*/ 4482243 w 6075430"/>
                <a:gd name="connsiteY56" fmla="*/ 2827347 h 3759362"/>
                <a:gd name="connsiteX57" fmla="*/ 4768343 w 6075430"/>
                <a:gd name="connsiteY57" fmla="*/ 2945153 h 3759362"/>
                <a:gd name="connsiteX58" fmla="*/ 4802002 w 6075430"/>
                <a:gd name="connsiteY58" fmla="*/ 2990032 h 3759362"/>
                <a:gd name="connsiteX59" fmla="*/ 5026395 w 6075430"/>
                <a:gd name="connsiteY59" fmla="*/ 3191985 h 3759362"/>
                <a:gd name="connsiteX60" fmla="*/ 5273227 w 6075430"/>
                <a:gd name="connsiteY60" fmla="*/ 3399548 h 3759362"/>
                <a:gd name="connsiteX61" fmla="*/ 5368594 w 6075430"/>
                <a:gd name="connsiteY61" fmla="*/ 3506135 h 3759362"/>
                <a:gd name="connsiteX62" fmla="*/ 5671524 w 6075430"/>
                <a:gd name="connsiteY62" fmla="*/ 3528574 h 3759362"/>
                <a:gd name="connsiteX63" fmla="*/ 6052991 w 6075430"/>
                <a:gd name="connsiteY63" fmla="*/ 3506135 h 3759362"/>
                <a:gd name="connsiteX64" fmla="*/ 6075430 w 6075430"/>
                <a:gd name="connsiteY6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87578 w 6075430"/>
                <a:gd name="connsiteY43" fmla="*/ 2389781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776859 w 6075430"/>
                <a:gd name="connsiteY46" fmla="*/ 3107838 h 3759362"/>
                <a:gd name="connsiteX47" fmla="*/ 2905884 w 6075430"/>
                <a:gd name="connsiteY47" fmla="*/ 3040520 h 3759362"/>
                <a:gd name="connsiteX48" fmla="*/ 3068569 w 6075430"/>
                <a:gd name="connsiteY48" fmla="*/ 2922714 h 3759362"/>
                <a:gd name="connsiteX49" fmla="*/ 3141497 w 6075430"/>
                <a:gd name="connsiteY49" fmla="*/ 2900275 h 3759362"/>
                <a:gd name="connsiteX50" fmla="*/ 3433207 w 6075430"/>
                <a:gd name="connsiteY50" fmla="*/ 2793688 h 3759362"/>
                <a:gd name="connsiteX51" fmla="*/ 3590282 w 6075430"/>
                <a:gd name="connsiteY51" fmla="*/ 2760029 h 3759362"/>
                <a:gd name="connsiteX52" fmla="*/ 3651990 w 6075430"/>
                <a:gd name="connsiteY52" fmla="*/ 2748810 h 3759362"/>
                <a:gd name="connsiteX53" fmla="*/ 4173703 w 6075430"/>
                <a:gd name="connsiteY53" fmla="*/ 2715151 h 3759362"/>
                <a:gd name="connsiteX54" fmla="*/ 4426144 w 6075430"/>
                <a:gd name="connsiteY54" fmla="*/ 2799298 h 3759362"/>
                <a:gd name="connsiteX55" fmla="*/ 4482243 w 6075430"/>
                <a:gd name="connsiteY55" fmla="*/ 2827347 h 3759362"/>
                <a:gd name="connsiteX56" fmla="*/ 4768343 w 6075430"/>
                <a:gd name="connsiteY56" fmla="*/ 2945153 h 3759362"/>
                <a:gd name="connsiteX57" fmla="*/ 4802002 w 6075430"/>
                <a:gd name="connsiteY57" fmla="*/ 2990032 h 3759362"/>
                <a:gd name="connsiteX58" fmla="*/ 5026395 w 6075430"/>
                <a:gd name="connsiteY58" fmla="*/ 3191985 h 3759362"/>
                <a:gd name="connsiteX59" fmla="*/ 5273227 w 6075430"/>
                <a:gd name="connsiteY59" fmla="*/ 3399548 h 3759362"/>
                <a:gd name="connsiteX60" fmla="*/ 5368594 w 6075430"/>
                <a:gd name="connsiteY60" fmla="*/ 3506135 h 3759362"/>
                <a:gd name="connsiteX61" fmla="*/ 5671524 w 6075430"/>
                <a:gd name="connsiteY61" fmla="*/ 3528574 h 3759362"/>
                <a:gd name="connsiteX62" fmla="*/ 6052991 w 6075430"/>
                <a:gd name="connsiteY62" fmla="*/ 3506135 h 3759362"/>
                <a:gd name="connsiteX63" fmla="*/ 6075430 w 6075430"/>
                <a:gd name="connsiteY6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776859 w 6075430"/>
                <a:gd name="connsiteY46" fmla="*/ 3107838 h 3759362"/>
                <a:gd name="connsiteX47" fmla="*/ 2905884 w 6075430"/>
                <a:gd name="connsiteY47" fmla="*/ 3040520 h 3759362"/>
                <a:gd name="connsiteX48" fmla="*/ 3068569 w 6075430"/>
                <a:gd name="connsiteY48" fmla="*/ 2922714 h 3759362"/>
                <a:gd name="connsiteX49" fmla="*/ 3141497 w 6075430"/>
                <a:gd name="connsiteY49" fmla="*/ 2900275 h 3759362"/>
                <a:gd name="connsiteX50" fmla="*/ 3433207 w 6075430"/>
                <a:gd name="connsiteY50" fmla="*/ 2793688 h 3759362"/>
                <a:gd name="connsiteX51" fmla="*/ 3590282 w 6075430"/>
                <a:gd name="connsiteY51" fmla="*/ 2760029 h 3759362"/>
                <a:gd name="connsiteX52" fmla="*/ 3651990 w 6075430"/>
                <a:gd name="connsiteY52" fmla="*/ 2748810 h 3759362"/>
                <a:gd name="connsiteX53" fmla="*/ 4173703 w 6075430"/>
                <a:gd name="connsiteY53" fmla="*/ 2715151 h 3759362"/>
                <a:gd name="connsiteX54" fmla="*/ 4426144 w 6075430"/>
                <a:gd name="connsiteY54" fmla="*/ 2799298 h 3759362"/>
                <a:gd name="connsiteX55" fmla="*/ 4482243 w 6075430"/>
                <a:gd name="connsiteY55" fmla="*/ 2827347 h 3759362"/>
                <a:gd name="connsiteX56" fmla="*/ 4768343 w 6075430"/>
                <a:gd name="connsiteY56" fmla="*/ 2945153 h 3759362"/>
                <a:gd name="connsiteX57" fmla="*/ 4802002 w 6075430"/>
                <a:gd name="connsiteY57" fmla="*/ 2990032 h 3759362"/>
                <a:gd name="connsiteX58" fmla="*/ 5026395 w 6075430"/>
                <a:gd name="connsiteY58" fmla="*/ 3191985 h 3759362"/>
                <a:gd name="connsiteX59" fmla="*/ 5273227 w 6075430"/>
                <a:gd name="connsiteY59" fmla="*/ 3399548 h 3759362"/>
                <a:gd name="connsiteX60" fmla="*/ 5368594 w 6075430"/>
                <a:gd name="connsiteY60" fmla="*/ 3506135 h 3759362"/>
                <a:gd name="connsiteX61" fmla="*/ 5671524 w 6075430"/>
                <a:gd name="connsiteY61" fmla="*/ 3528574 h 3759362"/>
                <a:gd name="connsiteX62" fmla="*/ 6052991 w 6075430"/>
                <a:gd name="connsiteY62" fmla="*/ 3506135 h 3759362"/>
                <a:gd name="connsiteX63" fmla="*/ 6075430 w 6075430"/>
                <a:gd name="connsiteY6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905884 w 6075430"/>
                <a:gd name="connsiteY47" fmla="*/ 3040520 h 3759362"/>
                <a:gd name="connsiteX48" fmla="*/ 3068569 w 6075430"/>
                <a:gd name="connsiteY48" fmla="*/ 2922714 h 3759362"/>
                <a:gd name="connsiteX49" fmla="*/ 3141497 w 6075430"/>
                <a:gd name="connsiteY49" fmla="*/ 2900275 h 3759362"/>
                <a:gd name="connsiteX50" fmla="*/ 3433207 w 6075430"/>
                <a:gd name="connsiteY50" fmla="*/ 2793688 h 3759362"/>
                <a:gd name="connsiteX51" fmla="*/ 3590282 w 6075430"/>
                <a:gd name="connsiteY51" fmla="*/ 2760029 h 3759362"/>
                <a:gd name="connsiteX52" fmla="*/ 3651990 w 6075430"/>
                <a:gd name="connsiteY52" fmla="*/ 2748810 h 3759362"/>
                <a:gd name="connsiteX53" fmla="*/ 4173703 w 6075430"/>
                <a:gd name="connsiteY53" fmla="*/ 2715151 h 3759362"/>
                <a:gd name="connsiteX54" fmla="*/ 4426144 w 6075430"/>
                <a:gd name="connsiteY54" fmla="*/ 2799298 h 3759362"/>
                <a:gd name="connsiteX55" fmla="*/ 4482243 w 6075430"/>
                <a:gd name="connsiteY55" fmla="*/ 2827347 h 3759362"/>
                <a:gd name="connsiteX56" fmla="*/ 4768343 w 6075430"/>
                <a:gd name="connsiteY56" fmla="*/ 2945153 h 3759362"/>
                <a:gd name="connsiteX57" fmla="*/ 4802002 w 6075430"/>
                <a:gd name="connsiteY57" fmla="*/ 2990032 h 3759362"/>
                <a:gd name="connsiteX58" fmla="*/ 5026395 w 6075430"/>
                <a:gd name="connsiteY58" fmla="*/ 3191985 h 3759362"/>
                <a:gd name="connsiteX59" fmla="*/ 5273227 w 6075430"/>
                <a:gd name="connsiteY59" fmla="*/ 3399548 h 3759362"/>
                <a:gd name="connsiteX60" fmla="*/ 5368594 w 6075430"/>
                <a:gd name="connsiteY60" fmla="*/ 3506135 h 3759362"/>
                <a:gd name="connsiteX61" fmla="*/ 5671524 w 6075430"/>
                <a:gd name="connsiteY61" fmla="*/ 3528574 h 3759362"/>
                <a:gd name="connsiteX62" fmla="*/ 6052991 w 6075430"/>
                <a:gd name="connsiteY62" fmla="*/ 3506135 h 3759362"/>
                <a:gd name="connsiteX63" fmla="*/ 6075430 w 6075430"/>
                <a:gd name="connsiteY6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3068569 w 6075430"/>
                <a:gd name="connsiteY48" fmla="*/ 2922714 h 3759362"/>
                <a:gd name="connsiteX49" fmla="*/ 3141497 w 6075430"/>
                <a:gd name="connsiteY49" fmla="*/ 2900275 h 3759362"/>
                <a:gd name="connsiteX50" fmla="*/ 3433207 w 6075430"/>
                <a:gd name="connsiteY50" fmla="*/ 2793688 h 3759362"/>
                <a:gd name="connsiteX51" fmla="*/ 3590282 w 6075430"/>
                <a:gd name="connsiteY51" fmla="*/ 2760029 h 3759362"/>
                <a:gd name="connsiteX52" fmla="*/ 3651990 w 6075430"/>
                <a:gd name="connsiteY52" fmla="*/ 2748810 h 3759362"/>
                <a:gd name="connsiteX53" fmla="*/ 4173703 w 6075430"/>
                <a:gd name="connsiteY53" fmla="*/ 2715151 h 3759362"/>
                <a:gd name="connsiteX54" fmla="*/ 4426144 w 6075430"/>
                <a:gd name="connsiteY54" fmla="*/ 2799298 h 3759362"/>
                <a:gd name="connsiteX55" fmla="*/ 4482243 w 6075430"/>
                <a:gd name="connsiteY55" fmla="*/ 2827347 h 3759362"/>
                <a:gd name="connsiteX56" fmla="*/ 4768343 w 6075430"/>
                <a:gd name="connsiteY56" fmla="*/ 2945153 h 3759362"/>
                <a:gd name="connsiteX57" fmla="*/ 4802002 w 6075430"/>
                <a:gd name="connsiteY57" fmla="*/ 2990032 h 3759362"/>
                <a:gd name="connsiteX58" fmla="*/ 5026395 w 6075430"/>
                <a:gd name="connsiteY58" fmla="*/ 3191985 h 3759362"/>
                <a:gd name="connsiteX59" fmla="*/ 5273227 w 6075430"/>
                <a:gd name="connsiteY59" fmla="*/ 3399548 h 3759362"/>
                <a:gd name="connsiteX60" fmla="*/ 5368594 w 6075430"/>
                <a:gd name="connsiteY60" fmla="*/ 3506135 h 3759362"/>
                <a:gd name="connsiteX61" fmla="*/ 5671524 w 6075430"/>
                <a:gd name="connsiteY61" fmla="*/ 3528574 h 3759362"/>
                <a:gd name="connsiteX62" fmla="*/ 6052991 w 6075430"/>
                <a:gd name="connsiteY62" fmla="*/ 3506135 h 3759362"/>
                <a:gd name="connsiteX63" fmla="*/ 6075430 w 6075430"/>
                <a:gd name="connsiteY6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141497 w 6075430"/>
                <a:gd name="connsiteY49" fmla="*/ 2900275 h 3759362"/>
                <a:gd name="connsiteX50" fmla="*/ 3433207 w 6075430"/>
                <a:gd name="connsiteY50" fmla="*/ 2793688 h 3759362"/>
                <a:gd name="connsiteX51" fmla="*/ 3590282 w 6075430"/>
                <a:gd name="connsiteY51" fmla="*/ 2760029 h 3759362"/>
                <a:gd name="connsiteX52" fmla="*/ 3651990 w 6075430"/>
                <a:gd name="connsiteY52" fmla="*/ 2748810 h 3759362"/>
                <a:gd name="connsiteX53" fmla="*/ 4173703 w 6075430"/>
                <a:gd name="connsiteY53" fmla="*/ 2715151 h 3759362"/>
                <a:gd name="connsiteX54" fmla="*/ 4426144 w 6075430"/>
                <a:gd name="connsiteY54" fmla="*/ 2799298 h 3759362"/>
                <a:gd name="connsiteX55" fmla="*/ 4482243 w 6075430"/>
                <a:gd name="connsiteY55" fmla="*/ 2827347 h 3759362"/>
                <a:gd name="connsiteX56" fmla="*/ 4768343 w 6075430"/>
                <a:gd name="connsiteY56" fmla="*/ 2945153 h 3759362"/>
                <a:gd name="connsiteX57" fmla="*/ 4802002 w 6075430"/>
                <a:gd name="connsiteY57" fmla="*/ 2990032 h 3759362"/>
                <a:gd name="connsiteX58" fmla="*/ 5026395 w 6075430"/>
                <a:gd name="connsiteY58" fmla="*/ 3191985 h 3759362"/>
                <a:gd name="connsiteX59" fmla="*/ 5273227 w 6075430"/>
                <a:gd name="connsiteY59" fmla="*/ 3399548 h 3759362"/>
                <a:gd name="connsiteX60" fmla="*/ 5368594 w 6075430"/>
                <a:gd name="connsiteY60" fmla="*/ 3506135 h 3759362"/>
                <a:gd name="connsiteX61" fmla="*/ 5671524 w 6075430"/>
                <a:gd name="connsiteY61" fmla="*/ 3528574 h 3759362"/>
                <a:gd name="connsiteX62" fmla="*/ 6052991 w 6075430"/>
                <a:gd name="connsiteY62" fmla="*/ 3506135 h 3759362"/>
                <a:gd name="connsiteX63" fmla="*/ 6075430 w 6075430"/>
                <a:gd name="connsiteY6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104921 w 6075430"/>
                <a:gd name="connsiteY49" fmla="*/ 3334615 h 3759362"/>
                <a:gd name="connsiteX50" fmla="*/ 3433207 w 6075430"/>
                <a:gd name="connsiteY50" fmla="*/ 2793688 h 3759362"/>
                <a:gd name="connsiteX51" fmla="*/ 3590282 w 6075430"/>
                <a:gd name="connsiteY51" fmla="*/ 2760029 h 3759362"/>
                <a:gd name="connsiteX52" fmla="*/ 3651990 w 6075430"/>
                <a:gd name="connsiteY52" fmla="*/ 2748810 h 3759362"/>
                <a:gd name="connsiteX53" fmla="*/ 4173703 w 6075430"/>
                <a:gd name="connsiteY53" fmla="*/ 2715151 h 3759362"/>
                <a:gd name="connsiteX54" fmla="*/ 4426144 w 6075430"/>
                <a:gd name="connsiteY54" fmla="*/ 2799298 h 3759362"/>
                <a:gd name="connsiteX55" fmla="*/ 4482243 w 6075430"/>
                <a:gd name="connsiteY55" fmla="*/ 2827347 h 3759362"/>
                <a:gd name="connsiteX56" fmla="*/ 4768343 w 6075430"/>
                <a:gd name="connsiteY56" fmla="*/ 2945153 h 3759362"/>
                <a:gd name="connsiteX57" fmla="*/ 4802002 w 6075430"/>
                <a:gd name="connsiteY57" fmla="*/ 2990032 h 3759362"/>
                <a:gd name="connsiteX58" fmla="*/ 5026395 w 6075430"/>
                <a:gd name="connsiteY58" fmla="*/ 3191985 h 3759362"/>
                <a:gd name="connsiteX59" fmla="*/ 5273227 w 6075430"/>
                <a:gd name="connsiteY59" fmla="*/ 3399548 h 3759362"/>
                <a:gd name="connsiteX60" fmla="*/ 5368594 w 6075430"/>
                <a:gd name="connsiteY60" fmla="*/ 3506135 h 3759362"/>
                <a:gd name="connsiteX61" fmla="*/ 5671524 w 6075430"/>
                <a:gd name="connsiteY61" fmla="*/ 3528574 h 3759362"/>
                <a:gd name="connsiteX62" fmla="*/ 6052991 w 6075430"/>
                <a:gd name="connsiteY62" fmla="*/ 3506135 h 3759362"/>
                <a:gd name="connsiteX63" fmla="*/ 6075430 w 6075430"/>
                <a:gd name="connsiteY6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433207 w 6075430"/>
                <a:gd name="connsiteY51" fmla="*/ 2793688 h 3759362"/>
                <a:gd name="connsiteX52" fmla="*/ 3590282 w 6075430"/>
                <a:gd name="connsiteY52" fmla="*/ 2760029 h 3759362"/>
                <a:gd name="connsiteX53" fmla="*/ 3651990 w 6075430"/>
                <a:gd name="connsiteY53" fmla="*/ 2748810 h 3759362"/>
                <a:gd name="connsiteX54" fmla="*/ 4173703 w 6075430"/>
                <a:gd name="connsiteY54" fmla="*/ 2715151 h 3759362"/>
                <a:gd name="connsiteX55" fmla="*/ 4426144 w 6075430"/>
                <a:gd name="connsiteY55" fmla="*/ 2799298 h 3759362"/>
                <a:gd name="connsiteX56" fmla="*/ 4482243 w 6075430"/>
                <a:gd name="connsiteY56" fmla="*/ 2827347 h 3759362"/>
                <a:gd name="connsiteX57" fmla="*/ 4768343 w 6075430"/>
                <a:gd name="connsiteY57" fmla="*/ 2945153 h 3759362"/>
                <a:gd name="connsiteX58" fmla="*/ 4802002 w 6075430"/>
                <a:gd name="connsiteY58" fmla="*/ 2990032 h 3759362"/>
                <a:gd name="connsiteX59" fmla="*/ 5026395 w 6075430"/>
                <a:gd name="connsiteY59" fmla="*/ 3191985 h 3759362"/>
                <a:gd name="connsiteX60" fmla="*/ 5273227 w 6075430"/>
                <a:gd name="connsiteY60" fmla="*/ 3399548 h 3759362"/>
                <a:gd name="connsiteX61" fmla="*/ 5368594 w 6075430"/>
                <a:gd name="connsiteY61" fmla="*/ 3506135 h 3759362"/>
                <a:gd name="connsiteX62" fmla="*/ 5671524 w 6075430"/>
                <a:gd name="connsiteY62" fmla="*/ 3528574 h 3759362"/>
                <a:gd name="connsiteX63" fmla="*/ 6052991 w 6075430"/>
                <a:gd name="connsiteY63" fmla="*/ 3506135 h 3759362"/>
                <a:gd name="connsiteX64" fmla="*/ 6075430 w 6075430"/>
                <a:gd name="connsiteY6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332623 w 6075430"/>
                <a:gd name="connsiteY51" fmla="*/ 3314896 h 3759362"/>
                <a:gd name="connsiteX52" fmla="*/ 3590282 w 6075430"/>
                <a:gd name="connsiteY52" fmla="*/ 2760029 h 3759362"/>
                <a:gd name="connsiteX53" fmla="*/ 3651990 w 6075430"/>
                <a:gd name="connsiteY53" fmla="*/ 2748810 h 3759362"/>
                <a:gd name="connsiteX54" fmla="*/ 4173703 w 6075430"/>
                <a:gd name="connsiteY54" fmla="*/ 2715151 h 3759362"/>
                <a:gd name="connsiteX55" fmla="*/ 4426144 w 6075430"/>
                <a:gd name="connsiteY55" fmla="*/ 2799298 h 3759362"/>
                <a:gd name="connsiteX56" fmla="*/ 4482243 w 6075430"/>
                <a:gd name="connsiteY56" fmla="*/ 2827347 h 3759362"/>
                <a:gd name="connsiteX57" fmla="*/ 4768343 w 6075430"/>
                <a:gd name="connsiteY57" fmla="*/ 2945153 h 3759362"/>
                <a:gd name="connsiteX58" fmla="*/ 4802002 w 6075430"/>
                <a:gd name="connsiteY58" fmla="*/ 2990032 h 3759362"/>
                <a:gd name="connsiteX59" fmla="*/ 5026395 w 6075430"/>
                <a:gd name="connsiteY59" fmla="*/ 3191985 h 3759362"/>
                <a:gd name="connsiteX60" fmla="*/ 5273227 w 6075430"/>
                <a:gd name="connsiteY60" fmla="*/ 3399548 h 3759362"/>
                <a:gd name="connsiteX61" fmla="*/ 5368594 w 6075430"/>
                <a:gd name="connsiteY61" fmla="*/ 3506135 h 3759362"/>
                <a:gd name="connsiteX62" fmla="*/ 5671524 w 6075430"/>
                <a:gd name="connsiteY62" fmla="*/ 3528574 h 3759362"/>
                <a:gd name="connsiteX63" fmla="*/ 6052991 w 6075430"/>
                <a:gd name="connsiteY63" fmla="*/ 3506135 h 3759362"/>
                <a:gd name="connsiteX64" fmla="*/ 6075430 w 6075430"/>
                <a:gd name="connsiteY6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590282 w 6075430"/>
                <a:gd name="connsiteY53" fmla="*/ 2760029 h 3759362"/>
                <a:gd name="connsiteX54" fmla="*/ 3651990 w 6075430"/>
                <a:gd name="connsiteY54" fmla="*/ 2748810 h 3759362"/>
                <a:gd name="connsiteX55" fmla="*/ 4173703 w 6075430"/>
                <a:gd name="connsiteY55" fmla="*/ 2715151 h 3759362"/>
                <a:gd name="connsiteX56" fmla="*/ 4426144 w 6075430"/>
                <a:gd name="connsiteY56" fmla="*/ 2799298 h 3759362"/>
                <a:gd name="connsiteX57" fmla="*/ 4482243 w 6075430"/>
                <a:gd name="connsiteY57" fmla="*/ 2827347 h 3759362"/>
                <a:gd name="connsiteX58" fmla="*/ 4768343 w 6075430"/>
                <a:gd name="connsiteY58" fmla="*/ 2945153 h 3759362"/>
                <a:gd name="connsiteX59" fmla="*/ 4802002 w 6075430"/>
                <a:gd name="connsiteY59" fmla="*/ 2990032 h 3759362"/>
                <a:gd name="connsiteX60" fmla="*/ 5026395 w 6075430"/>
                <a:gd name="connsiteY60" fmla="*/ 3191985 h 3759362"/>
                <a:gd name="connsiteX61" fmla="*/ 5273227 w 6075430"/>
                <a:gd name="connsiteY61" fmla="*/ 3399548 h 3759362"/>
                <a:gd name="connsiteX62" fmla="*/ 5368594 w 6075430"/>
                <a:gd name="connsiteY62" fmla="*/ 3506135 h 3759362"/>
                <a:gd name="connsiteX63" fmla="*/ 5671524 w 6075430"/>
                <a:gd name="connsiteY63" fmla="*/ 3528574 h 3759362"/>
                <a:gd name="connsiteX64" fmla="*/ 6052991 w 6075430"/>
                <a:gd name="connsiteY64" fmla="*/ 3506135 h 3759362"/>
                <a:gd name="connsiteX65" fmla="*/ 6075430 w 6075430"/>
                <a:gd name="connsiteY65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651990 w 6075430"/>
                <a:gd name="connsiteY54" fmla="*/ 2748810 h 3759362"/>
                <a:gd name="connsiteX55" fmla="*/ 4173703 w 6075430"/>
                <a:gd name="connsiteY55" fmla="*/ 2715151 h 3759362"/>
                <a:gd name="connsiteX56" fmla="*/ 4426144 w 6075430"/>
                <a:gd name="connsiteY56" fmla="*/ 2799298 h 3759362"/>
                <a:gd name="connsiteX57" fmla="*/ 4482243 w 6075430"/>
                <a:gd name="connsiteY57" fmla="*/ 2827347 h 3759362"/>
                <a:gd name="connsiteX58" fmla="*/ 4768343 w 6075430"/>
                <a:gd name="connsiteY58" fmla="*/ 2945153 h 3759362"/>
                <a:gd name="connsiteX59" fmla="*/ 4802002 w 6075430"/>
                <a:gd name="connsiteY59" fmla="*/ 2990032 h 3759362"/>
                <a:gd name="connsiteX60" fmla="*/ 5026395 w 6075430"/>
                <a:gd name="connsiteY60" fmla="*/ 3191985 h 3759362"/>
                <a:gd name="connsiteX61" fmla="*/ 5273227 w 6075430"/>
                <a:gd name="connsiteY61" fmla="*/ 3399548 h 3759362"/>
                <a:gd name="connsiteX62" fmla="*/ 5368594 w 6075430"/>
                <a:gd name="connsiteY62" fmla="*/ 3506135 h 3759362"/>
                <a:gd name="connsiteX63" fmla="*/ 5671524 w 6075430"/>
                <a:gd name="connsiteY63" fmla="*/ 3528574 h 3759362"/>
                <a:gd name="connsiteX64" fmla="*/ 6052991 w 6075430"/>
                <a:gd name="connsiteY64" fmla="*/ 3506135 h 3759362"/>
                <a:gd name="connsiteX65" fmla="*/ 6075430 w 6075430"/>
                <a:gd name="connsiteY65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624558 w 6075430"/>
                <a:gd name="connsiteY54" fmla="*/ 3041418 h 3759362"/>
                <a:gd name="connsiteX55" fmla="*/ 4173703 w 6075430"/>
                <a:gd name="connsiteY55" fmla="*/ 2715151 h 3759362"/>
                <a:gd name="connsiteX56" fmla="*/ 4426144 w 6075430"/>
                <a:gd name="connsiteY56" fmla="*/ 2799298 h 3759362"/>
                <a:gd name="connsiteX57" fmla="*/ 4482243 w 6075430"/>
                <a:gd name="connsiteY57" fmla="*/ 2827347 h 3759362"/>
                <a:gd name="connsiteX58" fmla="*/ 4768343 w 6075430"/>
                <a:gd name="connsiteY58" fmla="*/ 2945153 h 3759362"/>
                <a:gd name="connsiteX59" fmla="*/ 4802002 w 6075430"/>
                <a:gd name="connsiteY59" fmla="*/ 2990032 h 3759362"/>
                <a:gd name="connsiteX60" fmla="*/ 5026395 w 6075430"/>
                <a:gd name="connsiteY60" fmla="*/ 3191985 h 3759362"/>
                <a:gd name="connsiteX61" fmla="*/ 5273227 w 6075430"/>
                <a:gd name="connsiteY61" fmla="*/ 3399548 h 3759362"/>
                <a:gd name="connsiteX62" fmla="*/ 5368594 w 6075430"/>
                <a:gd name="connsiteY62" fmla="*/ 3506135 h 3759362"/>
                <a:gd name="connsiteX63" fmla="*/ 5671524 w 6075430"/>
                <a:gd name="connsiteY63" fmla="*/ 3528574 h 3759362"/>
                <a:gd name="connsiteX64" fmla="*/ 6052991 w 6075430"/>
                <a:gd name="connsiteY64" fmla="*/ 3506135 h 3759362"/>
                <a:gd name="connsiteX65" fmla="*/ 6075430 w 6075430"/>
                <a:gd name="connsiteY65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619986 w 6075430"/>
                <a:gd name="connsiteY54" fmla="*/ 3045990 h 3759362"/>
                <a:gd name="connsiteX55" fmla="*/ 4173703 w 6075430"/>
                <a:gd name="connsiteY55" fmla="*/ 2715151 h 3759362"/>
                <a:gd name="connsiteX56" fmla="*/ 4426144 w 6075430"/>
                <a:gd name="connsiteY56" fmla="*/ 2799298 h 3759362"/>
                <a:gd name="connsiteX57" fmla="*/ 4482243 w 6075430"/>
                <a:gd name="connsiteY57" fmla="*/ 2827347 h 3759362"/>
                <a:gd name="connsiteX58" fmla="*/ 4768343 w 6075430"/>
                <a:gd name="connsiteY58" fmla="*/ 2945153 h 3759362"/>
                <a:gd name="connsiteX59" fmla="*/ 4802002 w 6075430"/>
                <a:gd name="connsiteY59" fmla="*/ 2990032 h 3759362"/>
                <a:gd name="connsiteX60" fmla="*/ 5026395 w 6075430"/>
                <a:gd name="connsiteY60" fmla="*/ 3191985 h 3759362"/>
                <a:gd name="connsiteX61" fmla="*/ 5273227 w 6075430"/>
                <a:gd name="connsiteY61" fmla="*/ 3399548 h 3759362"/>
                <a:gd name="connsiteX62" fmla="*/ 5368594 w 6075430"/>
                <a:gd name="connsiteY62" fmla="*/ 3506135 h 3759362"/>
                <a:gd name="connsiteX63" fmla="*/ 5671524 w 6075430"/>
                <a:gd name="connsiteY63" fmla="*/ 3528574 h 3759362"/>
                <a:gd name="connsiteX64" fmla="*/ 6052991 w 6075430"/>
                <a:gd name="connsiteY64" fmla="*/ 3506135 h 3759362"/>
                <a:gd name="connsiteX65" fmla="*/ 6075430 w 6075430"/>
                <a:gd name="connsiteY65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619986 w 6075430"/>
                <a:gd name="connsiteY54" fmla="*/ 3045990 h 3759362"/>
                <a:gd name="connsiteX55" fmla="*/ 4173703 w 6075430"/>
                <a:gd name="connsiteY55" fmla="*/ 2715151 h 3759362"/>
                <a:gd name="connsiteX56" fmla="*/ 4426144 w 6075430"/>
                <a:gd name="connsiteY56" fmla="*/ 2799298 h 3759362"/>
                <a:gd name="connsiteX57" fmla="*/ 4482243 w 6075430"/>
                <a:gd name="connsiteY57" fmla="*/ 2827347 h 3759362"/>
                <a:gd name="connsiteX58" fmla="*/ 4768343 w 6075430"/>
                <a:gd name="connsiteY58" fmla="*/ 2945153 h 3759362"/>
                <a:gd name="connsiteX59" fmla="*/ 4802002 w 6075430"/>
                <a:gd name="connsiteY59" fmla="*/ 2990032 h 3759362"/>
                <a:gd name="connsiteX60" fmla="*/ 5026395 w 6075430"/>
                <a:gd name="connsiteY60" fmla="*/ 3191985 h 3759362"/>
                <a:gd name="connsiteX61" fmla="*/ 5273227 w 6075430"/>
                <a:gd name="connsiteY61" fmla="*/ 3399548 h 3759362"/>
                <a:gd name="connsiteX62" fmla="*/ 5368594 w 6075430"/>
                <a:gd name="connsiteY62" fmla="*/ 3506135 h 3759362"/>
                <a:gd name="connsiteX63" fmla="*/ 5671524 w 6075430"/>
                <a:gd name="connsiteY63" fmla="*/ 3528574 h 3759362"/>
                <a:gd name="connsiteX64" fmla="*/ 6052991 w 6075430"/>
                <a:gd name="connsiteY64" fmla="*/ 3506135 h 3759362"/>
                <a:gd name="connsiteX65" fmla="*/ 6075430 w 6075430"/>
                <a:gd name="connsiteY65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19986 w 6075430"/>
                <a:gd name="connsiteY55" fmla="*/ 3045990 h 3759362"/>
                <a:gd name="connsiteX56" fmla="*/ 4173703 w 6075430"/>
                <a:gd name="connsiteY56" fmla="*/ 2715151 h 3759362"/>
                <a:gd name="connsiteX57" fmla="*/ 4426144 w 6075430"/>
                <a:gd name="connsiteY57" fmla="*/ 2799298 h 3759362"/>
                <a:gd name="connsiteX58" fmla="*/ 4482243 w 6075430"/>
                <a:gd name="connsiteY58" fmla="*/ 2827347 h 3759362"/>
                <a:gd name="connsiteX59" fmla="*/ 4768343 w 6075430"/>
                <a:gd name="connsiteY59" fmla="*/ 2945153 h 3759362"/>
                <a:gd name="connsiteX60" fmla="*/ 4802002 w 6075430"/>
                <a:gd name="connsiteY60" fmla="*/ 2990032 h 3759362"/>
                <a:gd name="connsiteX61" fmla="*/ 5026395 w 6075430"/>
                <a:gd name="connsiteY61" fmla="*/ 3191985 h 3759362"/>
                <a:gd name="connsiteX62" fmla="*/ 5273227 w 6075430"/>
                <a:gd name="connsiteY62" fmla="*/ 3399548 h 3759362"/>
                <a:gd name="connsiteX63" fmla="*/ 5368594 w 6075430"/>
                <a:gd name="connsiteY63" fmla="*/ 3506135 h 3759362"/>
                <a:gd name="connsiteX64" fmla="*/ 5671524 w 6075430"/>
                <a:gd name="connsiteY64" fmla="*/ 3528574 h 3759362"/>
                <a:gd name="connsiteX65" fmla="*/ 6052991 w 6075430"/>
                <a:gd name="connsiteY65" fmla="*/ 3506135 h 3759362"/>
                <a:gd name="connsiteX66" fmla="*/ 6075430 w 6075430"/>
                <a:gd name="connsiteY66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19986 w 6075430"/>
                <a:gd name="connsiteY55" fmla="*/ 3045990 h 3759362"/>
                <a:gd name="connsiteX56" fmla="*/ 4306291 w 6075430"/>
                <a:gd name="connsiteY56" fmla="*/ 3053479 h 3759362"/>
                <a:gd name="connsiteX57" fmla="*/ 4426144 w 6075430"/>
                <a:gd name="connsiteY57" fmla="*/ 2799298 h 3759362"/>
                <a:gd name="connsiteX58" fmla="*/ 4482243 w 6075430"/>
                <a:gd name="connsiteY58" fmla="*/ 2827347 h 3759362"/>
                <a:gd name="connsiteX59" fmla="*/ 4768343 w 6075430"/>
                <a:gd name="connsiteY59" fmla="*/ 2945153 h 3759362"/>
                <a:gd name="connsiteX60" fmla="*/ 4802002 w 6075430"/>
                <a:gd name="connsiteY60" fmla="*/ 2990032 h 3759362"/>
                <a:gd name="connsiteX61" fmla="*/ 5026395 w 6075430"/>
                <a:gd name="connsiteY61" fmla="*/ 3191985 h 3759362"/>
                <a:gd name="connsiteX62" fmla="*/ 5273227 w 6075430"/>
                <a:gd name="connsiteY62" fmla="*/ 3399548 h 3759362"/>
                <a:gd name="connsiteX63" fmla="*/ 5368594 w 6075430"/>
                <a:gd name="connsiteY63" fmla="*/ 3506135 h 3759362"/>
                <a:gd name="connsiteX64" fmla="*/ 5671524 w 6075430"/>
                <a:gd name="connsiteY64" fmla="*/ 3528574 h 3759362"/>
                <a:gd name="connsiteX65" fmla="*/ 6052991 w 6075430"/>
                <a:gd name="connsiteY65" fmla="*/ 3506135 h 3759362"/>
                <a:gd name="connsiteX66" fmla="*/ 6075430 w 6075430"/>
                <a:gd name="connsiteY66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19986 w 6075430"/>
                <a:gd name="connsiteY55" fmla="*/ 3045990 h 3759362"/>
                <a:gd name="connsiteX56" fmla="*/ 4003557 w 6075430"/>
                <a:gd name="connsiteY56" fmla="*/ 3117094 h 3759362"/>
                <a:gd name="connsiteX57" fmla="*/ 4306291 w 6075430"/>
                <a:gd name="connsiteY57" fmla="*/ 3053479 h 3759362"/>
                <a:gd name="connsiteX58" fmla="*/ 4426144 w 6075430"/>
                <a:gd name="connsiteY58" fmla="*/ 2799298 h 3759362"/>
                <a:gd name="connsiteX59" fmla="*/ 4482243 w 6075430"/>
                <a:gd name="connsiteY59" fmla="*/ 2827347 h 3759362"/>
                <a:gd name="connsiteX60" fmla="*/ 4768343 w 6075430"/>
                <a:gd name="connsiteY60" fmla="*/ 2945153 h 3759362"/>
                <a:gd name="connsiteX61" fmla="*/ 4802002 w 6075430"/>
                <a:gd name="connsiteY61" fmla="*/ 2990032 h 3759362"/>
                <a:gd name="connsiteX62" fmla="*/ 5026395 w 6075430"/>
                <a:gd name="connsiteY62" fmla="*/ 3191985 h 3759362"/>
                <a:gd name="connsiteX63" fmla="*/ 5273227 w 6075430"/>
                <a:gd name="connsiteY63" fmla="*/ 3399548 h 3759362"/>
                <a:gd name="connsiteX64" fmla="*/ 5368594 w 6075430"/>
                <a:gd name="connsiteY64" fmla="*/ 3506135 h 3759362"/>
                <a:gd name="connsiteX65" fmla="*/ 5671524 w 6075430"/>
                <a:gd name="connsiteY65" fmla="*/ 3528574 h 3759362"/>
                <a:gd name="connsiteX66" fmla="*/ 6052991 w 6075430"/>
                <a:gd name="connsiteY66" fmla="*/ 3506135 h 3759362"/>
                <a:gd name="connsiteX67" fmla="*/ 6075430 w 6075430"/>
                <a:gd name="connsiteY67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19986 w 6075430"/>
                <a:gd name="connsiteY55" fmla="*/ 3045990 h 3759362"/>
                <a:gd name="connsiteX56" fmla="*/ 4003557 w 6075430"/>
                <a:gd name="connsiteY56" fmla="*/ 3117094 h 3759362"/>
                <a:gd name="connsiteX57" fmla="*/ 4159005 w 6075430"/>
                <a:gd name="connsiteY57" fmla="*/ 3075946 h 3759362"/>
                <a:gd name="connsiteX58" fmla="*/ 4306291 w 6075430"/>
                <a:gd name="connsiteY58" fmla="*/ 3053479 h 3759362"/>
                <a:gd name="connsiteX59" fmla="*/ 4426144 w 6075430"/>
                <a:gd name="connsiteY59" fmla="*/ 2799298 h 3759362"/>
                <a:gd name="connsiteX60" fmla="*/ 4482243 w 6075430"/>
                <a:gd name="connsiteY60" fmla="*/ 2827347 h 3759362"/>
                <a:gd name="connsiteX61" fmla="*/ 4768343 w 6075430"/>
                <a:gd name="connsiteY61" fmla="*/ 2945153 h 3759362"/>
                <a:gd name="connsiteX62" fmla="*/ 4802002 w 6075430"/>
                <a:gd name="connsiteY62" fmla="*/ 2990032 h 3759362"/>
                <a:gd name="connsiteX63" fmla="*/ 5026395 w 6075430"/>
                <a:gd name="connsiteY63" fmla="*/ 3191985 h 3759362"/>
                <a:gd name="connsiteX64" fmla="*/ 5273227 w 6075430"/>
                <a:gd name="connsiteY64" fmla="*/ 3399548 h 3759362"/>
                <a:gd name="connsiteX65" fmla="*/ 5368594 w 6075430"/>
                <a:gd name="connsiteY65" fmla="*/ 3506135 h 3759362"/>
                <a:gd name="connsiteX66" fmla="*/ 5671524 w 6075430"/>
                <a:gd name="connsiteY66" fmla="*/ 3528574 h 3759362"/>
                <a:gd name="connsiteX67" fmla="*/ 6052991 w 6075430"/>
                <a:gd name="connsiteY67" fmla="*/ 3506135 h 3759362"/>
                <a:gd name="connsiteX68" fmla="*/ 6075430 w 6075430"/>
                <a:gd name="connsiteY68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19986 w 6075430"/>
                <a:gd name="connsiteY55" fmla="*/ 3045990 h 3759362"/>
                <a:gd name="connsiteX56" fmla="*/ 4003557 w 6075430"/>
                <a:gd name="connsiteY56" fmla="*/ 3117094 h 3759362"/>
                <a:gd name="connsiteX57" fmla="*/ 4159005 w 6075430"/>
                <a:gd name="connsiteY57" fmla="*/ 3075946 h 3759362"/>
                <a:gd name="connsiteX58" fmla="*/ 4250445 w 6075430"/>
                <a:gd name="connsiteY58" fmla="*/ 3053086 h 3759362"/>
                <a:gd name="connsiteX59" fmla="*/ 4306291 w 6075430"/>
                <a:gd name="connsiteY59" fmla="*/ 3053479 h 3759362"/>
                <a:gd name="connsiteX60" fmla="*/ 4426144 w 6075430"/>
                <a:gd name="connsiteY60" fmla="*/ 2799298 h 3759362"/>
                <a:gd name="connsiteX61" fmla="*/ 4482243 w 6075430"/>
                <a:gd name="connsiteY61" fmla="*/ 2827347 h 3759362"/>
                <a:gd name="connsiteX62" fmla="*/ 4768343 w 6075430"/>
                <a:gd name="connsiteY62" fmla="*/ 2945153 h 3759362"/>
                <a:gd name="connsiteX63" fmla="*/ 4802002 w 6075430"/>
                <a:gd name="connsiteY63" fmla="*/ 2990032 h 3759362"/>
                <a:gd name="connsiteX64" fmla="*/ 5026395 w 6075430"/>
                <a:gd name="connsiteY64" fmla="*/ 3191985 h 3759362"/>
                <a:gd name="connsiteX65" fmla="*/ 5273227 w 6075430"/>
                <a:gd name="connsiteY65" fmla="*/ 3399548 h 3759362"/>
                <a:gd name="connsiteX66" fmla="*/ 5368594 w 6075430"/>
                <a:gd name="connsiteY66" fmla="*/ 3506135 h 3759362"/>
                <a:gd name="connsiteX67" fmla="*/ 5671524 w 6075430"/>
                <a:gd name="connsiteY67" fmla="*/ 3528574 h 3759362"/>
                <a:gd name="connsiteX68" fmla="*/ 6052991 w 6075430"/>
                <a:gd name="connsiteY68" fmla="*/ 3506135 h 3759362"/>
                <a:gd name="connsiteX69" fmla="*/ 6075430 w 6075430"/>
                <a:gd name="connsiteY69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19986 w 6075430"/>
                <a:gd name="connsiteY55" fmla="*/ 3045990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26144 w 6075430"/>
                <a:gd name="connsiteY61" fmla="*/ 2799298 h 3759362"/>
                <a:gd name="connsiteX62" fmla="*/ 4482243 w 6075430"/>
                <a:gd name="connsiteY62" fmla="*/ 2827347 h 3759362"/>
                <a:gd name="connsiteX63" fmla="*/ 4768343 w 6075430"/>
                <a:gd name="connsiteY63" fmla="*/ 2945153 h 3759362"/>
                <a:gd name="connsiteX64" fmla="*/ 4802002 w 6075430"/>
                <a:gd name="connsiteY64" fmla="*/ 2990032 h 3759362"/>
                <a:gd name="connsiteX65" fmla="*/ 5026395 w 6075430"/>
                <a:gd name="connsiteY65" fmla="*/ 3191985 h 3759362"/>
                <a:gd name="connsiteX66" fmla="*/ 5273227 w 6075430"/>
                <a:gd name="connsiteY66" fmla="*/ 3399548 h 3759362"/>
                <a:gd name="connsiteX67" fmla="*/ 5368594 w 6075430"/>
                <a:gd name="connsiteY67" fmla="*/ 3506135 h 3759362"/>
                <a:gd name="connsiteX68" fmla="*/ 5671524 w 6075430"/>
                <a:gd name="connsiteY68" fmla="*/ 3528574 h 3759362"/>
                <a:gd name="connsiteX69" fmla="*/ 6052991 w 6075430"/>
                <a:gd name="connsiteY69" fmla="*/ 3506135 h 3759362"/>
                <a:gd name="connsiteX70" fmla="*/ 6075430 w 6075430"/>
                <a:gd name="connsiteY70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26144 w 6075430"/>
                <a:gd name="connsiteY61" fmla="*/ 2799298 h 3759362"/>
                <a:gd name="connsiteX62" fmla="*/ 4482243 w 6075430"/>
                <a:gd name="connsiteY62" fmla="*/ 2827347 h 3759362"/>
                <a:gd name="connsiteX63" fmla="*/ 4768343 w 6075430"/>
                <a:gd name="connsiteY63" fmla="*/ 2945153 h 3759362"/>
                <a:gd name="connsiteX64" fmla="*/ 4802002 w 6075430"/>
                <a:gd name="connsiteY64" fmla="*/ 2990032 h 3759362"/>
                <a:gd name="connsiteX65" fmla="*/ 5026395 w 6075430"/>
                <a:gd name="connsiteY65" fmla="*/ 3191985 h 3759362"/>
                <a:gd name="connsiteX66" fmla="*/ 5273227 w 6075430"/>
                <a:gd name="connsiteY66" fmla="*/ 3399548 h 3759362"/>
                <a:gd name="connsiteX67" fmla="*/ 5368594 w 6075430"/>
                <a:gd name="connsiteY67" fmla="*/ 3506135 h 3759362"/>
                <a:gd name="connsiteX68" fmla="*/ 5671524 w 6075430"/>
                <a:gd name="connsiteY68" fmla="*/ 3528574 h 3759362"/>
                <a:gd name="connsiteX69" fmla="*/ 6052991 w 6075430"/>
                <a:gd name="connsiteY69" fmla="*/ 3506135 h 3759362"/>
                <a:gd name="connsiteX70" fmla="*/ 6075430 w 6075430"/>
                <a:gd name="connsiteY70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482243 w 6075430"/>
                <a:gd name="connsiteY62" fmla="*/ 2827347 h 3759362"/>
                <a:gd name="connsiteX63" fmla="*/ 4768343 w 6075430"/>
                <a:gd name="connsiteY63" fmla="*/ 2945153 h 3759362"/>
                <a:gd name="connsiteX64" fmla="*/ 4802002 w 6075430"/>
                <a:gd name="connsiteY64" fmla="*/ 2990032 h 3759362"/>
                <a:gd name="connsiteX65" fmla="*/ 5026395 w 6075430"/>
                <a:gd name="connsiteY65" fmla="*/ 3191985 h 3759362"/>
                <a:gd name="connsiteX66" fmla="*/ 5273227 w 6075430"/>
                <a:gd name="connsiteY66" fmla="*/ 3399548 h 3759362"/>
                <a:gd name="connsiteX67" fmla="*/ 5368594 w 6075430"/>
                <a:gd name="connsiteY67" fmla="*/ 3506135 h 3759362"/>
                <a:gd name="connsiteX68" fmla="*/ 5671524 w 6075430"/>
                <a:gd name="connsiteY68" fmla="*/ 3528574 h 3759362"/>
                <a:gd name="connsiteX69" fmla="*/ 6052991 w 6075430"/>
                <a:gd name="connsiteY69" fmla="*/ 3506135 h 3759362"/>
                <a:gd name="connsiteX70" fmla="*/ 6075430 w 6075430"/>
                <a:gd name="connsiteY70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87399 w 6075430"/>
                <a:gd name="connsiteY62" fmla="*/ 3083379 h 3759362"/>
                <a:gd name="connsiteX63" fmla="*/ 4768343 w 6075430"/>
                <a:gd name="connsiteY63" fmla="*/ 2945153 h 3759362"/>
                <a:gd name="connsiteX64" fmla="*/ 4802002 w 6075430"/>
                <a:gd name="connsiteY64" fmla="*/ 2990032 h 3759362"/>
                <a:gd name="connsiteX65" fmla="*/ 5026395 w 6075430"/>
                <a:gd name="connsiteY65" fmla="*/ 3191985 h 3759362"/>
                <a:gd name="connsiteX66" fmla="*/ 5273227 w 6075430"/>
                <a:gd name="connsiteY66" fmla="*/ 3399548 h 3759362"/>
                <a:gd name="connsiteX67" fmla="*/ 5368594 w 6075430"/>
                <a:gd name="connsiteY67" fmla="*/ 3506135 h 3759362"/>
                <a:gd name="connsiteX68" fmla="*/ 5671524 w 6075430"/>
                <a:gd name="connsiteY68" fmla="*/ 3528574 h 3759362"/>
                <a:gd name="connsiteX69" fmla="*/ 6052991 w 6075430"/>
                <a:gd name="connsiteY69" fmla="*/ 3506135 h 3759362"/>
                <a:gd name="connsiteX70" fmla="*/ 6075430 w 6075430"/>
                <a:gd name="connsiteY70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768343 w 6075430"/>
                <a:gd name="connsiteY64" fmla="*/ 2945153 h 3759362"/>
                <a:gd name="connsiteX65" fmla="*/ 4802002 w 6075430"/>
                <a:gd name="connsiteY65" fmla="*/ 2990032 h 3759362"/>
                <a:gd name="connsiteX66" fmla="*/ 5026395 w 6075430"/>
                <a:gd name="connsiteY66" fmla="*/ 3191985 h 3759362"/>
                <a:gd name="connsiteX67" fmla="*/ 5273227 w 6075430"/>
                <a:gd name="connsiteY67" fmla="*/ 3399548 h 3759362"/>
                <a:gd name="connsiteX68" fmla="*/ 5368594 w 6075430"/>
                <a:gd name="connsiteY68" fmla="*/ 3506135 h 3759362"/>
                <a:gd name="connsiteX69" fmla="*/ 5671524 w 6075430"/>
                <a:gd name="connsiteY69" fmla="*/ 3528574 h 3759362"/>
                <a:gd name="connsiteX70" fmla="*/ 6052991 w 6075430"/>
                <a:gd name="connsiteY70" fmla="*/ 3506135 h 3759362"/>
                <a:gd name="connsiteX71" fmla="*/ 6075430 w 6075430"/>
                <a:gd name="connsiteY71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86047 w 6075430"/>
                <a:gd name="connsiteY64" fmla="*/ 3123461 h 3759362"/>
                <a:gd name="connsiteX65" fmla="*/ 4802002 w 6075430"/>
                <a:gd name="connsiteY65" fmla="*/ 2990032 h 3759362"/>
                <a:gd name="connsiteX66" fmla="*/ 5026395 w 6075430"/>
                <a:gd name="connsiteY66" fmla="*/ 3191985 h 3759362"/>
                <a:gd name="connsiteX67" fmla="*/ 5273227 w 6075430"/>
                <a:gd name="connsiteY67" fmla="*/ 3399548 h 3759362"/>
                <a:gd name="connsiteX68" fmla="*/ 5368594 w 6075430"/>
                <a:gd name="connsiteY68" fmla="*/ 3506135 h 3759362"/>
                <a:gd name="connsiteX69" fmla="*/ 5671524 w 6075430"/>
                <a:gd name="connsiteY69" fmla="*/ 3528574 h 3759362"/>
                <a:gd name="connsiteX70" fmla="*/ 6052991 w 6075430"/>
                <a:gd name="connsiteY70" fmla="*/ 3506135 h 3759362"/>
                <a:gd name="connsiteX71" fmla="*/ 6075430 w 6075430"/>
                <a:gd name="connsiteY71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86047 w 6075430"/>
                <a:gd name="connsiteY64" fmla="*/ 3123461 h 3759362"/>
                <a:gd name="connsiteX65" fmla="*/ 4792858 w 6075430"/>
                <a:gd name="connsiteY65" fmla="*/ 3250636 h 3759362"/>
                <a:gd name="connsiteX66" fmla="*/ 5026395 w 6075430"/>
                <a:gd name="connsiteY66" fmla="*/ 3191985 h 3759362"/>
                <a:gd name="connsiteX67" fmla="*/ 5273227 w 6075430"/>
                <a:gd name="connsiteY67" fmla="*/ 3399548 h 3759362"/>
                <a:gd name="connsiteX68" fmla="*/ 5368594 w 6075430"/>
                <a:gd name="connsiteY68" fmla="*/ 3506135 h 3759362"/>
                <a:gd name="connsiteX69" fmla="*/ 5671524 w 6075430"/>
                <a:gd name="connsiteY69" fmla="*/ 3528574 h 3759362"/>
                <a:gd name="connsiteX70" fmla="*/ 6052991 w 6075430"/>
                <a:gd name="connsiteY70" fmla="*/ 3506135 h 3759362"/>
                <a:gd name="connsiteX71" fmla="*/ 6075430 w 6075430"/>
                <a:gd name="connsiteY71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99763 w 6075430"/>
                <a:gd name="connsiteY64" fmla="*/ 3150893 h 3759362"/>
                <a:gd name="connsiteX65" fmla="*/ 4792858 w 6075430"/>
                <a:gd name="connsiteY65" fmla="*/ 3250636 h 3759362"/>
                <a:gd name="connsiteX66" fmla="*/ 5026395 w 6075430"/>
                <a:gd name="connsiteY66" fmla="*/ 3191985 h 3759362"/>
                <a:gd name="connsiteX67" fmla="*/ 5273227 w 6075430"/>
                <a:gd name="connsiteY67" fmla="*/ 3399548 h 3759362"/>
                <a:gd name="connsiteX68" fmla="*/ 5368594 w 6075430"/>
                <a:gd name="connsiteY68" fmla="*/ 3506135 h 3759362"/>
                <a:gd name="connsiteX69" fmla="*/ 5671524 w 6075430"/>
                <a:gd name="connsiteY69" fmla="*/ 3528574 h 3759362"/>
                <a:gd name="connsiteX70" fmla="*/ 6052991 w 6075430"/>
                <a:gd name="connsiteY70" fmla="*/ 3506135 h 3759362"/>
                <a:gd name="connsiteX71" fmla="*/ 6075430 w 6075430"/>
                <a:gd name="connsiteY71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99763 w 6075430"/>
                <a:gd name="connsiteY64" fmla="*/ 3150893 h 3759362"/>
                <a:gd name="connsiteX65" fmla="*/ 4730505 w 6075430"/>
                <a:gd name="connsiteY65" fmla="*/ 3194818 h 3759362"/>
                <a:gd name="connsiteX66" fmla="*/ 4792858 w 6075430"/>
                <a:gd name="connsiteY66" fmla="*/ 3250636 h 3759362"/>
                <a:gd name="connsiteX67" fmla="*/ 5026395 w 6075430"/>
                <a:gd name="connsiteY67" fmla="*/ 3191985 h 3759362"/>
                <a:gd name="connsiteX68" fmla="*/ 5273227 w 6075430"/>
                <a:gd name="connsiteY68" fmla="*/ 3399548 h 3759362"/>
                <a:gd name="connsiteX69" fmla="*/ 5368594 w 6075430"/>
                <a:gd name="connsiteY69" fmla="*/ 3506135 h 3759362"/>
                <a:gd name="connsiteX70" fmla="*/ 5671524 w 6075430"/>
                <a:gd name="connsiteY70" fmla="*/ 3528574 h 3759362"/>
                <a:gd name="connsiteX71" fmla="*/ 6052991 w 6075430"/>
                <a:gd name="connsiteY71" fmla="*/ 3506135 h 3759362"/>
                <a:gd name="connsiteX72" fmla="*/ 6075430 w 6075430"/>
                <a:gd name="connsiteY72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5026395 w 6075430"/>
                <a:gd name="connsiteY68" fmla="*/ 3191985 h 3759362"/>
                <a:gd name="connsiteX69" fmla="*/ 5273227 w 6075430"/>
                <a:gd name="connsiteY69" fmla="*/ 3399548 h 3759362"/>
                <a:gd name="connsiteX70" fmla="*/ 5368594 w 6075430"/>
                <a:gd name="connsiteY70" fmla="*/ 3506135 h 3759362"/>
                <a:gd name="connsiteX71" fmla="*/ 5671524 w 6075430"/>
                <a:gd name="connsiteY71" fmla="*/ 3528574 h 3759362"/>
                <a:gd name="connsiteX72" fmla="*/ 6052991 w 6075430"/>
                <a:gd name="connsiteY72" fmla="*/ 3506135 h 3759362"/>
                <a:gd name="connsiteX73" fmla="*/ 6075430 w 6075430"/>
                <a:gd name="connsiteY7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5273227 w 6075430"/>
                <a:gd name="connsiteY69" fmla="*/ 3399548 h 3759362"/>
                <a:gd name="connsiteX70" fmla="*/ 5368594 w 6075430"/>
                <a:gd name="connsiteY70" fmla="*/ 3506135 h 3759362"/>
                <a:gd name="connsiteX71" fmla="*/ 5671524 w 6075430"/>
                <a:gd name="connsiteY71" fmla="*/ 3528574 h 3759362"/>
                <a:gd name="connsiteX72" fmla="*/ 6052991 w 6075430"/>
                <a:gd name="connsiteY72" fmla="*/ 3506135 h 3759362"/>
                <a:gd name="connsiteX73" fmla="*/ 6075430 w 6075430"/>
                <a:gd name="connsiteY7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5273227 w 6075430"/>
                <a:gd name="connsiteY69" fmla="*/ 3399548 h 3759362"/>
                <a:gd name="connsiteX70" fmla="*/ 5368594 w 6075430"/>
                <a:gd name="connsiteY70" fmla="*/ 3506135 h 3759362"/>
                <a:gd name="connsiteX71" fmla="*/ 5671524 w 6075430"/>
                <a:gd name="connsiteY71" fmla="*/ 3528574 h 3759362"/>
                <a:gd name="connsiteX72" fmla="*/ 6057563 w 6075430"/>
                <a:gd name="connsiteY72" fmla="*/ 3757595 h 3759362"/>
                <a:gd name="connsiteX73" fmla="*/ 6075430 w 6075430"/>
                <a:gd name="connsiteY7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5273227 w 6075430"/>
                <a:gd name="connsiteY69" fmla="*/ 3399548 h 3759362"/>
                <a:gd name="connsiteX70" fmla="*/ 5368594 w 6075430"/>
                <a:gd name="connsiteY70" fmla="*/ 3506135 h 3759362"/>
                <a:gd name="connsiteX71" fmla="*/ 5182320 w 6075430"/>
                <a:gd name="connsiteY71" fmla="*/ 3752602 h 3759362"/>
                <a:gd name="connsiteX72" fmla="*/ 6057563 w 6075430"/>
                <a:gd name="connsiteY72" fmla="*/ 3757595 h 3759362"/>
                <a:gd name="connsiteX73" fmla="*/ 6075430 w 6075430"/>
                <a:gd name="connsiteY7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5273227 w 6075430"/>
                <a:gd name="connsiteY69" fmla="*/ 3399548 h 3759362"/>
                <a:gd name="connsiteX70" fmla="*/ 5098846 w 6075430"/>
                <a:gd name="connsiteY70" fmla="*/ 3625007 h 3759362"/>
                <a:gd name="connsiteX71" fmla="*/ 5182320 w 6075430"/>
                <a:gd name="connsiteY71" fmla="*/ 3752602 h 3759362"/>
                <a:gd name="connsiteX72" fmla="*/ 6057563 w 6075430"/>
                <a:gd name="connsiteY72" fmla="*/ 3757595 h 3759362"/>
                <a:gd name="connsiteX73" fmla="*/ 6075430 w 6075430"/>
                <a:gd name="connsiteY7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4971475 w 6075430"/>
                <a:gd name="connsiteY69" fmla="*/ 3554996 h 3759362"/>
                <a:gd name="connsiteX70" fmla="*/ 5098846 w 6075430"/>
                <a:gd name="connsiteY70" fmla="*/ 3625007 h 3759362"/>
                <a:gd name="connsiteX71" fmla="*/ 5182320 w 6075430"/>
                <a:gd name="connsiteY71" fmla="*/ 3752602 h 3759362"/>
                <a:gd name="connsiteX72" fmla="*/ 6057563 w 6075430"/>
                <a:gd name="connsiteY72" fmla="*/ 3757595 h 3759362"/>
                <a:gd name="connsiteX73" fmla="*/ 6075430 w 6075430"/>
                <a:gd name="connsiteY73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74930 w 6075430"/>
                <a:gd name="connsiteY6" fmla="*/ 1795141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4904241 w 6075430"/>
                <a:gd name="connsiteY69" fmla="*/ 3437134 h 3759362"/>
                <a:gd name="connsiteX70" fmla="*/ 4971475 w 6075430"/>
                <a:gd name="connsiteY70" fmla="*/ 3554996 h 3759362"/>
                <a:gd name="connsiteX71" fmla="*/ 5098846 w 6075430"/>
                <a:gd name="connsiteY71" fmla="*/ 3625007 h 3759362"/>
                <a:gd name="connsiteX72" fmla="*/ 5182320 w 6075430"/>
                <a:gd name="connsiteY72" fmla="*/ 3752602 h 3759362"/>
                <a:gd name="connsiteX73" fmla="*/ 6057563 w 6075430"/>
                <a:gd name="connsiteY73" fmla="*/ 3757595 h 3759362"/>
                <a:gd name="connsiteX74" fmla="*/ 6075430 w 6075430"/>
                <a:gd name="connsiteY7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75906 w 6075430"/>
                <a:gd name="connsiteY5" fmla="*/ 1940996 h 3759362"/>
                <a:gd name="connsiteX6" fmla="*/ 4880186 w 6075430"/>
                <a:gd name="connsiteY6" fmla="*/ 1782003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4904241 w 6075430"/>
                <a:gd name="connsiteY69" fmla="*/ 3437134 h 3759362"/>
                <a:gd name="connsiteX70" fmla="*/ 4971475 w 6075430"/>
                <a:gd name="connsiteY70" fmla="*/ 3554996 h 3759362"/>
                <a:gd name="connsiteX71" fmla="*/ 5098846 w 6075430"/>
                <a:gd name="connsiteY71" fmla="*/ 3625007 h 3759362"/>
                <a:gd name="connsiteX72" fmla="*/ 5182320 w 6075430"/>
                <a:gd name="connsiteY72" fmla="*/ 3752602 h 3759362"/>
                <a:gd name="connsiteX73" fmla="*/ 6057563 w 6075430"/>
                <a:gd name="connsiteY73" fmla="*/ 3757595 h 3759362"/>
                <a:gd name="connsiteX74" fmla="*/ 6075430 w 6075430"/>
                <a:gd name="connsiteY7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21762 w 6075430"/>
                <a:gd name="connsiteY4" fmla="*/ 2053192 h 3759362"/>
                <a:gd name="connsiteX5" fmla="*/ 4996927 w 6075430"/>
                <a:gd name="connsiteY5" fmla="*/ 1925231 h 3759362"/>
                <a:gd name="connsiteX6" fmla="*/ 4880186 w 6075430"/>
                <a:gd name="connsiteY6" fmla="*/ 1782003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4904241 w 6075430"/>
                <a:gd name="connsiteY69" fmla="*/ 3437134 h 3759362"/>
                <a:gd name="connsiteX70" fmla="*/ 4971475 w 6075430"/>
                <a:gd name="connsiteY70" fmla="*/ 3554996 h 3759362"/>
                <a:gd name="connsiteX71" fmla="*/ 5098846 w 6075430"/>
                <a:gd name="connsiteY71" fmla="*/ 3625007 h 3759362"/>
                <a:gd name="connsiteX72" fmla="*/ 5182320 w 6075430"/>
                <a:gd name="connsiteY72" fmla="*/ 3752602 h 3759362"/>
                <a:gd name="connsiteX73" fmla="*/ 6057563 w 6075430"/>
                <a:gd name="connsiteY73" fmla="*/ 3757595 h 3759362"/>
                <a:gd name="connsiteX74" fmla="*/ 6075430 w 6075430"/>
                <a:gd name="connsiteY7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391033 w 6075430"/>
                <a:gd name="connsiteY3" fmla="*/ 2131730 h 3759362"/>
                <a:gd name="connsiteX4" fmla="*/ 5137528 w 6075430"/>
                <a:gd name="connsiteY4" fmla="*/ 2053192 h 3759362"/>
                <a:gd name="connsiteX5" fmla="*/ 4996927 w 6075430"/>
                <a:gd name="connsiteY5" fmla="*/ 1925231 h 3759362"/>
                <a:gd name="connsiteX6" fmla="*/ 4880186 w 6075430"/>
                <a:gd name="connsiteY6" fmla="*/ 1782003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4904241 w 6075430"/>
                <a:gd name="connsiteY69" fmla="*/ 3437134 h 3759362"/>
                <a:gd name="connsiteX70" fmla="*/ 4971475 w 6075430"/>
                <a:gd name="connsiteY70" fmla="*/ 3554996 h 3759362"/>
                <a:gd name="connsiteX71" fmla="*/ 5098846 w 6075430"/>
                <a:gd name="connsiteY71" fmla="*/ 3625007 h 3759362"/>
                <a:gd name="connsiteX72" fmla="*/ 5182320 w 6075430"/>
                <a:gd name="connsiteY72" fmla="*/ 3752602 h 3759362"/>
                <a:gd name="connsiteX73" fmla="*/ 6057563 w 6075430"/>
                <a:gd name="connsiteY73" fmla="*/ 3757595 h 3759362"/>
                <a:gd name="connsiteX74" fmla="*/ 6075430 w 6075430"/>
                <a:gd name="connsiteY7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598596 w 6075430"/>
                <a:gd name="connsiteY2" fmla="*/ 2131730 h 3759362"/>
                <a:gd name="connsiteX3" fmla="*/ 5262281 w 6075430"/>
                <a:gd name="connsiteY3" fmla="*/ 2123847 h 3759362"/>
                <a:gd name="connsiteX4" fmla="*/ 5137528 w 6075430"/>
                <a:gd name="connsiteY4" fmla="*/ 2053192 h 3759362"/>
                <a:gd name="connsiteX5" fmla="*/ 4996927 w 6075430"/>
                <a:gd name="connsiteY5" fmla="*/ 1925231 h 3759362"/>
                <a:gd name="connsiteX6" fmla="*/ 4880186 w 6075430"/>
                <a:gd name="connsiteY6" fmla="*/ 1782003 h 3759362"/>
                <a:gd name="connsiteX7" fmla="*/ 4824441 w 6075430"/>
                <a:gd name="connsiteY7" fmla="*/ 1654895 h 3759362"/>
                <a:gd name="connsiteX8" fmla="*/ 4768343 w 6075430"/>
                <a:gd name="connsiteY8" fmla="*/ 1671725 h 3759362"/>
                <a:gd name="connsiteX9" fmla="*/ 4717855 w 6075430"/>
                <a:gd name="connsiteY9" fmla="*/ 1682945 h 3759362"/>
                <a:gd name="connsiteX10" fmla="*/ 4639317 w 6075430"/>
                <a:gd name="connsiteY10" fmla="*/ 1677335 h 3759362"/>
                <a:gd name="connsiteX11" fmla="*/ 4549560 w 6075430"/>
                <a:gd name="connsiteY11" fmla="*/ 1632456 h 3759362"/>
                <a:gd name="connsiteX12" fmla="*/ 4398095 w 6075430"/>
                <a:gd name="connsiteY12" fmla="*/ 1413673 h 3759362"/>
                <a:gd name="connsiteX13" fmla="*/ 4347607 w 6075430"/>
                <a:gd name="connsiteY13" fmla="*/ 1234159 h 3759362"/>
                <a:gd name="connsiteX14" fmla="*/ 4302728 w 6075430"/>
                <a:gd name="connsiteY14" fmla="*/ 1088304 h 3759362"/>
                <a:gd name="connsiteX15" fmla="*/ 4269070 w 6075430"/>
                <a:gd name="connsiteY15" fmla="*/ 931229 h 3759362"/>
                <a:gd name="connsiteX16" fmla="*/ 4235410 w 6075430"/>
                <a:gd name="connsiteY16" fmla="*/ 790984 h 3759362"/>
                <a:gd name="connsiteX17" fmla="*/ 4145654 w 6075430"/>
                <a:gd name="connsiteY17" fmla="*/ 661958 h 3759362"/>
                <a:gd name="connsiteX18" fmla="*/ 4078336 w 6075430"/>
                <a:gd name="connsiteY18" fmla="*/ 611470 h 3759362"/>
                <a:gd name="connsiteX19" fmla="*/ 3938090 w 6075430"/>
                <a:gd name="connsiteY19" fmla="*/ 538542 h 3759362"/>
                <a:gd name="connsiteX20" fmla="*/ 3853943 w 6075430"/>
                <a:gd name="connsiteY20" fmla="*/ 516103 h 3759362"/>
                <a:gd name="connsiteX21" fmla="*/ 3781016 w 6075430"/>
                <a:gd name="connsiteY21" fmla="*/ 532932 h 3759362"/>
                <a:gd name="connsiteX22" fmla="*/ 3685649 w 6075430"/>
                <a:gd name="connsiteY22" fmla="*/ 605860 h 3759362"/>
                <a:gd name="connsiteX23" fmla="*/ 3601501 w 6075430"/>
                <a:gd name="connsiteY23" fmla="*/ 712446 h 3759362"/>
                <a:gd name="connsiteX24" fmla="*/ 3478086 w 6075430"/>
                <a:gd name="connsiteY24" fmla="*/ 701227 h 3759362"/>
                <a:gd name="connsiteX25" fmla="*/ 3354670 w 6075430"/>
                <a:gd name="connsiteY25" fmla="*/ 633909 h 3759362"/>
                <a:gd name="connsiteX26" fmla="*/ 3220034 w 6075430"/>
                <a:gd name="connsiteY26" fmla="*/ 493664 h 3759362"/>
                <a:gd name="connsiteX27" fmla="*/ 3074179 w 6075430"/>
                <a:gd name="connsiteY27" fmla="*/ 359028 h 3759362"/>
                <a:gd name="connsiteX28" fmla="*/ 2973202 w 6075430"/>
                <a:gd name="connsiteY28" fmla="*/ 179514 h 3759362"/>
                <a:gd name="connsiteX29" fmla="*/ 2889055 w 6075430"/>
                <a:gd name="connsiteY29" fmla="*/ 33659 h 3759362"/>
                <a:gd name="connsiteX30" fmla="*/ 2793688 w 6075430"/>
                <a:gd name="connsiteY30" fmla="*/ 0 h 3759362"/>
                <a:gd name="connsiteX31" fmla="*/ 2647833 w 6075430"/>
                <a:gd name="connsiteY31" fmla="*/ 16829 h 3759362"/>
                <a:gd name="connsiteX32" fmla="*/ 2356122 w 6075430"/>
                <a:gd name="connsiteY32" fmla="*/ 100976 h 3759362"/>
                <a:gd name="connsiteX33" fmla="*/ 2075632 w 6075430"/>
                <a:gd name="connsiteY33" fmla="*/ 179514 h 3759362"/>
                <a:gd name="connsiteX34" fmla="*/ 1924167 w 6075430"/>
                <a:gd name="connsiteY34" fmla="*/ 224392 h 3759362"/>
                <a:gd name="connsiteX35" fmla="*/ 1626846 w 6075430"/>
                <a:gd name="connsiteY35" fmla="*/ 336589 h 3759362"/>
                <a:gd name="connsiteX36" fmla="*/ 1250989 w 6075430"/>
                <a:gd name="connsiteY36" fmla="*/ 454395 h 3759362"/>
                <a:gd name="connsiteX37" fmla="*/ 908790 w 6075430"/>
                <a:gd name="connsiteY37" fmla="*/ 499273 h 3759362"/>
                <a:gd name="connsiteX38" fmla="*/ 656348 w 6075430"/>
                <a:gd name="connsiteY38" fmla="*/ 504883 h 3759362"/>
                <a:gd name="connsiteX39" fmla="*/ 465614 w 6075430"/>
                <a:gd name="connsiteY39" fmla="*/ 504883 h 3759362"/>
                <a:gd name="connsiteX40" fmla="*/ 235612 w 6075430"/>
                <a:gd name="connsiteY40" fmla="*/ 594640 h 3759362"/>
                <a:gd name="connsiteX41" fmla="*/ 0 w 6075430"/>
                <a:gd name="connsiteY41" fmla="*/ 690007 h 3759362"/>
                <a:gd name="connsiteX42" fmla="*/ 650738 w 6075430"/>
                <a:gd name="connsiteY42" fmla="*/ 1222940 h 3759362"/>
                <a:gd name="connsiteX43" fmla="*/ 1523570 w 6075430"/>
                <a:gd name="connsiteY43" fmla="*/ 2430929 h 3759362"/>
                <a:gd name="connsiteX44" fmla="*/ 1922063 w 6075430"/>
                <a:gd name="connsiteY44" fmla="*/ 3050730 h 3759362"/>
                <a:gd name="connsiteX45" fmla="*/ 2329532 w 6075430"/>
                <a:gd name="connsiteY45" fmla="*/ 3759362 h 3759362"/>
                <a:gd name="connsiteX46" fmla="*/ 2511683 w 6075430"/>
                <a:gd name="connsiteY46" fmla="*/ 3592470 h 3759362"/>
                <a:gd name="connsiteX47" fmla="*/ 2658996 w 6075430"/>
                <a:gd name="connsiteY47" fmla="*/ 3529724 h 3759362"/>
                <a:gd name="connsiteX48" fmla="*/ 2931409 w 6075430"/>
                <a:gd name="connsiteY48" fmla="*/ 3485070 h 3759362"/>
                <a:gd name="connsiteX49" fmla="*/ 3016005 w 6075430"/>
                <a:gd name="connsiteY49" fmla="*/ 3418846 h 3759362"/>
                <a:gd name="connsiteX50" fmla="*/ 3104921 w 6075430"/>
                <a:gd name="connsiteY50" fmla="*/ 3334615 h 3759362"/>
                <a:gd name="connsiteX51" fmla="*/ 3212601 w 6075430"/>
                <a:gd name="connsiteY51" fmla="*/ 3322834 h 3759362"/>
                <a:gd name="connsiteX52" fmla="*/ 3332623 w 6075430"/>
                <a:gd name="connsiteY52" fmla="*/ 3314896 h 3759362"/>
                <a:gd name="connsiteX53" fmla="*/ 3434834 w 6075430"/>
                <a:gd name="connsiteY53" fmla="*/ 3322385 h 3759362"/>
                <a:gd name="connsiteX54" fmla="*/ 3509781 w 6075430"/>
                <a:gd name="connsiteY54" fmla="*/ 3213106 h 3759362"/>
                <a:gd name="connsiteX55" fmla="*/ 3642846 w 6075430"/>
                <a:gd name="connsiteY55" fmla="*/ 3064278 h 3759362"/>
                <a:gd name="connsiteX56" fmla="*/ 3825249 w 6075430"/>
                <a:gd name="connsiteY56" fmla="*/ 3048514 h 3759362"/>
                <a:gd name="connsiteX57" fmla="*/ 4003557 w 6075430"/>
                <a:gd name="connsiteY57" fmla="*/ 3117094 h 3759362"/>
                <a:gd name="connsiteX58" fmla="*/ 4159005 w 6075430"/>
                <a:gd name="connsiteY58" fmla="*/ 3075946 h 3759362"/>
                <a:gd name="connsiteX59" fmla="*/ 4250445 w 6075430"/>
                <a:gd name="connsiteY59" fmla="*/ 3053086 h 3759362"/>
                <a:gd name="connsiteX60" fmla="*/ 4306291 w 6075430"/>
                <a:gd name="connsiteY60" fmla="*/ 3053479 h 3759362"/>
                <a:gd name="connsiteX61" fmla="*/ 4435288 w 6075430"/>
                <a:gd name="connsiteY61" fmla="*/ 3123910 h 3759362"/>
                <a:gd name="connsiteX62" fmla="*/ 4506477 w 6075430"/>
                <a:gd name="connsiteY62" fmla="*/ 3126238 h 3759362"/>
                <a:gd name="connsiteX63" fmla="*/ 4587399 w 6075430"/>
                <a:gd name="connsiteY63" fmla="*/ 3083379 h 3759362"/>
                <a:gd name="connsiteX64" fmla="*/ 4661925 w 6075430"/>
                <a:gd name="connsiteY64" fmla="*/ 3117094 h 3759362"/>
                <a:gd name="connsiteX65" fmla="*/ 4699763 w 6075430"/>
                <a:gd name="connsiteY65" fmla="*/ 3150893 h 3759362"/>
                <a:gd name="connsiteX66" fmla="*/ 4730505 w 6075430"/>
                <a:gd name="connsiteY66" fmla="*/ 3194818 h 3759362"/>
                <a:gd name="connsiteX67" fmla="*/ 4792858 w 6075430"/>
                <a:gd name="connsiteY67" fmla="*/ 3250636 h 3759362"/>
                <a:gd name="connsiteX68" fmla="*/ 4857231 w 6075430"/>
                <a:gd name="connsiteY68" fmla="*/ 3333717 h 3759362"/>
                <a:gd name="connsiteX69" fmla="*/ 4904241 w 6075430"/>
                <a:gd name="connsiteY69" fmla="*/ 3437134 h 3759362"/>
                <a:gd name="connsiteX70" fmla="*/ 4971475 w 6075430"/>
                <a:gd name="connsiteY70" fmla="*/ 3554996 h 3759362"/>
                <a:gd name="connsiteX71" fmla="*/ 5098846 w 6075430"/>
                <a:gd name="connsiteY71" fmla="*/ 3625007 h 3759362"/>
                <a:gd name="connsiteX72" fmla="*/ 5182320 w 6075430"/>
                <a:gd name="connsiteY72" fmla="*/ 3752602 h 3759362"/>
                <a:gd name="connsiteX73" fmla="*/ 6057563 w 6075430"/>
                <a:gd name="connsiteY73" fmla="*/ 3757595 h 3759362"/>
                <a:gd name="connsiteX74" fmla="*/ 6075430 w 6075430"/>
                <a:gd name="connsiteY74" fmla="*/ 1783921 h 3759362"/>
                <a:gd name="connsiteX0" fmla="*/ 6075430 w 6075430"/>
                <a:gd name="connsiteY0" fmla="*/ 1783921 h 3759362"/>
                <a:gd name="connsiteX1" fmla="*/ 5867867 w 6075430"/>
                <a:gd name="connsiteY1" fmla="*/ 1952216 h 3759362"/>
                <a:gd name="connsiteX2" fmla="*/ 5739551 w 6075430"/>
                <a:gd name="connsiteY2" fmla="*/ 2054498 h 3759362"/>
                <a:gd name="connsiteX3" fmla="*/ 5598596 w 6075430"/>
                <a:gd name="connsiteY3" fmla="*/ 2131730 h 3759362"/>
                <a:gd name="connsiteX4" fmla="*/ 5262281 w 6075430"/>
                <a:gd name="connsiteY4" fmla="*/ 2123847 h 3759362"/>
                <a:gd name="connsiteX5" fmla="*/ 5137528 w 6075430"/>
                <a:gd name="connsiteY5" fmla="*/ 2053192 h 3759362"/>
                <a:gd name="connsiteX6" fmla="*/ 4996927 w 6075430"/>
                <a:gd name="connsiteY6" fmla="*/ 1925231 h 3759362"/>
                <a:gd name="connsiteX7" fmla="*/ 4880186 w 6075430"/>
                <a:gd name="connsiteY7" fmla="*/ 1782003 h 3759362"/>
                <a:gd name="connsiteX8" fmla="*/ 4824441 w 6075430"/>
                <a:gd name="connsiteY8" fmla="*/ 1654895 h 3759362"/>
                <a:gd name="connsiteX9" fmla="*/ 4768343 w 6075430"/>
                <a:gd name="connsiteY9" fmla="*/ 1671725 h 3759362"/>
                <a:gd name="connsiteX10" fmla="*/ 4717855 w 6075430"/>
                <a:gd name="connsiteY10" fmla="*/ 1682945 h 3759362"/>
                <a:gd name="connsiteX11" fmla="*/ 4639317 w 6075430"/>
                <a:gd name="connsiteY11" fmla="*/ 1677335 h 3759362"/>
                <a:gd name="connsiteX12" fmla="*/ 4549560 w 6075430"/>
                <a:gd name="connsiteY12" fmla="*/ 1632456 h 3759362"/>
                <a:gd name="connsiteX13" fmla="*/ 4398095 w 6075430"/>
                <a:gd name="connsiteY13" fmla="*/ 1413673 h 3759362"/>
                <a:gd name="connsiteX14" fmla="*/ 4347607 w 6075430"/>
                <a:gd name="connsiteY14" fmla="*/ 1234159 h 3759362"/>
                <a:gd name="connsiteX15" fmla="*/ 4302728 w 6075430"/>
                <a:gd name="connsiteY15" fmla="*/ 1088304 h 3759362"/>
                <a:gd name="connsiteX16" fmla="*/ 4269070 w 6075430"/>
                <a:gd name="connsiteY16" fmla="*/ 931229 h 3759362"/>
                <a:gd name="connsiteX17" fmla="*/ 4235410 w 6075430"/>
                <a:gd name="connsiteY17" fmla="*/ 790984 h 3759362"/>
                <a:gd name="connsiteX18" fmla="*/ 4145654 w 6075430"/>
                <a:gd name="connsiteY18" fmla="*/ 661958 h 3759362"/>
                <a:gd name="connsiteX19" fmla="*/ 4078336 w 6075430"/>
                <a:gd name="connsiteY19" fmla="*/ 611470 h 3759362"/>
                <a:gd name="connsiteX20" fmla="*/ 3938090 w 6075430"/>
                <a:gd name="connsiteY20" fmla="*/ 538542 h 3759362"/>
                <a:gd name="connsiteX21" fmla="*/ 3853943 w 6075430"/>
                <a:gd name="connsiteY21" fmla="*/ 516103 h 3759362"/>
                <a:gd name="connsiteX22" fmla="*/ 3781016 w 6075430"/>
                <a:gd name="connsiteY22" fmla="*/ 532932 h 3759362"/>
                <a:gd name="connsiteX23" fmla="*/ 3685649 w 6075430"/>
                <a:gd name="connsiteY23" fmla="*/ 605860 h 3759362"/>
                <a:gd name="connsiteX24" fmla="*/ 3601501 w 6075430"/>
                <a:gd name="connsiteY24" fmla="*/ 712446 h 3759362"/>
                <a:gd name="connsiteX25" fmla="*/ 3478086 w 6075430"/>
                <a:gd name="connsiteY25" fmla="*/ 701227 h 3759362"/>
                <a:gd name="connsiteX26" fmla="*/ 3354670 w 6075430"/>
                <a:gd name="connsiteY26" fmla="*/ 633909 h 3759362"/>
                <a:gd name="connsiteX27" fmla="*/ 3220034 w 6075430"/>
                <a:gd name="connsiteY27" fmla="*/ 493664 h 3759362"/>
                <a:gd name="connsiteX28" fmla="*/ 3074179 w 6075430"/>
                <a:gd name="connsiteY28" fmla="*/ 359028 h 3759362"/>
                <a:gd name="connsiteX29" fmla="*/ 2973202 w 6075430"/>
                <a:gd name="connsiteY29" fmla="*/ 179514 h 3759362"/>
                <a:gd name="connsiteX30" fmla="*/ 2889055 w 6075430"/>
                <a:gd name="connsiteY30" fmla="*/ 33659 h 3759362"/>
                <a:gd name="connsiteX31" fmla="*/ 2793688 w 6075430"/>
                <a:gd name="connsiteY31" fmla="*/ 0 h 3759362"/>
                <a:gd name="connsiteX32" fmla="*/ 2647833 w 6075430"/>
                <a:gd name="connsiteY32" fmla="*/ 16829 h 3759362"/>
                <a:gd name="connsiteX33" fmla="*/ 2356122 w 6075430"/>
                <a:gd name="connsiteY33" fmla="*/ 100976 h 3759362"/>
                <a:gd name="connsiteX34" fmla="*/ 2075632 w 6075430"/>
                <a:gd name="connsiteY34" fmla="*/ 179514 h 3759362"/>
                <a:gd name="connsiteX35" fmla="*/ 1924167 w 6075430"/>
                <a:gd name="connsiteY35" fmla="*/ 224392 h 3759362"/>
                <a:gd name="connsiteX36" fmla="*/ 1626846 w 6075430"/>
                <a:gd name="connsiteY36" fmla="*/ 336589 h 3759362"/>
                <a:gd name="connsiteX37" fmla="*/ 1250989 w 6075430"/>
                <a:gd name="connsiteY37" fmla="*/ 454395 h 3759362"/>
                <a:gd name="connsiteX38" fmla="*/ 908790 w 6075430"/>
                <a:gd name="connsiteY38" fmla="*/ 499273 h 3759362"/>
                <a:gd name="connsiteX39" fmla="*/ 656348 w 6075430"/>
                <a:gd name="connsiteY39" fmla="*/ 504883 h 3759362"/>
                <a:gd name="connsiteX40" fmla="*/ 465614 w 6075430"/>
                <a:gd name="connsiteY40" fmla="*/ 504883 h 3759362"/>
                <a:gd name="connsiteX41" fmla="*/ 235612 w 6075430"/>
                <a:gd name="connsiteY41" fmla="*/ 594640 h 3759362"/>
                <a:gd name="connsiteX42" fmla="*/ 0 w 6075430"/>
                <a:gd name="connsiteY42" fmla="*/ 690007 h 3759362"/>
                <a:gd name="connsiteX43" fmla="*/ 650738 w 6075430"/>
                <a:gd name="connsiteY43" fmla="*/ 1222940 h 3759362"/>
                <a:gd name="connsiteX44" fmla="*/ 1523570 w 6075430"/>
                <a:gd name="connsiteY44" fmla="*/ 2430929 h 3759362"/>
                <a:gd name="connsiteX45" fmla="*/ 1922063 w 6075430"/>
                <a:gd name="connsiteY45" fmla="*/ 3050730 h 3759362"/>
                <a:gd name="connsiteX46" fmla="*/ 2329532 w 6075430"/>
                <a:gd name="connsiteY46" fmla="*/ 3759362 h 3759362"/>
                <a:gd name="connsiteX47" fmla="*/ 2511683 w 6075430"/>
                <a:gd name="connsiteY47" fmla="*/ 3592470 h 3759362"/>
                <a:gd name="connsiteX48" fmla="*/ 2658996 w 6075430"/>
                <a:gd name="connsiteY48" fmla="*/ 3529724 h 3759362"/>
                <a:gd name="connsiteX49" fmla="*/ 2931409 w 6075430"/>
                <a:gd name="connsiteY49" fmla="*/ 3485070 h 3759362"/>
                <a:gd name="connsiteX50" fmla="*/ 3016005 w 6075430"/>
                <a:gd name="connsiteY50" fmla="*/ 3418846 h 3759362"/>
                <a:gd name="connsiteX51" fmla="*/ 3104921 w 6075430"/>
                <a:gd name="connsiteY51" fmla="*/ 3334615 h 3759362"/>
                <a:gd name="connsiteX52" fmla="*/ 3212601 w 6075430"/>
                <a:gd name="connsiteY52" fmla="*/ 3322834 h 3759362"/>
                <a:gd name="connsiteX53" fmla="*/ 3332623 w 6075430"/>
                <a:gd name="connsiteY53" fmla="*/ 3314896 h 3759362"/>
                <a:gd name="connsiteX54" fmla="*/ 3434834 w 6075430"/>
                <a:gd name="connsiteY54" fmla="*/ 3322385 h 3759362"/>
                <a:gd name="connsiteX55" fmla="*/ 3509781 w 6075430"/>
                <a:gd name="connsiteY55" fmla="*/ 3213106 h 3759362"/>
                <a:gd name="connsiteX56" fmla="*/ 3642846 w 6075430"/>
                <a:gd name="connsiteY56" fmla="*/ 3064278 h 3759362"/>
                <a:gd name="connsiteX57" fmla="*/ 3825249 w 6075430"/>
                <a:gd name="connsiteY57" fmla="*/ 3048514 h 3759362"/>
                <a:gd name="connsiteX58" fmla="*/ 4003557 w 6075430"/>
                <a:gd name="connsiteY58" fmla="*/ 3117094 h 3759362"/>
                <a:gd name="connsiteX59" fmla="*/ 4159005 w 6075430"/>
                <a:gd name="connsiteY59" fmla="*/ 3075946 h 3759362"/>
                <a:gd name="connsiteX60" fmla="*/ 4250445 w 6075430"/>
                <a:gd name="connsiteY60" fmla="*/ 3053086 h 3759362"/>
                <a:gd name="connsiteX61" fmla="*/ 4306291 w 6075430"/>
                <a:gd name="connsiteY61" fmla="*/ 3053479 h 3759362"/>
                <a:gd name="connsiteX62" fmla="*/ 4435288 w 6075430"/>
                <a:gd name="connsiteY62" fmla="*/ 3123910 h 3759362"/>
                <a:gd name="connsiteX63" fmla="*/ 4506477 w 6075430"/>
                <a:gd name="connsiteY63" fmla="*/ 3126238 h 3759362"/>
                <a:gd name="connsiteX64" fmla="*/ 4587399 w 6075430"/>
                <a:gd name="connsiteY64" fmla="*/ 3083379 h 3759362"/>
                <a:gd name="connsiteX65" fmla="*/ 4661925 w 6075430"/>
                <a:gd name="connsiteY65" fmla="*/ 3117094 h 3759362"/>
                <a:gd name="connsiteX66" fmla="*/ 4699763 w 6075430"/>
                <a:gd name="connsiteY66" fmla="*/ 3150893 h 3759362"/>
                <a:gd name="connsiteX67" fmla="*/ 4730505 w 6075430"/>
                <a:gd name="connsiteY67" fmla="*/ 3194818 h 3759362"/>
                <a:gd name="connsiteX68" fmla="*/ 4792858 w 6075430"/>
                <a:gd name="connsiteY68" fmla="*/ 3250636 h 3759362"/>
                <a:gd name="connsiteX69" fmla="*/ 4857231 w 6075430"/>
                <a:gd name="connsiteY69" fmla="*/ 3333717 h 3759362"/>
                <a:gd name="connsiteX70" fmla="*/ 4904241 w 6075430"/>
                <a:gd name="connsiteY70" fmla="*/ 3437134 h 3759362"/>
                <a:gd name="connsiteX71" fmla="*/ 4971475 w 6075430"/>
                <a:gd name="connsiteY71" fmla="*/ 3554996 h 3759362"/>
                <a:gd name="connsiteX72" fmla="*/ 5098846 w 6075430"/>
                <a:gd name="connsiteY72" fmla="*/ 3625007 h 3759362"/>
                <a:gd name="connsiteX73" fmla="*/ 5182320 w 6075430"/>
                <a:gd name="connsiteY73" fmla="*/ 3752602 h 3759362"/>
                <a:gd name="connsiteX74" fmla="*/ 6057563 w 6075430"/>
                <a:gd name="connsiteY74" fmla="*/ 3757595 h 3759362"/>
                <a:gd name="connsiteX75" fmla="*/ 6075430 w 6075430"/>
                <a:gd name="connsiteY75" fmla="*/ 1783921 h 3759362"/>
                <a:gd name="connsiteX0" fmla="*/ 6054409 w 6057563"/>
                <a:gd name="connsiteY0" fmla="*/ 1778666 h 3759362"/>
                <a:gd name="connsiteX1" fmla="*/ 5867867 w 6057563"/>
                <a:gd name="connsiteY1" fmla="*/ 1952216 h 3759362"/>
                <a:gd name="connsiteX2" fmla="*/ 5739551 w 6057563"/>
                <a:gd name="connsiteY2" fmla="*/ 2054498 h 3759362"/>
                <a:gd name="connsiteX3" fmla="*/ 5598596 w 6057563"/>
                <a:gd name="connsiteY3" fmla="*/ 2131730 h 3759362"/>
                <a:gd name="connsiteX4" fmla="*/ 5262281 w 6057563"/>
                <a:gd name="connsiteY4" fmla="*/ 2123847 h 3759362"/>
                <a:gd name="connsiteX5" fmla="*/ 5137528 w 6057563"/>
                <a:gd name="connsiteY5" fmla="*/ 2053192 h 3759362"/>
                <a:gd name="connsiteX6" fmla="*/ 4996927 w 6057563"/>
                <a:gd name="connsiteY6" fmla="*/ 1925231 h 3759362"/>
                <a:gd name="connsiteX7" fmla="*/ 4880186 w 6057563"/>
                <a:gd name="connsiteY7" fmla="*/ 1782003 h 3759362"/>
                <a:gd name="connsiteX8" fmla="*/ 4824441 w 6057563"/>
                <a:gd name="connsiteY8" fmla="*/ 1654895 h 3759362"/>
                <a:gd name="connsiteX9" fmla="*/ 4768343 w 6057563"/>
                <a:gd name="connsiteY9" fmla="*/ 1671725 h 3759362"/>
                <a:gd name="connsiteX10" fmla="*/ 4717855 w 6057563"/>
                <a:gd name="connsiteY10" fmla="*/ 1682945 h 3759362"/>
                <a:gd name="connsiteX11" fmla="*/ 4639317 w 6057563"/>
                <a:gd name="connsiteY11" fmla="*/ 1677335 h 3759362"/>
                <a:gd name="connsiteX12" fmla="*/ 4549560 w 6057563"/>
                <a:gd name="connsiteY12" fmla="*/ 1632456 h 3759362"/>
                <a:gd name="connsiteX13" fmla="*/ 4398095 w 6057563"/>
                <a:gd name="connsiteY13" fmla="*/ 1413673 h 3759362"/>
                <a:gd name="connsiteX14" fmla="*/ 4347607 w 6057563"/>
                <a:gd name="connsiteY14" fmla="*/ 1234159 h 3759362"/>
                <a:gd name="connsiteX15" fmla="*/ 4302728 w 6057563"/>
                <a:gd name="connsiteY15" fmla="*/ 1088304 h 3759362"/>
                <a:gd name="connsiteX16" fmla="*/ 4269070 w 6057563"/>
                <a:gd name="connsiteY16" fmla="*/ 931229 h 3759362"/>
                <a:gd name="connsiteX17" fmla="*/ 4235410 w 6057563"/>
                <a:gd name="connsiteY17" fmla="*/ 790984 h 3759362"/>
                <a:gd name="connsiteX18" fmla="*/ 4145654 w 6057563"/>
                <a:gd name="connsiteY18" fmla="*/ 661958 h 3759362"/>
                <a:gd name="connsiteX19" fmla="*/ 4078336 w 6057563"/>
                <a:gd name="connsiteY19" fmla="*/ 611470 h 3759362"/>
                <a:gd name="connsiteX20" fmla="*/ 3938090 w 6057563"/>
                <a:gd name="connsiteY20" fmla="*/ 538542 h 3759362"/>
                <a:gd name="connsiteX21" fmla="*/ 3853943 w 6057563"/>
                <a:gd name="connsiteY21" fmla="*/ 516103 h 3759362"/>
                <a:gd name="connsiteX22" fmla="*/ 3781016 w 6057563"/>
                <a:gd name="connsiteY22" fmla="*/ 532932 h 3759362"/>
                <a:gd name="connsiteX23" fmla="*/ 3685649 w 6057563"/>
                <a:gd name="connsiteY23" fmla="*/ 605860 h 3759362"/>
                <a:gd name="connsiteX24" fmla="*/ 3601501 w 6057563"/>
                <a:gd name="connsiteY24" fmla="*/ 712446 h 3759362"/>
                <a:gd name="connsiteX25" fmla="*/ 3478086 w 6057563"/>
                <a:gd name="connsiteY25" fmla="*/ 701227 h 3759362"/>
                <a:gd name="connsiteX26" fmla="*/ 3354670 w 6057563"/>
                <a:gd name="connsiteY26" fmla="*/ 633909 h 3759362"/>
                <a:gd name="connsiteX27" fmla="*/ 3220034 w 6057563"/>
                <a:gd name="connsiteY27" fmla="*/ 493664 h 3759362"/>
                <a:gd name="connsiteX28" fmla="*/ 3074179 w 6057563"/>
                <a:gd name="connsiteY28" fmla="*/ 359028 h 3759362"/>
                <a:gd name="connsiteX29" fmla="*/ 2973202 w 6057563"/>
                <a:gd name="connsiteY29" fmla="*/ 179514 h 3759362"/>
                <a:gd name="connsiteX30" fmla="*/ 2889055 w 6057563"/>
                <a:gd name="connsiteY30" fmla="*/ 33659 h 3759362"/>
                <a:gd name="connsiteX31" fmla="*/ 2793688 w 6057563"/>
                <a:gd name="connsiteY31" fmla="*/ 0 h 3759362"/>
                <a:gd name="connsiteX32" fmla="*/ 2647833 w 6057563"/>
                <a:gd name="connsiteY32" fmla="*/ 16829 h 3759362"/>
                <a:gd name="connsiteX33" fmla="*/ 2356122 w 6057563"/>
                <a:gd name="connsiteY33" fmla="*/ 100976 h 3759362"/>
                <a:gd name="connsiteX34" fmla="*/ 2075632 w 6057563"/>
                <a:gd name="connsiteY34" fmla="*/ 179514 h 3759362"/>
                <a:gd name="connsiteX35" fmla="*/ 1924167 w 6057563"/>
                <a:gd name="connsiteY35" fmla="*/ 224392 h 3759362"/>
                <a:gd name="connsiteX36" fmla="*/ 1626846 w 6057563"/>
                <a:gd name="connsiteY36" fmla="*/ 336589 h 3759362"/>
                <a:gd name="connsiteX37" fmla="*/ 1250989 w 6057563"/>
                <a:gd name="connsiteY37" fmla="*/ 454395 h 3759362"/>
                <a:gd name="connsiteX38" fmla="*/ 908790 w 6057563"/>
                <a:gd name="connsiteY38" fmla="*/ 499273 h 3759362"/>
                <a:gd name="connsiteX39" fmla="*/ 656348 w 6057563"/>
                <a:gd name="connsiteY39" fmla="*/ 504883 h 3759362"/>
                <a:gd name="connsiteX40" fmla="*/ 465614 w 6057563"/>
                <a:gd name="connsiteY40" fmla="*/ 504883 h 3759362"/>
                <a:gd name="connsiteX41" fmla="*/ 235612 w 6057563"/>
                <a:gd name="connsiteY41" fmla="*/ 594640 h 3759362"/>
                <a:gd name="connsiteX42" fmla="*/ 0 w 6057563"/>
                <a:gd name="connsiteY42" fmla="*/ 690007 h 3759362"/>
                <a:gd name="connsiteX43" fmla="*/ 650738 w 6057563"/>
                <a:gd name="connsiteY43" fmla="*/ 1222940 h 3759362"/>
                <a:gd name="connsiteX44" fmla="*/ 1523570 w 6057563"/>
                <a:gd name="connsiteY44" fmla="*/ 2430929 h 3759362"/>
                <a:gd name="connsiteX45" fmla="*/ 1922063 w 6057563"/>
                <a:gd name="connsiteY45" fmla="*/ 3050730 h 3759362"/>
                <a:gd name="connsiteX46" fmla="*/ 2329532 w 6057563"/>
                <a:gd name="connsiteY46" fmla="*/ 3759362 h 3759362"/>
                <a:gd name="connsiteX47" fmla="*/ 2511683 w 6057563"/>
                <a:gd name="connsiteY47" fmla="*/ 3592470 h 3759362"/>
                <a:gd name="connsiteX48" fmla="*/ 2658996 w 6057563"/>
                <a:gd name="connsiteY48" fmla="*/ 3529724 h 3759362"/>
                <a:gd name="connsiteX49" fmla="*/ 2931409 w 6057563"/>
                <a:gd name="connsiteY49" fmla="*/ 3485070 h 3759362"/>
                <a:gd name="connsiteX50" fmla="*/ 3016005 w 6057563"/>
                <a:gd name="connsiteY50" fmla="*/ 3418846 h 3759362"/>
                <a:gd name="connsiteX51" fmla="*/ 3104921 w 6057563"/>
                <a:gd name="connsiteY51" fmla="*/ 3334615 h 3759362"/>
                <a:gd name="connsiteX52" fmla="*/ 3212601 w 6057563"/>
                <a:gd name="connsiteY52" fmla="*/ 3322834 h 3759362"/>
                <a:gd name="connsiteX53" fmla="*/ 3332623 w 6057563"/>
                <a:gd name="connsiteY53" fmla="*/ 3314896 h 3759362"/>
                <a:gd name="connsiteX54" fmla="*/ 3434834 w 6057563"/>
                <a:gd name="connsiteY54" fmla="*/ 3322385 h 3759362"/>
                <a:gd name="connsiteX55" fmla="*/ 3509781 w 6057563"/>
                <a:gd name="connsiteY55" fmla="*/ 3213106 h 3759362"/>
                <a:gd name="connsiteX56" fmla="*/ 3642846 w 6057563"/>
                <a:gd name="connsiteY56" fmla="*/ 3064278 h 3759362"/>
                <a:gd name="connsiteX57" fmla="*/ 3825249 w 6057563"/>
                <a:gd name="connsiteY57" fmla="*/ 3048514 h 3759362"/>
                <a:gd name="connsiteX58" fmla="*/ 4003557 w 6057563"/>
                <a:gd name="connsiteY58" fmla="*/ 3117094 h 3759362"/>
                <a:gd name="connsiteX59" fmla="*/ 4159005 w 6057563"/>
                <a:gd name="connsiteY59" fmla="*/ 3075946 h 3759362"/>
                <a:gd name="connsiteX60" fmla="*/ 4250445 w 6057563"/>
                <a:gd name="connsiteY60" fmla="*/ 3053086 h 3759362"/>
                <a:gd name="connsiteX61" fmla="*/ 4306291 w 6057563"/>
                <a:gd name="connsiteY61" fmla="*/ 3053479 h 3759362"/>
                <a:gd name="connsiteX62" fmla="*/ 4435288 w 6057563"/>
                <a:gd name="connsiteY62" fmla="*/ 3123910 h 3759362"/>
                <a:gd name="connsiteX63" fmla="*/ 4506477 w 6057563"/>
                <a:gd name="connsiteY63" fmla="*/ 3126238 h 3759362"/>
                <a:gd name="connsiteX64" fmla="*/ 4587399 w 6057563"/>
                <a:gd name="connsiteY64" fmla="*/ 3083379 h 3759362"/>
                <a:gd name="connsiteX65" fmla="*/ 4661925 w 6057563"/>
                <a:gd name="connsiteY65" fmla="*/ 3117094 h 3759362"/>
                <a:gd name="connsiteX66" fmla="*/ 4699763 w 6057563"/>
                <a:gd name="connsiteY66" fmla="*/ 3150893 h 3759362"/>
                <a:gd name="connsiteX67" fmla="*/ 4730505 w 6057563"/>
                <a:gd name="connsiteY67" fmla="*/ 3194818 h 3759362"/>
                <a:gd name="connsiteX68" fmla="*/ 4792858 w 6057563"/>
                <a:gd name="connsiteY68" fmla="*/ 3250636 h 3759362"/>
                <a:gd name="connsiteX69" fmla="*/ 4857231 w 6057563"/>
                <a:gd name="connsiteY69" fmla="*/ 3333717 h 3759362"/>
                <a:gd name="connsiteX70" fmla="*/ 4904241 w 6057563"/>
                <a:gd name="connsiteY70" fmla="*/ 3437134 h 3759362"/>
                <a:gd name="connsiteX71" fmla="*/ 4971475 w 6057563"/>
                <a:gd name="connsiteY71" fmla="*/ 3554996 h 3759362"/>
                <a:gd name="connsiteX72" fmla="*/ 5098846 w 6057563"/>
                <a:gd name="connsiteY72" fmla="*/ 3625007 h 3759362"/>
                <a:gd name="connsiteX73" fmla="*/ 5182320 w 6057563"/>
                <a:gd name="connsiteY73" fmla="*/ 3752602 h 3759362"/>
                <a:gd name="connsiteX74" fmla="*/ 6057563 w 6057563"/>
                <a:gd name="connsiteY74" fmla="*/ 3757595 h 3759362"/>
                <a:gd name="connsiteX75" fmla="*/ 6054409 w 6057563"/>
                <a:gd name="connsiteY75" fmla="*/ 1778666 h 3759362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80186 w 6057563"/>
                <a:gd name="connsiteY7" fmla="*/ 1811032 h 3788391"/>
                <a:gd name="connsiteX8" fmla="*/ 4824441 w 6057563"/>
                <a:gd name="connsiteY8" fmla="*/ 1683924 h 3788391"/>
                <a:gd name="connsiteX9" fmla="*/ 4768343 w 6057563"/>
                <a:gd name="connsiteY9" fmla="*/ 1700754 h 3788391"/>
                <a:gd name="connsiteX10" fmla="*/ 4717855 w 6057563"/>
                <a:gd name="connsiteY10" fmla="*/ 1711974 h 3788391"/>
                <a:gd name="connsiteX11" fmla="*/ 4639317 w 6057563"/>
                <a:gd name="connsiteY11" fmla="*/ 1706364 h 3788391"/>
                <a:gd name="connsiteX12" fmla="*/ 4549560 w 6057563"/>
                <a:gd name="connsiteY12" fmla="*/ 1661485 h 3788391"/>
                <a:gd name="connsiteX13" fmla="*/ 4398095 w 6057563"/>
                <a:gd name="connsiteY13" fmla="*/ 1442702 h 3788391"/>
                <a:gd name="connsiteX14" fmla="*/ 4347607 w 6057563"/>
                <a:gd name="connsiteY14" fmla="*/ 1263188 h 3788391"/>
                <a:gd name="connsiteX15" fmla="*/ 4302728 w 6057563"/>
                <a:gd name="connsiteY15" fmla="*/ 1117333 h 3788391"/>
                <a:gd name="connsiteX16" fmla="*/ 4269070 w 6057563"/>
                <a:gd name="connsiteY16" fmla="*/ 960258 h 3788391"/>
                <a:gd name="connsiteX17" fmla="*/ 4235410 w 6057563"/>
                <a:gd name="connsiteY17" fmla="*/ 820013 h 3788391"/>
                <a:gd name="connsiteX18" fmla="*/ 4145654 w 6057563"/>
                <a:gd name="connsiteY18" fmla="*/ 690987 h 3788391"/>
                <a:gd name="connsiteX19" fmla="*/ 4078336 w 6057563"/>
                <a:gd name="connsiteY19" fmla="*/ 640499 h 3788391"/>
                <a:gd name="connsiteX20" fmla="*/ 3938090 w 6057563"/>
                <a:gd name="connsiteY20" fmla="*/ 567571 h 3788391"/>
                <a:gd name="connsiteX21" fmla="*/ 3853943 w 6057563"/>
                <a:gd name="connsiteY21" fmla="*/ 545132 h 3788391"/>
                <a:gd name="connsiteX22" fmla="*/ 3781016 w 6057563"/>
                <a:gd name="connsiteY22" fmla="*/ 561961 h 3788391"/>
                <a:gd name="connsiteX23" fmla="*/ 3685649 w 6057563"/>
                <a:gd name="connsiteY23" fmla="*/ 634889 h 3788391"/>
                <a:gd name="connsiteX24" fmla="*/ 3601501 w 6057563"/>
                <a:gd name="connsiteY24" fmla="*/ 741475 h 3788391"/>
                <a:gd name="connsiteX25" fmla="*/ 3478086 w 6057563"/>
                <a:gd name="connsiteY25" fmla="*/ 730256 h 3788391"/>
                <a:gd name="connsiteX26" fmla="*/ 3354670 w 6057563"/>
                <a:gd name="connsiteY26" fmla="*/ 662938 h 3788391"/>
                <a:gd name="connsiteX27" fmla="*/ 3220034 w 6057563"/>
                <a:gd name="connsiteY27" fmla="*/ 522693 h 3788391"/>
                <a:gd name="connsiteX28" fmla="*/ 3074179 w 6057563"/>
                <a:gd name="connsiteY28" fmla="*/ 388057 h 3788391"/>
                <a:gd name="connsiteX29" fmla="*/ 2973202 w 6057563"/>
                <a:gd name="connsiteY29" fmla="*/ 208543 h 3788391"/>
                <a:gd name="connsiteX30" fmla="*/ 2889055 w 6057563"/>
                <a:gd name="connsiteY30" fmla="*/ 62688 h 3788391"/>
                <a:gd name="connsiteX31" fmla="*/ 2768288 w 6057563"/>
                <a:gd name="connsiteY31" fmla="*/ 0 h 3788391"/>
                <a:gd name="connsiteX32" fmla="*/ 2647833 w 6057563"/>
                <a:gd name="connsiteY32" fmla="*/ 45858 h 3788391"/>
                <a:gd name="connsiteX33" fmla="*/ 2356122 w 6057563"/>
                <a:gd name="connsiteY33" fmla="*/ 130005 h 3788391"/>
                <a:gd name="connsiteX34" fmla="*/ 2075632 w 6057563"/>
                <a:gd name="connsiteY34" fmla="*/ 208543 h 3788391"/>
                <a:gd name="connsiteX35" fmla="*/ 1924167 w 6057563"/>
                <a:gd name="connsiteY35" fmla="*/ 253421 h 3788391"/>
                <a:gd name="connsiteX36" fmla="*/ 1626846 w 6057563"/>
                <a:gd name="connsiteY36" fmla="*/ 365618 h 3788391"/>
                <a:gd name="connsiteX37" fmla="*/ 1250989 w 6057563"/>
                <a:gd name="connsiteY37" fmla="*/ 483424 h 3788391"/>
                <a:gd name="connsiteX38" fmla="*/ 908790 w 6057563"/>
                <a:gd name="connsiteY38" fmla="*/ 528302 h 3788391"/>
                <a:gd name="connsiteX39" fmla="*/ 656348 w 6057563"/>
                <a:gd name="connsiteY39" fmla="*/ 533912 h 3788391"/>
                <a:gd name="connsiteX40" fmla="*/ 465614 w 6057563"/>
                <a:gd name="connsiteY40" fmla="*/ 533912 h 3788391"/>
                <a:gd name="connsiteX41" fmla="*/ 235612 w 6057563"/>
                <a:gd name="connsiteY41" fmla="*/ 623669 h 3788391"/>
                <a:gd name="connsiteX42" fmla="*/ 0 w 6057563"/>
                <a:gd name="connsiteY42" fmla="*/ 719036 h 3788391"/>
                <a:gd name="connsiteX43" fmla="*/ 650738 w 6057563"/>
                <a:gd name="connsiteY43" fmla="*/ 1251969 h 3788391"/>
                <a:gd name="connsiteX44" fmla="*/ 1523570 w 6057563"/>
                <a:gd name="connsiteY44" fmla="*/ 2459958 h 3788391"/>
                <a:gd name="connsiteX45" fmla="*/ 1922063 w 6057563"/>
                <a:gd name="connsiteY45" fmla="*/ 3079759 h 3788391"/>
                <a:gd name="connsiteX46" fmla="*/ 2329532 w 6057563"/>
                <a:gd name="connsiteY46" fmla="*/ 3788391 h 3788391"/>
                <a:gd name="connsiteX47" fmla="*/ 2511683 w 6057563"/>
                <a:gd name="connsiteY47" fmla="*/ 3621499 h 3788391"/>
                <a:gd name="connsiteX48" fmla="*/ 2658996 w 6057563"/>
                <a:gd name="connsiteY48" fmla="*/ 3558753 h 3788391"/>
                <a:gd name="connsiteX49" fmla="*/ 2931409 w 6057563"/>
                <a:gd name="connsiteY49" fmla="*/ 3514099 h 3788391"/>
                <a:gd name="connsiteX50" fmla="*/ 3016005 w 6057563"/>
                <a:gd name="connsiteY50" fmla="*/ 3447875 h 3788391"/>
                <a:gd name="connsiteX51" fmla="*/ 3104921 w 6057563"/>
                <a:gd name="connsiteY51" fmla="*/ 3363644 h 3788391"/>
                <a:gd name="connsiteX52" fmla="*/ 3212601 w 6057563"/>
                <a:gd name="connsiteY52" fmla="*/ 3351863 h 3788391"/>
                <a:gd name="connsiteX53" fmla="*/ 3332623 w 6057563"/>
                <a:gd name="connsiteY53" fmla="*/ 3343925 h 3788391"/>
                <a:gd name="connsiteX54" fmla="*/ 3434834 w 6057563"/>
                <a:gd name="connsiteY54" fmla="*/ 3351414 h 3788391"/>
                <a:gd name="connsiteX55" fmla="*/ 3509781 w 6057563"/>
                <a:gd name="connsiteY55" fmla="*/ 3242135 h 3788391"/>
                <a:gd name="connsiteX56" fmla="*/ 3642846 w 6057563"/>
                <a:gd name="connsiteY56" fmla="*/ 3093307 h 3788391"/>
                <a:gd name="connsiteX57" fmla="*/ 3825249 w 6057563"/>
                <a:gd name="connsiteY57" fmla="*/ 3077543 h 3788391"/>
                <a:gd name="connsiteX58" fmla="*/ 4003557 w 6057563"/>
                <a:gd name="connsiteY58" fmla="*/ 3146123 h 3788391"/>
                <a:gd name="connsiteX59" fmla="*/ 4159005 w 6057563"/>
                <a:gd name="connsiteY59" fmla="*/ 3104975 h 3788391"/>
                <a:gd name="connsiteX60" fmla="*/ 4250445 w 6057563"/>
                <a:gd name="connsiteY60" fmla="*/ 3082115 h 3788391"/>
                <a:gd name="connsiteX61" fmla="*/ 4306291 w 6057563"/>
                <a:gd name="connsiteY61" fmla="*/ 3082508 h 3788391"/>
                <a:gd name="connsiteX62" fmla="*/ 4435288 w 6057563"/>
                <a:gd name="connsiteY62" fmla="*/ 3152939 h 3788391"/>
                <a:gd name="connsiteX63" fmla="*/ 4506477 w 6057563"/>
                <a:gd name="connsiteY63" fmla="*/ 3155267 h 3788391"/>
                <a:gd name="connsiteX64" fmla="*/ 4587399 w 6057563"/>
                <a:gd name="connsiteY64" fmla="*/ 3112408 h 3788391"/>
                <a:gd name="connsiteX65" fmla="*/ 4661925 w 6057563"/>
                <a:gd name="connsiteY65" fmla="*/ 3146123 h 3788391"/>
                <a:gd name="connsiteX66" fmla="*/ 4699763 w 6057563"/>
                <a:gd name="connsiteY66" fmla="*/ 3179922 h 3788391"/>
                <a:gd name="connsiteX67" fmla="*/ 4730505 w 6057563"/>
                <a:gd name="connsiteY67" fmla="*/ 3223847 h 3788391"/>
                <a:gd name="connsiteX68" fmla="*/ 4792858 w 6057563"/>
                <a:gd name="connsiteY68" fmla="*/ 3279665 h 3788391"/>
                <a:gd name="connsiteX69" fmla="*/ 4857231 w 6057563"/>
                <a:gd name="connsiteY69" fmla="*/ 3362746 h 3788391"/>
                <a:gd name="connsiteX70" fmla="*/ 4904241 w 6057563"/>
                <a:gd name="connsiteY70" fmla="*/ 3466163 h 3788391"/>
                <a:gd name="connsiteX71" fmla="*/ 4971475 w 6057563"/>
                <a:gd name="connsiteY71" fmla="*/ 3584025 h 3788391"/>
                <a:gd name="connsiteX72" fmla="*/ 5098846 w 6057563"/>
                <a:gd name="connsiteY72" fmla="*/ 3654036 h 3788391"/>
                <a:gd name="connsiteX73" fmla="*/ 5182320 w 6057563"/>
                <a:gd name="connsiteY73" fmla="*/ 3781631 h 3788391"/>
                <a:gd name="connsiteX74" fmla="*/ 6057563 w 6057563"/>
                <a:gd name="connsiteY74" fmla="*/ 3786624 h 3788391"/>
                <a:gd name="connsiteX75" fmla="*/ 6054409 w 6057563"/>
                <a:gd name="connsiteY75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80186 w 6057563"/>
                <a:gd name="connsiteY7" fmla="*/ 1811032 h 3788391"/>
                <a:gd name="connsiteX8" fmla="*/ 4824441 w 6057563"/>
                <a:gd name="connsiteY8" fmla="*/ 1683924 h 3788391"/>
                <a:gd name="connsiteX9" fmla="*/ 4768343 w 6057563"/>
                <a:gd name="connsiteY9" fmla="*/ 1700754 h 3788391"/>
                <a:gd name="connsiteX10" fmla="*/ 4717855 w 6057563"/>
                <a:gd name="connsiteY10" fmla="*/ 1711974 h 3788391"/>
                <a:gd name="connsiteX11" fmla="*/ 4639317 w 6057563"/>
                <a:gd name="connsiteY11" fmla="*/ 1706364 h 3788391"/>
                <a:gd name="connsiteX12" fmla="*/ 4549560 w 6057563"/>
                <a:gd name="connsiteY12" fmla="*/ 1661485 h 3788391"/>
                <a:gd name="connsiteX13" fmla="*/ 4398095 w 6057563"/>
                <a:gd name="connsiteY13" fmla="*/ 1442702 h 3788391"/>
                <a:gd name="connsiteX14" fmla="*/ 4347607 w 6057563"/>
                <a:gd name="connsiteY14" fmla="*/ 1263188 h 3788391"/>
                <a:gd name="connsiteX15" fmla="*/ 4302728 w 6057563"/>
                <a:gd name="connsiteY15" fmla="*/ 1117333 h 3788391"/>
                <a:gd name="connsiteX16" fmla="*/ 4269070 w 6057563"/>
                <a:gd name="connsiteY16" fmla="*/ 960258 h 3788391"/>
                <a:gd name="connsiteX17" fmla="*/ 4235410 w 6057563"/>
                <a:gd name="connsiteY17" fmla="*/ 820013 h 3788391"/>
                <a:gd name="connsiteX18" fmla="*/ 4145654 w 6057563"/>
                <a:gd name="connsiteY18" fmla="*/ 690987 h 3788391"/>
                <a:gd name="connsiteX19" fmla="*/ 4078336 w 6057563"/>
                <a:gd name="connsiteY19" fmla="*/ 640499 h 3788391"/>
                <a:gd name="connsiteX20" fmla="*/ 3938090 w 6057563"/>
                <a:gd name="connsiteY20" fmla="*/ 567571 h 3788391"/>
                <a:gd name="connsiteX21" fmla="*/ 3853943 w 6057563"/>
                <a:gd name="connsiteY21" fmla="*/ 545132 h 3788391"/>
                <a:gd name="connsiteX22" fmla="*/ 3781016 w 6057563"/>
                <a:gd name="connsiteY22" fmla="*/ 561961 h 3788391"/>
                <a:gd name="connsiteX23" fmla="*/ 3685649 w 6057563"/>
                <a:gd name="connsiteY23" fmla="*/ 634889 h 3788391"/>
                <a:gd name="connsiteX24" fmla="*/ 3601501 w 6057563"/>
                <a:gd name="connsiteY24" fmla="*/ 741475 h 3788391"/>
                <a:gd name="connsiteX25" fmla="*/ 3478086 w 6057563"/>
                <a:gd name="connsiteY25" fmla="*/ 730256 h 3788391"/>
                <a:gd name="connsiteX26" fmla="*/ 3354670 w 6057563"/>
                <a:gd name="connsiteY26" fmla="*/ 662938 h 3788391"/>
                <a:gd name="connsiteX27" fmla="*/ 3220034 w 6057563"/>
                <a:gd name="connsiteY27" fmla="*/ 522693 h 3788391"/>
                <a:gd name="connsiteX28" fmla="*/ 3074179 w 6057563"/>
                <a:gd name="connsiteY28" fmla="*/ 388057 h 3788391"/>
                <a:gd name="connsiteX29" fmla="*/ 2973202 w 6057563"/>
                <a:gd name="connsiteY29" fmla="*/ 208543 h 3788391"/>
                <a:gd name="connsiteX30" fmla="*/ 2889055 w 6057563"/>
                <a:gd name="connsiteY30" fmla="*/ 37288 h 3788391"/>
                <a:gd name="connsiteX31" fmla="*/ 2768288 w 6057563"/>
                <a:gd name="connsiteY31" fmla="*/ 0 h 3788391"/>
                <a:gd name="connsiteX32" fmla="*/ 2647833 w 6057563"/>
                <a:gd name="connsiteY32" fmla="*/ 45858 h 3788391"/>
                <a:gd name="connsiteX33" fmla="*/ 2356122 w 6057563"/>
                <a:gd name="connsiteY33" fmla="*/ 130005 h 3788391"/>
                <a:gd name="connsiteX34" fmla="*/ 2075632 w 6057563"/>
                <a:gd name="connsiteY34" fmla="*/ 208543 h 3788391"/>
                <a:gd name="connsiteX35" fmla="*/ 1924167 w 6057563"/>
                <a:gd name="connsiteY35" fmla="*/ 253421 h 3788391"/>
                <a:gd name="connsiteX36" fmla="*/ 1626846 w 6057563"/>
                <a:gd name="connsiteY36" fmla="*/ 365618 h 3788391"/>
                <a:gd name="connsiteX37" fmla="*/ 1250989 w 6057563"/>
                <a:gd name="connsiteY37" fmla="*/ 483424 h 3788391"/>
                <a:gd name="connsiteX38" fmla="*/ 908790 w 6057563"/>
                <a:gd name="connsiteY38" fmla="*/ 528302 h 3788391"/>
                <a:gd name="connsiteX39" fmla="*/ 656348 w 6057563"/>
                <a:gd name="connsiteY39" fmla="*/ 533912 h 3788391"/>
                <a:gd name="connsiteX40" fmla="*/ 465614 w 6057563"/>
                <a:gd name="connsiteY40" fmla="*/ 533912 h 3788391"/>
                <a:gd name="connsiteX41" fmla="*/ 235612 w 6057563"/>
                <a:gd name="connsiteY41" fmla="*/ 623669 h 3788391"/>
                <a:gd name="connsiteX42" fmla="*/ 0 w 6057563"/>
                <a:gd name="connsiteY42" fmla="*/ 719036 h 3788391"/>
                <a:gd name="connsiteX43" fmla="*/ 650738 w 6057563"/>
                <a:gd name="connsiteY43" fmla="*/ 1251969 h 3788391"/>
                <a:gd name="connsiteX44" fmla="*/ 1523570 w 6057563"/>
                <a:gd name="connsiteY44" fmla="*/ 2459958 h 3788391"/>
                <a:gd name="connsiteX45" fmla="*/ 1922063 w 6057563"/>
                <a:gd name="connsiteY45" fmla="*/ 3079759 h 3788391"/>
                <a:gd name="connsiteX46" fmla="*/ 2329532 w 6057563"/>
                <a:gd name="connsiteY46" fmla="*/ 3788391 h 3788391"/>
                <a:gd name="connsiteX47" fmla="*/ 2511683 w 6057563"/>
                <a:gd name="connsiteY47" fmla="*/ 3621499 h 3788391"/>
                <a:gd name="connsiteX48" fmla="*/ 2658996 w 6057563"/>
                <a:gd name="connsiteY48" fmla="*/ 3558753 h 3788391"/>
                <a:gd name="connsiteX49" fmla="*/ 2931409 w 6057563"/>
                <a:gd name="connsiteY49" fmla="*/ 3514099 h 3788391"/>
                <a:gd name="connsiteX50" fmla="*/ 3016005 w 6057563"/>
                <a:gd name="connsiteY50" fmla="*/ 3447875 h 3788391"/>
                <a:gd name="connsiteX51" fmla="*/ 3104921 w 6057563"/>
                <a:gd name="connsiteY51" fmla="*/ 3363644 h 3788391"/>
                <a:gd name="connsiteX52" fmla="*/ 3212601 w 6057563"/>
                <a:gd name="connsiteY52" fmla="*/ 3351863 h 3788391"/>
                <a:gd name="connsiteX53" fmla="*/ 3332623 w 6057563"/>
                <a:gd name="connsiteY53" fmla="*/ 3343925 h 3788391"/>
                <a:gd name="connsiteX54" fmla="*/ 3434834 w 6057563"/>
                <a:gd name="connsiteY54" fmla="*/ 3351414 h 3788391"/>
                <a:gd name="connsiteX55" fmla="*/ 3509781 w 6057563"/>
                <a:gd name="connsiteY55" fmla="*/ 3242135 h 3788391"/>
                <a:gd name="connsiteX56" fmla="*/ 3642846 w 6057563"/>
                <a:gd name="connsiteY56" fmla="*/ 3093307 h 3788391"/>
                <a:gd name="connsiteX57" fmla="*/ 3825249 w 6057563"/>
                <a:gd name="connsiteY57" fmla="*/ 3077543 h 3788391"/>
                <a:gd name="connsiteX58" fmla="*/ 4003557 w 6057563"/>
                <a:gd name="connsiteY58" fmla="*/ 3146123 h 3788391"/>
                <a:gd name="connsiteX59" fmla="*/ 4159005 w 6057563"/>
                <a:gd name="connsiteY59" fmla="*/ 3104975 h 3788391"/>
                <a:gd name="connsiteX60" fmla="*/ 4250445 w 6057563"/>
                <a:gd name="connsiteY60" fmla="*/ 3082115 h 3788391"/>
                <a:gd name="connsiteX61" fmla="*/ 4306291 w 6057563"/>
                <a:gd name="connsiteY61" fmla="*/ 3082508 h 3788391"/>
                <a:gd name="connsiteX62" fmla="*/ 4435288 w 6057563"/>
                <a:gd name="connsiteY62" fmla="*/ 3152939 h 3788391"/>
                <a:gd name="connsiteX63" fmla="*/ 4506477 w 6057563"/>
                <a:gd name="connsiteY63" fmla="*/ 3155267 h 3788391"/>
                <a:gd name="connsiteX64" fmla="*/ 4587399 w 6057563"/>
                <a:gd name="connsiteY64" fmla="*/ 3112408 h 3788391"/>
                <a:gd name="connsiteX65" fmla="*/ 4661925 w 6057563"/>
                <a:gd name="connsiteY65" fmla="*/ 3146123 h 3788391"/>
                <a:gd name="connsiteX66" fmla="*/ 4699763 w 6057563"/>
                <a:gd name="connsiteY66" fmla="*/ 3179922 h 3788391"/>
                <a:gd name="connsiteX67" fmla="*/ 4730505 w 6057563"/>
                <a:gd name="connsiteY67" fmla="*/ 3223847 h 3788391"/>
                <a:gd name="connsiteX68" fmla="*/ 4792858 w 6057563"/>
                <a:gd name="connsiteY68" fmla="*/ 3279665 h 3788391"/>
                <a:gd name="connsiteX69" fmla="*/ 4857231 w 6057563"/>
                <a:gd name="connsiteY69" fmla="*/ 3362746 h 3788391"/>
                <a:gd name="connsiteX70" fmla="*/ 4904241 w 6057563"/>
                <a:gd name="connsiteY70" fmla="*/ 3466163 h 3788391"/>
                <a:gd name="connsiteX71" fmla="*/ 4971475 w 6057563"/>
                <a:gd name="connsiteY71" fmla="*/ 3584025 h 3788391"/>
                <a:gd name="connsiteX72" fmla="*/ 5098846 w 6057563"/>
                <a:gd name="connsiteY72" fmla="*/ 3654036 h 3788391"/>
                <a:gd name="connsiteX73" fmla="*/ 5182320 w 6057563"/>
                <a:gd name="connsiteY73" fmla="*/ 3781631 h 3788391"/>
                <a:gd name="connsiteX74" fmla="*/ 6057563 w 6057563"/>
                <a:gd name="connsiteY74" fmla="*/ 3786624 h 3788391"/>
                <a:gd name="connsiteX75" fmla="*/ 6054409 w 6057563"/>
                <a:gd name="connsiteY75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80186 w 6057563"/>
                <a:gd name="connsiteY7" fmla="*/ 1811032 h 3788391"/>
                <a:gd name="connsiteX8" fmla="*/ 4824441 w 6057563"/>
                <a:gd name="connsiteY8" fmla="*/ 1683924 h 3788391"/>
                <a:gd name="connsiteX9" fmla="*/ 4768343 w 6057563"/>
                <a:gd name="connsiteY9" fmla="*/ 1700754 h 3788391"/>
                <a:gd name="connsiteX10" fmla="*/ 4717855 w 6057563"/>
                <a:gd name="connsiteY10" fmla="*/ 1711974 h 3788391"/>
                <a:gd name="connsiteX11" fmla="*/ 4639317 w 6057563"/>
                <a:gd name="connsiteY11" fmla="*/ 1706364 h 3788391"/>
                <a:gd name="connsiteX12" fmla="*/ 4549560 w 6057563"/>
                <a:gd name="connsiteY12" fmla="*/ 1661485 h 3788391"/>
                <a:gd name="connsiteX13" fmla="*/ 4398095 w 6057563"/>
                <a:gd name="connsiteY13" fmla="*/ 1442702 h 3788391"/>
                <a:gd name="connsiteX14" fmla="*/ 4394713 w 6057563"/>
                <a:gd name="connsiteY14" fmla="*/ 1282585 h 3788391"/>
                <a:gd name="connsiteX15" fmla="*/ 4302728 w 6057563"/>
                <a:gd name="connsiteY15" fmla="*/ 1117333 h 3788391"/>
                <a:gd name="connsiteX16" fmla="*/ 4269070 w 6057563"/>
                <a:gd name="connsiteY16" fmla="*/ 960258 h 3788391"/>
                <a:gd name="connsiteX17" fmla="*/ 4235410 w 6057563"/>
                <a:gd name="connsiteY17" fmla="*/ 820013 h 3788391"/>
                <a:gd name="connsiteX18" fmla="*/ 4145654 w 6057563"/>
                <a:gd name="connsiteY18" fmla="*/ 690987 h 3788391"/>
                <a:gd name="connsiteX19" fmla="*/ 4078336 w 6057563"/>
                <a:gd name="connsiteY19" fmla="*/ 640499 h 3788391"/>
                <a:gd name="connsiteX20" fmla="*/ 3938090 w 6057563"/>
                <a:gd name="connsiteY20" fmla="*/ 567571 h 3788391"/>
                <a:gd name="connsiteX21" fmla="*/ 3853943 w 6057563"/>
                <a:gd name="connsiteY21" fmla="*/ 545132 h 3788391"/>
                <a:gd name="connsiteX22" fmla="*/ 3781016 w 6057563"/>
                <a:gd name="connsiteY22" fmla="*/ 561961 h 3788391"/>
                <a:gd name="connsiteX23" fmla="*/ 3685649 w 6057563"/>
                <a:gd name="connsiteY23" fmla="*/ 634889 h 3788391"/>
                <a:gd name="connsiteX24" fmla="*/ 3601501 w 6057563"/>
                <a:gd name="connsiteY24" fmla="*/ 741475 h 3788391"/>
                <a:gd name="connsiteX25" fmla="*/ 3478086 w 6057563"/>
                <a:gd name="connsiteY25" fmla="*/ 730256 h 3788391"/>
                <a:gd name="connsiteX26" fmla="*/ 3354670 w 6057563"/>
                <a:gd name="connsiteY26" fmla="*/ 662938 h 3788391"/>
                <a:gd name="connsiteX27" fmla="*/ 3220034 w 6057563"/>
                <a:gd name="connsiteY27" fmla="*/ 522693 h 3788391"/>
                <a:gd name="connsiteX28" fmla="*/ 3074179 w 6057563"/>
                <a:gd name="connsiteY28" fmla="*/ 388057 h 3788391"/>
                <a:gd name="connsiteX29" fmla="*/ 2973202 w 6057563"/>
                <a:gd name="connsiteY29" fmla="*/ 208543 h 3788391"/>
                <a:gd name="connsiteX30" fmla="*/ 2889055 w 6057563"/>
                <a:gd name="connsiteY30" fmla="*/ 37288 h 3788391"/>
                <a:gd name="connsiteX31" fmla="*/ 2768288 w 6057563"/>
                <a:gd name="connsiteY31" fmla="*/ 0 h 3788391"/>
                <a:gd name="connsiteX32" fmla="*/ 2647833 w 6057563"/>
                <a:gd name="connsiteY32" fmla="*/ 45858 h 3788391"/>
                <a:gd name="connsiteX33" fmla="*/ 2356122 w 6057563"/>
                <a:gd name="connsiteY33" fmla="*/ 130005 h 3788391"/>
                <a:gd name="connsiteX34" fmla="*/ 2075632 w 6057563"/>
                <a:gd name="connsiteY34" fmla="*/ 208543 h 3788391"/>
                <a:gd name="connsiteX35" fmla="*/ 1924167 w 6057563"/>
                <a:gd name="connsiteY35" fmla="*/ 253421 h 3788391"/>
                <a:gd name="connsiteX36" fmla="*/ 1626846 w 6057563"/>
                <a:gd name="connsiteY36" fmla="*/ 365618 h 3788391"/>
                <a:gd name="connsiteX37" fmla="*/ 1250989 w 6057563"/>
                <a:gd name="connsiteY37" fmla="*/ 483424 h 3788391"/>
                <a:gd name="connsiteX38" fmla="*/ 908790 w 6057563"/>
                <a:gd name="connsiteY38" fmla="*/ 528302 h 3788391"/>
                <a:gd name="connsiteX39" fmla="*/ 656348 w 6057563"/>
                <a:gd name="connsiteY39" fmla="*/ 533912 h 3788391"/>
                <a:gd name="connsiteX40" fmla="*/ 465614 w 6057563"/>
                <a:gd name="connsiteY40" fmla="*/ 533912 h 3788391"/>
                <a:gd name="connsiteX41" fmla="*/ 235612 w 6057563"/>
                <a:gd name="connsiteY41" fmla="*/ 623669 h 3788391"/>
                <a:gd name="connsiteX42" fmla="*/ 0 w 6057563"/>
                <a:gd name="connsiteY42" fmla="*/ 719036 h 3788391"/>
                <a:gd name="connsiteX43" fmla="*/ 650738 w 6057563"/>
                <a:gd name="connsiteY43" fmla="*/ 1251969 h 3788391"/>
                <a:gd name="connsiteX44" fmla="*/ 1523570 w 6057563"/>
                <a:gd name="connsiteY44" fmla="*/ 2459958 h 3788391"/>
                <a:gd name="connsiteX45" fmla="*/ 1922063 w 6057563"/>
                <a:gd name="connsiteY45" fmla="*/ 3079759 h 3788391"/>
                <a:gd name="connsiteX46" fmla="*/ 2329532 w 6057563"/>
                <a:gd name="connsiteY46" fmla="*/ 3788391 h 3788391"/>
                <a:gd name="connsiteX47" fmla="*/ 2511683 w 6057563"/>
                <a:gd name="connsiteY47" fmla="*/ 3621499 h 3788391"/>
                <a:gd name="connsiteX48" fmla="*/ 2658996 w 6057563"/>
                <a:gd name="connsiteY48" fmla="*/ 3558753 h 3788391"/>
                <a:gd name="connsiteX49" fmla="*/ 2931409 w 6057563"/>
                <a:gd name="connsiteY49" fmla="*/ 3514099 h 3788391"/>
                <a:gd name="connsiteX50" fmla="*/ 3016005 w 6057563"/>
                <a:gd name="connsiteY50" fmla="*/ 3447875 h 3788391"/>
                <a:gd name="connsiteX51" fmla="*/ 3104921 w 6057563"/>
                <a:gd name="connsiteY51" fmla="*/ 3363644 h 3788391"/>
                <a:gd name="connsiteX52" fmla="*/ 3212601 w 6057563"/>
                <a:gd name="connsiteY52" fmla="*/ 3351863 h 3788391"/>
                <a:gd name="connsiteX53" fmla="*/ 3332623 w 6057563"/>
                <a:gd name="connsiteY53" fmla="*/ 3343925 h 3788391"/>
                <a:gd name="connsiteX54" fmla="*/ 3434834 w 6057563"/>
                <a:gd name="connsiteY54" fmla="*/ 3351414 h 3788391"/>
                <a:gd name="connsiteX55" fmla="*/ 3509781 w 6057563"/>
                <a:gd name="connsiteY55" fmla="*/ 3242135 h 3788391"/>
                <a:gd name="connsiteX56" fmla="*/ 3642846 w 6057563"/>
                <a:gd name="connsiteY56" fmla="*/ 3093307 h 3788391"/>
                <a:gd name="connsiteX57" fmla="*/ 3825249 w 6057563"/>
                <a:gd name="connsiteY57" fmla="*/ 3077543 h 3788391"/>
                <a:gd name="connsiteX58" fmla="*/ 4003557 w 6057563"/>
                <a:gd name="connsiteY58" fmla="*/ 3146123 h 3788391"/>
                <a:gd name="connsiteX59" fmla="*/ 4159005 w 6057563"/>
                <a:gd name="connsiteY59" fmla="*/ 3104975 h 3788391"/>
                <a:gd name="connsiteX60" fmla="*/ 4250445 w 6057563"/>
                <a:gd name="connsiteY60" fmla="*/ 3082115 h 3788391"/>
                <a:gd name="connsiteX61" fmla="*/ 4306291 w 6057563"/>
                <a:gd name="connsiteY61" fmla="*/ 3082508 h 3788391"/>
                <a:gd name="connsiteX62" fmla="*/ 4435288 w 6057563"/>
                <a:gd name="connsiteY62" fmla="*/ 3152939 h 3788391"/>
                <a:gd name="connsiteX63" fmla="*/ 4506477 w 6057563"/>
                <a:gd name="connsiteY63" fmla="*/ 3155267 h 3788391"/>
                <a:gd name="connsiteX64" fmla="*/ 4587399 w 6057563"/>
                <a:gd name="connsiteY64" fmla="*/ 3112408 h 3788391"/>
                <a:gd name="connsiteX65" fmla="*/ 4661925 w 6057563"/>
                <a:gd name="connsiteY65" fmla="*/ 3146123 h 3788391"/>
                <a:gd name="connsiteX66" fmla="*/ 4699763 w 6057563"/>
                <a:gd name="connsiteY66" fmla="*/ 3179922 h 3788391"/>
                <a:gd name="connsiteX67" fmla="*/ 4730505 w 6057563"/>
                <a:gd name="connsiteY67" fmla="*/ 3223847 h 3788391"/>
                <a:gd name="connsiteX68" fmla="*/ 4792858 w 6057563"/>
                <a:gd name="connsiteY68" fmla="*/ 3279665 h 3788391"/>
                <a:gd name="connsiteX69" fmla="*/ 4857231 w 6057563"/>
                <a:gd name="connsiteY69" fmla="*/ 3362746 h 3788391"/>
                <a:gd name="connsiteX70" fmla="*/ 4904241 w 6057563"/>
                <a:gd name="connsiteY70" fmla="*/ 3466163 h 3788391"/>
                <a:gd name="connsiteX71" fmla="*/ 4971475 w 6057563"/>
                <a:gd name="connsiteY71" fmla="*/ 3584025 h 3788391"/>
                <a:gd name="connsiteX72" fmla="*/ 5098846 w 6057563"/>
                <a:gd name="connsiteY72" fmla="*/ 3654036 h 3788391"/>
                <a:gd name="connsiteX73" fmla="*/ 5182320 w 6057563"/>
                <a:gd name="connsiteY73" fmla="*/ 3781631 h 3788391"/>
                <a:gd name="connsiteX74" fmla="*/ 6057563 w 6057563"/>
                <a:gd name="connsiteY74" fmla="*/ 3786624 h 3788391"/>
                <a:gd name="connsiteX75" fmla="*/ 6054409 w 6057563"/>
                <a:gd name="connsiteY75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80186 w 6057563"/>
                <a:gd name="connsiteY7" fmla="*/ 1811032 h 3788391"/>
                <a:gd name="connsiteX8" fmla="*/ 4824441 w 6057563"/>
                <a:gd name="connsiteY8" fmla="*/ 1683924 h 3788391"/>
                <a:gd name="connsiteX9" fmla="*/ 4768343 w 6057563"/>
                <a:gd name="connsiteY9" fmla="*/ 1700754 h 3788391"/>
                <a:gd name="connsiteX10" fmla="*/ 4717855 w 6057563"/>
                <a:gd name="connsiteY10" fmla="*/ 1711974 h 3788391"/>
                <a:gd name="connsiteX11" fmla="*/ 4639317 w 6057563"/>
                <a:gd name="connsiteY11" fmla="*/ 1706364 h 3788391"/>
                <a:gd name="connsiteX12" fmla="*/ 4549560 w 6057563"/>
                <a:gd name="connsiteY12" fmla="*/ 1661485 h 3788391"/>
                <a:gd name="connsiteX13" fmla="*/ 4522786 w 6057563"/>
                <a:gd name="connsiteY13" fmla="*/ 1354033 h 3788391"/>
                <a:gd name="connsiteX14" fmla="*/ 4394713 w 6057563"/>
                <a:gd name="connsiteY14" fmla="*/ 1282585 h 3788391"/>
                <a:gd name="connsiteX15" fmla="*/ 4302728 w 6057563"/>
                <a:gd name="connsiteY15" fmla="*/ 1117333 h 3788391"/>
                <a:gd name="connsiteX16" fmla="*/ 4269070 w 6057563"/>
                <a:gd name="connsiteY16" fmla="*/ 960258 h 3788391"/>
                <a:gd name="connsiteX17" fmla="*/ 4235410 w 6057563"/>
                <a:gd name="connsiteY17" fmla="*/ 820013 h 3788391"/>
                <a:gd name="connsiteX18" fmla="*/ 4145654 w 6057563"/>
                <a:gd name="connsiteY18" fmla="*/ 690987 h 3788391"/>
                <a:gd name="connsiteX19" fmla="*/ 4078336 w 6057563"/>
                <a:gd name="connsiteY19" fmla="*/ 640499 h 3788391"/>
                <a:gd name="connsiteX20" fmla="*/ 3938090 w 6057563"/>
                <a:gd name="connsiteY20" fmla="*/ 567571 h 3788391"/>
                <a:gd name="connsiteX21" fmla="*/ 3853943 w 6057563"/>
                <a:gd name="connsiteY21" fmla="*/ 545132 h 3788391"/>
                <a:gd name="connsiteX22" fmla="*/ 3781016 w 6057563"/>
                <a:gd name="connsiteY22" fmla="*/ 561961 h 3788391"/>
                <a:gd name="connsiteX23" fmla="*/ 3685649 w 6057563"/>
                <a:gd name="connsiteY23" fmla="*/ 634889 h 3788391"/>
                <a:gd name="connsiteX24" fmla="*/ 3601501 w 6057563"/>
                <a:gd name="connsiteY24" fmla="*/ 741475 h 3788391"/>
                <a:gd name="connsiteX25" fmla="*/ 3478086 w 6057563"/>
                <a:gd name="connsiteY25" fmla="*/ 730256 h 3788391"/>
                <a:gd name="connsiteX26" fmla="*/ 3354670 w 6057563"/>
                <a:gd name="connsiteY26" fmla="*/ 662938 h 3788391"/>
                <a:gd name="connsiteX27" fmla="*/ 3220034 w 6057563"/>
                <a:gd name="connsiteY27" fmla="*/ 522693 h 3788391"/>
                <a:gd name="connsiteX28" fmla="*/ 3074179 w 6057563"/>
                <a:gd name="connsiteY28" fmla="*/ 388057 h 3788391"/>
                <a:gd name="connsiteX29" fmla="*/ 2973202 w 6057563"/>
                <a:gd name="connsiteY29" fmla="*/ 208543 h 3788391"/>
                <a:gd name="connsiteX30" fmla="*/ 2889055 w 6057563"/>
                <a:gd name="connsiteY30" fmla="*/ 37288 h 3788391"/>
                <a:gd name="connsiteX31" fmla="*/ 2768288 w 6057563"/>
                <a:gd name="connsiteY31" fmla="*/ 0 h 3788391"/>
                <a:gd name="connsiteX32" fmla="*/ 2647833 w 6057563"/>
                <a:gd name="connsiteY32" fmla="*/ 45858 h 3788391"/>
                <a:gd name="connsiteX33" fmla="*/ 2356122 w 6057563"/>
                <a:gd name="connsiteY33" fmla="*/ 130005 h 3788391"/>
                <a:gd name="connsiteX34" fmla="*/ 2075632 w 6057563"/>
                <a:gd name="connsiteY34" fmla="*/ 208543 h 3788391"/>
                <a:gd name="connsiteX35" fmla="*/ 1924167 w 6057563"/>
                <a:gd name="connsiteY35" fmla="*/ 253421 h 3788391"/>
                <a:gd name="connsiteX36" fmla="*/ 1626846 w 6057563"/>
                <a:gd name="connsiteY36" fmla="*/ 365618 h 3788391"/>
                <a:gd name="connsiteX37" fmla="*/ 1250989 w 6057563"/>
                <a:gd name="connsiteY37" fmla="*/ 483424 h 3788391"/>
                <a:gd name="connsiteX38" fmla="*/ 908790 w 6057563"/>
                <a:gd name="connsiteY38" fmla="*/ 528302 h 3788391"/>
                <a:gd name="connsiteX39" fmla="*/ 656348 w 6057563"/>
                <a:gd name="connsiteY39" fmla="*/ 533912 h 3788391"/>
                <a:gd name="connsiteX40" fmla="*/ 465614 w 6057563"/>
                <a:gd name="connsiteY40" fmla="*/ 533912 h 3788391"/>
                <a:gd name="connsiteX41" fmla="*/ 235612 w 6057563"/>
                <a:gd name="connsiteY41" fmla="*/ 623669 h 3788391"/>
                <a:gd name="connsiteX42" fmla="*/ 0 w 6057563"/>
                <a:gd name="connsiteY42" fmla="*/ 719036 h 3788391"/>
                <a:gd name="connsiteX43" fmla="*/ 650738 w 6057563"/>
                <a:gd name="connsiteY43" fmla="*/ 1251969 h 3788391"/>
                <a:gd name="connsiteX44" fmla="*/ 1523570 w 6057563"/>
                <a:gd name="connsiteY44" fmla="*/ 2459958 h 3788391"/>
                <a:gd name="connsiteX45" fmla="*/ 1922063 w 6057563"/>
                <a:gd name="connsiteY45" fmla="*/ 3079759 h 3788391"/>
                <a:gd name="connsiteX46" fmla="*/ 2329532 w 6057563"/>
                <a:gd name="connsiteY46" fmla="*/ 3788391 h 3788391"/>
                <a:gd name="connsiteX47" fmla="*/ 2511683 w 6057563"/>
                <a:gd name="connsiteY47" fmla="*/ 3621499 h 3788391"/>
                <a:gd name="connsiteX48" fmla="*/ 2658996 w 6057563"/>
                <a:gd name="connsiteY48" fmla="*/ 3558753 h 3788391"/>
                <a:gd name="connsiteX49" fmla="*/ 2931409 w 6057563"/>
                <a:gd name="connsiteY49" fmla="*/ 3514099 h 3788391"/>
                <a:gd name="connsiteX50" fmla="*/ 3016005 w 6057563"/>
                <a:gd name="connsiteY50" fmla="*/ 3447875 h 3788391"/>
                <a:gd name="connsiteX51" fmla="*/ 3104921 w 6057563"/>
                <a:gd name="connsiteY51" fmla="*/ 3363644 h 3788391"/>
                <a:gd name="connsiteX52" fmla="*/ 3212601 w 6057563"/>
                <a:gd name="connsiteY52" fmla="*/ 3351863 h 3788391"/>
                <a:gd name="connsiteX53" fmla="*/ 3332623 w 6057563"/>
                <a:gd name="connsiteY53" fmla="*/ 3343925 h 3788391"/>
                <a:gd name="connsiteX54" fmla="*/ 3434834 w 6057563"/>
                <a:gd name="connsiteY54" fmla="*/ 3351414 h 3788391"/>
                <a:gd name="connsiteX55" fmla="*/ 3509781 w 6057563"/>
                <a:gd name="connsiteY55" fmla="*/ 3242135 h 3788391"/>
                <a:gd name="connsiteX56" fmla="*/ 3642846 w 6057563"/>
                <a:gd name="connsiteY56" fmla="*/ 3093307 h 3788391"/>
                <a:gd name="connsiteX57" fmla="*/ 3825249 w 6057563"/>
                <a:gd name="connsiteY57" fmla="*/ 3077543 h 3788391"/>
                <a:gd name="connsiteX58" fmla="*/ 4003557 w 6057563"/>
                <a:gd name="connsiteY58" fmla="*/ 3146123 h 3788391"/>
                <a:gd name="connsiteX59" fmla="*/ 4159005 w 6057563"/>
                <a:gd name="connsiteY59" fmla="*/ 3104975 h 3788391"/>
                <a:gd name="connsiteX60" fmla="*/ 4250445 w 6057563"/>
                <a:gd name="connsiteY60" fmla="*/ 3082115 h 3788391"/>
                <a:gd name="connsiteX61" fmla="*/ 4306291 w 6057563"/>
                <a:gd name="connsiteY61" fmla="*/ 3082508 h 3788391"/>
                <a:gd name="connsiteX62" fmla="*/ 4435288 w 6057563"/>
                <a:gd name="connsiteY62" fmla="*/ 3152939 h 3788391"/>
                <a:gd name="connsiteX63" fmla="*/ 4506477 w 6057563"/>
                <a:gd name="connsiteY63" fmla="*/ 3155267 h 3788391"/>
                <a:gd name="connsiteX64" fmla="*/ 4587399 w 6057563"/>
                <a:gd name="connsiteY64" fmla="*/ 3112408 h 3788391"/>
                <a:gd name="connsiteX65" fmla="*/ 4661925 w 6057563"/>
                <a:gd name="connsiteY65" fmla="*/ 3146123 h 3788391"/>
                <a:gd name="connsiteX66" fmla="*/ 4699763 w 6057563"/>
                <a:gd name="connsiteY66" fmla="*/ 3179922 h 3788391"/>
                <a:gd name="connsiteX67" fmla="*/ 4730505 w 6057563"/>
                <a:gd name="connsiteY67" fmla="*/ 3223847 h 3788391"/>
                <a:gd name="connsiteX68" fmla="*/ 4792858 w 6057563"/>
                <a:gd name="connsiteY68" fmla="*/ 3279665 h 3788391"/>
                <a:gd name="connsiteX69" fmla="*/ 4857231 w 6057563"/>
                <a:gd name="connsiteY69" fmla="*/ 3362746 h 3788391"/>
                <a:gd name="connsiteX70" fmla="*/ 4904241 w 6057563"/>
                <a:gd name="connsiteY70" fmla="*/ 3466163 h 3788391"/>
                <a:gd name="connsiteX71" fmla="*/ 4971475 w 6057563"/>
                <a:gd name="connsiteY71" fmla="*/ 3584025 h 3788391"/>
                <a:gd name="connsiteX72" fmla="*/ 5098846 w 6057563"/>
                <a:gd name="connsiteY72" fmla="*/ 3654036 h 3788391"/>
                <a:gd name="connsiteX73" fmla="*/ 5182320 w 6057563"/>
                <a:gd name="connsiteY73" fmla="*/ 3781631 h 3788391"/>
                <a:gd name="connsiteX74" fmla="*/ 6057563 w 6057563"/>
                <a:gd name="connsiteY74" fmla="*/ 3786624 h 3788391"/>
                <a:gd name="connsiteX75" fmla="*/ 6054409 w 6057563"/>
                <a:gd name="connsiteY75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80186 w 6057563"/>
                <a:gd name="connsiteY7" fmla="*/ 1811032 h 3788391"/>
                <a:gd name="connsiteX8" fmla="*/ 4885401 w 6057563"/>
                <a:gd name="connsiteY8" fmla="*/ 1326476 h 3788391"/>
                <a:gd name="connsiteX9" fmla="*/ 4768343 w 6057563"/>
                <a:gd name="connsiteY9" fmla="*/ 1700754 h 3788391"/>
                <a:gd name="connsiteX10" fmla="*/ 4717855 w 6057563"/>
                <a:gd name="connsiteY10" fmla="*/ 1711974 h 3788391"/>
                <a:gd name="connsiteX11" fmla="*/ 4639317 w 6057563"/>
                <a:gd name="connsiteY11" fmla="*/ 1706364 h 3788391"/>
                <a:gd name="connsiteX12" fmla="*/ 4549560 w 6057563"/>
                <a:gd name="connsiteY12" fmla="*/ 1661485 h 3788391"/>
                <a:gd name="connsiteX13" fmla="*/ 4522786 w 6057563"/>
                <a:gd name="connsiteY13" fmla="*/ 1354033 h 3788391"/>
                <a:gd name="connsiteX14" fmla="*/ 4394713 w 6057563"/>
                <a:gd name="connsiteY14" fmla="*/ 1282585 h 3788391"/>
                <a:gd name="connsiteX15" fmla="*/ 4302728 w 6057563"/>
                <a:gd name="connsiteY15" fmla="*/ 1117333 h 3788391"/>
                <a:gd name="connsiteX16" fmla="*/ 4269070 w 6057563"/>
                <a:gd name="connsiteY16" fmla="*/ 960258 h 3788391"/>
                <a:gd name="connsiteX17" fmla="*/ 4235410 w 6057563"/>
                <a:gd name="connsiteY17" fmla="*/ 820013 h 3788391"/>
                <a:gd name="connsiteX18" fmla="*/ 4145654 w 6057563"/>
                <a:gd name="connsiteY18" fmla="*/ 690987 h 3788391"/>
                <a:gd name="connsiteX19" fmla="*/ 4078336 w 6057563"/>
                <a:gd name="connsiteY19" fmla="*/ 640499 h 3788391"/>
                <a:gd name="connsiteX20" fmla="*/ 3938090 w 6057563"/>
                <a:gd name="connsiteY20" fmla="*/ 567571 h 3788391"/>
                <a:gd name="connsiteX21" fmla="*/ 3853943 w 6057563"/>
                <a:gd name="connsiteY21" fmla="*/ 545132 h 3788391"/>
                <a:gd name="connsiteX22" fmla="*/ 3781016 w 6057563"/>
                <a:gd name="connsiteY22" fmla="*/ 561961 h 3788391"/>
                <a:gd name="connsiteX23" fmla="*/ 3685649 w 6057563"/>
                <a:gd name="connsiteY23" fmla="*/ 634889 h 3788391"/>
                <a:gd name="connsiteX24" fmla="*/ 3601501 w 6057563"/>
                <a:gd name="connsiteY24" fmla="*/ 741475 h 3788391"/>
                <a:gd name="connsiteX25" fmla="*/ 3478086 w 6057563"/>
                <a:gd name="connsiteY25" fmla="*/ 730256 h 3788391"/>
                <a:gd name="connsiteX26" fmla="*/ 3354670 w 6057563"/>
                <a:gd name="connsiteY26" fmla="*/ 662938 h 3788391"/>
                <a:gd name="connsiteX27" fmla="*/ 3220034 w 6057563"/>
                <a:gd name="connsiteY27" fmla="*/ 522693 h 3788391"/>
                <a:gd name="connsiteX28" fmla="*/ 3074179 w 6057563"/>
                <a:gd name="connsiteY28" fmla="*/ 388057 h 3788391"/>
                <a:gd name="connsiteX29" fmla="*/ 2973202 w 6057563"/>
                <a:gd name="connsiteY29" fmla="*/ 208543 h 3788391"/>
                <a:gd name="connsiteX30" fmla="*/ 2889055 w 6057563"/>
                <a:gd name="connsiteY30" fmla="*/ 37288 h 3788391"/>
                <a:gd name="connsiteX31" fmla="*/ 2768288 w 6057563"/>
                <a:gd name="connsiteY31" fmla="*/ 0 h 3788391"/>
                <a:gd name="connsiteX32" fmla="*/ 2647833 w 6057563"/>
                <a:gd name="connsiteY32" fmla="*/ 45858 h 3788391"/>
                <a:gd name="connsiteX33" fmla="*/ 2356122 w 6057563"/>
                <a:gd name="connsiteY33" fmla="*/ 130005 h 3788391"/>
                <a:gd name="connsiteX34" fmla="*/ 2075632 w 6057563"/>
                <a:gd name="connsiteY34" fmla="*/ 208543 h 3788391"/>
                <a:gd name="connsiteX35" fmla="*/ 1924167 w 6057563"/>
                <a:gd name="connsiteY35" fmla="*/ 253421 h 3788391"/>
                <a:gd name="connsiteX36" fmla="*/ 1626846 w 6057563"/>
                <a:gd name="connsiteY36" fmla="*/ 365618 h 3788391"/>
                <a:gd name="connsiteX37" fmla="*/ 1250989 w 6057563"/>
                <a:gd name="connsiteY37" fmla="*/ 483424 h 3788391"/>
                <a:gd name="connsiteX38" fmla="*/ 908790 w 6057563"/>
                <a:gd name="connsiteY38" fmla="*/ 528302 h 3788391"/>
                <a:gd name="connsiteX39" fmla="*/ 656348 w 6057563"/>
                <a:gd name="connsiteY39" fmla="*/ 533912 h 3788391"/>
                <a:gd name="connsiteX40" fmla="*/ 465614 w 6057563"/>
                <a:gd name="connsiteY40" fmla="*/ 533912 h 3788391"/>
                <a:gd name="connsiteX41" fmla="*/ 235612 w 6057563"/>
                <a:gd name="connsiteY41" fmla="*/ 623669 h 3788391"/>
                <a:gd name="connsiteX42" fmla="*/ 0 w 6057563"/>
                <a:gd name="connsiteY42" fmla="*/ 719036 h 3788391"/>
                <a:gd name="connsiteX43" fmla="*/ 650738 w 6057563"/>
                <a:gd name="connsiteY43" fmla="*/ 1251969 h 3788391"/>
                <a:gd name="connsiteX44" fmla="*/ 1523570 w 6057563"/>
                <a:gd name="connsiteY44" fmla="*/ 2459958 h 3788391"/>
                <a:gd name="connsiteX45" fmla="*/ 1922063 w 6057563"/>
                <a:gd name="connsiteY45" fmla="*/ 3079759 h 3788391"/>
                <a:gd name="connsiteX46" fmla="*/ 2329532 w 6057563"/>
                <a:gd name="connsiteY46" fmla="*/ 3788391 h 3788391"/>
                <a:gd name="connsiteX47" fmla="*/ 2511683 w 6057563"/>
                <a:gd name="connsiteY47" fmla="*/ 3621499 h 3788391"/>
                <a:gd name="connsiteX48" fmla="*/ 2658996 w 6057563"/>
                <a:gd name="connsiteY48" fmla="*/ 3558753 h 3788391"/>
                <a:gd name="connsiteX49" fmla="*/ 2931409 w 6057563"/>
                <a:gd name="connsiteY49" fmla="*/ 3514099 h 3788391"/>
                <a:gd name="connsiteX50" fmla="*/ 3016005 w 6057563"/>
                <a:gd name="connsiteY50" fmla="*/ 3447875 h 3788391"/>
                <a:gd name="connsiteX51" fmla="*/ 3104921 w 6057563"/>
                <a:gd name="connsiteY51" fmla="*/ 3363644 h 3788391"/>
                <a:gd name="connsiteX52" fmla="*/ 3212601 w 6057563"/>
                <a:gd name="connsiteY52" fmla="*/ 3351863 h 3788391"/>
                <a:gd name="connsiteX53" fmla="*/ 3332623 w 6057563"/>
                <a:gd name="connsiteY53" fmla="*/ 3343925 h 3788391"/>
                <a:gd name="connsiteX54" fmla="*/ 3434834 w 6057563"/>
                <a:gd name="connsiteY54" fmla="*/ 3351414 h 3788391"/>
                <a:gd name="connsiteX55" fmla="*/ 3509781 w 6057563"/>
                <a:gd name="connsiteY55" fmla="*/ 3242135 h 3788391"/>
                <a:gd name="connsiteX56" fmla="*/ 3642846 w 6057563"/>
                <a:gd name="connsiteY56" fmla="*/ 3093307 h 3788391"/>
                <a:gd name="connsiteX57" fmla="*/ 3825249 w 6057563"/>
                <a:gd name="connsiteY57" fmla="*/ 3077543 h 3788391"/>
                <a:gd name="connsiteX58" fmla="*/ 4003557 w 6057563"/>
                <a:gd name="connsiteY58" fmla="*/ 3146123 h 3788391"/>
                <a:gd name="connsiteX59" fmla="*/ 4159005 w 6057563"/>
                <a:gd name="connsiteY59" fmla="*/ 3104975 h 3788391"/>
                <a:gd name="connsiteX60" fmla="*/ 4250445 w 6057563"/>
                <a:gd name="connsiteY60" fmla="*/ 3082115 h 3788391"/>
                <a:gd name="connsiteX61" fmla="*/ 4306291 w 6057563"/>
                <a:gd name="connsiteY61" fmla="*/ 3082508 h 3788391"/>
                <a:gd name="connsiteX62" fmla="*/ 4435288 w 6057563"/>
                <a:gd name="connsiteY62" fmla="*/ 3152939 h 3788391"/>
                <a:gd name="connsiteX63" fmla="*/ 4506477 w 6057563"/>
                <a:gd name="connsiteY63" fmla="*/ 3155267 h 3788391"/>
                <a:gd name="connsiteX64" fmla="*/ 4587399 w 6057563"/>
                <a:gd name="connsiteY64" fmla="*/ 3112408 h 3788391"/>
                <a:gd name="connsiteX65" fmla="*/ 4661925 w 6057563"/>
                <a:gd name="connsiteY65" fmla="*/ 3146123 h 3788391"/>
                <a:gd name="connsiteX66" fmla="*/ 4699763 w 6057563"/>
                <a:gd name="connsiteY66" fmla="*/ 3179922 h 3788391"/>
                <a:gd name="connsiteX67" fmla="*/ 4730505 w 6057563"/>
                <a:gd name="connsiteY67" fmla="*/ 3223847 h 3788391"/>
                <a:gd name="connsiteX68" fmla="*/ 4792858 w 6057563"/>
                <a:gd name="connsiteY68" fmla="*/ 3279665 h 3788391"/>
                <a:gd name="connsiteX69" fmla="*/ 4857231 w 6057563"/>
                <a:gd name="connsiteY69" fmla="*/ 3362746 h 3788391"/>
                <a:gd name="connsiteX70" fmla="*/ 4904241 w 6057563"/>
                <a:gd name="connsiteY70" fmla="*/ 3466163 h 3788391"/>
                <a:gd name="connsiteX71" fmla="*/ 4971475 w 6057563"/>
                <a:gd name="connsiteY71" fmla="*/ 3584025 h 3788391"/>
                <a:gd name="connsiteX72" fmla="*/ 5098846 w 6057563"/>
                <a:gd name="connsiteY72" fmla="*/ 3654036 h 3788391"/>
                <a:gd name="connsiteX73" fmla="*/ 5182320 w 6057563"/>
                <a:gd name="connsiteY73" fmla="*/ 3781631 h 3788391"/>
                <a:gd name="connsiteX74" fmla="*/ 6057563 w 6057563"/>
                <a:gd name="connsiteY74" fmla="*/ 3786624 h 3788391"/>
                <a:gd name="connsiteX75" fmla="*/ 6054409 w 6057563"/>
                <a:gd name="connsiteY75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85401 w 6057563"/>
                <a:gd name="connsiteY8" fmla="*/ 1326476 h 3788391"/>
                <a:gd name="connsiteX9" fmla="*/ 4768343 w 6057563"/>
                <a:gd name="connsiteY9" fmla="*/ 1700754 h 3788391"/>
                <a:gd name="connsiteX10" fmla="*/ 4717855 w 6057563"/>
                <a:gd name="connsiteY10" fmla="*/ 1711974 h 3788391"/>
                <a:gd name="connsiteX11" fmla="*/ 4639317 w 6057563"/>
                <a:gd name="connsiteY11" fmla="*/ 1706364 h 3788391"/>
                <a:gd name="connsiteX12" fmla="*/ 4549560 w 6057563"/>
                <a:gd name="connsiteY12" fmla="*/ 1661485 h 3788391"/>
                <a:gd name="connsiteX13" fmla="*/ 4522786 w 6057563"/>
                <a:gd name="connsiteY13" fmla="*/ 1354033 h 3788391"/>
                <a:gd name="connsiteX14" fmla="*/ 4394713 w 6057563"/>
                <a:gd name="connsiteY14" fmla="*/ 1282585 h 3788391"/>
                <a:gd name="connsiteX15" fmla="*/ 4302728 w 6057563"/>
                <a:gd name="connsiteY15" fmla="*/ 1117333 h 3788391"/>
                <a:gd name="connsiteX16" fmla="*/ 4269070 w 6057563"/>
                <a:gd name="connsiteY16" fmla="*/ 960258 h 3788391"/>
                <a:gd name="connsiteX17" fmla="*/ 4235410 w 6057563"/>
                <a:gd name="connsiteY17" fmla="*/ 820013 h 3788391"/>
                <a:gd name="connsiteX18" fmla="*/ 4145654 w 6057563"/>
                <a:gd name="connsiteY18" fmla="*/ 690987 h 3788391"/>
                <a:gd name="connsiteX19" fmla="*/ 4078336 w 6057563"/>
                <a:gd name="connsiteY19" fmla="*/ 640499 h 3788391"/>
                <a:gd name="connsiteX20" fmla="*/ 3938090 w 6057563"/>
                <a:gd name="connsiteY20" fmla="*/ 567571 h 3788391"/>
                <a:gd name="connsiteX21" fmla="*/ 3853943 w 6057563"/>
                <a:gd name="connsiteY21" fmla="*/ 545132 h 3788391"/>
                <a:gd name="connsiteX22" fmla="*/ 3781016 w 6057563"/>
                <a:gd name="connsiteY22" fmla="*/ 561961 h 3788391"/>
                <a:gd name="connsiteX23" fmla="*/ 3685649 w 6057563"/>
                <a:gd name="connsiteY23" fmla="*/ 634889 h 3788391"/>
                <a:gd name="connsiteX24" fmla="*/ 3601501 w 6057563"/>
                <a:gd name="connsiteY24" fmla="*/ 741475 h 3788391"/>
                <a:gd name="connsiteX25" fmla="*/ 3478086 w 6057563"/>
                <a:gd name="connsiteY25" fmla="*/ 730256 h 3788391"/>
                <a:gd name="connsiteX26" fmla="*/ 3354670 w 6057563"/>
                <a:gd name="connsiteY26" fmla="*/ 662938 h 3788391"/>
                <a:gd name="connsiteX27" fmla="*/ 3220034 w 6057563"/>
                <a:gd name="connsiteY27" fmla="*/ 522693 h 3788391"/>
                <a:gd name="connsiteX28" fmla="*/ 3074179 w 6057563"/>
                <a:gd name="connsiteY28" fmla="*/ 388057 h 3788391"/>
                <a:gd name="connsiteX29" fmla="*/ 2973202 w 6057563"/>
                <a:gd name="connsiteY29" fmla="*/ 208543 h 3788391"/>
                <a:gd name="connsiteX30" fmla="*/ 2889055 w 6057563"/>
                <a:gd name="connsiteY30" fmla="*/ 37288 h 3788391"/>
                <a:gd name="connsiteX31" fmla="*/ 2768288 w 6057563"/>
                <a:gd name="connsiteY31" fmla="*/ 0 h 3788391"/>
                <a:gd name="connsiteX32" fmla="*/ 2647833 w 6057563"/>
                <a:gd name="connsiteY32" fmla="*/ 45858 h 3788391"/>
                <a:gd name="connsiteX33" fmla="*/ 2356122 w 6057563"/>
                <a:gd name="connsiteY33" fmla="*/ 130005 h 3788391"/>
                <a:gd name="connsiteX34" fmla="*/ 2075632 w 6057563"/>
                <a:gd name="connsiteY34" fmla="*/ 208543 h 3788391"/>
                <a:gd name="connsiteX35" fmla="*/ 1924167 w 6057563"/>
                <a:gd name="connsiteY35" fmla="*/ 253421 h 3788391"/>
                <a:gd name="connsiteX36" fmla="*/ 1626846 w 6057563"/>
                <a:gd name="connsiteY36" fmla="*/ 365618 h 3788391"/>
                <a:gd name="connsiteX37" fmla="*/ 1250989 w 6057563"/>
                <a:gd name="connsiteY37" fmla="*/ 483424 h 3788391"/>
                <a:gd name="connsiteX38" fmla="*/ 908790 w 6057563"/>
                <a:gd name="connsiteY38" fmla="*/ 528302 h 3788391"/>
                <a:gd name="connsiteX39" fmla="*/ 656348 w 6057563"/>
                <a:gd name="connsiteY39" fmla="*/ 533912 h 3788391"/>
                <a:gd name="connsiteX40" fmla="*/ 465614 w 6057563"/>
                <a:gd name="connsiteY40" fmla="*/ 533912 h 3788391"/>
                <a:gd name="connsiteX41" fmla="*/ 235612 w 6057563"/>
                <a:gd name="connsiteY41" fmla="*/ 623669 h 3788391"/>
                <a:gd name="connsiteX42" fmla="*/ 0 w 6057563"/>
                <a:gd name="connsiteY42" fmla="*/ 719036 h 3788391"/>
                <a:gd name="connsiteX43" fmla="*/ 650738 w 6057563"/>
                <a:gd name="connsiteY43" fmla="*/ 1251969 h 3788391"/>
                <a:gd name="connsiteX44" fmla="*/ 1523570 w 6057563"/>
                <a:gd name="connsiteY44" fmla="*/ 2459958 h 3788391"/>
                <a:gd name="connsiteX45" fmla="*/ 1922063 w 6057563"/>
                <a:gd name="connsiteY45" fmla="*/ 3079759 h 3788391"/>
                <a:gd name="connsiteX46" fmla="*/ 2329532 w 6057563"/>
                <a:gd name="connsiteY46" fmla="*/ 3788391 h 3788391"/>
                <a:gd name="connsiteX47" fmla="*/ 2511683 w 6057563"/>
                <a:gd name="connsiteY47" fmla="*/ 3621499 h 3788391"/>
                <a:gd name="connsiteX48" fmla="*/ 2658996 w 6057563"/>
                <a:gd name="connsiteY48" fmla="*/ 3558753 h 3788391"/>
                <a:gd name="connsiteX49" fmla="*/ 2931409 w 6057563"/>
                <a:gd name="connsiteY49" fmla="*/ 3514099 h 3788391"/>
                <a:gd name="connsiteX50" fmla="*/ 3016005 w 6057563"/>
                <a:gd name="connsiteY50" fmla="*/ 3447875 h 3788391"/>
                <a:gd name="connsiteX51" fmla="*/ 3104921 w 6057563"/>
                <a:gd name="connsiteY51" fmla="*/ 3363644 h 3788391"/>
                <a:gd name="connsiteX52" fmla="*/ 3212601 w 6057563"/>
                <a:gd name="connsiteY52" fmla="*/ 3351863 h 3788391"/>
                <a:gd name="connsiteX53" fmla="*/ 3332623 w 6057563"/>
                <a:gd name="connsiteY53" fmla="*/ 3343925 h 3788391"/>
                <a:gd name="connsiteX54" fmla="*/ 3434834 w 6057563"/>
                <a:gd name="connsiteY54" fmla="*/ 3351414 h 3788391"/>
                <a:gd name="connsiteX55" fmla="*/ 3509781 w 6057563"/>
                <a:gd name="connsiteY55" fmla="*/ 3242135 h 3788391"/>
                <a:gd name="connsiteX56" fmla="*/ 3642846 w 6057563"/>
                <a:gd name="connsiteY56" fmla="*/ 3093307 h 3788391"/>
                <a:gd name="connsiteX57" fmla="*/ 3825249 w 6057563"/>
                <a:gd name="connsiteY57" fmla="*/ 3077543 h 3788391"/>
                <a:gd name="connsiteX58" fmla="*/ 4003557 w 6057563"/>
                <a:gd name="connsiteY58" fmla="*/ 3146123 h 3788391"/>
                <a:gd name="connsiteX59" fmla="*/ 4159005 w 6057563"/>
                <a:gd name="connsiteY59" fmla="*/ 3104975 h 3788391"/>
                <a:gd name="connsiteX60" fmla="*/ 4250445 w 6057563"/>
                <a:gd name="connsiteY60" fmla="*/ 3082115 h 3788391"/>
                <a:gd name="connsiteX61" fmla="*/ 4306291 w 6057563"/>
                <a:gd name="connsiteY61" fmla="*/ 3082508 h 3788391"/>
                <a:gd name="connsiteX62" fmla="*/ 4435288 w 6057563"/>
                <a:gd name="connsiteY62" fmla="*/ 3152939 h 3788391"/>
                <a:gd name="connsiteX63" fmla="*/ 4506477 w 6057563"/>
                <a:gd name="connsiteY63" fmla="*/ 3155267 h 3788391"/>
                <a:gd name="connsiteX64" fmla="*/ 4587399 w 6057563"/>
                <a:gd name="connsiteY64" fmla="*/ 3112408 h 3788391"/>
                <a:gd name="connsiteX65" fmla="*/ 4661925 w 6057563"/>
                <a:gd name="connsiteY65" fmla="*/ 3146123 h 3788391"/>
                <a:gd name="connsiteX66" fmla="*/ 4699763 w 6057563"/>
                <a:gd name="connsiteY66" fmla="*/ 3179922 h 3788391"/>
                <a:gd name="connsiteX67" fmla="*/ 4730505 w 6057563"/>
                <a:gd name="connsiteY67" fmla="*/ 3223847 h 3788391"/>
                <a:gd name="connsiteX68" fmla="*/ 4792858 w 6057563"/>
                <a:gd name="connsiteY68" fmla="*/ 3279665 h 3788391"/>
                <a:gd name="connsiteX69" fmla="*/ 4857231 w 6057563"/>
                <a:gd name="connsiteY69" fmla="*/ 3362746 h 3788391"/>
                <a:gd name="connsiteX70" fmla="*/ 4904241 w 6057563"/>
                <a:gd name="connsiteY70" fmla="*/ 3466163 h 3788391"/>
                <a:gd name="connsiteX71" fmla="*/ 4971475 w 6057563"/>
                <a:gd name="connsiteY71" fmla="*/ 3584025 h 3788391"/>
                <a:gd name="connsiteX72" fmla="*/ 5098846 w 6057563"/>
                <a:gd name="connsiteY72" fmla="*/ 3654036 h 3788391"/>
                <a:gd name="connsiteX73" fmla="*/ 5182320 w 6057563"/>
                <a:gd name="connsiteY73" fmla="*/ 3781631 h 3788391"/>
                <a:gd name="connsiteX74" fmla="*/ 6057563 w 6057563"/>
                <a:gd name="connsiteY74" fmla="*/ 3786624 h 3788391"/>
                <a:gd name="connsiteX75" fmla="*/ 6054409 w 6057563"/>
                <a:gd name="connsiteY75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85401 w 6057563"/>
                <a:gd name="connsiteY9" fmla="*/ 1326476 h 3788391"/>
                <a:gd name="connsiteX10" fmla="*/ 4768343 w 6057563"/>
                <a:gd name="connsiteY10" fmla="*/ 1700754 h 3788391"/>
                <a:gd name="connsiteX11" fmla="*/ 4717855 w 6057563"/>
                <a:gd name="connsiteY11" fmla="*/ 1711974 h 3788391"/>
                <a:gd name="connsiteX12" fmla="*/ 4639317 w 6057563"/>
                <a:gd name="connsiteY12" fmla="*/ 1706364 h 3788391"/>
                <a:gd name="connsiteX13" fmla="*/ 4549560 w 6057563"/>
                <a:gd name="connsiteY13" fmla="*/ 1661485 h 3788391"/>
                <a:gd name="connsiteX14" fmla="*/ 4522786 w 6057563"/>
                <a:gd name="connsiteY14" fmla="*/ 135403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3074179 w 6057563"/>
                <a:gd name="connsiteY29" fmla="*/ 388057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85401 w 6057563"/>
                <a:gd name="connsiteY10" fmla="*/ 1326476 h 3788391"/>
                <a:gd name="connsiteX11" fmla="*/ 4768343 w 6057563"/>
                <a:gd name="connsiteY11" fmla="*/ 1700754 h 3788391"/>
                <a:gd name="connsiteX12" fmla="*/ 4717855 w 6057563"/>
                <a:gd name="connsiteY12" fmla="*/ 1711974 h 3788391"/>
                <a:gd name="connsiteX13" fmla="*/ 4639317 w 6057563"/>
                <a:gd name="connsiteY13" fmla="*/ 1706364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85401 w 6057563"/>
                <a:gd name="connsiteY10" fmla="*/ 1326476 h 3788391"/>
                <a:gd name="connsiteX11" fmla="*/ 4740634 w 6057563"/>
                <a:gd name="connsiteY11" fmla="*/ 1348848 h 3788391"/>
                <a:gd name="connsiteX12" fmla="*/ 4717855 w 6057563"/>
                <a:gd name="connsiteY12" fmla="*/ 1711974 h 3788391"/>
                <a:gd name="connsiteX13" fmla="*/ 4639317 w 6057563"/>
                <a:gd name="connsiteY13" fmla="*/ 1706364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85401 w 6057563"/>
                <a:gd name="connsiteY10" fmla="*/ 1326476 h 3788391"/>
                <a:gd name="connsiteX11" fmla="*/ 4740634 w 6057563"/>
                <a:gd name="connsiteY11" fmla="*/ 1348848 h 3788391"/>
                <a:gd name="connsiteX12" fmla="*/ 4656895 w 6057563"/>
                <a:gd name="connsiteY12" fmla="*/ 1351756 h 3788391"/>
                <a:gd name="connsiteX13" fmla="*/ 4639317 w 6057563"/>
                <a:gd name="connsiteY13" fmla="*/ 1706364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85401 w 6057563"/>
                <a:gd name="connsiteY10" fmla="*/ 1326476 h 3788391"/>
                <a:gd name="connsiteX11" fmla="*/ 4740634 w 6057563"/>
                <a:gd name="connsiteY11" fmla="*/ 1348848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85401 w 6057563"/>
                <a:gd name="connsiteY10" fmla="*/ 1326476 h 3788391"/>
                <a:gd name="connsiteX11" fmla="*/ 4865325 w 6057563"/>
                <a:gd name="connsiteY11" fmla="*/ 1354390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79859 w 6057563"/>
                <a:gd name="connsiteY10" fmla="*/ 1343102 h 3788391"/>
                <a:gd name="connsiteX11" fmla="*/ 4865325 w 6057563"/>
                <a:gd name="connsiteY11" fmla="*/ 1354390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79859 w 6057563"/>
                <a:gd name="connsiteY10" fmla="*/ 1343102 h 3788391"/>
                <a:gd name="connsiteX11" fmla="*/ 4815449 w 6057563"/>
                <a:gd name="connsiteY11" fmla="*/ 1351619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49560 w 6057563"/>
                <a:gd name="connsiteY14" fmla="*/ 1661485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85581 w 6057563"/>
                <a:gd name="connsiteY14" fmla="*/ 1351143 h 3788391"/>
                <a:gd name="connsiteX15" fmla="*/ 4522786 w 6057563"/>
                <a:gd name="connsiteY15" fmla="*/ 1354033 h 3788391"/>
                <a:gd name="connsiteX16" fmla="*/ 4394713 w 6057563"/>
                <a:gd name="connsiteY16" fmla="*/ 1282585 h 3788391"/>
                <a:gd name="connsiteX17" fmla="*/ 4302728 w 6057563"/>
                <a:gd name="connsiteY17" fmla="*/ 1117333 h 3788391"/>
                <a:gd name="connsiteX18" fmla="*/ 4269070 w 6057563"/>
                <a:gd name="connsiteY18" fmla="*/ 960258 h 3788391"/>
                <a:gd name="connsiteX19" fmla="*/ 4235410 w 6057563"/>
                <a:gd name="connsiteY19" fmla="*/ 820013 h 3788391"/>
                <a:gd name="connsiteX20" fmla="*/ 4145654 w 6057563"/>
                <a:gd name="connsiteY20" fmla="*/ 690987 h 3788391"/>
                <a:gd name="connsiteX21" fmla="*/ 4078336 w 6057563"/>
                <a:gd name="connsiteY21" fmla="*/ 640499 h 3788391"/>
                <a:gd name="connsiteX22" fmla="*/ 3938090 w 6057563"/>
                <a:gd name="connsiteY22" fmla="*/ 567571 h 3788391"/>
                <a:gd name="connsiteX23" fmla="*/ 3853943 w 6057563"/>
                <a:gd name="connsiteY23" fmla="*/ 545132 h 3788391"/>
                <a:gd name="connsiteX24" fmla="*/ 3781016 w 6057563"/>
                <a:gd name="connsiteY24" fmla="*/ 561961 h 3788391"/>
                <a:gd name="connsiteX25" fmla="*/ 3685649 w 6057563"/>
                <a:gd name="connsiteY25" fmla="*/ 634889 h 3788391"/>
                <a:gd name="connsiteX26" fmla="*/ 3601501 w 6057563"/>
                <a:gd name="connsiteY26" fmla="*/ 741475 h 3788391"/>
                <a:gd name="connsiteX27" fmla="*/ 3478086 w 6057563"/>
                <a:gd name="connsiteY27" fmla="*/ 730256 h 3788391"/>
                <a:gd name="connsiteX28" fmla="*/ 3354670 w 6057563"/>
                <a:gd name="connsiteY28" fmla="*/ 662938 h 3788391"/>
                <a:gd name="connsiteX29" fmla="*/ 3220034 w 6057563"/>
                <a:gd name="connsiteY29" fmla="*/ 522693 h 3788391"/>
                <a:gd name="connsiteX30" fmla="*/ 3074179 w 6057563"/>
                <a:gd name="connsiteY30" fmla="*/ 388057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85581 w 6057563"/>
                <a:gd name="connsiteY14" fmla="*/ 135114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3074179 w 6057563"/>
                <a:gd name="connsiteY29" fmla="*/ 388057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56895 w 6057563"/>
                <a:gd name="connsiteY12" fmla="*/ 1351756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3074179 w 6057563"/>
                <a:gd name="connsiteY29" fmla="*/ 388057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41204 w 6057563"/>
                <a:gd name="connsiteY8" fmla="*/ 1598571 h 3788391"/>
                <a:gd name="connsiteX9" fmla="*/ 4891080 w 6057563"/>
                <a:gd name="connsiteY9" fmla="*/ 1512673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3074179 w 6057563"/>
                <a:gd name="connsiteY29" fmla="*/ 388057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91080 w 6057563"/>
                <a:gd name="connsiteY9" fmla="*/ 1512673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3074179 w 6057563"/>
                <a:gd name="connsiteY29" fmla="*/ 388057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3074179 w 6057563"/>
                <a:gd name="connsiteY29" fmla="*/ 388057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3097402 w 6057563"/>
                <a:gd name="connsiteY29" fmla="*/ 385154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3220034 w 6057563"/>
                <a:gd name="connsiteY28" fmla="*/ 522693 h 3788391"/>
                <a:gd name="connsiteX29" fmla="*/ 2964880 w 6057563"/>
                <a:gd name="connsiteY29" fmla="*/ 358650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3354670 w 6057563"/>
                <a:gd name="connsiteY27" fmla="*/ 662938 h 3788391"/>
                <a:gd name="connsiteX28" fmla="*/ 2931799 w 6057563"/>
                <a:gd name="connsiteY28" fmla="*/ 469684 h 3788391"/>
                <a:gd name="connsiteX29" fmla="*/ 2964880 w 6057563"/>
                <a:gd name="connsiteY29" fmla="*/ 358650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30256 h 3788391"/>
                <a:gd name="connsiteX27" fmla="*/ 2940539 w 6057563"/>
                <a:gd name="connsiteY27" fmla="*/ 596677 h 3788391"/>
                <a:gd name="connsiteX28" fmla="*/ 2931799 w 6057563"/>
                <a:gd name="connsiteY28" fmla="*/ 469684 h 3788391"/>
                <a:gd name="connsiteX29" fmla="*/ 2964880 w 6057563"/>
                <a:gd name="connsiteY29" fmla="*/ 358650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2940539 w 6057563"/>
                <a:gd name="connsiteY27" fmla="*/ 596677 h 3788391"/>
                <a:gd name="connsiteX28" fmla="*/ 2931799 w 6057563"/>
                <a:gd name="connsiteY28" fmla="*/ 469684 h 3788391"/>
                <a:gd name="connsiteX29" fmla="*/ 2964880 w 6057563"/>
                <a:gd name="connsiteY29" fmla="*/ 358650 h 3788391"/>
                <a:gd name="connsiteX30" fmla="*/ 2973202 w 6057563"/>
                <a:gd name="connsiteY30" fmla="*/ 208543 h 3788391"/>
                <a:gd name="connsiteX31" fmla="*/ 2889055 w 6057563"/>
                <a:gd name="connsiteY31" fmla="*/ 37288 h 3788391"/>
                <a:gd name="connsiteX32" fmla="*/ 2768288 w 6057563"/>
                <a:gd name="connsiteY32" fmla="*/ 0 h 3788391"/>
                <a:gd name="connsiteX33" fmla="*/ 2647833 w 6057563"/>
                <a:gd name="connsiteY33" fmla="*/ 45858 h 3788391"/>
                <a:gd name="connsiteX34" fmla="*/ 2356122 w 6057563"/>
                <a:gd name="connsiteY34" fmla="*/ 130005 h 3788391"/>
                <a:gd name="connsiteX35" fmla="*/ 2075632 w 6057563"/>
                <a:gd name="connsiteY35" fmla="*/ 208543 h 3788391"/>
                <a:gd name="connsiteX36" fmla="*/ 1924167 w 6057563"/>
                <a:gd name="connsiteY36" fmla="*/ 253421 h 3788391"/>
                <a:gd name="connsiteX37" fmla="*/ 1626846 w 6057563"/>
                <a:gd name="connsiteY37" fmla="*/ 365618 h 3788391"/>
                <a:gd name="connsiteX38" fmla="*/ 1250989 w 6057563"/>
                <a:gd name="connsiteY38" fmla="*/ 483424 h 3788391"/>
                <a:gd name="connsiteX39" fmla="*/ 908790 w 6057563"/>
                <a:gd name="connsiteY39" fmla="*/ 528302 h 3788391"/>
                <a:gd name="connsiteX40" fmla="*/ 656348 w 6057563"/>
                <a:gd name="connsiteY40" fmla="*/ 533912 h 3788391"/>
                <a:gd name="connsiteX41" fmla="*/ 465614 w 6057563"/>
                <a:gd name="connsiteY41" fmla="*/ 533912 h 3788391"/>
                <a:gd name="connsiteX42" fmla="*/ 235612 w 6057563"/>
                <a:gd name="connsiteY42" fmla="*/ 623669 h 3788391"/>
                <a:gd name="connsiteX43" fmla="*/ 0 w 6057563"/>
                <a:gd name="connsiteY43" fmla="*/ 719036 h 3788391"/>
                <a:gd name="connsiteX44" fmla="*/ 650738 w 6057563"/>
                <a:gd name="connsiteY44" fmla="*/ 1251969 h 3788391"/>
                <a:gd name="connsiteX45" fmla="*/ 1523570 w 6057563"/>
                <a:gd name="connsiteY45" fmla="*/ 2459958 h 3788391"/>
                <a:gd name="connsiteX46" fmla="*/ 1922063 w 6057563"/>
                <a:gd name="connsiteY46" fmla="*/ 3079759 h 3788391"/>
                <a:gd name="connsiteX47" fmla="*/ 2329532 w 6057563"/>
                <a:gd name="connsiteY47" fmla="*/ 3788391 h 3788391"/>
                <a:gd name="connsiteX48" fmla="*/ 2511683 w 6057563"/>
                <a:gd name="connsiteY48" fmla="*/ 3621499 h 3788391"/>
                <a:gd name="connsiteX49" fmla="*/ 2658996 w 6057563"/>
                <a:gd name="connsiteY49" fmla="*/ 3558753 h 3788391"/>
                <a:gd name="connsiteX50" fmla="*/ 2931409 w 6057563"/>
                <a:gd name="connsiteY50" fmla="*/ 3514099 h 3788391"/>
                <a:gd name="connsiteX51" fmla="*/ 3016005 w 6057563"/>
                <a:gd name="connsiteY51" fmla="*/ 3447875 h 3788391"/>
                <a:gd name="connsiteX52" fmla="*/ 3104921 w 6057563"/>
                <a:gd name="connsiteY52" fmla="*/ 3363644 h 3788391"/>
                <a:gd name="connsiteX53" fmla="*/ 3212601 w 6057563"/>
                <a:gd name="connsiteY53" fmla="*/ 3351863 h 3788391"/>
                <a:gd name="connsiteX54" fmla="*/ 3332623 w 6057563"/>
                <a:gd name="connsiteY54" fmla="*/ 3343925 h 3788391"/>
                <a:gd name="connsiteX55" fmla="*/ 3434834 w 6057563"/>
                <a:gd name="connsiteY55" fmla="*/ 3351414 h 3788391"/>
                <a:gd name="connsiteX56" fmla="*/ 3509781 w 6057563"/>
                <a:gd name="connsiteY56" fmla="*/ 3242135 h 3788391"/>
                <a:gd name="connsiteX57" fmla="*/ 3642846 w 6057563"/>
                <a:gd name="connsiteY57" fmla="*/ 3093307 h 3788391"/>
                <a:gd name="connsiteX58" fmla="*/ 3825249 w 6057563"/>
                <a:gd name="connsiteY58" fmla="*/ 3077543 h 3788391"/>
                <a:gd name="connsiteX59" fmla="*/ 4003557 w 6057563"/>
                <a:gd name="connsiteY59" fmla="*/ 3146123 h 3788391"/>
                <a:gd name="connsiteX60" fmla="*/ 4159005 w 6057563"/>
                <a:gd name="connsiteY60" fmla="*/ 3104975 h 3788391"/>
                <a:gd name="connsiteX61" fmla="*/ 4250445 w 6057563"/>
                <a:gd name="connsiteY61" fmla="*/ 3082115 h 3788391"/>
                <a:gd name="connsiteX62" fmla="*/ 4306291 w 6057563"/>
                <a:gd name="connsiteY62" fmla="*/ 3082508 h 3788391"/>
                <a:gd name="connsiteX63" fmla="*/ 4435288 w 6057563"/>
                <a:gd name="connsiteY63" fmla="*/ 3152939 h 3788391"/>
                <a:gd name="connsiteX64" fmla="*/ 4506477 w 6057563"/>
                <a:gd name="connsiteY64" fmla="*/ 3155267 h 3788391"/>
                <a:gd name="connsiteX65" fmla="*/ 4587399 w 6057563"/>
                <a:gd name="connsiteY65" fmla="*/ 3112408 h 3788391"/>
                <a:gd name="connsiteX66" fmla="*/ 4661925 w 6057563"/>
                <a:gd name="connsiteY66" fmla="*/ 3146123 h 3788391"/>
                <a:gd name="connsiteX67" fmla="*/ 4699763 w 6057563"/>
                <a:gd name="connsiteY67" fmla="*/ 3179922 h 3788391"/>
                <a:gd name="connsiteX68" fmla="*/ 4730505 w 6057563"/>
                <a:gd name="connsiteY68" fmla="*/ 3223847 h 3788391"/>
                <a:gd name="connsiteX69" fmla="*/ 4792858 w 6057563"/>
                <a:gd name="connsiteY69" fmla="*/ 3279665 h 3788391"/>
                <a:gd name="connsiteX70" fmla="*/ 4857231 w 6057563"/>
                <a:gd name="connsiteY70" fmla="*/ 3362746 h 3788391"/>
                <a:gd name="connsiteX71" fmla="*/ 4904241 w 6057563"/>
                <a:gd name="connsiteY71" fmla="*/ 3466163 h 3788391"/>
                <a:gd name="connsiteX72" fmla="*/ 4971475 w 6057563"/>
                <a:gd name="connsiteY72" fmla="*/ 3584025 h 3788391"/>
                <a:gd name="connsiteX73" fmla="*/ 5098846 w 6057563"/>
                <a:gd name="connsiteY73" fmla="*/ 3654036 h 3788391"/>
                <a:gd name="connsiteX74" fmla="*/ 5182320 w 6057563"/>
                <a:gd name="connsiteY74" fmla="*/ 3781631 h 3788391"/>
                <a:gd name="connsiteX75" fmla="*/ 6057563 w 6057563"/>
                <a:gd name="connsiteY75" fmla="*/ 3786624 h 3788391"/>
                <a:gd name="connsiteX76" fmla="*/ 6054409 w 6057563"/>
                <a:gd name="connsiteY76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085806 w 6057563"/>
                <a:gd name="connsiteY27" fmla="*/ 758082 h 3788391"/>
                <a:gd name="connsiteX28" fmla="*/ 2940539 w 6057563"/>
                <a:gd name="connsiteY28" fmla="*/ 596677 h 3788391"/>
                <a:gd name="connsiteX29" fmla="*/ 2931799 w 6057563"/>
                <a:gd name="connsiteY29" fmla="*/ 469684 h 3788391"/>
                <a:gd name="connsiteX30" fmla="*/ 2964880 w 6057563"/>
                <a:gd name="connsiteY30" fmla="*/ 358650 h 3788391"/>
                <a:gd name="connsiteX31" fmla="*/ 2973202 w 6057563"/>
                <a:gd name="connsiteY31" fmla="*/ 208543 h 3788391"/>
                <a:gd name="connsiteX32" fmla="*/ 2889055 w 6057563"/>
                <a:gd name="connsiteY32" fmla="*/ 37288 h 3788391"/>
                <a:gd name="connsiteX33" fmla="*/ 2768288 w 6057563"/>
                <a:gd name="connsiteY33" fmla="*/ 0 h 3788391"/>
                <a:gd name="connsiteX34" fmla="*/ 2647833 w 6057563"/>
                <a:gd name="connsiteY34" fmla="*/ 45858 h 3788391"/>
                <a:gd name="connsiteX35" fmla="*/ 2356122 w 6057563"/>
                <a:gd name="connsiteY35" fmla="*/ 130005 h 3788391"/>
                <a:gd name="connsiteX36" fmla="*/ 2075632 w 6057563"/>
                <a:gd name="connsiteY36" fmla="*/ 208543 h 3788391"/>
                <a:gd name="connsiteX37" fmla="*/ 1924167 w 6057563"/>
                <a:gd name="connsiteY37" fmla="*/ 253421 h 3788391"/>
                <a:gd name="connsiteX38" fmla="*/ 1626846 w 6057563"/>
                <a:gd name="connsiteY38" fmla="*/ 365618 h 3788391"/>
                <a:gd name="connsiteX39" fmla="*/ 1250989 w 6057563"/>
                <a:gd name="connsiteY39" fmla="*/ 483424 h 3788391"/>
                <a:gd name="connsiteX40" fmla="*/ 908790 w 6057563"/>
                <a:gd name="connsiteY40" fmla="*/ 528302 h 3788391"/>
                <a:gd name="connsiteX41" fmla="*/ 656348 w 6057563"/>
                <a:gd name="connsiteY41" fmla="*/ 533912 h 3788391"/>
                <a:gd name="connsiteX42" fmla="*/ 465614 w 6057563"/>
                <a:gd name="connsiteY42" fmla="*/ 533912 h 3788391"/>
                <a:gd name="connsiteX43" fmla="*/ 235612 w 6057563"/>
                <a:gd name="connsiteY43" fmla="*/ 623669 h 3788391"/>
                <a:gd name="connsiteX44" fmla="*/ 0 w 6057563"/>
                <a:gd name="connsiteY44" fmla="*/ 719036 h 3788391"/>
                <a:gd name="connsiteX45" fmla="*/ 650738 w 6057563"/>
                <a:gd name="connsiteY45" fmla="*/ 1251969 h 3788391"/>
                <a:gd name="connsiteX46" fmla="*/ 1523570 w 6057563"/>
                <a:gd name="connsiteY46" fmla="*/ 2459958 h 3788391"/>
                <a:gd name="connsiteX47" fmla="*/ 1922063 w 6057563"/>
                <a:gd name="connsiteY47" fmla="*/ 3079759 h 3788391"/>
                <a:gd name="connsiteX48" fmla="*/ 2329532 w 6057563"/>
                <a:gd name="connsiteY48" fmla="*/ 3788391 h 3788391"/>
                <a:gd name="connsiteX49" fmla="*/ 2511683 w 6057563"/>
                <a:gd name="connsiteY49" fmla="*/ 3621499 h 3788391"/>
                <a:gd name="connsiteX50" fmla="*/ 2658996 w 6057563"/>
                <a:gd name="connsiteY50" fmla="*/ 3558753 h 3788391"/>
                <a:gd name="connsiteX51" fmla="*/ 2931409 w 6057563"/>
                <a:gd name="connsiteY51" fmla="*/ 3514099 h 3788391"/>
                <a:gd name="connsiteX52" fmla="*/ 3016005 w 6057563"/>
                <a:gd name="connsiteY52" fmla="*/ 3447875 h 3788391"/>
                <a:gd name="connsiteX53" fmla="*/ 3104921 w 6057563"/>
                <a:gd name="connsiteY53" fmla="*/ 3363644 h 3788391"/>
                <a:gd name="connsiteX54" fmla="*/ 3212601 w 6057563"/>
                <a:gd name="connsiteY54" fmla="*/ 3351863 h 3788391"/>
                <a:gd name="connsiteX55" fmla="*/ 3332623 w 6057563"/>
                <a:gd name="connsiteY55" fmla="*/ 3343925 h 3788391"/>
                <a:gd name="connsiteX56" fmla="*/ 3434834 w 6057563"/>
                <a:gd name="connsiteY56" fmla="*/ 3351414 h 3788391"/>
                <a:gd name="connsiteX57" fmla="*/ 3509781 w 6057563"/>
                <a:gd name="connsiteY57" fmla="*/ 3242135 h 3788391"/>
                <a:gd name="connsiteX58" fmla="*/ 3642846 w 6057563"/>
                <a:gd name="connsiteY58" fmla="*/ 3093307 h 3788391"/>
                <a:gd name="connsiteX59" fmla="*/ 3825249 w 6057563"/>
                <a:gd name="connsiteY59" fmla="*/ 3077543 h 3788391"/>
                <a:gd name="connsiteX60" fmla="*/ 4003557 w 6057563"/>
                <a:gd name="connsiteY60" fmla="*/ 3146123 h 3788391"/>
                <a:gd name="connsiteX61" fmla="*/ 4159005 w 6057563"/>
                <a:gd name="connsiteY61" fmla="*/ 3104975 h 3788391"/>
                <a:gd name="connsiteX62" fmla="*/ 4250445 w 6057563"/>
                <a:gd name="connsiteY62" fmla="*/ 3082115 h 3788391"/>
                <a:gd name="connsiteX63" fmla="*/ 4306291 w 6057563"/>
                <a:gd name="connsiteY63" fmla="*/ 3082508 h 3788391"/>
                <a:gd name="connsiteX64" fmla="*/ 4435288 w 6057563"/>
                <a:gd name="connsiteY64" fmla="*/ 3152939 h 3788391"/>
                <a:gd name="connsiteX65" fmla="*/ 4506477 w 6057563"/>
                <a:gd name="connsiteY65" fmla="*/ 3155267 h 3788391"/>
                <a:gd name="connsiteX66" fmla="*/ 4587399 w 6057563"/>
                <a:gd name="connsiteY66" fmla="*/ 3112408 h 3788391"/>
                <a:gd name="connsiteX67" fmla="*/ 4661925 w 6057563"/>
                <a:gd name="connsiteY67" fmla="*/ 3146123 h 3788391"/>
                <a:gd name="connsiteX68" fmla="*/ 4699763 w 6057563"/>
                <a:gd name="connsiteY68" fmla="*/ 3179922 h 3788391"/>
                <a:gd name="connsiteX69" fmla="*/ 4730505 w 6057563"/>
                <a:gd name="connsiteY69" fmla="*/ 3223847 h 3788391"/>
                <a:gd name="connsiteX70" fmla="*/ 4792858 w 6057563"/>
                <a:gd name="connsiteY70" fmla="*/ 3279665 h 3788391"/>
                <a:gd name="connsiteX71" fmla="*/ 4857231 w 6057563"/>
                <a:gd name="connsiteY71" fmla="*/ 3362746 h 3788391"/>
                <a:gd name="connsiteX72" fmla="*/ 4904241 w 6057563"/>
                <a:gd name="connsiteY72" fmla="*/ 3466163 h 3788391"/>
                <a:gd name="connsiteX73" fmla="*/ 4971475 w 6057563"/>
                <a:gd name="connsiteY73" fmla="*/ 3584025 h 3788391"/>
                <a:gd name="connsiteX74" fmla="*/ 5098846 w 6057563"/>
                <a:gd name="connsiteY74" fmla="*/ 3654036 h 3788391"/>
                <a:gd name="connsiteX75" fmla="*/ 5182320 w 6057563"/>
                <a:gd name="connsiteY75" fmla="*/ 3781631 h 3788391"/>
                <a:gd name="connsiteX76" fmla="*/ 6057563 w 6057563"/>
                <a:gd name="connsiteY76" fmla="*/ 3786624 h 3788391"/>
                <a:gd name="connsiteX77" fmla="*/ 6054409 w 6057563"/>
                <a:gd name="connsiteY77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085806 w 6057563"/>
                <a:gd name="connsiteY27" fmla="*/ 758082 h 3788391"/>
                <a:gd name="connsiteX28" fmla="*/ 3002980 w 6057563"/>
                <a:gd name="connsiteY28" fmla="*/ 688508 h 3788391"/>
                <a:gd name="connsiteX29" fmla="*/ 2940539 w 6057563"/>
                <a:gd name="connsiteY29" fmla="*/ 596677 h 3788391"/>
                <a:gd name="connsiteX30" fmla="*/ 2931799 w 6057563"/>
                <a:gd name="connsiteY30" fmla="*/ 469684 h 3788391"/>
                <a:gd name="connsiteX31" fmla="*/ 2964880 w 6057563"/>
                <a:gd name="connsiteY31" fmla="*/ 358650 h 3788391"/>
                <a:gd name="connsiteX32" fmla="*/ 2973202 w 6057563"/>
                <a:gd name="connsiteY32" fmla="*/ 208543 h 3788391"/>
                <a:gd name="connsiteX33" fmla="*/ 2889055 w 6057563"/>
                <a:gd name="connsiteY33" fmla="*/ 37288 h 3788391"/>
                <a:gd name="connsiteX34" fmla="*/ 2768288 w 6057563"/>
                <a:gd name="connsiteY34" fmla="*/ 0 h 3788391"/>
                <a:gd name="connsiteX35" fmla="*/ 2647833 w 6057563"/>
                <a:gd name="connsiteY35" fmla="*/ 45858 h 3788391"/>
                <a:gd name="connsiteX36" fmla="*/ 2356122 w 6057563"/>
                <a:gd name="connsiteY36" fmla="*/ 130005 h 3788391"/>
                <a:gd name="connsiteX37" fmla="*/ 2075632 w 6057563"/>
                <a:gd name="connsiteY37" fmla="*/ 208543 h 3788391"/>
                <a:gd name="connsiteX38" fmla="*/ 1924167 w 6057563"/>
                <a:gd name="connsiteY38" fmla="*/ 253421 h 3788391"/>
                <a:gd name="connsiteX39" fmla="*/ 1626846 w 6057563"/>
                <a:gd name="connsiteY39" fmla="*/ 365618 h 3788391"/>
                <a:gd name="connsiteX40" fmla="*/ 1250989 w 6057563"/>
                <a:gd name="connsiteY40" fmla="*/ 483424 h 3788391"/>
                <a:gd name="connsiteX41" fmla="*/ 908790 w 6057563"/>
                <a:gd name="connsiteY41" fmla="*/ 528302 h 3788391"/>
                <a:gd name="connsiteX42" fmla="*/ 656348 w 6057563"/>
                <a:gd name="connsiteY42" fmla="*/ 533912 h 3788391"/>
                <a:gd name="connsiteX43" fmla="*/ 465614 w 6057563"/>
                <a:gd name="connsiteY43" fmla="*/ 533912 h 3788391"/>
                <a:gd name="connsiteX44" fmla="*/ 235612 w 6057563"/>
                <a:gd name="connsiteY44" fmla="*/ 623669 h 3788391"/>
                <a:gd name="connsiteX45" fmla="*/ 0 w 6057563"/>
                <a:gd name="connsiteY45" fmla="*/ 719036 h 3788391"/>
                <a:gd name="connsiteX46" fmla="*/ 650738 w 6057563"/>
                <a:gd name="connsiteY46" fmla="*/ 1251969 h 3788391"/>
                <a:gd name="connsiteX47" fmla="*/ 1523570 w 6057563"/>
                <a:gd name="connsiteY47" fmla="*/ 2459958 h 3788391"/>
                <a:gd name="connsiteX48" fmla="*/ 1922063 w 6057563"/>
                <a:gd name="connsiteY48" fmla="*/ 3079759 h 3788391"/>
                <a:gd name="connsiteX49" fmla="*/ 2329532 w 6057563"/>
                <a:gd name="connsiteY49" fmla="*/ 3788391 h 3788391"/>
                <a:gd name="connsiteX50" fmla="*/ 2511683 w 6057563"/>
                <a:gd name="connsiteY50" fmla="*/ 3621499 h 3788391"/>
                <a:gd name="connsiteX51" fmla="*/ 2658996 w 6057563"/>
                <a:gd name="connsiteY51" fmla="*/ 3558753 h 3788391"/>
                <a:gd name="connsiteX52" fmla="*/ 2931409 w 6057563"/>
                <a:gd name="connsiteY52" fmla="*/ 3514099 h 3788391"/>
                <a:gd name="connsiteX53" fmla="*/ 3016005 w 6057563"/>
                <a:gd name="connsiteY53" fmla="*/ 3447875 h 3788391"/>
                <a:gd name="connsiteX54" fmla="*/ 3104921 w 6057563"/>
                <a:gd name="connsiteY54" fmla="*/ 3363644 h 3788391"/>
                <a:gd name="connsiteX55" fmla="*/ 3212601 w 6057563"/>
                <a:gd name="connsiteY55" fmla="*/ 3351863 h 3788391"/>
                <a:gd name="connsiteX56" fmla="*/ 3332623 w 6057563"/>
                <a:gd name="connsiteY56" fmla="*/ 3343925 h 3788391"/>
                <a:gd name="connsiteX57" fmla="*/ 3434834 w 6057563"/>
                <a:gd name="connsiteY57" fmla="*/ 3351414 h 3788391"/>
                <a:gd name="connsiteX58" fmla="*/ 3509781 w 6057563"/>
                <a:gd name="connsiteY58" fmla="*/ 3242135 h 3788391"/>
                <a:gd name="connsiteX59" fmla="*/ 3642846 w 6057563"/>
                <a:gd name="connsiteY59" fmla="*/ 3093307 h 3788391"/>
                <a:gd name="connsiteX60" fmla="*/ 3825249 w 6057563"/>
                <a:gd name="connsiteY60" fmla="*/ 3077543 h 3788391"/>
                <a:gd name="connsiteX61" fmla="*/ 4003557 w 6057563"/>
                <a:gd name="connsiteY61" fmla="*/ 3146123 h 3788391"/>
                <a:gd name="connsiteX62" fmla="*/ 4159005 w 6057563"/>
                <a:gd name="connsiteY62" fmla="*/ 3104975 h 3788391"/>
                <a:gd name="connsiteX63" fmla="*/ 4250445 w 6057563"/>
                <a:gd name="connsiteY63" fmla="*/ 3082115 h 3788391"/>
                <a:gd name="connsiteX64" fmla="*/ 4306291 w 6057563"/>
                <a:gd name="connsiteY64" fmla="*/ 3082508 h 3788391"/>
                <a:gd name="connsiteX65" fmla="*/ 4435288 w 6057563"/>
                <a:gd name="connsiteY65" fmla="*/ 3152939 h 3788391"/>
                <a:gd name="connsiteX66" fmla="*/ 4506477 w 6057563"/>
                <a:gd name="connsiteY66" fmla="*/ 3155267 h 3788391"/>
                <a:gd name="connsiteX67" fmla="*/ 4587399 w 6057563"/>
                <a:gd name="connsiteY67" fmla="*/ 3112408 h 3788391"/>
                <a:gd name="connsiteX68" fmla="*/ 4661925 w 6057563"/>
                <a:gd name="connsiteY68" fmla="*/ 3146123 h 3788391"/>
                <a:gd name="connsiteX69" fmla="*/ 4699763 w 6057563"/>
                <a:gd name="connsiteY69" fmla="*/ 3179922 h 3788391"/>
                <a:gd name="connsiteX70" fmla="*/ 4730505 w 6057563"/>
                <a:gd name="connsiteY70" fmla="*/ 3223847 h 3788391"/>
                <a:gd name="connsiteX71" fmla="*/ 4792858 w 6057563"/>
                <a:gd name="connsiteY71" fmla="*/ 3279665 h 3788391"/>
                <a:gd name="connsiteX72" fmla="*/ 4857231 w 6057563"/>
                <a:gd name="connsiteY72" fmla="*/ 3362746 h 3788391"/>
                <a:gd name="connsiteX73" fmla="*/ 4904241 w 6057563"/>
                <a:gd name="connsiteY73" fmla="*/ 3466163 h 3788391"/>
                <a:gd name="connsiteX74" fmla="*/ 4971475 w 6057563"/>
                <a:gd name="connsiteY74" fmla="*/ 3584025 h 3788391"/>
                <a:gd name="connsiteX75" fmla="*/ 5098846 w 6057563"/>
                <a:gd name="connsiteY75" fmla="*/ 3654036 h 3788391"/>
                <a:gd name="connsiteX76" fmla="*/ 5182320 w 6057563"/>
                <a:gd name="connsiteY76" fmla="*/ 3781631 h 3788391"/>
                <a:gd name="connsiteX77" fmla="*/ 6057563 w 6057563"/>
                <a:gd name="connsiteY77" fmla="*/ 3786624 h 3788391"/>
                <a:gd name="connsiteX78" fmla="*/ 6054409 w 6057563"/>
                <a:gd name="connsiteY78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87900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075632 w 6057563"/>
                <a:gd name="connsiteY38" fmla="*/ 208543 h 3788391"/>
                <a:gd name="connsiteX39" fmla="*/ 1924167 w 6057563"/>
                <a:gd name="connsiteY39" fmla="*/ 253421 h 3788391"/>
                <a:gd name="connsiteX40" fmla="*/ 1626846 w 6057563"/>
                <a:gd name="connsiteY40" fmla="*/ 365618 h 3788391"/>
                <a:gd name="connsiteX41" fmla="*/ 1250989 w 6057563"/>
                <a:gd name="connsiteY41" fmla="*/ 483424 h 3788391"/>
                <a:gd name="connsiteX42" fmla="*/ 908790 w 6057563"/>
                <a:gd name="connsiteY42" fmla="*/ 528302 h 3788391"/>
                <a:gd name="connsiteX43" fmla="*/ 656348 w 6057563"/>
                <a:gd name="connsiteY43" fmla="*/ 533912 h 3788391"/>
                <a:gd name="connsiteX44" fmla="*/ 465614 w 6057563"/>
                <a:gd name="connsiteY44" fmla="*/ 533912 h 3788391"/>
                <a:gd name="connsiteX45" fmla="*/ 235612 w 6057563"/>
                <a:gd name="connsiteY45" fmla="*/ 623669 h 3788391"/>
                <a:gd name="connsiteX46" fmla="*/ 0 w 6057563"/>
                <a:gd name="connsiteY46" fmla="*/ 719036 h 3788391"/>
                <a:gd name="connsiteX47" fmla="*/ 650738 w 6057563"/>
                <a:gd name="connsiteY47" fmla="*/ 1251969 h 3788391"/>
                <a:gd name="connsiteX48" fmla="*/ 1523570 w 6057563"/>
                <a:gd name="connsiteY48" fmla="*/ 2459958 h 3788391"/>
                <a:gd name="connsiteX49" fmla="*/ 1922063 w 6057563"/>
                <a:gd name="connsiteY49" fmla="*/ 3079759 h 3788391"/>
                <a:gd name="connsiteX50" fmla="*/ 2329532 w 6057563"/>
                <a:gd name="connsiteY50" fmla="*/ 3788391 h 3788391"/>
                <a:gd name="connsiteX51" fmla="*/ 2511683 w 6057563"/>
                <a:gd name="connsiteY51" fmla="*/ 3621499 h 3788391"/>
                <a:gd name="connsiteX52" fmla="*/ 2658996 w 6057563"/>
                <a:gd name="connsiteY52" fmla="*/ 3558753 h 3788391"/>
                <a:gd name="connsiteX53" fmla="*/ 2931409 w 6057563"/>
                <a:gd name="connsiteY53" fmla="*/ 3514099 h 3788391"/>
                <a:gd name="connsiteX54" fmla="*/ 3016005 w 6057563"/>
                <a:gd name="connsiteY54" fmla="*/ 3447875 h 3788391"/>
                <a:gd name="connsiteX55" fmla="*/ 3104921 w 6057563"/>
                <a:gd name="connsiteY55" fmla="*/ 3363644 h 3788391"/>
                <a:gd name="connsiteX56" fmla="*/ 3212601 w 6057563"/>
                <a:gd name="connsiteY56" fmla="*/ 3351863 h 3788391"/>
                <a:gd name="connsiteX57" fmla="*/ 3332623 w 6057563"/>
                <a:gd name="connsiteY57" fmla="*/ 3343925 h 3788391"/>
                <a:gd name="connsiteX58" fmla="*/ 3434834 w 6057563"/>
                <a:gd name="connsiteY58" fmla="*/ 3351414 h 3788391"/>
                <a:gd name="connsiteX59" fmla="*/ 3509781 w 6057563"/>
                <a:gd name="connsiteY59" fmla="*/ 3242135 h 3788391"/>
                <a:gd name="connsiteX60" fmla="*/ 3642846 w 6057563"/>
                <a:gd name="connsiteY60" fmla="*/ 3093307 h 3788391"/>
                <a:gd name="connsiteX61" fmla="*/ 3825249 w 6057563"/>
                <a:gd name="connsiteY61" fmla="*/ 3077543 h 3788391"/>
                <a:gd name="connsiteX62" fmla="*/ 4003557 w 6057563"/>
                <a:gd name="connsiteY62" fmla="*/ 3146123 h 3788391"/>
                <a:gd name="connsiteX63" fmla="*/ 4159005 w 6057563"/>
                <a:gd name="connsiteY63" fmla="*/ 3104975 h 3788391"/>
                <a:gd name="connsiteX64" fmla="*/ 4250445 w 6057563"/>
                <a:gd name="connsiteY64" fmla="*/ 3082115 h 3788391"/>
                <a:gd name="connsiteX65" fmla="*/ 4306291 w 6057563"/>
                <a:gd name="connsiteY65" fmla="*/ 3082508 h 3788391"/>
                <a:gd name="connsiteX66" fmla="*/ 4435288 w 6057563"/>
                <a:gd name="connsiteY66" fmla="*/ 3152939 h 3788391"/>
                <a:gd name="connsiteX67" fmla="*/ 4506477 w 6057563"/>
                <a:gd name="connsiteY67" fmla="*/ 3155267 h 3788391"/>
                <a:gd name="connsiteX68" fmla="*/ 4587399 w 6057563"/>
                <a:gd name="connsiteY68" fmla="*/ 3112408 h 3788391"/>
                <a:gd name="connsiteX69" fmla="*/ 4661925 w 6057563"/>
                <a:gd name="connsiteY69" fmla="*/ 3146123 h 3788391"/>
                <a:gd name="connsiteX70" fmla="*/ 4699763 w 6057563"/>
                <a:gd name="connsiteY70" fmla="*/ 3179922 h 3788391"/>
                <a:gd name="connsiteX71" fmla="*/ 4730505 w 6057563"/>
                <a:gd name="connsiteY71" fmla="*/ 3223847 h 3788391"/>
                <a:gd name="connsiteX72" fmla="*/ 4792858 w 6057563"/>
                <a:gd name="connsiteY72" fmla="*/ 3279665 h 3788391"/>
                <a:gd name="connsiteX73" fmla="*/ 4857231 w 6057563"/>
                <a:gd name="connsiteY73" fmla="*/ 3362746 h 3788391"/>
                <a:gd name="connsiteX74" fmla="*/ 4904241 w 6057563"/>
                <a:gd name="connsiteY74" fmla="*/ 3466163 h 3788391"/>
                <a:gd name="connsiteX75" fmla="*/ 4971475 w 6057563"/>
                <a:gd name="connsiteY75" fmla="*/ 3584025 h 3788391"/>
                <a:gd name="connsiteX76" fmla="*/ 5098846 w 6057563"/>
                <a:gd name="connsiteY76" fmla="*/ 3654036 h 3788391"/>
                <a:gd name="connsiteX77" fmla="*/ 5182320 w 6057563"/>
                <a:gd name="connsiteY77" fmla="*/ 3781631 h 3788391"/>
                <a:gd name="connsiteX78" fmla="*/ 6057563 w 6057563"/>
                <a:gd name="connsiteY78" fmla="*/ 3786624 h 3788391"/>
                <a:gd name="connsiteX79" fmla="*/ 6054409 w 6057563"/>
                <a:gd name="connsiteY79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075632 w 6057563"/>
                <a:gd name="connsiteY38" fmla="*/ 208543 h 3788391"/>
                <a:gd name="connsiteX39" fmla="*/ 1924167 w 6057563"/>
                <a:gd name="connsiteY39" fmla="*/ 253421 h 3788391"/>
                <a:gd name="connsiteX40" fmla="*/ 1626846 w 6057563"/>
                <a:gd name="connsiteY40" fmla="*/ 365618 h 3788391"/>
                <a:gd name="connsiteX41" fmla="*/ 1250989 w 6057563"/>
                <a:gd name="connsiteY41" fmla="*/ 483424 h 3788391"/>
                <a:gd name="connsiteX42" fmla="*/ 908790 w 6057563"/>
                <a:gd name="connsiteY42" fmla="*/ 528302 h 3788391"/>
                <a:gd name="connsiteX43" fmla="*/ 656348 w 6057563"/>
                <a:gd name="connsiteY43" fmla="*/ 533912 h 3788391"/>
                <a:gd name="connsiteX44" fmla="*/ 465614 w 6057563"/>
                <a:gd name="connsiteY44" fmla="*/ 533912 h 3788391"/>
                <a:gd name="connsiteX45" fmla="*/ 235612 w 6057563"/>
                <a:gd name="connsiteY45" fmla="*/ 623669 h 3788391"/>
                <a:gd name="connsiteX46" fmla="*/ 0 w 6057563"/>
                <a:gd name="connsiteY46" fmla="*/ 719036 h 3788391"/>
                <a:gd name="connsiteX47" fmla="*/ 650738 w 6057563"/>
                <a:gd name="connsiteY47" fmla="*/ 1251969 h 3788391"/>
                <a:gd name="connsiteX48" fmla="*/ 1523570 w 6057563"/>
                <a:gd name="connsiteY48" fmla="*/ 2459958 h 3788391"/>
                <a:gd name="connsiteX49" fmla="*/ 1922063 w 6057563"/>
                <a:gd name="connsiteY49" fmla="*/ 3079759 h 3788391"/>
                <a:gd name="connsiteX50" fmla="*/ 2329532 w 6057563"/>
                <a:gd name="connsiteY50" fmla="*/ 3788391 h 3788391"/>
                <a:gd name="connsiteX51" fmla="*/ 2511683 w 6057563"/>
                <a:gd name="connsiteY51" fmla="*/ 3621499 h 3788391"/>
                <a:gd name="connsiteX52" fmla="*/ 2658996 w 6057563"/>
                <a:gd name="connsiteY52" fmla="*/ 3558753 h 3788391"/>
                <a:gd name="connsiteX53" fmla="*/ 2931409 w 6057563"/>
                <a:gd name="connsiteY53" fmla="*/ 3514099 h 3788391"/>
                <a:gd name="connsiteX54" fmla="*/ 3016005 w 6057563"/>
                <a:gd name="connsiteY54" fmla="*/ 3447875 h 3788391"/>
                <a:gd name="connsiteX55" fmla="*/ 3104921 w 6057563"/>
                <a:gd name="connsiteY55" fmla="*/ 3363644 h 3788391"/>
                <a:gd name="connsiteX56" fmla="*/ 3212601 w 6057563"/>
                <a:gd name="connsiteY56" fmla="*/ 3351863 h 3788391"/>
                <a:gd name="connsiteX57" fmla="*/ 3332623 w 6057563"/>
                <a:gd name="connsiteY57" fmla="*/ 3343925 h 3788391"/>
                <a:gd name="connsiteX58" fmla="*/ 3434834 w 6057563"/>
                <a:gd name="connsiteY58" fmla="*/ 3351414 h 3788391"/>
                <a:gd name="connsiteX59" fmla="*/ 3509781 w 6057563"/>
                <a:gd name="connsiteY59" fmla="*/ 3242135 h 3788391"/>
                <a:gd name="connsiteX60" fmla="*/ 3642846 w 6057563"/>
                <a:gd name="connsiteY60" fmla="*/ 3093307 h 3788391"/>
                <a:gd name="connsiteX61" fmla="*/ 3825249 w 6057563"/>
                <a:gd name="connsiteY61" fmla="*/ 3077543 h 3788391"/>
                <a:gd name="connsiteX62" fmla="*/ 4003557 w 6057563"/>
                <a:gd name="connsiteY62" fmla="*/ 3146123 h 3788391"/>
                <a:gd name="connsiteX63" fmla="*/ 4159005 w 6057563"/>
                <a:gd name="connsiteY63" fmla="*/ 3104975 h 3788391"/>
                <a:gd name="connsiteX64" fmla="*/ 4250445 w 6057563"/>
                <a:gd name="connsiteY64" fmla="*/ 3082115 h 3788391"/>
                <a:gd name="connsiteX65" fmla="*/ 4306291 w 6057563"/>
                <a:gd name="connsiteY65" fmla="*/ 3082508 h 3788391"/>
                <a:gd name="connsiteX66" fmla="*/ 4435288 w 6057563"/>
                <a:gd name="connsiteY66" fmla="*/ 3152939 h 3788391"/>
                <a:gd name="connsiteX67" fmla="*/ 4506477 w 6057563"/>
                <a:gd name="connsiteY67" fmla="*/ 3155267 h 3788391"/>
                <a:gd name="connsiteX68" fmla="*/ 4587399 w 6057563"/>
                <a:gd name="connsiteY68" fmla="*/ 3112408 h 3788391"/>
                <a:gd name="connsiteX69" fmla="*/ 4661925 w 6057563"/>
                <a:gd name="connsiteY69" fmla="*/ 3146123 h 3788391"/>
                <a:gd name="connsiteX70" fmla="*/ 4699763 w 6057563"/>
                <a:gd name="connsiteY70" fmla="*/ 3179922 h 3788391"/>
                <a:gd name="connsiteX71" fmla="*/ 4730505 w 6057563"/>
                <a:gd name="connsiteY71" fmla="*/ 3223847 h 3788391"/>
                <a:gd name="connsiteX72" fmla="*/ 4792858 w 6057563"/>
                <a:gd name="connsiteY72" fmla="*/ 3279665 h 3788391"/>
                <a:gd name="connsiteX73" fmla="*/ 4857231 w 6057563"/>
                <a:gd name="connsiteY73" fmla="*/ 3362746 h 3788391"/>
                <a:gd name="connsiteX74" fmla="*/ 4904241 w 6057563"/>
                <a:gd name="connsiteY74" fmla="*/ 3466163 h 3788391"/>
                <a:gd name="connsiteX75" fmla="*/ 4971475 w 6057563"/>
                <a:gd name="connsiteY75" fmla="*/ 3584025 h 3788391"/>
                <a:gd name="connsiteX76" fmla="*/ 5098846 w 6057563"/>
                <a:gd name="connsiteY76" fmla="*/ 3654036 h 3788391"/>
                <a:gd name="connsiteX77" fmla="*/ 5182320 w 6057563"/>
                <a:gd name="connsiteY77" fmla="*/ 3781631 h 3788391"/>
                <a:gd name="connsiteX78" fmla="*/ 6057563 w 6057563"/>
                <a:gd name="connsiteY78" fmla="*/ 3786624 h 3788391"/>
                <a:gd name="connsiteX79" fmla="*/ 6054409 w 6057563"/>
                <a:gd name="connsiteY79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075632 w 6057563"/>
                <a:gd name="connsiteY38" fmla="*/ 208543 h 3788391"/>
                <a:gd name="connsiteX39" fmla="*/ 1924167 w 6057563"/>
                <a:gd name="connsiteY39" fmla="*/ 253421 h 3788391"/>
                <a:gd name="connsiteX40" fmla="*/ 1553027 w 6057563"/>
                <a:gd name="connsiteY40" fmla="*/ 398955 h 3788391"/>
                <a:gd name="connsiteX41" fmla="*/ 1250989 w 6057563"/>
                <a:gd name="connsiteY41" fmla="*/ 483424 h 3788391"/>
                <a:gd name="connsiteX42" fmla="*/ 908790 w 6057563"/>
                <a:gd name="connsiteY42" fmla="*/ 528302 h 3788391"/>
                <a:gd name="connsiteX43" fmla="*/ 656348 w 6057563"/>
                <a:gd name="connsiteY43" fmla="*/ 533912 h 3788391"/>
                <a:gd name="connsiteX44" fmla="*/ 465614 w 6057563"/>
                <a:gd name="connsiteY44" fmla="*/ 533912 h 3788391"/>
                <a:gd name="connsiteX45" fmla="*/ 235612 w 6057563"/>
                <a:gd name="connsiteY45" fmla="*/ 623669 h 3788391"/>
                <a:gd name="connsiteX46" fmla="*/ 0 w 6057563"/>
                <a:gd name="connsiteY46" fmla="*/ 719036 h 3788391"/>
                <a:gd name="connsiteX47" fmla="*/ 650738 w 6057563"/>
                <a:gd name="connsiteY47" fmla="*/ 1251969 h 3788391"/>
                <a:gd name="connsiteX48" fmla="*/ 1523570 w 6057563"/>
                <a:gd name="connsiteY48" fmla="*/ 2459958 h 3788391"/>
                <a:gd name="connsiteX49" fmla="*/ 1922063 w 6057563"/>
                <a:gd name="connsiteY49" fmla="*/ 3079759 h 3788391"/>
                <a:gd name="connsiteX50" fmla="*/ 2329532 w 6057563"/>
                <a:gd name="connsiteY50" fmla="*/ 3788391 h 3788391"/>
                <a:gd name="connsiteX51" fmla="*/ 2511683 w 6057563"/>
                <a:gd name="connsiteY51" fmla="*/ 3621499 h 3788391"/>
                <a:gd name="connsiteX52" fmla="*/ 2658996 w 6057563"/>
                <a:gd name="connsiteY52" fmla="*/ 3558753 h 3788391"/>
                <a:gd name="connsiteX53" fmla="*/ 2931409 w 6057563"/>
                <a:gd name="connsiteY53" fmla="*/ 3514099 h 3788391"/>
                <a:gd name="connsiteX54" fmla="*/ 3016005 w 6057563"/>
                <a:gd name="connsiteY54" fmla="*/ 3447875 h 3788391"/>
                <a:gd name="connsiteX55" fmla="*/ 3104921 w 6057563"/>
                <a:gd name="connsiteY55" fmla="*/ 3363644 h 3788391"/>
                <a:gd name="connsiteX56" fmla="*/ 3212601 w 6057563"/>
                <a:gd name="connsiteY56" fmla="*/ 3351863 h 3788391"/>
                <a:gd name="connsiteX57" fmla="*/ 3332623 w 6057563"/>
                <a:gd name="connsiteY57" fmla="*/ 3343925 h 3788391"/>
                <a:gd name="connsiteX58" fmla="*/ 3434834 w 6057563"/>
                <a:gd name="connsiteY58" fmla="*/ 3351414 h 3788391"/>
                <a:gd name="connsiteX59" fmla="*/ 3509781 w 6057563"/>
                <a:gd name="connsiteY59" fmla="*/ 3242135 h 3788391"/>
                <a:gd name="connsiteX60" fmla="*/ 3642846 w 6057563"/>
                <a:gd name="connsiteY60" fmla="*/ 3093307 h 3788391"/>
                <a:gd name="connsiteX61" fmla="*/ 3825249 w 6057563"/>
                <a:gd name="connsiteY61" fmla="*/ 3077543 h 3788391"/>
                <a:gd name="connsiteX62" fmla="*/ 4003557 w 6057563"/>
                <a:gd name="connsiteY62" fmla="*/ 3146123 h 3788391"/>
                <a:gd name="connsiteX63" fmla="*/ 4159005 w 6057563"/>
                <a:gd name="connsiteY63" fmla="*/ 3104975 h 3788391"/>
                <a:gd name="connsiteX64" fmla="*/ 4250445 w 6057563"/>
                <a:gd name="connsiteY64" fmla="*/ 3082115 h 3788391"/>
                <a:gd name="connsiteX65" fmla="*/ 4306291 w 6057563"/>
                <a:gd name="connsiteY65" fmla="*/ 3082508 h 3788391"/>
                <a:gd name="connsiteX66" fmla="*/ 4435288 w 6057563"/>
                <a:gd name="connsiteY66" fmla="*/ 3152939 h 3788391"/>
                <a:gd name="connsiteX67" fmla="*/ 4506477 w 6057563"/>
                <a:gd name="connsiteY67" fmla="*/ 3155267 h 3788391"/>
                <a:gd name="connsiteX68" fmla="*/ 4587399 w 6057563"/>
                <a:gd name="connsiteY68" fmla="*/ 3112408 h 3788391"/>
                <a:gd name="connsiteX69" fmla="*/ 4661925 w 6057563"/>
                <a:gd name="connsiteY69" fmla="*/ 3146123 h 3788391"/>
                <a:gd name="connsiteX70" fmla="*/ 4699763 w 6057563"/>
                <a:gd name="connsiteY70" fmla="*/ 3179922 h 3788391"/>
                <a:gd name="connsiteX71" fmla="*/ 4730505 w 6057563"/>
                <a:gd name="connsiteY71" fmla="*/ 3223847 h 3788391"/>
                <a:gd name="connsiteX72" fmla="*/ 4792858 w 6057563"/>
                <a:gd name="connsiteY72" fmla="*/ 3279665 h 3788391"/>
                <a:gd name="connsiteX73" fmla="*/ 4857231 w 6057563"/>
                <a:gd name="connsiteY73" fmla="*/ 3362746 h 3788391"/>
                <a:gd name="connsiteX74" fmla="*/ 4904241 w 6057563"/>
                <a:gd name="connsiteY74" fmla="*/ 3466163 h 3788391"/>
                <a:gd name="connsiteX75" fmla="*/ 4971475 w 6057563"/>
                <a:gd name="connsiteY75" fmla="*/ 3584025 h 3788391"/>
                <a:gd name="connsiteX76" fmla="*/ 5098846 w 6057563"/>
                <a:gd name="connsiteY76" fmla="*/ 3654036 h 3788391"/>
                <a:gd name="connsiteX77" fmla="*/ 5182320 w 6057563"/>
                <a:gd name="connsiteY77" fmla="*/ 3781631 h 3788391"/>
                <a:gd name="connsiteX78" fmla="*/ 6057563 w 6057563"/>
                <a:gd name="connsiteY78" fmla="*/ 3786624 h 3788391"/>
                <a:gd name="connsiteX79" fmla="*/ 6054409 w 6057563"/>
                <a:gd name="connsiteY79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1924167 w 6057563"/>
                <a:gd name="connsiteY39" fmla="*/ 253421 h 3788391"/>
                <a:gd name="connsiteX40" fmla="*/ 1553027 w 6057563"/>
                <a:gd name="connsiteY40" fmla="*/ 398955 h 3788391"/>
                <a:gd name="connsiteX41" fmla="*/ 1250989 w 6057563"/>
                <a:gd name="connsiteY41" fmla="*/ 483424 h 3788391"/>
                <a:gd name="connsiteX42" fmla="*/ 908790 w 6057563"/>
                <a:gd name="connsiteY42" fmla="*/ 528302 h 3788391"/>
                <a:gd name="connsiteX43" fmla="*/ 656348 w 6057563"/>
                <a:gd name="connsiteY43" fmla="*/ 533912 h 3788391"/>
                <a:gd name="connsiteX44" fmla="*/ 465614 w 6057563"/>
                <a:gd name="connsiteY44" fmla="*/ 533912 h 3788391"/>
                <a:gd name="connsiteX45" fmla="*/ 235612 w 6057563"/>
                <a:gd name="connsiteY45" fmla="*/ 623669 h 3788391"/>
                <a:gd name="connsiteX46" fmla="*/ 0 w 6057563"/>
                <a:gd name="connsiteY46" fmla="*/ 719036 h 3788391"/>
                <a:gd name="connsiteX47" fmla="*/ 650738 w 6057563"/>
                <a:gd name="connsiteY47" fmla="*/ 1251969 h 3788391"/>
                <a:gd name="connsiteX48" fmla="*/ 1523570 w 6057563"/>
                <a:gd name="connsiteY48" fmla="*/ 2459958 h 3788391"/>
                <a:gd name="connsiteX49" fmla="*/ 1922063 w 6057563"/>
                <a:gd name="connsiteY49" fmla="*/ 3079759 h 3788391"/>
                <a:gd name="connsiteX50" fmla="*/ 2329532 w 6057563"/>
                <a:gd name="connsiteY50" fmla="*/ 3788391 h 3788391"/>
                <a:gd name="connsiteX51" fmla="*/ 2511683 w 6057563"/>
                <a:gd name="connsiteY51" fmla="*/ 3621499 h 3788391"/>
                <a:gd name="connsiteX52" fmla="*/ 2658996 w 6057563"/>
                <a:gd name="connsiteY52" fmla="*/ 3558753 h 3788391"/>
                <a:gd name="connsiteX53" fmla="*/ 2931409 w 6057563"/>
                <a:gd name="connsiteY53" fmla="*/ 3514099 h 3788391"/>
                <a:gd name="connsiteX54" fmla="*/ 3016005 w 6057563"/>
                <a:gd name="connsiteY54" fmla="*/ 3447875 h 3788391"/>
                <a:gd name="connsiteX55" fmla="*/ 3104921 w 6057563"/>
                <a:gd name="connsiteY55" fmla="*/ 3363644 h 3788391"/>
                <a:gd name="connsiteX56" fmla="*/ 3212601 w 6057563"/>
                <a:gd name="connsiteY56" fmla="*/ 3351863 h 3788391"/>
                <a:gd name="connsiteX57" fmla="*/ 3332623 w 6057563"/>
                <a:gd name="connsiteY57" fmla="*/ 3343925 h 3788391"/>
                <a:gd name="connsiteX58" fmla="*/ 3434834 w 6057563"/>
                <a:gd name="connsiteY58" fmla="*/ 3351414 h 3788391"/>
                <a:gd name="connsiteX59" fmla="*/ 3509781 w 6057563"/>
                <a:gd name="connsiteY59" fmla="*/ 3242135 h 3788391"/>
                <a:gd name="connsiteX60" fmla="*/ 3642846 w 6057563"/>
                <a:gd name="connsiteY60" fmla="*/ 3093307 h 3788391"/>
                <a:gd name="connsiteX61" fmla="*/ 3825249 w 6057563"/>
                <a:gd name="connsiteY61" fmla="*/ 3077543 h 3788391"/>
                <a:gd name="connsiteX62" fmla="*/ 4003557 w 6057563"/>
                <a:gd name="connsiteY62" fmla="*/ 3146123 h 3788391"/>
                <a:gd name="connsiteX63" fmla="*/ 4159005 w 6057563"/>
                <a:gd name="connsiteY63" fmla="*/ 3104975 h 3788391"/>
                <a:gd name="connsiteX64" fmla="*/ 4250445 w 6057563"/>
                <a:gd name="connsiteY64" fmla="*/ 3082115 h 3788391"/>
                <a:gd name="connsiteX65" fmla="*/ 4306291 w 6057563"/>
                <a:gd name="connsiteY65" fmla="*/ 3082508 h 3788391"/>
                <a:gd name="connsiteX66" fmla="*/ 4435288 w 6057563"/>
                <a:gd name="connsiteY66" fmla="*/ 3152939 h 3788391"/>
                <a:gd name="connsiteX67" fmla="*/ 4506477 w 6057563"/>
                <a:gd name="connsiteY67" fmla="*/ 3155267 h 3788391"/>
                <a:gd name="connsiteX68" fmla="*/ 4587399 w 6057563"/>
                <a:gd name="connsiteY68" fmla="*/ 3112408 h 3788391"/>
                <a:gd name="connsiteX69" fmla="*/ 4661925 w 6057563"/>
                <a:gd name="connsiteY69" fmla="*/ 3146123 h 3788391"/>
                <a:gd name="connsiteX70" fmla="*/ 4699763 w 6057563"/>
                <a:gd name="connsiteY70" fmla="*/ 3179922 h 3788391"/>
                <a:gd name="connsiteX71" fmla="*/ 4730505 w 6057563"/>
                <a:gd name="connsiteY71" fmla="*/ 3223847 h 3788391"/>
                <a:gd name="connsiteX72" fmla="*/ 4792858 w 6057563"/>
                <a:gd name="connsiteY72" fmla="*/ 3279665 h 3788391"/>
                <a:gd name="connsiteX73" fmla="*/ 4857231 w 6057563"/>
                <a:gd name="connsiteY73" fmla="*/ 3362746 h 3788391"/>
                <a:gd name="connsiteX74" fmla="*/ 4904241 w 6057563"/>
                <a:gd name="connsiteY74" fmla="*/ 3466163 h 3788391"/>
                <a:gd name="connsiteX75" fmla="*/ 4971475 w 6057563"/>
                <a:gd name="connsiteY75" fmla="*/ 3584025 h 3788391"/>
                <a:gd name="connsiteX76" fmla="*/ 5098846 w 6057563"/>
                <a:gd name="connsiteY76" fmla="*/ 3654036 h 3788391"/>
                <a:gd name="connsiteX77" fmla="*/ 5182320 w 6057563"/>
                <a:gd name="connsiteY77" fmla="*/ 3781631 h 3788391"/>
                <a:gd name="connsiteX78" fmla="*/ 6057563 w 6057563"/>
                <a:gd name="connsiteY78" fmla="*/ 3786624 h 3788391"/>
                <a:gd name="connsiteX79" fmla="*/ 6054409 w 6057563"/>
                <a:gd name="connsiteY79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553027 w 6057563"/>
                <a:gd name="connsiteY40" fmla="*/ 398955 h 3788391"/>
                <a:gd name="connsiteX41" fmla="*/ 1250989 w 6057563"/>
                <a:gd name="connsiteY41" fmla="*/ 483424 h 3788391"/>
                <a:gd name="connsiteX42" fmla="*/ 908790 w 6057563"/>
                <a:gd name="connsiteY42" fmla="*/ 528302 h 3788391"/>
                <a:gd name="connsiteX43" fmla="*/ 656348 w 6057563"/>
                <a:gd name="connsiteY43" fmla="*/ 533912 h 3788391"/>
                <a:gd name="connsiteX44" fmla="*/ 465614 w 6057563"/>
                <a:gd name="connsiteY44" fmla="*/ 533912 h 3788391"/>
                <a:gd name="connsiteX45" fmla="*/ 235612 w 6057563"/>
                <a:gd name="connsiteY45" fmla="*/ 623669 h 3788391"/>
                <a:gd name="connsiteX46" fmla="*/ 0 w 6057563"/>
                <a:gd name="connsiteY46" fmla="*/ 719036 h 3788391"/>
                <a:gd name="connsiteX47" fmla="*/ 650738 w 6057563"/>
                <a:gd name="connsiteY47" fmla="*/ 1251969 h 3788391"/>
                <a:gd name="connsiteX48" fmla="*/ 1523570 w 6057563"/>
                <a:gd name="connsiteY48" fmla="*/ 2459958 h 3788391"/>
                <a:gd name="connsiteX49" fmla="*/ 1922063 w 6057563"/>
                <a:gd name="connsiteY49" fmla="*/ 3079759 h 3788391"/>
                <a:gd name="connsiteX50" fmla="*/ 2329532 w 6057563"/>
                <a:gd name="connsiteY50" fmla="*/ 3788391 h 3788391"/>
                <a:gd name="connsiteX51" fmla="*/ 2511683 w 6057563"/>
                <a:gd name="connsiteY51" fmla="*/ 3621499 h 3788391"/>
                <a:gd name="connsiteX52" fmla="*/ 2658996 w 6057563"/>
                <a:gd name="connsiteY52" fmla="*/ 3558753 h 3788391"/>
                <a:gd name="connsiteX53" fmla="*/ 2931409 w 6057563"/>
                <a:gd name="connsiteY53" fmla="*/ 3514099 h 3788391"/>
                <a:gd name="connsiteX54" fmla="*/ 3016005 w 6057563"/>
                <a:gd name="connsiteY54" fmla="*/ 3447875 h 3788391"/>
                <a:gd name="connsiteX55" fmla="*/ 3104921 w 6057563"/>
                <a:gd name="connsiteY55" fmla="*/ 3363644 h 3788391"/>
                <a:gd name="connsiteX56" fmla="*/ 3212601 w 6057563"/>
                <a:gd name="connsiteY56" fmla="*/ 3351863 h 3788391"/>
                <a:gd name="connsiteX57" fmla="*/ 3332623 w 6057563"/>
                <a:gd name="connsiteY57" fmla="*/ 3343925 h 3788391"/>
                <a:gd name="connsiteX58" fmla="*/ 3434834 w 6057563"/>
                <a:gd name="connsiteY58" fmla="*/ 3351414 h 3788391"/>
                <a:gd name="connsiteX59" fmla="*/ 3509781 w 6057563"/>
                <a:gd name="connsiteY59" fmla="*/ 3242135 h 3788391"/>
                <a:gd name="connsiteX60" fmla="*/ 3642846 w 6057563"/>
                <a:gd name="connsiteY60" fmla="*/ 3093307 h 3788391"/>
                <a:gd name="connsiteX61" fmla="*/ 3825249 w 6057563"/>
                <a:gd name="connsiteY61" fmla="*/ 3077543 h 3788391"/>
                <a:gd name="connsiteX62" fmla="*/ 4003557 w 6057563"/>
                <a:gd name="connsiteY62" fmla="*/ 3146123 h 3788391"/>
                <a:gd name="connsiteX63" fmla="*/ 4159005 w 6057563"/>
                <a:gd name="connsiteY63" fmla="*/ 3104975 h 3788391"/>
                <a:gd name="connsiteX64" fmla="*/ 4250445 w 6057563"/>
                <a:gd name="connsiteY64" fmla="*/ 3082115 h 3788391"/>
                <a:gd name="connsiteX65" fmla="*/ 4306291 w 6057563"/>
                <a:gd name="connsiteY65" fmla="*/ 3082508 h 3788391"/>
                <a:gd name="connsiteX66" fmla="*/ 4435288 w 6057563"/>
                <a:gd name="connsiteY66" fmla="*/ 3152939 h 3788391"/>
                <a:gd name="connsiteX67" fmla="*/ 4506477 w 6057563"/>
                <a:gd name="connsiteY67" fmla="*/ 3155267 h 3788391"/>
                <a:gd name="connsiteX68" fmla="*/ 4587399 w 6057563"/>
                <a:gd name="connsiteY68" fmla="*/ 3112408 h 3788391"/>
                <a:gd name="connsiteX69" fmla="*/ 4661925 w 6057563"/>
                <a:gd name="connsiteY69" fmla="*/ 3146123 h 3788391"/>
                <a:gd name="connsiteX70" fmla="*/ 4699763 w 6057563"/>
                <a:gd name="connsiteY70" fmla="*/ 3179922 h 3788391"/>
                <a:gd name="connsiteX71" fmla="*/ 4730505 w 6057563"/>
                <a:gd name="connsiteY71" fmla="*/ 3223847 h 3788391"/>
                <a:gd name="connsiteX72" fmla="*/ 4792858 w 6057563"/>
                <a:gd name="connsiteY72" fmla="*/ 3279665 h 3788391"/>
                <a:gd name="connsiteX73" fmla="*/ 4857231 w 6057563"/>
                <a:gd name="connsiteY73" fmla="*/ 3362746 h 3788391"/>
                <a:gd name="connsiteX74" fmla="*/ 4904241 w 6057563"/>
                <a:gd name="connsiteY74" fmla="*/ 3466163 h 3788391"/>
                <a:gd name="connsiteX75" fmla="*/ 4971475 w 6057563"/>
                <a:gd name="connsiteY75" fmla="*/ 3584025 h 3788391"/>
                <a:gd name="connsiteX76" fmla="*/ 5098846 w 6057563"/>
                <a:gd name="connsiteY76" fmla="*/ 3654036 h 3788391"/>
                <a:gd name="connsiteX77" fmla="*/ 5182320 w 6057563"/>
                <a:gd name="connsiteY77" fmla="*/ 3781631 h 3788391"/>
                <a:gd name="connsiteX78" fmla="*/ 6057563 w 6057563"/>
                <a:gd name="connsiteY78" fmla="*/ 3786624 h 3788391"/>
                <a:gd name="connsiteX79" fmla="*/ 6054409 w 6057563"/>
                <a:gd name="connsiteY79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553027 w 6057563"/>
                <a:gd name="connsiteY41" fmla="*/ 398955 h 3788391"/>
                <a:gd name="connsiteX42" fmla="*/ 1250989 w 6057563"/>
                <a:gd name="connsiteY42" fmla="*/ 483424 h 3788391"/>
                <a:gd name="connsiteX43" fmla="*/ 908790 w 6057563"/>
                <a:gd name="connsiteY43" fmla="*/ 528302 h 3788391"/>
                <a:gd name="connsiteX44" fmla="*/ 656348 w 6057563"/>
                <a:gd name="connsiteY44" fmla="*/ 533912 h 3788391"/>
                <a:gd name="connsiteX45" fmla="*/ 465614 w 6057563"/>
                <a:gd name="connsiteY45" fmla="*/ 533912 h 3788391"/>
                <a:gd name="connsiteX46" fmla="*/ 235612 w 6057563"/>
                <a:gd name="connsiteY46" fmla="*/ 623669 h 3788391"/>
                <a:gd name="connsiteX47" fmla="*/ 0 w 6057563"/>
                <a:gd name="connsiteY47" fmla="*/ 719036 h 3788391"/>
                <a:gd name="connsiteX48" fmla="*/ 650738 w 6057563"/>
                <a:gd name="connsiteY48" fmla="*/ 1251969 h 3788391"/>
                <a:gd name="connsiteX49" fmla="*/ 1523570 w 6057563"/>
                <a:gd name="connsiteY49" fmla="*/ 2459958 h 3788391"/>
                <a:gd name="connsiteX50" fmla="*/ 1922063 w 6057563"/>
                <a:gd name="connsiteY50" fmla="*/ 3079759 h 3788391"/>
                <a:gd name="connsiteX51" fmla="*/ 2329532 w 6057563"/>
                <a:gd name="connsiteY51" fmla="*/ 3788391 h 3788391"/>
                <a:gd name="connsiteX52" fmla="*/ 2511683 w 6057563"/>
                <a:gd name="connsiteY52" fmla="*/ 3621499 h 3788391"/>
                <a:gd name="connsiteX53" fmla="*/ 2658996 w 6057563"/>
                <a:gd name="connsiteY53" fmla="*/ 3558753 h 3788391"/>
                <a:gd name="connsiteX54" fmla="*/ 2931409 w 6057563"/>
                <a:gd name="connsiteY54" fmla="*/ 3514099 h 3788391"/>
                <a:gd name="connsiteX55" fmla="*/ 3016005 w 6057563"/>
                <a:gd name="connsiteY55" fmla="*/ 3447875 h 3788391"/>
                <a:gd name="connsiteX56" fmla="*/ 3104921 w 6057563"/>
                <a:gd name="connsiteY56" fmla="*/ 3363644 h 3788391"/>
                <a:gd name="connsiteX57" fmla="*/ 3212601 w 6057563"/>
                <a:gd name="connsiteY57" fmla="*/ 3351863 h 3788391"/>
                <a:gd name="connsiteX58" fmla="*/ 3332623 w 6057563"/>
                <a:gd name="connsiteY58" fmla="*/ 3343925 h 3788391"/>
                <a:gd name="connsiteX59" fmla="*/ 3434834 w 6057563"/>
                <a:gd name="connsiteY59" fmla="*/ 3351414 h 3788391"/>
                <a:gd name="connsiteX60" fmla="*/ 3509781 w 6057563"/>
                <a:gd name="connsiteY60" fmla="*/ 3242135 h 3788391"/>
                <a:gd name="connsiteX61" fmla="*/ 3642846 w 6057563"/>
                <a:gd name="connsiteY61" fmla="*/ 3093307 h 3788391"/>
                <a:gd name="connsiteX62" fmla="*/ 3825249 w 6057563"/>
                <a:gd name="connsiteY62" fmla="*/ 3077543 h 3788391"/>
                <a:gd name="connsiteX63" fmla="*/ 4003557 w 6057563"/>
                <a:gd name="connsiteY63" fmla="*/ 3146123 h 3788391"/>
                <a:gd name="connsiteX64" fmla="*/ 4159005 w 6057563"/>
                <a:gd name="connsiteY64" fmla="*/ 3104975 h 3788391"/>
                <a:gd name="connsiteX65" fmla="*/ 4250445 w 6057563"/>
                <a:gd name="connsiteY65" fmla="*/ 3082115 h 3788391"/>
                <a:gd name="connsiteX66" fmla="*/ 4306291 w 6057563"/>
                <a:gd name="connsiteY66" fmla="*/ 3082508 h 3788391"/>
                <a:gd name="connsiteX67" fmla="*/ 4435288 w 6057563"/>
                <a:gd name="connsiteY67" fmla="*/ 3152939 h 3788391"/>
                <a:gd name="connsiteX68" fmla="*/ 4506477 w 6057563"/>
                <a:gd name="connsiteY68" fmla="*/ 3155267 h 3788391"/>
                <a:gd name="connsiteX69" fmla="*/ 4587399 w 6057563"/>
                <a:gd name="connsiteY69" fmla="*/ 3112408 h 3788391"/>
                <a:gd name="connsiteX70" fmla="*/ 4661925 w 6057563"/>
                <a:gd name="connsiteY70" fmla="*/ 3146123 h 3788391"/>
                <a:gd name="connsiteX71" fmla="*/ 4699763 w 6057563"/>
                <a:gd name="connsiteY71" fmla="*/ 3179922 h 3788391"/>
                <a:gd name="connsiteX72" fmla="*/ 4730505 w 6057563"/>
                <a:gd name="connsiteY72" fmla="*/ 3223847 h 3788391"/>
                <a:gd name="connsiteX73" fmla="*/ 4792858 w 6057563"/>
                <a:gd name="connsiteY73" fmla="*/ 3279665 h 3788391"/>
                <a:gd name="connsiteX74" fmla="*/ 4857231 w 6057563"/>
                <a:gd name="connsiteY74" fmla="*/ 3362746 h 3788391"/>
                <a:gd name="connsiteX75" fmla="*/ 4904241 w 6057563"/>
                <a:gd name="connsiteY75" fmla="*/ 3466163 h 3788391"/>
                <a:gd name="connsiteX76" fmla="*/ 4971475 w 6057563"/>
                <a:gd name="connsiteY76" fmla="*/ 3584025 h 3788391"/>
                <a:gd name="connsiteX77" fmla="*/ 5098846 w 6057563"/>
                <a:gd name="connsiteY77" fmla="*/ 3654036 h 3788391"/>
                <a:gd name="connsiteX78" fmla="*/ 5182320 w 6057563"/>
                <a:gd name="connsiteY78" fmla="*/ 3781631 h 3788391"/>
                <a:gd name="connsiteX79" fmla="*/ 6057563 w 6057563"/>
                <a:gd name="connsiteY79" fmla="*/ 3786624 h 3788391"/>
                <a:gd name="connsiteX80" fmla="*/ 6054409 w 6057563"/>
                <a:gd name="connsiteY80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553027 w 6057563"/>
                <a:gd name="connsiteY42" fmla="*/ 398955 h 3788391"/>
                <a:gd name="connsiteX43" fmla="*/ 1250989 w 6057563"/>
                <a:gd name="connsiteY43" fmla="*/ 483424 h 3788391"/>
                <a:gd name="connsiteX44" fmla="*/ 908790 w 6057563"/>
                <a:gd name="connsiteY44" fmla="*/ 528302 h 3788391"/>
                <a:gd name="connsiteX45" fmla="*/ 656348 w 6057563"/>
                <a:gd name="connsiteY45" fmla="*/ 533912 h 3788391"/>
                <a:gd name="connsiteX46" fmla="*/ 465614 w 6057563"/>
                <a:gd name="connsiteY46" fmla="*/ 533912 h 3788391"/>
                <a:gd name="connsiteX47" fmla="*/ 235612 w 6057563"/>
                <a:gd name="connsiteY47" fmla="*/ 623669 h 3788391"/>
                <a:gd name="connsiteX48" fmla="*/ 0 w 6057563"/>
                <a:gd name="connsiteY48" fmla="*/ 719036 h 3788391"/>
                <a:gd name="connsiteX49" fmla="*/ 650738 w 6057563"/>
                <a:gd name="connsiteY49" fmla="*/ 1251969 h 3788391"/>
                <a:gd name="connsiteX50" fmla="*/ 1523570 w 6057563"/>
                <a:gd name="connsiteY50" fmla="*/ 2459958 h 3788391"/>
                <a:gd name="connsiteX51" fmla="*/ 1922063 w 6057563"/>
                <a:gd name="connsiteY51" fmla="*/ 3079759 h 3788391"/>
                <a:gd name="connsiteX52" fmla="*/ 2329532 w 6057563"/>
                <a:gd name="connsiteY52" fmla="*/ 3788391 h 3788391"/>
                <a:gd name="connsiteX53" fmla="*/ 2511683 w 6057563"/>
                <a:gd name="connsiteY53" fmla="*/ 3621499 h 3788391"/>
                <a:gd name="connsiteX54" fmla="*/ 2658996 w 6057563"/>
                <a:gd name="connsiteY54" fmla="*/ 3558753 h 3788391"/>
                <a:gd name="connsiteX55" fmla="*/ 2931409 w 6057563"/>
                <a:gd name="connsiteY55" fmla="*/ 3514099 h 3788391"/>
                <a:gd name="connsiteX56" fmla="*/ 3016005 w 6057563"/>
                <a:gd name="connsiteY56" fmla="*/ 3447875 h 3788391"/>
                <a:gd name="connsiteX57" fmla="*/ 3104921 w 6057563"/>
                <a:gd name="connsiteY57" fmla="*/ 3363644 h 3788391"/>
                <a:gd name="connsiteX58" fmla="*/ 3212601 w 6057563"/>
                <a:gd name="connsiteY58" fmla="*/ 3351863 h 3788391"/>
                <a:gd name="connsiteX59" fmla="*/ 3332623 w 6057563"/>
                <a:gd name="connsiteY59" fmla="*/ 3343925 h 3788391"/>
                <a:gd name="connsiteX60" fmla="*/ 3434834 w 6057563"/>
                <a:gd name="connsiteY60" fmla="*/ 3351414 h 3788391"/>
                <a:gd name="connsiteX61" fmla="*/ 3509781 w 6057563"/>
                <a:gd name="connsiteY61" fmla="*/ 3242135 h 3788391"/>
                <a:gd name="connsiteX62" fmla="*/ 3642846 w 6057563"/>
                <a:gd name="connsiteY62" fmla="*/ 3093307 h 3788391"/>
                <a:gd name="connsiteX63" fmla="*/ 3825249 w 6057563"/>
                <a:gd name="connsiteY63" fmla="*/ 3077543 h 3788391"/>
                <a:gd name="connsiteX64" fmla="*/ 4003557 w 6057563"/>
                <a:gd name="connsiteY64" fmla="*/ 3146123 h 3788391"/>
                <a:gd name="connsiteX65" fmla="*/ 4159005 w 6057563"/>
                <a:gd name="connsiteY65" fmla="*/ 3104975 h 3788391"/>
                <a:gd name="connsiteX66" fmla="*/ 4250445 w 6057563"/>
                <a:gd name="connsiteY66" fmla="*/ 3082115 h 3788391"/>
                <a:gd name="connsiteX67" fmla="*/ 4306291 w 6057563"/>
                <a:gd name="connsiteY67" fmla="*/ 3082508 h 3788391"/>
                <a:gd name="connsiteX68" fmla="*/ 4435288 w 6057563"/>
                <a:gd name="connsiteY68" fmla="*/ 3152939 h 3788391"/>
                <a:gd name="connsiteX69" fmla="*/ 4506477 w 6057563"/>
                <a:gd name="connsiteY69" fmla="*/ 3155267 h 3788391"/>
                <a:gd name="connsiteX70" fmla="*/ 4587399 w 6057563"/>
                <a:gd name="connsiteY70" fmla="*/ 3112408 h 3788391"/>
                <a:gd name="connsiteX71" fmla="*/ 4661925 w 6057563"/>
                <a:gd name="connsiteY71" fmla="*/ 3146123 h 3788391"/>
                <a:gd name="connsiteX72" fmla="*/ 4699763 w 6057563"/>
                <a:gd name="connsiteY72" fmla="*/ 3179922 h 3788391"/>
                <a:gd name="connsiteX73" fmla="*/ 4730505 w 6057563"/>
                <a:gd name="connsiteY73" fmla="*/ 3223847 h 3788391"/>
                <a:gd name="connsiteX74" fmla="*/ 4792858 w 6057563"/>
                <a:gd name="connsiteY74" fmla="*/ 3279665 h 3788391"/>
                <a:gd name="connsiteX75" fmla="*/ 4857231 w 6057563"/>
                <a:gd name="connsiteY75" fmla="*/ 3362746 h 3788391"/>
                <a:gd name="connsiteX76" fmla="*/ 4904241 w 6057563"/>
                <a:gd name="connsiteY76" fmla="*/ 3466163 h 3788391"/>
                <a:gd name="connsiteX77" fmla="*/ 4971475 w 6057563"/>
                <a:gd name="connsiteY77" fmla="*/ 3584025 h 3788391"/>
                <a:gd name="connsiteX78" fmla="*/ 5098846 w 6057563"/>
                <a:gd name="connsiteY78" fmla="*/ 3654036 h 3788391"/>
                <a:gd name="connsiteX79" fmla="*/ 5182320 w 6057563"/>
                <a:gd name="connsiteY79" fmla="*/ 3781631 h 3788391"/>
                <a:gd name="connsiteX80" fmla="*/ 6057563 w 6057563"/>
                <a:gd name="connsiteY80" fmla="*/ 3786624 h 3788391"/>
                <a:gd name="connsiteX81" fmla="*/ 6054409 w 6057563"/>
                <a:gd name="connsiteY81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250989 w 6057563"/>
                <a:gd name="connsiteY44" fmla="*/ 483424 h 3788391"/>
                <a:gd name="connsiteX45" fmla="*/ 908790 w 6057563"/>
                <a:gd name="connsiteY45" fmla="*/ 528302 h 3788391"/>
                <a:gd name="connsiteX46" fmla="*/ 656348 w 6057563"/>
                <a:gd name="connsiteY46" fmla="*/ 533912 h 3788391"/>
                <a:gd name="connsiteX47" fmla="*/ 465614 w 6057563"/>
                <a:gd name="connsiteY47" fmla="*/ 533912 h 3788391"/>
                <a:gd name="connsiteX48" fmla="*/ 235612 w 6057563"/>
                <a:gd name="connsiteY48" fmla="*/ 623669 h 3788391"/>
                <a:gd name="connsiteX49" fmla="*/ 0 w 6057563"/>
                <a:gd name="connsiteY49" fmla="*/ 719036 h 3788391"/>
                <a:gd name="connsiteX50" fmla="*/ 650738 w 6057563"/>
                <a:gd name="connsiteY50" fmla="*/ 1251969 h 3788391"/>
                <a:gd name="connsiteX51" fmla="*/ 1523570 w 6057563"/>
                <a:gd name="connsiteY51" fmla="*/ 2459958 h 3788391"/>
                <a:gd name="connsiteX52" fmla="*/ 1922063 w 6057563"/>
                <a:gd name="connsiteY52" fmla="*/ 3079759 h 3788391"/>
                <a:gd name="connsiteX53" fmla="*/ 2329532 w 6057563"/>
                <a:gd name="connsiteY53" fmla="*/ 3788391 h 3788391"/>
                <a:gd name="connsiteX54" fmla="*/ 2511683 w 6057563"/>
                <a:gd name="connsiteY54" fmla="*/ 3621499 h 3788391"/>
                <a:gd name="connsiteX55" fmla="*/ 2658996 w 6057563"/>
                <a:gd name="connsiteY55" fmla="*/ 3558753 h 3788391"/>
                <a:gd name="connsiteX56" fmla="*/ 2931409 w 6057563"/>
                <a:gd name="connsiteY56" fmla="*/ 3514099 h 3788391"/>
                <a:gd name="connsiteX57" fmla="*/ 3016005 w 6057563"/>
                <a:gd name="connsiteY57" fmla="*/ 3447875 h 3788391"/>
                <a:gd name="connsiteX58" fmla="*/ 3104921 w 6057563"/>
                <a:gd name="connsiteY58" fmla="*/ 3363644 h 3788391"/>
                <a:gd name="connsiteX59" fmla="*/ 3212601 w 6057563"/>
                <a:gd name="connsiteY59" fmla="*/ 3351863 h 3788391"/>
                <a:gd name="connsiteX60" fmla="*/ 3332623 w 6057563"/>
                <a:gd name="connsiteY60" fmla="*/ 3343925 h 3788391"/>
                <a:gd name="connsiteX61" fmla="*/ 3434834 w 6057563"/>
                <a:gd name="connsiteY61" fmla="*/ 3351414 h 3788391"/>
                <a:gd name="connsiteX62" fmla="*/ 3509781 w 6057563"/>
                <a:gd name="connsiteY62" fmla="*/ 3242135 h 3788391"/>
                <a:gd name="connsiteX63" fmla="*/ 3642846 w 6057563"/>
                <a:gd name="connsiteY63" fmla="*/ 3093307 h 3788391"/>
                <a:gd name="connsiteX64" fmla="*/ 3825249 w 6057563"/>
                <a:gd name="connsiteY64" fmla="*/ 3077543 h 3788391"/>
                <a:gd name="connsiteX65" fmla="*/ 4003557 w 6057563"/>
                <a:gd name="connsiteY65" fmla="*/ 3146123 h 3788391"/>
                <a:gd name="connsiteX66" fmla="*/ 4159005 w 6057563"/>
                <a:gd name="connsiteY66" fmla="*/ 3104975 h 3788391"/>
                <a:gd name="connsiteX67" fmla="*/ 4250445 w 6057563"/>
                <a:gd name="connsiteY67" fmla="*/ 3082115 h 3788391"/>
                <a:gd name="connsiteX68" fmla="*/ 4306291 w 6057563"/>
                <a:gd name="connsiteY68" fmla="*/ 3082508 h 3788391"/>
                <a:gd name="connsiteX69" fmla="*/ 4435288 w 6057563"/>
                <a:gd name="connsiteY69" fmla="*/ 3152939 h 3788391"/>
                <a:gd name="connsiteX70" fmla="*/ 4506477 w 6057563"/>
                <a:gd name="connsiteY70" fmla="*/ 3155267 h 3788391"/>
                <a:gd name="connsiteX71" fmla="*/ 4587399 w 6057563"/>
                <a:gd name="connsiteY71" fmla="*/ 3112408 h 3788391"/>
                <a:gd name="connsiteX72" fmla="*/ 4661925 w 6057563"/>
                <a:gd name="connsiteY72" fmla="*/ 3146123 h 3788391"/>
                <a:gd name="connsiteX73" fmla="*/ 4699763 w 6057563"/>
                <a:gd name="connsiteY73" fmla="*/ 3179922 h 3788391"/>
                <a:gd name="connsiteX74" fmla="*/ 4730505 w 6057563"/>
                <a:gd name="connsiteY74" fmla="*/ 3223847 h 3788391"/>
                <a:gd name="connsiteX75" fmla="*/ 4792858 w 6057563"/>
                <a:gd name="connsiteY75" fmla="*/ 3279665 h 3788391"/>
                <a:gd name="connsiteX76" fmla="*/ 4857231 w 6057563"/>
                <a:gd name="connsiteY76" fmla="*/ 3362746 h 3788391"/>
                <a:gd name="connsiteX77" fmla="*/ 4904241 w 6057563"/>
                <a:gd name="connsiteY77" fmla="*/ 3466163 h 3788391"/>
                <a:gd name="connsiteX78" fmla="*/ 4971475 w 6057563"/>
                <a:gd name="connsiteY78" fmla="*/ 3584025 h 3788391"/>
                <a:gd name="connsiteX79" fmla="*/ 5098846 w 6057563"/>
                <a:gd name="connsiteY79" fmla="*/ 3654036 h 3788391"/>
                <a:gd name="connsiteX80" fmla="*/ 5182320 w 6057563"/>
                <a:gd name="connsiteY80" fmla="*/ 3781631 h 3788391"/>
                <a:gd name="connsiteX81" fmla="*/ 6057563 w 6057563"/>
                <a:gd name="connsiteY81" fmla="*/ 3786624 h 3788391"/>
                <a:gd name="connsiteX82" fmla="*/ 6054409 w 6057563"/>
                <a:gd name="connsiteY82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250989 w 6057563"/>
                <a:gd name="connsiteY44" fmla="*/ 483424 h 3788391"/>
                <a:gd name="connsiteX45" fmla="*/ 908790 w 6057563"/>
                <a:gd name="connsiteY45" fmla="*/ 528302 h 3788391"/>
                <a:gd name="connsiteX46" fmla="*/ 656348 w 6057563"/>
                <a:gd name="connsiteY46" fmla="*/ 533912 h 3788391"/>
                <a:gd name="connsiteX47" fmla="*/ 465614 w 6057563"/>
                <a:gd name="connsiteY47" fmla="*/ 533912 h 3788391"/>
                <a:gd name="connsiteX48" fmla="*/ 283237 w 6057563"/>
                <a:gd name="connsiteY48" fmla="*/ 583188 h 3788391"/>
                <a:gd name="connsiteX49" fmla="*/ 0 w 6057563"/>
                <a:gd name="connsiteY49" fmla="*/ 719036 h 3788391"/>
                <a:gd name="connsiteX50" fmla="*/ 650738 w 6057563"/>
                <a:gd name="connsiteY50" fmla="*/ 1251969 h 3788391"/>
                <a:gd name="connsiteX51" fmla="*/ 1523570 w 6057563"/>
                <a:gd name="connsiteY51" fmla="*/ 2459958 h 3788391"/>
                <a:gd name="connsiteX52" fmla="*/ 1922063 w 6057563"/>
                <a:gd name="connsiteY52" fmla="*/ 3079759 h 3788391"/>
                <a:gd name="connsiteX53" fmla="*/ 2329532 w 6057563"/>
                <a:gd name="connsiteY53" fmla="*/ 3788391 h 3788391"/>
                <a:gd name="connsiteX54" fmla="*/ 2511683 w 6057563"/>
                <a:gd name="connsiteY54" fmla="*/ 3621499 h 3788391"/>
                <a:gd name="connsiteX55" fmla="*/ 2658996 w 6057563"/>
                <a:gd name="connsiteY55" fmla="*/ 3558753 h 3788391"/>
                <a:gd name="connsiteX56" fmla="*/ 2931409 w 6057563"/>
                <a:gd name="connsiteY56" fmla="*/ 3514099 h 3788391"/>
                <a:gd name="connsiteX57" fmla="*/ 3016005 w 6057563"/>
                <a:gd name="connsiteY57" fmla="*/ 3447875 h 3788391"/>
                <a:gd name="connsiteX58" fmla="*/ 3104921 w 6057563"/>
                <a:gd name="connsiteY58" fmla="*/ 3363644 h 3788391"/>
                <a:gd name="connsiteX59" fmla="*/ 3212601 w 6057563"/>
                <a:gd name="connsiteY59" fmla="*/ 3351863 h 3788391"/>
                <a:gd name="connsiteX60" fmla="*/ 3332623 w 6057563"/>
                <a:gd name="connsiteY60" fmla="*/ 3343925 h 3788391"/>
                <a:gd name="connsiteX61" fmla="*/ 3434834 w 6057563"/>
                <a:gd name="connsiteY61" fmla="*/ 3351414 h 3788391"/>
                <a:gd name="connsiteX62" fmla="*/ 3509781 w 6057563"/>
                <a:gd name="connsiteY62" fmla="*/ 3242135 h 3788391"/>
                <a:gd name="connsiteX63" fmla="*/ 3642846 w 6057563"/>
                <a:gd name="connsiteY63" fmla="*/ 3093307 h 3788391"/>
                <a:gd name="connsiteX64" fmla="*/ 3825249 w 6057563"/>
                <a:gd name="connsiteY64" fmla="*/ 3077543 h 3788391"/>
                <a:gd name="connsiteX65" fmla="*/ 4003557 w 6057563"/>
                <a:gd name="connsiteY65" fmla="*/ 3146123 h 3788391"/>
                <a:gd name="connsiteX66" fmla="*/ 4159005 w 6057563"/>
                <a:gd name="connsiteY66" fmla="*/ 3104975 h 3788391"/>
                <a:gd name="connsiteX67" fmla="*/ 4250445 w 6057563"/>
                <a:gd name="connsiteY67" fmla="*/ 3082115 h 3788391"/>
                <a:gd name="connsiteX68" fmla="*/ 4306291 w 6057563"/>
                <a:gd name="connsiteY68" fmla="*/ 3082508 h 3788391"/>
                <a:gd name="connsiteX69" fmla="*/ 4435288 w 6057563"/>
                <a:gd name="connsiteY69" fmla="*/ 3152939 h 3788391"/>
                <a:gd name="connsiteX70" fmla="*/ 4506477 w 6057563"/>
                <a:gd name="connsiteY70" fmla="*/ 3155267 h 3788391"/>
                <a:gd name="connsiteX71" fmla="*/ 4587399 w 6057563"/>
                <a:gd name="connsiteY71" fmla="*/ 3112408 h 3788391"/>
                <a:gd name="connsiteX72" fmla="*/ 4661925 w 6057563"/>
                <a:gd name="connsiteY72" fmla="*/ 3146123 h 3788391"/>
                <a:gd name="connsiteX73" fmla="*/ 4699763 w 6057563"/>
                <a:gd name="connsiteY73" fmla="*/ 3179922 h 3788391"/>
                <a:gd name="connsiteX74" fmla="*/ 4730505 w 6057563"/>
                <a:gd name="connsiteY74" fmla="*/ 3223847 h 3788391"/>
                <a:gd name="connsiteX75" fmla="*/ 4792858 w 6057563"/>
                <a:gd name="connsiteY75" fmla="*/ 3279665 h 3788391"/>
                <a:gd name="connsiteX76" fmla="*/ 4857231 w 6057563"/>
                <a:gd name="connsiteY76" fmla="*/ 3362746 h 3788391"/>
                <a:gd name="connsiteX77" fmla="*/ 4904241 w 6057563"/>
                <a:gd name="connsiteY77" fmla="*/ 3466163 h 3788391"/>
                <a:gd name="connsiteX78" fmla="*/ 4971475 w 6057563"/>
                <a:gd name="connsiteY78" fmla="*/ 3584025 h 3788391"/>
                <a:gd name="connsiteX79" fmla="*/ 5098846 w 6057563"/>
                <a:gd name="connsiteY79" fmla="*/ 3654036 h 3788391"/>
                <a:gd name="connsiteX80" fmla="*/ 5182320 w 6057563"/>
                <a:gd name="connsiteY80" fmla="*/ 3781631 h 3788391"/>
                <a:gd name="connsiteX81" fmla="*/ 6057563 w 6057563"/>
                <a:gd name="connsiteY81" fmla="*/ 3786624 h 3788391"/>
                <a:gd name="connsiteX82" fmla="*/ 6054409 w 6057563"/>
                <a:gd name="connsiteY82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250989 w 6057563"/>
                <a:gd name="connsiteY44" fmla="*/ 483424 h 3788391"/>
                <a:gd name="connsiteX45" fmla="*/ 908790 w 6057563"/>
                <a:gd name="connsiteY45" fmla="*/ 528302 h 3788391"/>
                <a:gd name="connsiteX46" fmla="*/ 656348 w 6057563"/>
                <a:gd name="connsiteY46" fmla="*/ 533912 h 3788391"/>
                <a:gd name="connsiteX47" fmla="*/ 546576 w 6057563"/>
                <a:gd name="connsiteY47" fmla="*/ 517243 h 3788391"/>
                <a:gd name="connsiteX48" fmla="*/ 283237 w 6057563"/>
                <a:gd name="connsiteY48" fmla="*/ 583188 h 3788391"/>
                <a:gd name="connsiteX49" fmla="*/ 0 w 6057563"/>
                <a:gd name="connsiteY49" fmla="*/ 719036 h 3788391"/>
                <a:gd name="connsiteX50" fmla="*/ 650738 w 6057563"/>
                <a:gd name="connsiteY50" fmla="*/ 1251969 h 3788391"/>
                <a:gd name="connsiteX51" fmla="*/ 1523570 w 6057563"/>
                <a:gd name="connsiteY51" fmla="*/ 2459958 h 3788391"/>
                <a:gd name="connsiteX52" fmla="*/ 1922063 w 6057563"/>
                <a:gd name="connsiteY52" fmla="*/ 3079759 h 3788391"/>
                <a:gd name="connsiteX53" fmla="*/ 2329532 w 6057563"/>
                <a:gd name="connsiteY53" fmla="*/ 3788391 h 3788391"/>
                <a:gd name="connsiteX54" fmla="*/ 2511683 w 6057563"/>
                <a:gd name="connsiteY54" fmla="*/ 3621499 h 3788391"/>
                <a:gd name="connsiteX55" fmla="*/ 2658996 w 6057563"/>
                <a:gd name="connsiteY55" fmla="*/ 3558753 h 3788391"/>
                <a:gd name="connsiteX56" fmla="*/ 2931409 w 6057563"/>
                <a:gd name="connsiteY56" fmla="*/ 3514099 h 3788391"/>
                <a:gd name="connsiteX57" fmla="*/ 3016005 w 6057563"/>
                <a:gd name="connsiteY57" fmla="*/ 3447875 h 3788391"/>
                <a:gd name="connsiteX58" fmla="*/ 3104921 w 6057563"/>
                <a:gd name="connsiteY58" fmla="*/ 3363644 h 3788391"/>
                <a:gd name="connsiteX59" fmla="*/ 3212601 w 6057563"/>
                <a:gd name="connsiteY59" fmla="*/ 3351863 h 3788391"/>
                <a:gd name="connsiteX60" fmla="*/ 3332623 w 6057563"/>
                <a:gd name="connsiteY60" fmla="*/ 3343925 h 3788391"/>
                <a:gd name="connsiteX61" fmla="*/ 3434834 w 6057563"/>
                <a:gd name="connsiteY61" fmla="*/ 3351414 h 3788391"/>
                <a:gd name="connsiteX62" fmla="*/ 3509781 w 6057563"/>
                <a:gd name="connsiteY62" fmla="*/ 3242135 h 3788391"/>
                <a:gd name="connsiteX63" fmla="*/ 3642846 w 6057563"/>
                <a:gd name="connsiteY63" fmla="*/ 3093307 h 3788391"/>
                <a:gd name="connsiteX64" fmla="*/ 3825249 w 6057563"/>
                <a:gd name="connsiteY64" fmla="*/ 3077543 h 3788391"/>
                <a:gd name="connsiteX65" fmla="*/ 4003557 w 6057563"/>
                <a:gd name="connsiteY65" fmla="*/ 3146123 h 3788391"/>
                <a:gd name="connsiteX66" fmla="*/ 4159005 w 6057563"/>
                <a:gd name="connsiteY66" fmla="*/ 3104975 h 3788391"/>
                <a:gd name="connsiteX67" fmla="*/ 4250445 w 6057563"/>
                <a:gd name="connsiteY67" fmla="*/ 3082115 h 3788391"/>
                <a:gd name="connsiteX68" fmla="*/ 4306291 w 6057563"/>
                <a:gd name="connsiteY68" fmla="*/ 3082508 h 3788391"/>
                <a:gd name="connsiteX69" fmla="*/ 4435288 w 6057563"/>
                <a:gd name="connsiteY69" fmla="*/ 3152939 h 3788391"/>
                <a:gd name="connsiteX70" fmla="*/ 4506477 w 6057563"/>
                <a:gd name="connsiteY70" fmla="*/ 3155267 h 3788391"/>
                <a:gd name="connsiteX71" fmla="*/ 4587399 w 6057563"/>
                <a:gd name="connsiteY71" fmla="*/ 3112408 h 3788391"/>
                <a:gd name="connsiteX72" fmla="*/ 4661925 w 6057563"/>
                <a:gd name="connsiteY72" fmla="*/ 3146123 h 3788391"/>
                <a:gd name="connsiteX73" fmla="*/ 4699763 w 6057563"/>
                <a:gd name="connsiteY73" fmla="*/ 3179922 h 3788391"/>
                <a:gd name="connsiteX74" fmla="*/ 4730505 w 6057563"/>
                <a:gd name="connsiteY74" fmla="*/ 3223847 h 3788391"/>
                <a:gd name="connsiteX75" fmla="*/ 4792858 w 6057563"/>
                <a:gd name="connsiteY75" fmla="*/ 3279665 h 3788391"/>
                <a:gd name="connsiteX76" fmla="*/ 4857231 w 6057563"/>
                <a:gd name="connsiteY76" fmla="*/ 3362746 h 3788391"/>
                <a:gd name="connsiteX77" fmla="*/ 4904241 w 6057563"/>
                <a:gd name="connsiteY77" fmla="*/ 3466163 h 3788391"/>
                <a:gd name="connsiteX78" fmla="*/ 4971475 w 6057563"/>
                <a:gd name="connsiteY78" fmla="*/ 3584025 h 3788391"/>
                <a:gd name="connsiteX79" fmla="*/ 5098846 w 6057563"/>
                <a:gd name="connsiteY79" fmla="*/ 3654036 h 3788391"/>
                <a:gd name="connsiteX80" fmla="*/ 5182320 w 6057563"/>
                <a:gd name="connsiteY80" fmla="*/ 3781631 h 3788391"/>
                <a:gd name="connsiteX81" fmla="*/ 6057563 w 6057563"/>
                <a:gd name="connsiteY81" fmla="*/ 3786624 h 3788391"/>
                <a:gd name="connsiteX82" fmla="*/ 6054409 w 6057563"/>
                <a:gd name="connsiteY82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250989 w 6057563"/>
                <a:gd name="connsiteY44" fmla="*/ 483424 h 3788391"/>
                <a:gd name="connsiteX45" fmla="*/ 908790 w 6057563"/>
                <a:gd name="connsiteY45" fmla="*/ 528302 h 3788391"/>
                <a:gd name="connsiteX46" fmla="*/ 656348 w 6057563"/>
                <a:gd name="connsiteY46" fmla="*/ 533912 h 3788391"/>
                <a:gd name="connsiteX47" fmla="*/ 553720 w 6057563"/>
                <a:gd name="connsiteY47" fmla="*/ 524387 h 3788391"/>
                <a:gd name="connsiteX48" fmla="*/ 283237 w 6057563"/>
                <a:gd name="connsiteY48" fmla="*/ 583188 h 3788391"/>
                <a:gd name="connsiteX49" fmla="*/ 0 w 6057563"/>
                <a:gd name="connsiteY49" fmla="*/ 719036 h 3788391"/>
                <a:gd name="connsiteX50" fmla="*/ 650738 w 6057563"/>
                <a:gd name="connsiteY50" fmla="*/ 1251969 h 3788391"/>
                <a:gd name="connsiteX51" fmla="*/ 1523570 w 6057563"/>
                <a:gd name="connsiteY51" fmla="*/ 2459958 h 3788391"/>
                <a:gd name="connsiteX52" fmla="*/ 1922063 w 6057563"/>
                <a:gd name="connsiteY52" fmla="*/ 3079759 h 3788391"/>
                <a:gd name="connsiteX53" fmla="*/ 2329532 w 6057563"/>
                <a:gd name="connsiteY53" fmla="*/ 3788391 h 3788391"/>
                <a:gd name="connsiteX54" fmla="*/ 2511683 w 6057563"/>
                <a:gd name="connsiteY54" fmla="*/ 3621499 h 3788391"/>
                <a:gd name="connsiteX55" fmla="*/ 2658996 w 6057563"/>
                <a:gd name="connsiteY55" fmla="*/ 3558753 h 3788391"/>
                <a:gd name="connsiteX56" fmla="*/ 2931409 w 6057563"/>
                <a:gd name="connsiteY56" fmla="*/ 3514099 h 3788391"/>
                <a:gd name="connsiteX57" fmla="*/ 3016005 w 6057563"/>
                <a:gd name="connsiteY57" fmla="*/ 3447875 h 3788391"/>
                <a:gd name="connsiteX58" fmla="*/ 3104921 w 6057563"/>
                <a:gd name="connsiteY58" fmla="*/ 3363644 h 3788391"/>
                <a:gd name="connsiteX59" fmla="*/ 3212601 w 6057563"/>
                <a:gd name="connsiteY59" fmla="*/ 3351863 h 3788391"/>
                <a:gd name="connsiteX60" fmla="*/ 3332623 w 6057563"/>
                <a:gd name="connsiteY60" fmla="*/ 3343925 h 3788391"/>
                <a:gd name="connsiteX61" fmla="*/ 3434834 w 6057563"/>
                <a:gd name="connsiteY61" fmla="*/ 3351414 h 3788391"/>
                <a:gd name="connsiteX62" fmla="*/ 3509781 w 6057563"/>
                <a:gd name="connsiteY62" fmla="*/ 3242135 h 3788391"/>
                <a:gd name="connsiteX63" fmla="*/ 3642846 w 6057563"/>
                <a:gd name="connsiteY63" fmla="*/ 3093307 h 3788391"/>
                <a:gd name="connsiteX64" fmla="*/ 3825249 w 6057563"/>
                <a:gd name="connsiteY64" fmla="*/ 3077543 h 3788391"/>
                <a:gd name="connsiteX65" fmla="*/ 4003557 w 6057563"/>
                <a:gd name="connsiteY65" fmla="*/ 3146123 h 3788391"/>
                <a:gd name="connsiteX66" fmla="*/ 4159005 w 6057563"/>
                <a:gd name="connsiteY66" fmla="*/ 3104975 h 3788391"/>
                <a:gd name="connsiteX67" fmla="*/ 4250445 w 6057563"/>
                <a:gd name="connsiteY67" fmla="*/ 3082115 h 3788391"/>
                <a:gd name="connsiteX68" fmla="*/ 4306291 w 6057563"/>
                <a:gd name="connsiteY68" fmla="*/ 3082508 h 3788391"/>
                <a:gd name="connsiteX69" fmla="*/ 4435288 w 6057563"/>
                <a:gd name="connsiteY69" fmla="*/ 3152939 h 3788391"/>
                <a:gd name="connsiteX70" fmla="*/ 4506477 w 6057563"/>
                <a:gd name="connsiteY70" fmla="*/ 3155267 h 3788391"/>
                <a:gd name="connsiteX71" fmla="*/ 4587399 w 6057563"/>
                <a:gd name="connsiteY71" fmla="*/ 3112408 h 3788391"/>
                <a:gd name="connsiteX72" fmla="*/ 4661925 w 6057563"/>
                <a:gd name="connsiteY72" fmla="*/ 3146123 h 3788391"/>
                <a:gd name="connsiteX73" fmla="*/ 4699763 w 6057563"/>
                <a:gd name="connsiteY73" fmla="*/ 3179922 h 3788391"/>
                <a:gd name="connsiteX74" fmla="*/ 4730505 w 6057563"/>
                <a:gd name="connsiteY74" fmla="*/ 3223847 h 3788391"/>
                <a:gd name="connsiteX75" fmla="*/ 4792858 w 6057563"/>
                <a:gd name="connsiteY75" fmla="*/ 3279665 h 3788391"/>
                <a:gd name="connsiteX76" fmla="*/ 4857231 w 6057563"/>
                <a:gd name="connsiteY76" fmla="*/ 3362746 h 3788391"/>
                <a:gd name="connsiteX77" fmla="*/ 4904241 w 6057563"/>
                <a:gd name="connsiteY77" fmla="*/ 3466163 h 3788391"/>
                <a:gd name="connsiteX78" fmla="*/ 4971475 w 6057563"/>
                <a:gd name="connsiteY78" fmla="*/ 3584025 h 3788391"/>
                <a:gd name="connsiteX79" fmla="*/ 5098846 w 6057563"/>
                <a:gd name="connsiteY79" fmla="*/ 3654036 h 3788391"/>
                <a:gd name="connsiteX80" fmla="*/ 5182320 w 6057563"/>
                <a:gd name="connsiteY80" fmla="*/ 3781631 h 3788391"/>
                <a:gd name="connsiteX81" fmla="*/ 6057563 w 6057563"/>
                <a:gd name="connsiteY81" fmla="*/ 3786624 h 3788391"/>
                <a:gd name="connsiteX82" fmla="*/ 6054409 w 6057563"/>
                <a:gd name="connsiteY82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250989 w 6057563"/>
                <a:gd name="connsiteY44" fmla="*/ 483424 h 3788391"/>
                <a:gd name="connsiteX45" fmla="*/ 908790 w 6057563"/>
                <a:gd name="connsiteY45" fmla="*/ 528302 h 3788391"/>
                <a:gd name="connsiteX46" fmla="*/ 687304 w 6057563"/>
                <a:gd name="connsiteY46" fmla="*/ 519624 h 3788391"/>
                <a:gd name="connsiteX47" fmla="*/ 553720 w 6057563"/>
                <a:gd name="connsiteY47" fmla="*/ 524387 h 3788391"/>
                <a:gd name="connsiteX48" fmla="*/ 283237 w 6057563"/>
                <a:gd name="connsiteY48" fmla="*/ 583188 h 3788391"/>
                <a:gd name="connsiteX49" fmla="*/ 0 w 6057563"/>
                <a:gd name="connsiteY49" fmla="*/ 719036 h 3788391"/>
                <a:gd name="connsiteX50" fmla="*/ 650738 w 6057563"/>
                <a:gd name="connsiteY50" fmla="*/ 1251969 h 3788391"/>
                <a:gd name="connsiteX51" fmla="*/ 1523570 w 6057563"/>
                <a:gd name="connsiteY51" fmla="*/ 2459958 h 3788391"/>
                <a:gd name="connsiteX52" fmla="*/ 1922063 w 6057563"/>
                <a:gd name="connsiteY52" fmla="*/ 3079759 h 3788391"/>
                <a:gd name="connsiteX53" fmla="*/ 2329532 w 6057563"/>
                <a:gd name="connsiteY53" fmla="*/ 3788391 h 3788391"/>
                <a:gd name="connsiteX54" fmla="*/ 2511683 w 6057563"/>
                <a:gd name="connsiteY54" fmla="*/ 3621499 h 3788391"/>
                <a:gd name="connsiteX55" fmla="*/ 2658996 w 6057563"/>
                <a:gd name="connsiteY55" fmla="*/ 3558753 h 3788391"/>
                <a:gd name="connsiteX56" fmla="*/ 2931409 w 6057563"/>
                <a:gd name="connsiteY56" fmla="*/ 3514099 h 3788391"/>
                <a:gd name="connsiteX57" fmla="*/ 3016005 w 6057563"/>
                <a:gd name="connsiteY57" fmla="*/ 3447875 h 3788391"/>
                <a:gd name="connsiteX58" fmla="*/ 3104921 w 6057563"/>
                <a:gd name="connsiteY58" fmla="*/ 3363644 h 3788391"/>
                <a:gd name="connsiteX59" fmla="*/ 3212601 w 6057563"/>
                <a:gd name="connsiteY59" fmla="*/ 3351863 h 3788391"/>
                <a:gd name="connsiteX60" fmla="*/ 3332623 w 6057563"/>
                <a:gd name="connsiteY60" fmla="*/ 3343925 h 3788391"/>
                <a:gd name="connsiteX61" fmla="*/ 3434834 w 6057563"/>
                <a:gd name="connsiteY61" fmla="*/ 3351414 h 3788391"/>
                <a:gd name="connsiteX62" fmla="*/ 3509781 w 6057563"/>
                <a:gd name="connsiteY62" fmla="*/ 3242135 h 3788391"/>
                <a:gd name="connsiteX63" fmla="*/ 3642846 w 6057563"/>
                <a:gd name="connsiteY63" fmla="*/ 3093307 h 3788391"/>
                <a:gd name="connsiteX64" fmla="*/ 3825249 w 6057563"/>
                <a:gd name="connsiteY64" fmla="*/ 3077543 h 3788391"/>
                <a:gd name="connsiteX65" fmla="*/ 4003557 w 6057563"/>
                <a:gd name="connsiteY65" fmla="*/ 3146123 h 3788391"/>
                <a:gd name="connsiteX66" fmla="*/ 4159005 w 6057563"/>
                <a:gd name="connsiteY66" fmla="*/ 3104975 h 3788391"/>
                <a:gd name="connsiteX67" fmla="*/ 4250445 w 6057563"/>
                <a:gd name="connsiteY67" fmla="*/ 3082115 h 3788391"/>
                <a:gd name="connsiteX68" fmla="*/ 4306291 w 6057563"/>
                <a:gd name="connsiteY68" fmla="*/ 3082508 h 3788391"/>
                <a:gd name="connsiteX69" fmla="*/ 4435288 w 6057563"/>
                <a:gd name="connsiteY69" fmla="*/ 3152939 h 3788391"/>
                <a:gd name="connsiteX70" fmla="*/ 4506477 w 6057563"/>
                <a:gd name="connsiteY70" fmla="*/ 3155267 h 3788391"/>
                <a:gd name="connsiteX71" fmla="*/ 4587399 w 6057563"/>
                <a:gd name="connsiteY71" fmla="*/ 3112408 h 3788391"/>
                <a:gd name="connsiteX72" fmla="*/ 4661925 w 6057563"/>
                <a:gd name="connsiteY72" fmla="*/ 3146123 h 3788391"/>
                <a:gd name="connsiteX73" fmla="*/ 4699763 w 6057563"/>
                <a:gd name="connsiteY73" fmla="*/ 3179922 h 3788391"/>
                <a:gd name="connsiteX74" fmla="*/ 4730505 w 6057563"/>
                <a:gd name="connsiteY74" fmla="*/ 3223847 h 3788391"/>
                <a:gd name="connsiteX75" fmla="*/ 4792858 w 6057563"/>
                <a:gd name="connsiteY75" fmla="*/ 3279665 h 3788391"/>
                <a:gd name="connsiteX76" fmla="*/ 4857231 w 6057563"/>
                <a:gd name="connsiteY76" fmla="*/ 3362746 h 3788391"/>
                <a:gd name="connsiteX77" fmla="*/ 4904241 w 6057563"/>
                <a:gd name="connsiteY77" fmla="*/ 3466163 h 3788391"/>
                <a:gd name="connsiteX78" fmla="*/ 4971475 w 6057563"/>
                <a:gd name="connsiteY78" fmla="*/ 3584025 h 3788391"/>
                <a:gd name="connsiteX79" fmla="*/ 5098846 w 6057563"/>
                <a:gd name="connsiteY79" fmla="*/ 3654036 h 3788391"/>
                <a:gd name="connsiteX80" fmla="*/ 5182320 w 6057563"/>
                <a:gd name="connsiteY80" fmla="*/ 3781631 h 3788391"/>
                <a:gd name="connsiteX81" fmla="*/ 6057563 w 6057563"/>
                <a:gd name="connsiteY81" fmla="*/ 3786624 h 3788391"/>
                <a:gd name="connsiteX82" fmla="*/ 6054409 w 6057563"/>
                <a:gd name="connsiteY82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250989 w 6057563"/>
                <a:gd name="connsiteY44" fmla="*/ 483424 h 3788391"/>
                <a:gd name="connsiteX45" fmla="*/ 946890 w 6057563"/>
                <a:gd name="connsiteY45" fmla="*/ 514015 h 3788391"/>
                <a:gd name="connsiteX46" fmla="*/ 687304 w 6057563"/>
                <a:gd name="connsiteY46" fmla="*/ 519624 h 3788391"/>
                <a:gd name="connsiteX47" fmla="*/ 553720 w 6057563"/>
                <a:gd name="connsiteY47" fmla="*/ 524387 h 3788391"/>
                <a:gd name="connsiteX48" fmla="*/ 283237 w 6057563"/>
                <a:gd name="connsiteY48" fmla="*/ 583188 h 3788391"/>
                <a:gd name="connsiteX49" fmla="*/ 0 w 6057563"/>
                <a:gd name="connsiteY49" fmla="*/ 719036 h 3788391"/>
                <a:gd name="connsiteX50" fmla="*/ 650738 w 6057563"/>
                <a:gd name="connsiteY50" fmla="*/ 1251969 h 3788391"/>
                <a:gd name="connsiteX51" fmla="*/ 1523570 w 6057563"/>
                <a:gd name="connsiteY51" fmla="*/ 2459958 h 3788391"/>
                <a:gd name="connsiteX52" fmla="*/ 1922063 w 6057563"/>
                <a:gd name="connsiteY52" fmla="*/ 3079759 h 3788391"/>
                <a:gd name="connsiteX53" fmla="*/ 2329532 w 6057563"/>
                <a:gd name="connsiteY53" fmla="*/ 3788391 h 3788391"/>
                <a:gd name="connsiteX54" fmla="*/ 2511683 w 6057563"/>
                <a:gd name="connsiteY54" fmla="*/ 3621499 h 3788391"/>
                <a:gd name="connsiteX55" fmla="*/ 2658996 w 6057563"/>
                <a:gd name="connsiteY55" fmla="*/ 3558753 h 3788391"/>
                <a:gd name="connsiteX56" fmla="*/ 2931409 w 6057563"/>
                <a:gd name="connsiteY56" fmla="*/ 3514099 h 3788391"/>
                <a:gd name="connsiteX57" fmla="*/ 3016005 w 6057563"/>
                <a:gd name="connsiteY57" fmla="*/ 3447875 h 3788391"/>
                <a:gd name="connsiteX58" fmla="*/ 3104921 w 6057563"/>
                <a:gd name="connsiteY58" fmla="*/ 3363644 h 3788391"/>
                <a:gd name="connsiteX59" fmla="*/ 3212601 w 6057563"/>
                <a:gd name="connsiteY59" fmla="*/ 3351863 h 3788391"/>
                <a:gd name="connsiteX60" fmla="*/ 3332623 w 6057563"/>
                <a:gd name="connsiteY60" fmla="*/ 3343925 h 3788391"/>
                <a:gd name="connsiteX61" fmla="*/ 3434834 w 6057563"/>
                <a:gd name="connsiteY61" fmla="*/ 3351414 h 3788391"/>
                <a:gd name="connsiteX62" fmla="*/ 3509781 w 6057563"/>
                <a:gd name="connsiteY62" fmla="*/ 3242135 h 3788391"/>
                <a:gd name="connsiteX63" fmla="*/ 3642846 w 6057563"/>
                <a:gd name="connsiteY63" fmla="*/ 3093307 h 3788391"/>
                <a:gd name="connsiteX64" fmla="*/ 3825249 w 6057563"/>
                <a:gd name="connsiteY64" fmla="*/ 3077543 h 3788391"/>
                <a:gd name="connsiteX65" fmla="*/ 4003557 w 6057563"/>
                <a:gd name="connsiteY65" fmla="*/ 3146123 h 3788391"/>
                <a:gd name="connsiteX66" fmla="*/ 4159005 w 6057563"/>
                <a:gd name="connsiteY66" fmla="*/ 3104975 h 3788391"/>
                <a:gd name="connsiteX67" fmla="*/ 4250445 w 6057563"/>
                <a:gd name="connsiteY67" fmla="*/ 3082115 h 3788391"/>
                <a:gd name="connsiteX68" fmla="*/ 4306291 w 6057563"/>
                <a:gd name="connsiteY68" fmla="*/ 3082508 h 3788391"/>
                <a:gd name="connsiteX69" fmla="*/ 4435288 w 6057563"/>
                <a:gd name="connsiteY69" fmla="*/ 3152939 h 3788391"/>
                <a:gd name="connsiteX70" fmla="*/ 4506477 w 6057563"/>
                <a:gd name="connsiteY70" fmla="*/ 3155267 h 3788391"/>
                <a:gd name="connsiteX71" fmla="*/ 4587399 w 6057563"/>
                <a:gd name="connsiteY71" fmla="*/ 3112408 h 3788391"/>
                <a:gd name="connsiteX72" fmla="*/ 4661925 w 6057563"/>
                <a:gd name="connsiteY72" fmla="*/ 3146123 h 3788391"/>
                <a:gd name="connsiteX73" fmla="*/ 4699763 w 6057563"/>
                <a:gd name="connsiteY73" fmla="*/ 3179922 h 3788391"/>
                <a:gd name="connsiteX74" fmla="*/ 4730505 w 6057563"/>
                <a:gd name="connsiteY74" fmla="*/ 3223847 h 3788391"/>
                <a:gd name="connsiteX75" fmla="*/ 4792858 w 6057563"/>
                <a:gd name="connsiteY75" fmla="*/ 3279665 h 3788391"/>
                <a:gd name="connsiteX76" fmla="*/ 4857231 w 6057563"/>
                <a:gd name="connsiteY76" fmla="*/ 3362746 h 3788391"/>
                <a:gd name="connsiteX77" fmla="*/ 4904241 w 6057563"/>
                <a:gd name="connsiteY77" fmla="*/ 3466163 h 3788391"/>
                <a:gd name="connsiteX78" fmla="*/ 4971475 w 6057563"/>
                <a:gd name="connsiteY78" fmla="*/ 3584025 h 3788391"/>
                <a:gd name="connsiteX79" fmla="*/ 5098846 w 6057563"/>
                <a:gd name="connsiteY79" fmla="*/ 3654036 h 3788391"/>
                <a:gd name="connsiteX80" fmla="*/ 5182320 w 6057563"/>
                <a:gd name="connsiteY80" fmla="*/ 3781631 h 3788391"/>
                <a:gd name="connsiteX81" fmla="*/ 6057563 w 6057563"/>
                <a:gd name="connsiteY81" fmla="*/ 3786624 h 3788391"/>
                <a:gd name="connsiteX82" fmla="*/ 6054409 w 6057563"/>
                <a:gd name="connsiteY82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146214 w 6057563"/>
                <a:gd name="connsiteY44" fmla="*/ 485806 h 3788391"/>
                <a:gd name="connsiteX45" fmla="*/ 946890 w 6057563"/>
                <a:gd name="connsiteY45" fmla="*/ 514015 h 3788391"/>
                <a:gd name="connsiteX46" fmla="*/ 687304 w 6057563"/>
                <a:gd name="connsiteY46" fmla="*/ 519624 h 3788391"/>
                <a:gd name="connsiteX47" fmla="*/ 553720 w 6057563"/>
                <a:gd name="connsiteY47" fmla="*/ 524387 h 3788391"/>
                <a:gd name="connsiteX48" fmla="*/ 283237 w 6057563"/>
                <a:gd name="connsiteY48" fmla="*/ 583188 h 3788391"/>
                <a:gd name="connsiteX49" fmla="*/ 0 w 6057563"/>
                <a:gd name="connsiteY49" fmla="*/ 719036 h 3788391"/>
                <a:gd name="connsiteX50" fmla="*/ 650738 w 6057563"/>
                <a:gd name="connsiteY50" fmla="*/ 1251969 h 3788391"/>
                <a:gd name="connsiteX51" fmla="*/ 1523570 w 6057563"/>
                <a:gd name="connsiteY51" fmla="*/ 2459958 h 3788391"/>
                <a:gd name="connsiteX52" fmla="*/ 1922063 w 6057563"/>
                <a:gd name="connsiteY52" fmla="*/ 3079759 h 3788391"/>
                <a:gd name="connsiteX53" fmla="*/ 2329532 w 6057563"/>
                <a:gd name="connsiteY53" fmla="*/ 3788391 h 3788391"/>
                <a:gd name="connsiteX54" fmla="*/ 2511683 w 6057563"/>
                <a:gd name="connsiteY54" fmla="*/ 3621499 h 3788391"/>
                <a:gd name="connsiteX55" fmla="*/ 2658996 w 6057563"/>
                <a:gd name="connsiteY55" fmla="*/ 3558753 h 3788391"/>
                <a:gd name="connsiteX56" fmla="*/ 2931409 w 6057563"/>
                <a:gd name="connsiteY56" fmla="*/ 3514099 h 3788391"/>
                <a:gd name="connsiteX57" fmla="*/ 3016005 w 6057563"/>
                <a:gd name="connsiteY57" fmla="*/ 3447875 h 3788391"/>
                <a:gd name="connsiteX58" fmla="*/ 3104921 w 6057563"/>
                <a:gd name="connsiteY58" fmla="*/ 3363644 h 3788391"/>
                <a:gd name="connsiteX59" fmla="*/ 3212601 w 6057563"/>
                <a:gd name="connsiteY59" fmla="*/ 3351863 h 3788391"/>
                <a:gd name="connsiteX60" fmla="*/ 3332623 w 6057563"/>
                <a:gd name="connsiteY60" fmla="*/ 3343925 h 3788391"/>
                <a:gd name="connsiteX61" fmla="*/ 3434834 w 6057563"/>
                <a:gd name="connsiteY61" fmla="*/ 3351414 h 3788391"/>
                <a:gd name="connsiteX62" fmla="*/ 3509781 w 6057563"/>
                <a:gd name="connsiteY62" fmla="*/ 3242135 h 3788391"/>
                <a:gd name="connsiteX63" fmla="*/ 3642846 w 6057563"/>
                <a:gd name="connsiteY63" fmla="*/ 3093307 h 3788391"/>
                <a:gd name="connsiteX64" fmla="*/ 3825249 w 6057563"/>
                <a:gd name="connsiteY64" fmla="*/ 3077543 h 3788391"/>
                <a:gd name="connsiteX65" fmla="*/ 4003557 w 6057563"/>
                <a:gd name="connsiteY65" fmla="*/ 3146123 h 3788391"/>
                <a:gd name="connsiteX66" fmla="*/ 4159005 w 6057563"/>
                <a:gd name="connsiteY66" fmla="*/ 3104975 h 3788391"/>
                <a:gd name="connsiteX67" fmla="*/ 4250445 w 6057563"/>
                <a:gd name="connsiteY67" fmla="*/ 3082115 h 3788391"/>
                <a:gd name="connsiteX68" fmla="*/ 4306291 w 6057563"/>
                <a:gd name="connsiteY68" fmla="*/ 3082508 h 3788391"/>
                <a:gd name="connsiteX69" fmla="*/ 4435288 w 6057563"/>
                <a:gd name="connsiteY69" fmla="*/ 3152939 h 3788391"/>
                <a:gd name="connsiteX70" fmla="*/ 4506477 w 6057563"/>
                <a:gd name="connsiteY70" fmla="*/ 3155267 h 3788391"/>
                <a:gd name="connsiteX71" fmla="*/ 4587399 w 6057563"/>
                <a:gd name="connsiteY71" fmla="*/ 3112408 h 3788391"/>
                <a:gd name="connsiteX72" fmla="*/ 4661925 w 6057563"/>
                <a:gd name="connsiteY72" fmla="*/ 3146123 h 3788391"/>
                <a:gd name="connsiteX73" fmla="*/ 4699763 w 6057563"/>
                <a:gd name="connsiteY73" fmla="*/ 3179922 h 3788391"/>
                <a:gd name="connsiteX74" fmla="*/ 4730505 w 6057563"/>
                <a:gd name="connsiteY74" fmla="*/ 3223847 h 3788391"/>
                <a:gd name="connsiteX75" fmla="*/ 4792858 w 6057563"/>
                <a:gd name="connsiteY75" fmla="*/ 3279665 h 3788391"/>
                <a:gd name="connsiteX76" fmla="*/ 4857231 w 6057563"/>
                <a:gd name="connsiteY76" fmla="*/ 3362746 h 3788391"/>
                <a:gd name="connsiteX77" fmla="*/ 4904241 w 6057563"/>
                <a:gd name="connsiteY77" fmla="*/ 3466163 h 3788391"/>
                <a:gd name="connsiteX78" fmla="*/ 4971475 w 6057563"/>
                <a:gd name="connsiteY78" fmla="*/ 3584025 h 3788391"/>
                <a:gd name="connsiteX79" fmla="*/ 5098846 w 6057563"/>
                <a:gd name="connsiteY79" fmla="*/ 3654036 h 3788391"/>
                <a:gd name="connsiteX80" fmla="*/ 5182320 w 6057563"/>
                <a:gd name="connsiteY80" fmla="*/ 3781631 h 3788391"/>
                <a:gd name="connsiteX81" fmla="*/ 6057563 w 6057563"/>
                <a:gd name="connsiteY81" fmla="*/ 3786624 h 3788391"/>
                <a:gd name="connsiteX82" fmla="*/ 6054409 w 6057563"/>
                <a:gd name="connsiteY82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334656 w 6057563"/>
                <a:gd name="connsiteY44" fmla="*/ 421498 h 3788391"/>
                <a:gd name="connsiteX45" fmla="*/ 1146214 w 6057563"/>
                <a:gd name="connsiteY45" fmla="*/ 485806 h 3788391"/>
                <a:gd name="connsiteX46" fmla="*/ 946890 w 6057563"/>
                <a:gd name="connsiteY46" fmla="*/ 514015 h 3788391"/>
                <a:gd name="connsiteX47" fmla="*/ 687304 w 6057563"/>
                <a:gd name="connsiteY47" fmla="*/ 519624 h 3788391"/>
                <a:gd name="connsiteX48" fmla="*/ 553720 w 6057563"/>
                <a:gd name="connsiteY48" fmla="*/ 524387 h 3788391"/>
                <a:gd name="connsiteX49" fmla="*/ 283237 w 6057563"/>
                <a:gd name="connsiteY49" fmla="*/ 583188 h 3788391"/>
                <a:gd name="connsiteX50" fmla="*/ 0 w 6057563"/>
                <a:gd name="connsiteY50" fmla="*/ 719036 h 3788391"/>
                <a:gd name="connsiteX51" fmla="*/ 650738 w 6057563"/>
                <a:gd name="connsiteY51" fmla="*/ 1251969 h 3788391"/>
                <a:gd name="connsiteX52" fmla="*/ 1523570 w 6057563"/>
                <a:gd name="connsiteY52" fmla="*/ 2459958 h 3788391"/>
                <a:gd name="connsiteX53" fmla="*/ 1922063 w 6057563"/>
                <a:gd name="connsiteY53" fmla="*/ 3079759 h 3788391"/>
                <a:gd name="connsiteX54" fmla="*/ 2329532 w 6057563"/>
                <a:gd name="connsiteY54" fmla="*/ 3788391 h 3788391"/>
                <a:gd name="connsiteX55" fmla="*/ 2511683 w 6057563"/>
                <a:gd name="connsiteY55" fmla="*/ 3621499 h 3788391"/>
                <a:gd name="connsiteX56" fmla="*/ 2658996 w 6057563"/>
                <a:gd name="connsiteY56" fmla="*/ 3558753 h 3788391"/>
                <a:gd name="connsiteX57" fmla="*/ 2931409 w 6057563"/>
                <a:gd name="connsiteY57" fmla="*/ 3514099 h 3788391"/>
                <a:gd name="connsiteX58" fmla="*/ 3016005 w 6057563"/>
                <a:gd name="connsiteY58" fmla="*/ 3447875 h 3788391"/>
                <a:gd name="connsiteX59" fmla="*/ 3104921 w 6057563"/>
                <a:gd name="connsiteY59" fmla="*/ 3363644 h 3788391"/>
                <a:gd name="connsiteX60" fmla="*/ 3212601 w 6057563"/>
                <a:gd name="connsiteY60" fmla="*/ 3351863 h 3788391"/>
                <a:gd name="connsiteX61" fmla="*/ 3332623 w 6057563"/>
                <a:gd name="connsiteY61" fmla="*/ 3343925 h 3788391"/>
                <a:gd name="connsiteX62" fmla="*/ 3434834 w 6057563"/>
                <a:gd name="connsiteY62" fmla="*/ 3351414 h 3788391"/>
                <a:gd name="connsiteX63" fmla="*/ 3509781 w 6057563"/>
                <a:gd name="connsiteY63" fmla="*/ 3242135 h 3788391"/>
                <a:gd name="connsiteX64" fmla="*/ 3642846 w 6057563"/>
                <a:gd name="connsiteY64" fmla="*/ 3093307 h 3788391"/>
                <a:gd name="connsiteX65" fmla="*/ 3825249 w 6057563"/>
                <a:gd name="connsiteY65" fmla="*/ 3077543 h 3788391"/>
                <a:gd name="connsiteX66" fmla="*/ 4003557 w 6057563"/>
                <a:gd name="connsiteY66" fmla="*/ 3146123 h 3788391"/>
                <a:gd name="connsiteX67" fmla="*/ 4159005 w 6057563"/>
                <a:gd name="connsiteY67" fmla="*/ 3104975 h 3788391"/>
                <a:gd name="connsiteX68" fmla="*/ 4250445 w 6057563"/>
                <a:gd name="connsiteY68" fmla="*/ 3082115 h 3788391"/>
                <a:gd name="connsiteX69" fmla="*/ 4306291 w 6057563"/>
                <a:gd name="connsiteY69" fmla="*/ 3082508 h 3788391"/>
                <a:gd name="connsiteX70" fmla="*/ 4435288 w 6057563"/>
                <a:gd name="connsiteY70" fmla="*/ 3152939 h 3788391"/>
                <a:gd name="connsiteX71" fmla="*/ 4506477 w 6057563"/>
                <a:gd name="connsiteY71" fmla="*/ 3155267 h 3788391"/>
                <a:gd name="connsiteX72" fmla="*/ 4587399 w 6057563"/>
                <a:gd name="connsiteY72" fmla="*/ 3112408 h 3788391"/>
                <a:gd name="connsiteX73" fmla="*/ 4661925 w 6057563"/>
                <a:gd name="connsiteY73" fmla="*/ 3146123 h 3788391"/>
                <a:gd name="connsiteX74" fmla="*/ 4699763 w 6057563"/>
                <a:gd name="connsiteY74" fmla="*/ 3179922 h 3788391"/>
                <a:gd name="connsiteX75" fmla="*/ 4730505 w 6057563"/>
                <a:gd name="connsiteY75" fmla="*/ 3223847 h 3788391"/>
                <a:gd name="connsiteX76" fmla="*/ 4792858 w 6057563"/>
                <a:gd name="connsiteY76" fmla="*/ 3279665 h 3788391"/>
                <a:gd name="connsiteX77" fmla="*/ 4857231 w 6057563"/>
                <a:gd name="connsiteY77" fmla="*/ 3362746 h 3788391"/>
                <a:gd name="connsiteX78" fmla="*/ 4904241 w 6057563"/>
                <a:gd name="connsiteY78" fmla="*/ 3466163 h 3788391"/>
                <a:gd name="connsiteX79" fmla="*/ 4971475 w 6057563"/>
                <a:gd name="connsiteY79" fmla="*/ 3584025 h 3788391"/>
                <a:gd name="connsiteX80" fmla="*/ 5098846 w 6057563"/>
                <a:gd name="connsiteY80" fmla="*/ 3654036 h 3788391"/>
                <a:gd name="connsiteX81" fmla="*/ 5182320 w 6057563"/>
                <a:gd name="connsiteY81" fmla="*/ 3781631 h 3788391"/>
                <a:gd name="connsiteX82" fmla="*/ 6057563 w 6057563"/>
                <a:gd name="connsiteY82" fmla="*/ 3786624 h 3788391"/>
                <a:gd name="connsiteX83" fmla="*/ 6054409 w 6057563"/>
                <a:gd name="connsiteY83" fmla="*/ 1807695 h 3788391"/>
                <a:gd name="connsiteX0" fmla="*/ 6054409 w 6057563"/>
                <a:gd name="connsiteY0" fmla="*/ 1807695 h 3788391"/>
                <a:gd name="connsiteX1" fmla="*/ 5867867 w 6057563"/>
                <a:gd name="connsiteY1" fmla="*/ 1981245 h 3788391"/>
                <a:gd name="connsiteX2" fmla="*/ 5739551 w 6057563"/>
                <a:gd name="connsiteY2" fmla="*/ 2083527 h 3788391"/>
                <a:gd name="connsiteX3" fmla="*/ 5598596 w 6057563"/>
                <a:gd name="connsiteY3" fmla="*/ 2160759 h 3788391"/>
                <a:gd name="connsiteX4" fmla="*/ 5262281 w 6057563"/>
                <a:gd name="connsiteY4" fmla="*/ 2152876 h 3788391"/>
                <a:gd name="connsiteX5" fmla="*/ 5137528 w 6057563"/>
                <a:gd name="connsiteY5" fmla="*/ 2082221 h 3788391"/>
                <a:gd name="connsiteX6" fmla="*/ 4996927 w 6057563"/>
                <a:gd name="connsiteY6" fmla="*/ 1954260 h 3788391"/>
                <a:gd name="connsiteX7" fmla="*/ 4833080 w 6057563"/>
                <a:gd name="connsiteY7" fmla="*/ 1763927 h 3788391"/>
                <a:gd name="connsiteX8" fmla="*/ 4857829 w 6057563"/>
                <a:gd name="connsiteY8" fmla="*/ 1612426 h 3788391"/>
                <a:gd name="connsiteX9" fmla="*/ 4882768 w 6057563"/>
                <a:gd name="connsiteY9" fmla="*/ 1515444 h 3788391"/>
                <a:gd name="connsiteX10" fmla="*/ 4879859 w 6057563"/>
                <a:gd name="connsiteY10" fmla="*/ 1354185 h 3788391"/>
                <a:gd name="connsiteX11" fmla="*/ 4815449 w 6057563"/>
                <a:gd name="connsiteY11" fmla="*/ 1351619 h 3788391"/>
                <a:gd name="connsiteX12" fmla="*/ 4662437 w 6057563"/>
                <a:gd name="connsiteY12" fmla="*/ 1357297 h 3788391"/>
                <a:gd name="connsiteX13" fmla="*/ 4619921 w 6057563"/>
                <a:gd name="connsiteY13" fmla="*/ 1354458 h 3788391"/>
                <a:gd name="connsiteX14" fmla="*/ 4502454 w 6057563"/>
                <a:gd name="connsiteY14" fmla="*/ 1348373 h 3788391"/>
                <a:gd name="connsiteX15" fmla="*/ 4394713 w 6057563"/>
                <a:gd name="connsiteY15" fmla="*/ 1282585 h 3788391"/>
                <a:gd name="connsiteX16" fmla="*/ 4302728 w 6057563"/>
                <a:gd name="connsiteY16" fmla="*/ 1117333 h 3788391"/>
                <a:gd name="connsiteX17" fmla="*/ 4269070 w 6057563"/>
                <a:gd name="connsiteY17" fmla="*/ 960258 h 3788391"/>
                <a:gd name="connsiteX18" fmla="*/ 4235410 w 6057563"/>
                <a:gd name="connsiteY18" fmla="*/ 820013 h 3788391"/>
                <a:gd name="connsiteX19" fmla="*/ 4145654 w 6057563"/>
                <a:gd name="connsiteY19" fmla="*/ 690987 h 3788391"/>
                <a:gd name="connsiteX20" fmla="*/ 4078336 w 6057563"/>
                <a:gd name="connsiteY20" fmla="*/ 640499 h 3788391"/>
                <a:gd name="connsiteX21" fmla="*/ 3938090 w 6057563"/>
                <a:gd name="connsiteY21" fmla="*/ 567571 h 3788391"/>
                <a:gd name="connsiteX22" fmla="*/ 3853943 w 6057563"/>
                <a:gd name="connsiteY22" fmla="*/ 545132 h 3788391"/>
                <a:gd name="connsiteX23" fmla="*/ 3781016 w 6057563"/>
                <a:gd name="connsiteY23" fmla="*/ 561961 h 3788391"/>
                <a:gd name="connsiteX24" fmla="*/ 3685649 w 6057563"/>
                <a:gd name="connsiteY24" fmla="*/ 634889 h 3788391"/>
                <a:gd name="connsiteX25" fmla="*/ 3601501 w 6057563"/>
                <a:gd name="connsiteY25" fmla="*/ 741475 h 3788391"/>
                <a:gd name="connsiteX26" fmla="*/ 3478086 w 6057563"/>
                <a:gd name="connsiteY26" fmla="*/ 746821 h 3788391"/>
                <a:gd name="connsiteX27" fmla="*/ 3254771 w 6057563"/>
                <a:gd name="connsiteY27" fmla="*/ 774647 h 3788391"/>
                <a:gd name="connsiteX28" fmla="*/ 3085806 w 6057563"/>
                <a:gd name="connsiteY28" fmla="*/ 758082 h 3788391"/>
                <a:gd name="connsiteX29" fmla="*/ 3002980 w 6057563"/>
                <a:gd name="connsiteY29" fmla="*/ 688508 h 3788391"/>
                <a:gd name="connsiteX30" fmla="*/ 2940539 w 6057563"/>
                <a:gd name="connsiteY30" fmla="*/ 596677 h 3788391"/>
                <a:gd name="connsiteX31" fmla="*/ 2931799 w 6057563"/>
                <a:gd name="connsiteY31" fmla="*/ 469684 h 3788391"/>
                <a:gd name="connsiteX32" fmla="*/ 2964880 w 6057563"/>
                <a:gd name="connsiteY32" fmla="*/ 358650 h 3788391"/>
                <a:gd name="connsiteX33" fmla="*/ 2973202 w 6057563"/>
                <a:gd name="connsiteY33" fmla="*/ 208543 h 3788391"/>
                <a:gd name="connsiteX34" fmla="*/ 2889055 w 6057563"/>
                <a:gd name="connsiteY34" fmla="*/ 37288 h 3788391"/>
                <a:gd name="connsiteX35" fmla="*/ 2768288 w 6057563"/>
                <a:gd name="connsiteY35" fmla="*/ 0 h 3788391"/>
                <a:gd name="connsiteX36" fmla="*/ 2647833 w 6057563"/>
                <a:gd name="connsiteY36" fmla="*/ 45858 h 3788391"/>
                <a:gd name="connsiteX37" fmla="*/ 2356122 w 6057563"/>
                <a:gd name="connsiteY37" fmla="*/ 130005 h 3788391"/>
                <a:gd name="connsiteX38" fmla="*/ 2175645 w 6057563"/>
                <a:gd name="connsiteY38" fmla="*/ 189493 h 3788391"/>
                <a:gd name="connsiteX39" fmla="*/ 2064661 w 6057563"/>
                <a:gd name="connsiteY39" fmla="*/ 255802 h 3788391"/>
                <a:gd name="connsiteX40" fmla="*/ 1944256 w 6057563"/>
                <a:gd name="connsiteY40" fmla="*/ 392923 h 3788391"/>
                <a:gd name="connsiteX41" fmla="*/ 1849006 w 6057563"/>
                <a:gd name="connsiteY41" fmla="*/ 423879 h 3788391"/>
                <a:gd name="connsiteX42" fmla="*/ 1698987 w 6057563"/>
                <a:gd name="connsiteY42" fmla="*/ 435785 h 3788391"/>
                <a:gd name="connsiteX43" fmla="*/ 1553027 w 6057563"/>
                <a:gd name="connsiteY43" fmla="*/ 398955 h 3788391"/>
                <a:gd name="connsiteX44" fmla="*/ 1425143 w 6057563"/>
                <a:gd name="connsiteY44" fmla="*/ 404829 h 3788391"/>
                <a:gd name="connsiteX45" fmla="*/ 1334656 w 6057563"/>
                <a:gd name="connsiteY45" fmla="*/ 421498 h 3788391"/>
                <a:gd name="connsiteX46" fmla="*/ 1146214 w 6057563"/>
                <a:gd name="connsiteY46" fmla="*/ 485806 h 3788391"/>
                <a:gd name="connsiteX47" fmla="*/ 946890 w 6057563"/>
                <a:gd name="connsiteY47" fmla="*/ 514015 h 3788391"/>
                <a:gd name="connsiteX48" fmla="*/ 687304 w 6057563"/>
                <a:gd name="connsiteY48" fmla="*/ 519624 h 3788391"/>
                <a:gd name="connsiteX49" fmla="*/ 553720 w 6057563"/>
                <a:gd name="connsiteY49" fmla="*/ 524387 h 3788391"/>
                <a:gd name="connsiteX50" fmla="*/ 283237 w 6057563"/>
                <a:gd name="connsiteY50" fmla="*/ 583188 h 3788391"/>
                <a:gd name="connsiteX51" fmla="*/ 0 w 6057563"/>
                <a:gd name="connsiteY51" fmla="*/ 719036 h 3788391"/>
                <a:gd name="connsiteX52" fmla="*/ 650738 w 6057563"/>
                <a:gd name="connsiteY52" fmla="*/ 1251969 h 3788391"/>
                <a:gd name="connsiteX53" fmla="*/ 1523570 w 6057563"/>
                <a:gd name="connsiteY53" fmla="*/ 2459958 h 3788391"/>
                <a:gd name="connsiteX54" fmla="*/ 1922063 w 6057563"/>
                <a:gd name="connsiteY54" fmla="*/ 3079759 h 3788391"/>
                <a:gd name="connsiteX55" fmla="*/ 2329532 w 6057563"/>
                <a:gd name="connsiteY55" fmla="*/ 3788391 h 3788391"/>
                <a:gd name="connsiteX56" fmla="*/ 2511683 w 6057563"/>
                <a:gd name="connsiteY56" fmla="*/ 3621499 h 3788391"/>
                <a:gd name="connsiteX57" fmla="*/ 2658996 w 6057563"/>
                <a:gd name="connsiteY57" fmla="*/ 3558753 h 3788391"/>
                <a:gd name="connsiteX58" fmla="*/ 2931409 w 6057563"/>
                <a:gd name="connsiteY58" fmla="*/ 3514099 h 3788391"/>
                <a:gd name="connsiteX59" fmla="*/ 3016005 w 6057563"/>
                <a:gd name="connsiteY59" fmla="*/ 3447875 h 3788391"/>
                <a:gd name="connsiteX60" fmla="*/ 3104921 w 6057563"/>
                <a:gd name="connsiteY60" fmla="*/ 3363644 h 3788391"/>
                <a:gd name="connsiteX61" fmla="*/ 3212601 w 6057563"/>
                <a:gd name="connsiteY61" fmla="*/ 3351863 h 3788391"/>
                <a:gd name="connsiteX62" fmla="*/ 3332623 w 6057563"/>
                <a:gd name="connsiteY62" fmla="*/ 3343925 h 3788391"/>
                <a:gd name="connsiteX63" fmla="*/ 3434834 w 6057563"/>
                <a:gd name="connsiteY63" fmla="*/ 3351414 h 3788391"/>
                <a:gd name="connsiteX64" fmla="*/ 3509781 w 6057563"/>
                <a:gd name="connsiteY64" fmla="*/ 3242135 h 3788391"/>
                <a:gd name="connsiteX65" fmla="*/ 3642846 w 6057563"/>
                <a:gd name="connsiteY65" fmla="*/ 3093307 h 3788391"/>
                <a:gd name="connsiteX66" fmla="*/ 3825249 w 6057563"/>
                <a:gd name="connsiteY66" fmla="*/ 3077543 h 3788391"/>
                <a:gd name="connsiteX67" fmla="*/ 4003557 w 6057563"/>
                <a:gd name="connsiteY67" fmla="*/ 3146123 h 3788391"/>
                <a:gd name="connsiteX68" fmla="*/ 4159005 w 6057563"/>
                <a:gd name="connsiteY68" fmla="*/ 3104975 h 3788391"/>
                <a:gd name="connsiteX69" fmla="*/ 4250445 w 6057563"/>
                <a:gd name="connsiteY69" fmla="*/ 3082115 h 3788391"/>
                <a:gd name="connsiteX70" fmla="*/ 4306291 w 6057563"/>
                <a:gd name="connsiteY70" fmla="*/ 3082508 h 3788391"/>
                <a:gd name="connsiteX71" fmla="*/ 4435288 w 6057563"/>
                <a:gd name="connsiteY71" fmla="*/ 3152939 h 3788391"/>
                <a:gd name="connsiteX72" fmla="*/ 4506477 w 6057563"/>
                <a:gd name="connsiteY72" fmla="*/ 3155267 h 3788391"/>
                <a:gd name="connsiteX73" fmla="*/ 4587399 w 6057563"/>
                <a:gd name="connsiteY73" fmla="*/ 3112408 h 3788391"/>
                <a:gd name="connsiteX74" fmla="*/ 4661925 w 6057563"/>
                <a:gd name="connsiteY74" fmla="*/ 3146123 h 3788391"/>
                <a:gd name="connsiteX75" fmla="*/ 4699763 w 6057563"/>
                <a:gd name="connsiteY75" fmla="*/ 3179922 h 3788391"/>
                <a:gd name="connsiteX76" fmla="*/ 4730505 w 6057563"/>
                <a:gd name="connsiteY76" fmla="*/ 3223847 h 3788391"/>
                <a:gd name="connsiteX77" fmla="*/ 4792858 w 6057563"/>
                <a:gd name="connsiteY77" fmla="*/ 3279665 h 3788391"/>
                <a:gd name="connsiteX78" fmla="*/ 4857231 w 6057563"/>
                <a:gd name="connsiteY78" fmla="*/ 3362746 h 3788391"/>
                <a:gd name="connsiteX79" fmla="*/ 4904241 w 6057563"/>
                <a:gd name="connsiteY79" fmla="*/ 3466163 h 3788391"/>
                <a:gd name="connsiteX80" fmla="*/ 4971475 w 6057563"/>
                <a:gd name="connsiteY80" fmla="*/ 3584025 h 3788391"/>
                <a:gd name="connsiteX81" fmla="*/ 5098846 w 6057563"/>
                <a:gd name="connsiteY81" fmla="*/ 3654036 h 3788391"/>
                <a:gd name="connsiteX82" fmla="*/ 5182320 w 6057563"/>
                <a:gd name="connsiteY82" fmla="*/ 3781631 h 3788391"/>
                <a:gd name="connsiteX83" fmla="*/ 6057563 w 6057563"/>
                <a:gd name="connsiteY83" fmla="*/ 3786624 h 3788391"/>
                <a:gd name="connsiteX84" fmla="*/ 6054409 w 6057563"/>
                <a:gd name="connsiteY84" fmla="*/ 1807695 h 378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6057563" h="3788391">
                  <a:moveTo>
                    <a:pt x="6054409" y="1807695"/>
                  </a:moveTo>
                  <a:lnTo>
                    <a:pt x="5867867" y="1981245"/>
                  </a:lnTo>
                  <a:cubicBezTo>
                    <a:pt x="5820716" y="2013587"/>
                    <a:pt x="5786702" y="2051185"/>
                    <a:pt x="5739551" y="2083527"/>
                  </a:cubicBezTo>
                  <a:lnTo>
                    <a:pt x="5598596" y="2160759"/>
                  </a:lnTo>
                  <a:lnTo>
                    <a:pt x="5262281" y="2152876"/>
                  </a:lnTo>
                  <a:lnTo>
                    <a:pt x="5137528" y="2082221"/>
                  </a:lnTo>
                  <a:lnTo>
                    <a:pt x="4996927" y="1954260"/>
                  </a:lnTo>
                  <a:lnTo>
                    <a:pt x="4833080" y="1763927"/>
                  </a:lnTo>
                  <a:cubicBezTo>
                    <a:pt x="4807126" y="1708802"/>
                    <a:pt x="4849109" y="1685334"/>
                    <a:pt x="4857829" y="1612426"/>
                  </a:cubicBezTo>
                  <a:cubicBezTo>
                    <a:pt x="4861492" y="1568703"/>
                    <a:pt x="4875402" y="1560793"/>
                    <a:pt x="4882768" y="1515444"/>
                  </a:cubicBezTo>
                  <a:cubicBezTo>
                    <a:pt x="4890134" y="1470095"/>
                    <a:pt x="4894311" y="1320991"/>
                    <a:pt x="4879859" y="1354185"/>
                  </a:cubicBezTo>
                  <a:lnTo>
                    <a:pt x="4815449" y="1351619"/>
                  </a:lnTo>
                  <a:lnTo>
                    <a:pt x="4662437" y="1357297"/>
                  </a:lnTo>
                  <a:lnTo>
                    <a:pt x="4619921" y="1354458"/>
                  </a:lnTo>
                  <a:lnTo>
                    <a:pt x="4502454" y="1348373"/>
                  </a:lnTo>
                  <a:lnTo>
                    <a:pt x="4394713" y="1282585"/>
                  </a:lnTo>
                  <a:lnTo>
                    <a:pt x="4302728" y="1117333"/>
                  </a:lnTo>
                  <a:lnTo>
                    <a:pt x="4269070" y="960258"/>
                  </a:lnTo>
                  <a:lnTo>
                    <a:pt x="4235410" y="820013"/>
                  </a:lnTo>
                  <a:lnTo>
                    <a:pt x="4145654" y="690987"/>
                  </a:lnTo>
                  <a:lnTo>
                    <a:pt x="4078336" y="640499"/>
                  </a:lnTo>
                  <a:lnTo>
                    <a:pt x="3938090" y="567571"/>
                  </a:lnTo>
                  <a:lnTo>
                    <a:pt x="3853943" y="545132"/>
                  </a:lnTo>
                  <a:lnTo>
                    <a:pt x="3781016" y="561961"/>
                  </a:lnTo>
                  <a:lnTo>
                    <a:pt x="3685649" y="634889"/>
                  </a:lnTo>
                  <a:lnTo>
                    <a:pt x="3601501" y="741475"/>
                  </a:lnTo>
                  <a:lnTo>
                    <a:pt x="3478086" y="746821"/>
                  </a:lnTo>
                  <a:cubicBezTo>
                    <a:pt x="3423059" y="749589"/>
                    <a:pt x="3320151" y="772770"/>
                    <a:pt x="3254771" y="774647"/>
                  </a:cubicBezTo>
                  <a:cubicBezTo>
                    <a:pt x="3189391" y="776524"/>
                    <a:pt x="3130532" y="769678"/>
                    <a:pt x="3085806" y="758082"/>
                  </a:cubicBezTo>
                  <a:cubicBezTo>
                    <a:pt x="3063719" y="733786"/>
                    <a:pt x="3025067" y="712804"/>
                    <a:pt x="3002980" y="688508"/>
                  </a:cubicBezTo>
                  <a:lnTo>
                    <a:pt x="2940539" y="596677"/>
                  </a:lnTo>
                  <a:lnTo>
                    <a:pt x="2931799" y="469684"/>
                  </a:lnTo>
                  <a:lnTo>
                    <a:pt x="2964880" y="358650"/>
                  </a:lnTo>
                  <a:lnTo>
                    <a:pt x="2973202" y="208543"/>
                  </a:lnTo>
                  <a:lnTo>
                    <a:pt x="2889055" y="37288"/>
                  </a:lnTo>
                  <a:lnTo>
                    <a:pt x="2768288" y="0"/>
                  </a:lnTo>
                  <a:lnTo>
                    <a:pt x="2647833" y="45858"/>
                  </a:lnTo>
                  <a:lnTo>
                    <a:pt x="2356122" y="130005"/>
                  </a:lnTo>
                  <a:cubicBezTo>
                    <a:pt x="2277424" y="153944"/>
                    <a:pt x="2235804" y="169664"/>
                    <a:pt x="2175645" y="189493"/>
                  </a:cubicBezTo>
                  <a:lnTo>
                    <a:pt x="2064661" y="255802"/>
                  </a:lnTo>
                  <a:cubicBezTo>
                    <a:pt x="2015795" y="269759"/>
                    <a:pt x="1993122" y="378966"/>
                    <a:pt x="1944256" y="392923"/>
                  </a:cubicBezTo>
                  <a:cubicBezTo>
                    <a:pt x="1909331" y="392923"/>
                    <a:pt x="1883931" y="423879"/>
                    <a:pt x="1849006" y="423879"/>
                  </a:cubicBezTo>
                  <a:cubicBezTo>
                    <a:pt x="1806937" y="420704"/>
                    <a:pt x="1741056" y="438960"/>
                    <a:pt x="1698987" y="435785"/>
                  </a:cubicBezTo>
                  <a:lnTo>
                    <a:pt x="1553027" y="398955"/>
                  </a:lnTo>
                  <a:cubicBezTo>
                    <a:pt x="1508974" y="394986"/>
                    <a:pt x="1461538" y="401072"/>
                    <a:pt x="1425143" y="404829"/>
                  </a:cubicBezTo>
                  <a:cubicBezTo>
                    <a:pt x="1388748" y="408586"/>
                    <a:pt x="1382732" y="409193"/>
                    <a:pt x="1334656" y="421498"/>
                  </a:cubicBezTo>
                  <a:lnTo>
                    <a:pt x="1146214" y="485806"/>
                  </a:lnTo>
                  <a:lnTo>
                    <a:pt x="946890" y="514015"/>
                  </a:lnTo>
                  <a:lnTo>
                    <a:pt x="687304" y="519624"/>
                  </a:lnTo>
                  <a:lnTo>
                    <a:pt x="553720" y="524387"/>
                  </a:lnTo>
                  <a:cubicBezTo>
                    <a:pt x="465940" y="546369"/>
                    <a:pt x="375524" y="550747"/>
                    <a:pt x="283237" y="583188"/>
                  </a:cubicBezTo>
                  <a:cubicBezTo>
                    <a:pt x="190950" y="615629"/>
                    <a:pt x="94412" y="673753"/>
                    <a:pt x="0" y="719036"/>
                  </a:cubicBezTo>
                  <a:lnTo>
                    <a:pt x="650738" y="1251969"/>
                  </a:lnTo>
                  <a:lnTo>
                    <a:pt x="1523570" y="2459958"/>
                  </a:lnTo>
                  <a:lnTo>
                    <a:pt x="1922063" y="3079759"/>
                  </a:lnTo>
                  <a:lnTo>
                    <a:pt x="2329532" y="3788391"/>
                  </a:lnTo>
                  <a:lnTo>
                    <a:pt x="2511683" y="3621499"/>
                  </a:lnTo>
                  <a:lnTo>
                    <a:pt x="2658996" y="3558753"/>
                  </a:lnTo>
                  <a:lnTo>
                    <a:pt x="2931409" y="3514099"/>
                  </a:lnTo>
                  <a:cubicBezTo>
                    <a:pt x="2984053" y="3491809"/>
                    <a:pt x="2987086" y="3472951"/>
                    <a:pt x="3016005" y="3447875"/>
                  </a:cubicBezTo>
                  <a:cubicBezTo>
                    <a:pt x="3044924" y="3422799"/>
                    <a:pt x="3072155" y="3379646"/>
                    <a:pt x="3104921" y="3363644"/>
                  </a:cubicBezTo>
                  <a:cubicBezTo>
                    <a:pt x="3137687" y="3347642"/>
                    <a:pt x="3174651" y="3355149"/>
                    <a:pt x="3212601" y="3351863"/>
                  </a:cubicBezTo>
                  <a:cubicBezTo>
                    <a:pt x="3250551" y="3348577"/>
                    <a:pt x="3272724" y="3437726"/>
                    <a:pt x="3332623" y="3343925"/>
                  </a:cubicBezTo>
                  <a:lnTo>
                    <a:pt x="3434834" y="3351414"/>
                  </a:lnTo>
                  <a:cubicBezTo>
                    <a:pt x="3459788" y="3334449"/>
                    <a:pt x="3478922" y="3288201"/>
                    <a:pt x="3509781" y="3242135"/>
                  </a:cubicBezTo>
                  <a:cubicBezTo>
                    <a:pt x="3540640" y="3196069"/>
                    <a:pt x="3590268" y="3120739"/>
                    <a:pt x="3642846" y="3093307"/>
                  </a:cubicBezTo>
                  <a:cubicBezTo>
                    <a:pt x="3695424" y="3065875"/>
                    <a:pt x="3761321" y="3065692"/>
                    <a:pt x="3825249" y="3077543"/>
                  </a:cubicBezTo>
                  <a:cubicBezTo>
                    <a:pt x="3889177" y="3089394"/>
                    <a:pt x="3947931" y="3146123"/>
                    <a:pt x="4003557" y="3146123"/>
                  </a:cubicBezTo>
                  <a:cubicBezTo>
                    <a:pt x="4059183" y="3146123"/>
                    <a:pt x="4120143" y="3111071"/>
                    <a:pt x="4159005" y="3104975"/>
                  </a:cubicBezTo>
                  <a:cubicBezTo>
                    <a:pt x="4197867" y="3098879"/>
                    <a:pt x="4225897" y="3085860"/>
                    <a:pt x="4250445" y="3082115"/>
                  </a:cubicBezTo>
                  <a:cubicBezTo>
                    <a:pt x="4274993" y="3078371"/>
                    <a:pt x="4274722" y="3129378"/>
                    <a:pt x="4306291" y="3082508"/>
                  </a:cubicBezTo>
                  <a:lnTo>
                    <a:pt x="4435288" y="3152939"/>
                  </a:lnTo>
                  <a:cubicBezTo>
                    <a:pt x="4458746" y="3156683"/>
                    <a:pt x="4481125" y="3162022"/>
                    <a:pt x="4506477" y="3155267"/>
                  </a:cubicBezTo>
                  <a:cubicBezTo>
                    <a:pt x="4531829" y="3148512"/>
                    <a:pt x="4561491" y="3113932"/>
                    <a:pt x="4587399" y="3112408"/>
                  </a:cubicBezTo>
                  <a:cubicBezTo>
                    <a:pt x="4613307" y="3110884"/>
                    <a:pt x="4643198" y="3134871"/>
                    <a:pt x="4661925" y="3146123"/>
                  </a:cubicBezTo>
                  <a:cubicBezTo>
                    <a:pt x="4680652" y="3157375"/>
                    <a:pt x="4684523" y="3167730"/>
                    <a:pt x="4699763" y="3179922"/>
                  </a:cubicBezTo>
                  <a:cubicBezTo>
                    <a:pt x="4715003" y="3192114"/>
                    <a:pt x="4714989" y="3207223"/>
                    <a:pt x="4730505" y="3223847"/>
                  </a:cubicBezTo>
                  <a:cubicBezTo>
                    <a:pt x="4746021" y="3240471"/>
                    <a:pt x="4771737" y="3256515"/>
                    <a:pt x="4792858" y="3279665"/>
                  </a:cubicBezTo>
                  <a:cubicBezTo>
                    <a:pt x="4813979" y="3302815"/>
                    <a:pt x="4838667" y="3333187"/>
                    <a:pt x="4857231" y="3362746"/>
                  </a:cubicBezTo>
                  <a:cubicBezTo>
                    <a:pt x="4872901" y="3394170"/>
                    <a:pt x="4888571" y="3434739"/>
                    <a:pt x="4904241" y="3466163"/>
                  </a:cubicBezTo>
                  <a:lnTo>
                    <a:pt x="4971475" y="3584025"/>
                  </a:lnTo>
                  <a:lnTo>
                    <a:pt x="5098846" y="3654036"/>
                  </a:lnTo>
                  <a:lnTo>
                    <a:pt x="5182320" y="3781631"/>
                  </a:lnTo>
                  <a:lnTo>
                    <a:pt x="6057563" y="3786624"/>
                  </a:lnTo>
                  <a:cubicBezTo>
                    <a:pt x="6056512" y="3126981"/>
                    <a:pt x="6055460" y="2467338"/>
                    <a:pt x="6054409" y="1807695"/>
                  </a:cubicBezTo>
                  <a:close/>
                </a:path>
              </a:pathLst>
            </a:custGeom>
            <a:solidFill>
              <a:srgbClr val="C0C0C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9FB4CFB-830F-4213-BC63-B9B9A7F5BA8D}"/>
                </a:ext>
              </a:extLst>
            </p:cNvPr>
            <p:cNvSpPr/>
            <p:nvPr/>
          </p:nvSpPr>
          <p:spPr>
            <a:xfrm>
              <a:off x="4915072" y="3820562"/>
              <a:ext cx="616595" cy="656377"/>
            </a:xfrm>
            <a:custGeom>
              <a:avLst/>
              <a:gdLst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312345 w 642796"/>
                <a:gd name="connsiteY24" fmla="*/ 226337 h 656377"/>
                <a:gd name="connsiteX25" fmla="*/ 294238 w 642796"/>
                <a:gd name="connsiteY25" fmla="*/ 158436 h 656377"/>
                <a:gd name="connsiteX26" fmla="*/ 276131 w 642796"/>
                <a:gd name="connsiteY26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294238 w 642796"/>
                <a:gd name="connsiteY24" fmla="*/ 158436 h 656377"/>
                <a:gd name="connsiteX25" fmla="*/ 276131 w 642796"/>
                <a:gd name="connsiteY25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276131 w 642796"/>
                <a:gd name="connsiteY24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364305 w 642796"/>
                <a:gd name="connsiteY23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364305 w 642796"/>
                <a:gd name="connsiteY23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77006 w 642796"/>
                <a:gd name="connsiteY23" fmla="*/ 277208 h 656377"/>
                <a:gd name="connsiteX24" fmla="*/ 364305 w 642796"/>
                <a:gd name="connsiteY24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37875 w 642796"/>
                <a:gd name="connsiteY10" fmla="*/ 18249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77006 w 642796"/>
                <a:gd name="connsiteY23" fmla="*/ 277208 h 656377"/>
                <a:gd name="connsiteX24" fmla="*/ 364305 w 642796"/>
                <a:gd name="connsiteY24" fmla="*/ 253263 h 656377"/>
                <a:gd name="connsiteX0" fmla="*/ 344991 w 616595"/>
                <a:gd name="connsiteY0" fmla="*/ 258024 h 656377"/>
                <a:gd name="connsiteX1" fmla="*/ 299724 w 616595"/>
                <a:gd name="connsiteY1" fmla="*/ 208230 h 656377"/>
                <a:gd name="connsiteX2" fmla="*/ 268037 w 616595"/>
                <a:gd name="connsiteY2" fmla="*/ 153909 h 656377"/>
                <a:gd name="connsiteX3" fmla="*/ 254457 w 616595"/>
                <a:gd name="connsiteY3" fmla="*/ 117695 h 656377"/>
                <a:gd name="connsiteX4" fmla="*/ 231823 w 616595"/>
                <a:gd name="connsiteY4" fmla="*/ 58848 h 656377"/>
                <a:gd name="connsiteX5" fmla="*/ 154869 w 616595"/>
                <a:gd name="connsiteY5" fmla="*/ 22634 h 656377"/>
                <a:gd name="connsiteX6" fmla="*/ 100548 w 616595"/>
                <a:gd name="connsiteY6" fmla="*/ 0 h 656377"/>
                <a:gd name="connsiteX7" fmla="*/ 50754 w 616595"/>
                <a:gd name="connsiteY7" fmla="*/ 4527 h 656377"/>
                <a:gd name="connsiteX8" fmla="*/ 5486 w 616595"/>
                <a:gd name="connsiteY8" fmla="*/ 31688 h 656377"/>
                <a:gd name="connsiteX9" fmla="*/ 0 w 616595"/>
                <a:gd name="connsiteY9" fmla="*/ 110068 h 656377"/>
                <a:gd name="connsiteX10" fmla="*/ 11674 w 616595"/>
                <a:gd name="connsiteY10" fmla="*/ 182496 h 656377"/>
                <a:gd name="connsiteX11" fmla="*/ 23593 w 616595"/>
                <a:gd name="connsiteY11" fmla="*/ 280658 h 656377"/>
                <a:gd name="connsiteX12" fmla="*/ 37174 w 616595"/>
                <a:gd name="connsiteY12" fmla="*/ 407406 h 656377"/>
                <a:gd name="connsiteX13" fmla="*/ 68861 w 616595"/>
                <a:gd name="connsiteY13" fmla="*/ 484361 h 656377"/>
                <a:gd name="connsiteX14" fmla="*/ 145815 w 616595"/>
                <a:gd name="connsiteY14" fmla="*/ 588476 h 656377"/>
                <a:gd name="connsiteX15" fmla="*/ 218243 w 616595"/>
                <a:gd name="connsiteY15" fmla="*/ 638270 h 656377"/>
                <a:gd name="connsiteX16" fmla="*/ 281617 w 616595"/>
                <a:gd name="connsiteY16" fmla="*/ 656377 h 656377"/>
                <a:gd name="connsiteX17" fmla="*/ 444579 w 616595"/>
                <a:gd name="connsiteY17" fmla="*/ 638270 h 656377"/>
                <a:gd name="connsiteX18" fmla="*/ 566801 w 616595"/>
                <a:gd name="connsiteY18" fmla="*/ 593002 h 656377"/>
                <a:gd name="connsiteX19" fmla="*/ 607542 w 616595"/>
                <a:gd name="connsiteY19" fmla="*/ 534155 h 656377"/>
                <a:gd name="connsiteX20" fmla="*/ 616595 w 616595"/>
                <a:gd name="connsiteY20" fmla="*/ 443620 h 656377"/>
                <a:gd name="connsiteX21" fmla="*/ 589435 w 616595"/>
                <a:gd name="connsiteY21" fmla="*/ 357612 h 656377"/>
                <a:gd name="connsiteX22" fmla="*/ 539641 w 616595"/>
                <a:gd name="connsiteY22" fmla="*/ 312345 h 656377"/>
                <a:gd name="connsiteX23" fmla="*/ 450805 w 616595"/>
                <a:gd name="connsiteY23" fmla="*/ 277208 h 656377"/>
                <a:gd name="connsiteX24" fmla="*/ 338104 w 616595"/>
                <a:gd name="connsiteY24" fmla="*/ 253263 h 656377"/>
                <a:gd name="connsiteX0" fmla="*/ 344991 w 616595"/>
                <a:gd name="connsiteY0" fmla="*/ 258024 h 656377"/>
                <a:gd name="connsiteX1" fmla="*/ 299724 w 616595"/>
                <a:gd name="connsiteY1" fmla="*/ 208230 h 656377"/>
                <a:gd name="connsiteX2" fmla="*/ 268037 w 616595"/>
                <a:gd name="connsiteY2" fmla="*/ 153909 h 656377"/>
                <a:gd name="connsiteX3" fmla="*/ 254457 w 616595"/>
                <a:gd name="connsiteY3" fmla="*/ 117695 h 656377"/>
                <a:gd name="connsiteX4" fmla="*/ 231823 w 616595"/>
                <a:gd name="connsiteY4" fmla="*/ 58848 h 656377"/>
                <a:gd name="connsiteX5" fmla="*/ 154869 w 616595"/>
                <a:gd name="connsiteY5" fmla="*/ 22634 h 656377"/>
                <a:gd name="connsiteX6" fmla="*/ 100548 w 616595"/>
                <a:gd name="connsiteY6" fmla="*/ 0 h 656377"/>
                <a:gd name="connsiteX7" fmla="*/ 50754 w 616595"/>
                <a:gd name="connsiteY7" fmla="*/ 4527 h 656377"/>
                <a:gd name="connsiteX8" fmla="*/ 2866 w 616595"/>
                <a:gd name="connsiteY8" fmla="*/ 21208 h 656377"/>
                <a:gd name="connsiteX9" fmla="*/ 0 w 616595"/>
                <a:gd name="connsiteY9" fmla="*/ 110068 h 656377"/>
                <a:gd name="connsiteX10" fmla="*/ 11674 w 616595"/>
                <a:gd name="connsiteY10" fmla="*/ 182496 h 656377"/>
                <a:gd name="connsiteX11" fmla="*/ 23593 w 616595"/>
                <a:gd name="connsiteY11" fmla="*/ 280658 h 656377"/>
                <a:gd name="connsiteX12" fmla="*/ 37174 w 616595"/>
                <a:gd name="connsiteY12" fmla="*/ 407406 h 656377"/>
                <a:gd name="connsiteX13" fmla="*/ 68861 w 616595"/>
                <a:gd name="connsiteY13" fmla="*/ 484361 h 656377"/>
                <a:gd name="connsiteX14" fmla="*/ 145815 w 616595"/>
                <a:gd name="connsiteY14" fmla="*/ 588476 h 656377"/>
                <a:gd name="connsiteX15" fmla="*/ 218243 w 616595"/>
                <a:gd name="connsiteY15" fmla="*/ 638270 h 656377"/>
                <a:gd name="connsiteX16" fmla="*/ 281617 w 616595"/>
                <a:gd name="connsiteY16" fmla="*/ 656377 h 656377"/>
                <a:gd name="connsiteX17" fmla="*/ 444579 w 616595"/>
                <a:gd name="connsiteY17" fmla="*/ 638270 h 656377"/>
                <a:gd name="connsiteX18" fmla="*/ 566801 w 616595"/>
                <a:gd name="connsiteY18" fmla="*/ 593002 h 656377"/>
                <a:gd name="connsiteX19" fmla="*/ 607542 w 616595"/>
                <a:gd name="connsiteY19" fmla="*/ 534155 h 656377"/>
                <a:gd name="connsiteX20" fmla="*/ 616595 w 616595"/>
                <a:gd name="connsiteY20" fmla="*/ 443620 h 656377"/>
                <a:gd name="connsiteX21" fmla="*/ 589435 w 616595"/>
                <a:gd name="connsiteY21" fmla="*/ 357612 h 656377"/>
                <a:gd name="connsiteX22" fmla="*/ 539641 w 616595"/>
                <a:gd name="connsiteY22" fmla="*/ 312345 h 656377"/>
                <a:gd name="connsiteX23" fmla="*/ 450805 w 616595"/>
                <a:gd name="connsiteY23" fmla="*/ 277208 h 656377"/>
                <a:gd name="connsiteX24" fmla="*/ 338104 w 616595"/>
                <a:gd name="connsiteY24" fmla="*/ 253263 h 65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6595" h="656377">
                  <a:moveTo>
                    <a:pt x="344991" y="258024"/>
                  </a:moveTo>
                  <a:lnTo>
                    <a:pt x="299724" y="208230"/>
                  </a:lnTo>
                  <a:lnTo>
                    <a:pt x="268037" y="153909"/>
                  </a:lnTo>
                  <a:lnTo>
                    <a:pt x="254457" y="117695"/>
                  </a:lnTo>
                  <a:lnTo>
                    <a:pt x="231823" y="58848"/>
                  </a:lnTo>
                  <a:lnTo>
                    <a:pt x="154869" y="22634"/>
                  </a:lnTo>
                  <a:lnTo>
                    <a:pt x="100548" y="0"/>
                  </a:lnTo>
                  <a:lnTo>
                    <a:pt x="50754" y="4527"/>
                  </a:lnTo>
                  <a:lnTo>
                    <a:pt x="2866" y="21208"/>
                  </a:lnTo>
                  <a:cubicBezTo>
                    <a:pt x="1911" y="50828"/>
                    <a:pt x="955" y="80448"/>
                    <a:pt x="0" y="110068"/>
                  </a:cubicBezTo>
                  <a:lnTo>
                    <a:pt x="11674" y="182496"/>
                  </a:lnTo>
                  <a:lnTo>
                    <a:pt x="23593" y="280658"/>
                  </a:lnTo>
                  <a:lnTo>
                    <a:pt x="37174" y="407406"/>
                  </a:lnTo>
                  <a:lnTo>
                    <a:pt x="68861" y="484361"/>
                  </a:lnTo>
                  <a:lnTo>
                    <a:pt x="145815" y="588476"/>
                  </a:lnTo>
                  <a:lnTo>
                    <a:pt x="218243" y="638270"/>
                  </a:lnTo>
                  <a:lnTo>
                    <a:pt x="281617" y="656377"/>
                  </a:lnTo>
                  <a:lnTo>
                    <a:pt x="444579" y="638270"/>
                  </a:lnTo>
                  <a:lnTo>
                    <a:pt x="566801" y="593002"/>
                  </a:lnTo>
                  <a:lnTo>
                    <a:pt x="607542" y="534155"/>
                  </a:lnTo>
                  <a:lnTo>
                    <a:pt x="616595" y="443620"/>
                  </a:lnTo>
                  <a:lnTo>
                    <a:pt x="589435" y="357612"/>
                  </a:lnTo>
                  <a:lnTo>
                    <a:pt x="539641" y="312345"/>
                  </a:lnTo>
                  <a:cubicBezTo>
                    <a:pt x="512169" y="298071"/>
                    <a:pt x="484394" y="287055"/>
                    <a:pt x="450805" y="277208"/>
                  </a:cubicBezTo>
                  <a:cubicBezTo>
                    <a:pt x="417216" y="267361"/>
                    <a:pt x="352521" y="256381"/>
                    <a:pt x="338104" y="253263"/>
                  </a:cubicBezTo>
                </a:path>
              </a:pathLst>
            </a:custGeom>
            <a:solidFill>
              <a:srgbClr val="FF33C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0175254F-8301-44EE-8A7A-B76C87F29F0B}"/>
                </a:ext>
              </a:extLst>
            </p:cNvPr>
            <p:cNvSpPr/>
            <p:nvPr/>
          </p:nvSpPr>
          <p:spPr>
            <a:xfrm>
              <a:off x="4826000" y="3701248"/>
              <a:ext cx="848860" cy="845351"/>
            </a:xfrm>
            <a:custGeom>
              <a:avLst/>
              <a:gdLst>
                <a:gd name="connsiteX0" fmla="*/ 342900 w 812800"/>
                <a:gd name="connsiteY0" fmla="*/ 184150 h 850900"/>
                <a:gd name="connsiteX1" fmla="*/ 349250 w 812800"/>
                <a:gd name="connsiteY1" fmla="*/ 69850 h 850900"/>
                <a:gd name="connsiteX2" fmla="*/ 298450 w 812800"/>
                <a:gd name="connsiteY2" fmla="*/ 31750 h 850900"/>
                <a:gd name="connsiteX3" fmla="*/ 196850 w 812800"/>
                <a:gd name="connsiteY3" fmla="*/ 0 h 850900"/>
                <a:gd name="connsiteX4" fmla="*/ 107950 w 812800"/>
                <a:gd name="connsiteY4" fmla="*/ 31750 h 850900"/>
                <a:gd name="connsiteX5" fmla="*/ 57150 w 812800"/>
                <a:gd name="connsiteY5" fmla="*/ 107950 h 850900"/>
                <a:gd name="connsiteX6" fmla="*/ 0 w 812800"/>
                <a:gd name="connsiteY6" fmla="*/ 228600 h 850900"/>
                <a:gd name="connsiteX7" fmla="*/ 12700 w 812800"/>
                <a:gd name="connsiteY7" fmla="*/ 406400 h 850900"/>
                <a:gd name="connsiteX8" fmla="*/ 76200 w 812800"/>
                <a:gd name="connsiteY8" fmla="*/ 571500 h 850900"/>
                <a:gd name="connsiteX9" fmla="*/ 146050 w 812800"/>
                <a:gd name="connsiteY9" fmla="*/ 704850 h 850900"/>
                <a:gd name="connsiteX10" fmla="*/ 203200 w 812800"/>
                <a:gd name="connsiteY10" fmla="*/ 768350 h 850900"/>
                <a:gd name="connsiteX11" fmla="*/ 311150 w 812800"/>
                <a:gd name="connsiteY11" fmla="*/ 850900 h 850900"/>
                <a:gd name="connsiteX12" fmla="*/ 444500 w 812800"/>
                <a:gd name="connsiteY12" fmla="*/ 850900 h 850900"/>
                <a:gd name="connsiteX13" fmla="*/ 584200 w 812800"/>
                <a:gd name="connsiteY13" fmla="*/ 812800 h 850900"/>
                <a:gd name="connsiteX14" fmla="*/ 641350 w 812800"/>
                <a:gd name="connsiteY14" fmla="*/ 806450 h 850900"/>
                <a:gd name="connsiteX15" fmla="*/ 749300 w 812800"/>
                <a:gd name="connsiteY15" fmla="*/ 768350 h 850900"/>
                <a:gd name="connsiteX16" fmla="*/ 812800 w 812800"/>
                <a:gd name="connsiteY16" fmla="*/ 673100 h 850900"/>
                <a:gd name="connsiteX17" fmla="*/ 704850 w 812800"/>
                <a:gd name="connsiteY17" fmla="*/ 622300 h 850900"/>
                <a:gd name="connsiteX18" fmla="*/ 692150 w 812800"/>
                <a:gd name="connsiteY18" fmla="*/ 679450 h 850900"/>
                <a:gd name="connsiteX19" fmla="*/ 615950 w 812800"/>
                <a:gd name="connsiteY19" fmla="*/ 742950 h 850900"/>
                <a:gd name="connsiteX20" fmla="*/ 482600 w 812800"/>
                <a:gd name="connsiteY20" fmla="*/ 762000 h 850900"/>
                <a:gd name="connsiteX21" fmla="*/ 393700 w 812800"/>
                <a:gd name="connsiteY21" fmla="*/ 774700 h 850900"/>
                <a:gd name="connsiteX22" fmla="*/ 330200 w 812800"/>
                <a:gd name="connsiteY22" fmla="*/ 762000 h 850900"/>
                <a:gd name="connsiteX23" fmla="*/ 215900 w 812800"/>
                <a:gd name="connsiteY23" fmla="*/ 717550 h 850900"/>
                <a:gd name="connsiteX24" fmla="*/ 152400 w 812800"/>
                <a:gd name="connsiteY24" fmla="*/ 603250 h 850900"/>
                <a:gd name="connsiteX25" fmla="*/ 114300 w 812800"/>
                <a:gd name="connsiteY25" fmla="*/ 488950 h 850900"/>
                <a:gd name="connsiteX26" fmla="*/ 107950 w 812800"/>
                <a:gd name="connsiteY26" fmla="*/ 342900 h 850900"/>
                <a:gd name="connsiteX27" fmla="*/ 82550 w 812800"/>
                <a:gd name="connsiteY27" fmla="*/ 190500 h 850900"/>
                <a:gd name="connsiteX28" fmla="*/ 101600 w 812800"/>
                <a:gd name="connsiteY28" fmla="*/ 127000 h 850900"/>
                <a:gd name="connsiteX29" fmla="*/ 241300 w 812800"/>
                <a:gd name="connsiteY29" fmla="*/ 133350 h 850900"/>
                <a:gd name="connsiteX30" fmla="*/ 342900 w 812800"/>
                <a:gd name="connsiteY30" fmla="*/ 184150 h 850900"/>
                <a:gd name="connsiteX0" fmla="*/ 342900 w 812800"/>
                <a:gd name="connsiteY0" fmla="*/ 184150 h 850900"/>
                <a:gd name="connsiteX1" fmla="*/ 349250 w 812800"/>
                <a:gd name="connsiteY1" fmla="*/ 69850 h 850900"/>
                <a:gd name="connsiteX2" fmla="*/ 298450 w 812800"/>
                <a:gd name="connsiteY2" fmla="*/ 31750 h 850900"/>
                <a:gd name="connsiteX3" fmla="*/ 196850 w 812800"/>
                <a:gd name="connsiteY3" fmla="*/ 0 h 850900"/>
                <a:gd name="connsiteX4" fmla="*/ 107950 w 812800"/>
                <a:gd name="connsiteY4" fmla="*/ 31750 h 850900"/>
                <a:gd name="connsiteX5" fmla="*/ 33569 w 812800"/>
                <a:gd name="connsiteY5" fmla="*/ 97470 h 850900"/>
                <a:gd name="connsiteX6" fmla="*/ 0 w 812800"/>
                <a:gd name="connsiteY6" fmla="*/ 228600 h 850900"/>
                <a:gd name="connsiteX7" fmla="*/ 12700 w 812800"/>
                <a:gd name="connsiteY7" fmla="*/ 406400 h 850900"/>
                <a:gd name="connsiteX8" fmla="*/ 76200 w 812800"/>
                <a:gd name="connsiteY8" fmla="*/ 571500 h 850900"/>
                <a:gd name="connsiteX9" fmla="*/ 146050 w 812800"/>
                <a:gd name="connsiteY9" fmla="*/ 704850 h 850900"/>
                <a:gd name="connsiteX10" fmla="*/ 203200 w 812800"/>
                <a:gd name="connsiteY10" fmla="*/ 768350 h 850900"/>
                <a:gd name="connsiteX11" fmla="*/ 311150 w 812800"/>
                <a:gd name="connsiteY11" fmla="*/ 850900 h 850900"/>
                <a:gd name="connsiteX12" fmla="*/ 444500 w 812800"/>
                <a:gd name="connsiteY12" fmla="*/ 850900 h 850900"/>
                <a:gd name="connsiteX13" fmla="*/ 584200 w 812800"/>
                <a:gd name="connsiteY13" fmla="*/ 812800 h 850900"/>
                <a:gd name="connsiteX14" fmla="*/ 641350 w 812800"/>
                <a:gd name="connsiteY14" fmla="*/ 806450 h 850900"/>
                <a:gd name="connsiteX15" fmla="*/ 749300 w 812800"/>
                <a:gd name="connsiteY15" fmla="*/ 768350 h 850900"/>
                <a:gd name="connsiteX16" fmla="*/ 812800 w 812800"/>
                <a:gd name="connsiteY16" fmla="*/ 673100 h 850900"/>
                <a:gd name="connsiteX17" fmla="*/ 704850 w 812800"/>
                <a:gd name="connsiteY17" fmla="*/ 622300 h 850900"/>
                <a:gd name="connsiteX18" fmla="*/ 692150 w 812800"/>
                <a:gd name="connsiteY18" fmla="*/ 679450 h 850900"/>
                <a:gd name="connsiteX19" fmla="*/ 615950 w 812800"/>
                <a:gd name="connsiteY19" fmla="*/ 742950 h 850900"/>
                <a:gd name="connsiteX20" fmla="*/ 482600 w 812800"/>
                <a:gd name="connsiteY20" fmla="*/ 762000 h 850900"/>
                <a:gd name="connsiteX21" fmla="*/ 393700 w 812800"/>
                <a:gd name="connsiteY21" fmla="*/ 774700 h 850900"/>
                <a:gd name="connsiteX22" fmla="*/ 330200 w 812800"/>
                <a:gd name="connsiteY22" fmla="*/ 762000 h 850900"/>
                <a:gd name="connsiteX23" fmla="*/ 215900 w 812800"/>
                <a:gd name="connsiteY23" fmla="*/ 717550 h 850900"/>
                <a:gd name="connsiteX24" fmla="*/ 152400 w 812800"/>
                <a:gd name="connsiteY24" fmla="*/ 603250 h 850900"/>
                <a:gd name="connsiteX25" fmla="*/ 114300 w 812800"/>
                <a:gd name="connsiteY25" fmla="*/ 488950 h 850900"/>
                <a:gd name="connsiteX26" fmla="*/ 107950 w 812800"/>
                <a:gd name="connsiteY26" fmla="*/ 342900 h 850900"/>
                <a:gd name="connsiteX27" fmla="*/ 82550 w 812800"/>
                <a:gd name="connsiteY27" fmla="*/ 190500 h 850900"/>
                <a:gd name="connsiteX28" fmla="*/ 101600 w 812800"/>
                <a:gd name="connsiteY28" fmla="*/ 127000 h 850900"/>
                <a:gd name="connsiteX29" fmla="*/ 241300 w 812800"/>
                <a:gd name="connsiteY29" fmla="*/ 133350 h 850900"/>
                <a:gd name="connsiteX30" fmla="*/ 342900 w 812800"/>
                <a:gd name="connsiteY30" fmla="*/ 184150 h 850900"/>
                <a:gd name="connsiteX0" fmla="*/ 342900 w 812800"/>
                <a:gd name="connsiteY0" fmla="*/ 184150 h 850900"/>
                <a:gd name="connsiteX1" fmla="*/ 349250 w 812800"/>
                <a:gd name="connsiteY1" fmla="*/ 69850 h 850900"/>
                <a:gd name="connsiteX2" fmla="*/ 298450 w 812800"/>
                <a:gd name="connsiteY2" fmla="*/ 31750 h 850900"/>
                <a:gd name="connsiteX3" fmla="*/ 196850 w 812800"/>
                <a:gd name="connsiteY3" fmla="*/ 0 h 850900"/>
                <a:gd name="connsiteX4" fmla="*/ 94850 w 812800"/>
                <a:gd name="connsiteY4" fmla="*/ 31750 h 850900"/>
                <a:gd name="connsiteX5" fmla="*/ 33569 w 812800"/>
                <a:gd name="connsiteY5" fmla="*/ 97470 h 850900"/>
                <a:gd name="connsiteX6" fmla="*/ 0 w 812800"/>
                <a:gd name="connsiteY6" fmla="*/ 228600 h 850900"/>
                <a:gd name="connsiteX7" fmla="*/ 12700 w 812800"/>
                <a:gd name="connsiteY7" fmla="*/ 406400 h 850900"/>
                <a:gd name="connsiteX8" fmla="*/ 76200 w 812800"/>
                <a:gd name="connsiteY8" fmla="*/ 571500 h 850900"/>
                <a:gd name="connsiteX9" fmla="*/ 146050 w 812800"/>
                <a:gd name="connsiteY9" fmla="*/ 704850 h 850900"/>
                <a:gd name="connsiteX10" fmla="*/ 203200 w 812800"/>
                <a:gd name="connsiteY10" fmla="*/ 768350 h 850900"/>
                <a:gd name="connsiteX11" fmla="*/ 311150 w 812800"/>
                <a:gd name="connsiteY11" fmla="*/ 850900 h 850900"/>
                <a:gd name="connsiteX12" fmla="*/ 444500 w 812800"/>
                <a:gd name="connsiteY12" fmla="*/ 850900 h 850900"/>
                <a:gd name="connsiteX13" fmla="*/ 584200 w 812800"/>
                <a:gd name="connsiteY13" fmla="*/ 812800 h 850900"/>
                <a:gd name="connsiteX14" fmla="*/ 641350 w 812800"/>
                <a:gd name="connsiteY14" fmla="*/ 806450 h 850900"/>
                <a:gd name="connsiteX15" fmla="*/ 749300 w 812800"/>
                <a:gd name="connsiteY15" fmla="*/ 768350 h 850900"/>
                <a:gd name="connsiteX16" fmla="*/ 812800 w 812800"/>
                <a:gd name="connsiteY16" fmla="*/ 673100 h 850900"/>
                <a:gd name="connsiteX17" fmla="*/ 704850 w 812800"/>
                <a:gd name="connsiteY17" fmla="*/ 622300 h 850900"/>
                <a:gd name="connsiteX18" fmla="*/ 692150 w 812800"/>
                <a:gd name="connsiteY18" fmla="*/ 679450 h 850900"/>
                <a:gd name="connsiteX19" fmla="*/ 615950 w 812800"/>
                <a:gd name="connsiteY19" fmla="*/ 742950 h 850900"/>
                <a:gd name="connsiteX20" fmla="*/ 482600 w 812800"/>
                <a:gd name="connsiteY20" fmla="*/ 762000 h 850900"/>
                <a:gd name="connsiteX21" fmla="*/ 393700 w 812800"/>
                <a:gd name="connsiteY21" fmla="*/ 774700 h 850900"/>
                <a:gd name="connsiteX22" fmla="*/ 330200 w 812800"/>
                <a:gd name="connsiteY22" fmla="*/ 762000 h 850900"/>
                <a:gd name="connsiteX23" fmla="*/ 215900 w 812800"/>
                <a:gd name="connsiteY23" fmla="*/ 717550 h 850900"/>
                <a:gd name="connsiteX24" fmla="*/ 152400 w 812800"/>
                <a:gd name="connsiteY24" fmla="*/ 603250 h 850900"/>
                <a:gd name="connsiteX25" fmla="*/ 114300 w 812800"/>
                <a:gd name="connsiteY25" fmla="*/ 488950 h 850900"/>
                <a:gd name="connsiteX26" fmla="*/ 107950 w 812800"/>
                <a:gd name="connsiteY26" fmla="*/ 342900 h 850900"/>
                <a:gd name="connsiteX27" fmla="*/ 82550 w 812800"/>
                <a:gd name="connsiteY27" fmla="*/ 190500 h 850900"/>
                <a:gd name="connsiteX28" fmla="*/ 101600 w 812800"/>
                <a:gd name="connsiteY28" fmla="*/ 127000 h 850900"/>
                <a:gd name="connsiteX29" fmla="*/ 241300 w 812800"/>
                <a:gd name="connsiteY29" fmla="*/ 133350 h 850900"/>
                <a:gd name="connsiteX30" fmla="*/ 342900 w 812800"/>
                <a:gd name="connsiteY30" fmla="*/ 184150 h 850900"/>
                <a:gd name="connsiteX0" fmla="*/ 342900 w 812800"/>
                <a:gd name="connsiteY0" fmla="*/ 173670 h 840420"/>
                <a:gd name="connsiteX1" fmla="*/ 349250 w 812800"/>
                <a:gd name="connsiteY1" fmla="*/ 59370 h 840420"/>
                <a:gd name="connsiteX2" fmla="*/ 298450 w 812800"/>
                <a:gd name="connsiteY2" fmla="*/ 21270 h 840420"/>
                <a:gd name="connsiteX3" fmla="*/ 178509 w 812800"/>
                <a:gd name="connsiteY3" fmla="*/ 0 h 840420"/>
                <a:gd name="connsiteX4" fmla="*/ 94850 w 812800"/>
                <a:gd name="connsiteY4" fmla="*/ 21270 h 840420"/>
                <a:gd name="connsiteX5" fmla="*/ 33569 w 812800"/>
                <a:gd name="connsiteY5" fmla="*/ 86990 h 840420"/>
                <a:gd name="connsiteX6" fmla="*/ 0 w 812800"/>
                <a:gd name="connsiteY6" fmla="*/ 218120 h 840420"/>
                <a:gd name="connsiteX7" fmla="*/ 12700 w 812800"/>
                <a:gd name="connsiteY7" fmla="*/ 395920 h 840420"/>
                <a:gd name="connsiteX8" fmla="*/ 76200 w 812800"/>
                <a:gd name="connsiteY8" fmla="*/ 561020 h 840420"/>
                <a:gd name="connsiteX9" fmla="*/ 146050 w 812800"/>
                <a:gd name="connsiteY9" fmla="*/ 694370 h 840420"/>
                <a:gd name="connsiteX10" fmla="*/ 203200 w 812800"/>
                <a:gd name="connsiteY10" fmla="*/ 757870 h 840420"/>
                <a:gd name="connsiteX11" fmla="*/ 311150 w 812800"/>
                <a:gd name="connsiteY11" fmla="*/ 840420 h 840420"/>
                <a:gd name="connsiteX12" fmla="*/ 444500 w 812800"/>
                <a:gd name="connsiteY12" fmla="*/ 840420 h 840420"/>
                <a:gd name="connsiteX13" fmla="*/ 584200 w 812800"/>
                <a:gd name="connsiteY13" fmla="*/ 802320 h 840420"/>
                <a:gd name="connsiteX14" fmla="*/ 641350 w 812800"/>
                <a:gd name="connsiteY14" fmla="*/ 795970 h 840420"/>
                <a:gd name="connsiteX15" fmla="*/ 749300 w 812800"/>
                <a:gd name="connsiteY15" fmla="*/ 757870 h 840420"/>
                <a:gd name="connsiteX16" fmla="*/ 812800 w 812800"/>
                <a:gd name="connsiteY16" fmla="*/ 662620 h 840420"/>
                <a:gd name="connsiteX17" fmla="*/ 704850 w 812800"/>
                <a:gd name="connsiteY17" fmla="*/ 611820 h 840420"/>
                <a:gd name="connsiteX18" fmla="*/ 692150 w 812800"/>
                <a:gd name="connsiteY18" fmla="*/ 668970 h 840420"/>
                <a:gd name="connsiteX19" fmla="*/ 615950 w 812800"/>
                <a:gd name="connsiteY19" fmla="*/ 732470 h 840420"/>
                <a:gd name="connsiteX20" fmla="*/ 482600 w 812800"/>
                <a:gd name="connsiteY20" fmla="*/ 751520 h 840420"/>
                <a:gd name="connsiteX21" fmla="*/ 393700 w 812800"/>
                <a:gd name="connsiteY21" fmla="*/ 764220 h 840420"/>
                <a:gd name="connsiteX22" fmla="*/ 330200 w 812800"/>
                <a:gd name="connsiteY22" fmla="*/ 751520 h 840420"/>
                <a:gd name="connsiteX23" fmla="*/ 215900 w 812800"/>
                <a:gd name="connsiteY23" fmla="*/ 707070 h 840420"/>
                <a:gd name="connsiteX24" fmla="*/ 152400 w 812800"/>
                <a:gd name="connsiteY24" fmla="*/ 592770 h 840420"/>
                <a:gd name="connsiteX25" fmla="*/ 114300 w 812800"/>
                <a:gd name="connsiteY25" fmla="*/ 478470 h 840420"/>
                <a:gd name="connsiteX26" fmla="*/ 107950 w 812800"/>
                <a:gd name="connsiteY26" fmla="*/ 332420 h 840420"/>
                <a:gd name="connsiteX27" fmla="*/ 82550 w 812800"/>
                <a:gd name="connsiteY27" fmla="*/ 180020 h 840420"/>
                <a:gd name="connsiteX28" fmla="*/ 101600 w 812800"/>
                <a:gd name="connsiteY28" fmla="*/ 116520 h 840420"/>
                <a:gd name="connsiteX29" fmla="*/ 241300 w 812800"/>
                <a:gd name="connsiteY29" fmla="*/ 122870 h 840420"/>
                <a:gd name="connsiteX30" fmla="*/ 342900 w 812800"/>
                <a:gd name="connsiteY30" fmla="*/ 173670 h 840420"/>
                <a:gd name="connsiteX0" fmla="*/ 342900 w 812800"/>
                <a:gd name="connsiteY0" fmla="*/ 173670 h 840420"/>
                <a:gd name="connsiteX1" fmla="*/ 349250 w 812800"/>
                <a:gd name="connsiteY1" fmla="*/ 59370 h 840420"/>
                <a:gd name="connsiteX2" fmla="*/ 246049 w 812800"/>
                <a:gd name="connsiteY2" fmla="*/ 13409 h 840420"/>
                <a:gd name="connsiteX3" fmla="*/ 178509 w 812800"/>
                <a:gd name="connsiteY3" fmla="*/ 0 h 840420"/>
                <a:gd name="connsiteX4" fmla="*/ 94850 w 812800"/>
                <a:gd name="connsiteY4" fmla="*/ 21270 h 840420"/>
                <a:gd name="connsiteX5" fmla="*/ 33569 w 812800"/>
                <a:gd name="connsiteY5" fmla="*/ 86990 h 840420"/>
                <a:gd name="connsiteX6" fmla="*/ 0 w 812800"/>
                <a:gd name="connsiteY6" fmla="*/ 218120 h 840420"/>
                <a:gd name="connsiteX7" fmla="*/ 12700 w 812800"/>
                <a:gd name="connsiteY7" fmla="*/ 395920 h 840420"/>
                <a:gd name="connsiteX8" fmla="*/ 76200 w 812800"/>
                <a:gd name="connsiteY8" fmla="*/ 561020 h 840420"/>
                <a:gd name="connsiteX9" fmla="*/ 146050 w 812800"/>
                <a:gd name="connsiteY9" fmla="*/ 694370 h 840420"/>
                <a:gd name="connsiteX10" fmla="*/ 203200 w 812800"/>
                <a:gd name="connsiteY10" fmla="*/ 757870 h 840420"/>
                <a:gd name="connsiteX11" fmla="*/ 311150 w 812800"/>
                <a:gd name="connsiteY11" fmla="*/ 840420 h 840420"/>
                <a:gd name="connsiteX12" fmla="*/ 444500 w 812800"/>
                <a:gd name="connsiteY12" fmla="*/ 840420 h 840420"/>
                <a:gd name="connsiteX13" fmla="*/ 584200 w 812800"/>
                <a:gd name="connsiteY13" fmla="*/ 802320 h 840420"/>
                <a:gd name="connsiteX14" fmla="*/ 641350 w 812800"/>
                <a:gd name="connsiteY14" fmla="*/ 795970 h 840420"/>
                <a:gd name="connsiteX15" fmla="*/ 749300 w 812800"/>
                <a:gd name="connsiteY15" fmla="*/ 757870 h 840420"/>
                <a:gd name="connsiteX16" fmla="*/ 812800 w 812800"/>
                <a:gd name="connsiteY16" fmla="*/ 662620 h 840420"/>
                <a:gd name="connsiteX17" fmla="*/ 704850 w 812800"/>
                <a:gd name="connsiteY17" fmla="*/ 611820 h 840420"/>
                <a:gd name="connsiteX18" fmla="*/ 692150 w 812800"/>
                <a:gd name="connsiteY18" fmla="*/ 668970 h 840420"/>
                <a:gd name="connsiteX19" fmla="*/ 615950 w 812800"/>
                <a:gd name="connsiteY19" fmla="*/ 732470 h 840420"/>
                <a:gd name="connsiteX20" fmla="*/ 482600 w 812800"/>
                <a:gd name="connsiteY20" fmla="*/ 751520 h 840420"/>
                <a:gd name="connsiteX21" fmla="*/ 393700 w 812800"/>
                <a:gd name="connsiteY21" fmla="*/ 764220 h 840420"/>
                <a:gd name="connsiteX22" fmla="*/ 330200 w 812800"/>
                <a:gd name="connsiteY22" fmla="*/ 751520 h 840420"/>
                <a:gd name="connsiteX23" fmla="*/ 215900 w 812800"/>
                <a:gd name="connsiteY23" fmla="*/ 707070 h 840420"/>
                <a:gd name="connsiteX24" fmla="*/ 152400 w 812800"/>
                <a:gd name="connsiteY24" fmla="*/ 592770 h 840420"/>
                <a:gd name="connsiteX25" fmla="*/ 114300 w 812800"/>
                <a:gd name="connsiteY25" fmla="*/ 478470 h 840420"/>
                <a:gd name="connsiteX26" fmla="*/ 107950 w 812800"/>
                <a:gd name="connsiteY26" fmla="*/ 332420 h 840420"/>
                <a:gd name="connsiteX27" fmla="*/ 82550 w 812800"/>
                <a:gd name="connsiteY27" fmla="*/ 180020 h 840420"/>
                <a:gd name="connsiteX28" fmla="*/ 101600 w 812800"/>
                <a:gd name="connsiteY28" fmla="*/ 116520 h 840420"/>
                <a:gd name="connsiteX29" fmla="*/ 241300 w 812800"/>
                <a:gd name="connsiteY29" fmla="*/ 122870 h 840420"/>
                <a:gd name="connsiteX30" fmla="*/ 342900 w 812800"/>
                <a:gd name="connsiteY30" fmla="*/ 173670 h 840420"/>
                <a:gd name="connsiteX0" fmla="*/ 342900 w 812800"/>
                <a:gd name="connsiteY0" fmla="*/ 173670 h 840420"/>
                <a:gd name="connsiteX1" fmla="*/ 349250 w 812800"/>
                <a:gd name="connsiteY1" fmla="*/ 59370 h 840420"/>
                <a:gd name="connsiteX2" fmla="*/ 246049 w 812800"/>
                <a:gd name="connsiteY2" fmla="*/ 13409 h 840420"/>
                <a:gd name="connsiteX3" fmla="*/ 178509 w 812800"/>
                <a:gd name="connsiteY3" fmla="*/ 0 h 840420"/>
                <a:gd name="connsiteX4" fmla="*/ 94850 w 812800"/>
                <a:gd name="connsiteY4" fmla="*/ 21270 h 840420"/>
                <a:gd name="connsiteX5" fmla="*/ 33569 w 812800"/>
                <a:gd name="connsiteY5" fmla="*/ 86990 h 840420"/>
                <a:gd name="connsiteX6" fmla="*/ 0 w 812800"/>
                <a:gd name="connsiteY6" fmla="*/ 218120 h 840420"/>
                <a:gd name="connsiteX7" fmla="*/ 12700 w 812800"/>
                <a:gd name="connsiteY7" fmla="*/ 395920 h 840420"/>
                <a:gd name="connsiteX8" fmla="*/ 76200 w 812800"/>
                <a:gd name="connsiteY8" fmla="*/ 561020 h 840420"/>
                <a:gd name="connsiteX9" fmla="*/ 146050 w 812800"/>
                <a:gd name="connsiteY9" fmla="*/ 694370 h 840420"/>
                <a:gd name="connsiteX10" fmla="*/ 203200 w 812800"/>
                <a:gd name="connsiteY10" fmla="*/ 757870 h 840420"/>
                <a:gd name="connsiteX11" fmla="*/ 311150 w 812800"/>
                <a:gd name="connsiteY11" fmla="*/ 840420 h 840420"/>
                <a:gd name="connsiteX12" fmla="*/ 444500 w 812800"/>
                <a:gd name="connsiteY12" fmla="*/ 840420 h 840420"/>
                <a:gd name="connsiteX13" fmla="*/ 584200 w 812800"/>
                <a:gd name="connsiteY13" fmla="*/ 802320 h 840420"/>
                <a:gd name="connsiteX14" fmla="*/ 641350 w 812800"/>
                <a:gd name="connsiteY14" fmla="*/ 795970 h 840420"/>
                <a:gd name="connsiteX15" fmla="*/ 749300 w 812800"/>
                <a:gd name="connsiteY15" fmla="*/ 757870 h 840420"/>
                <a:gd name="connsiteX16" fmla="*/ 812800 w 812800"/>
                <a:gd name="connsiteY16" fmla="*/ 662620 h 840420"/>
                <a:gd name="connsiteX17" fmla="*/ 704850 w 812800"/>
                <a:gd name="connsiteY17" fmla="*/ 611820 h 840420"/>
                <a:gd name="connsiteX18" fmla="*/ 692150 w 812800"/>
                <a:gd name="connsiteY18" fmla="*/ 668970 h 840420"/>
                <a:gd name="connsiteX19" fmla="*/ 615950 w 812800"/>
                <a:gd name="connsiteY19" fmla="*/ 732470 h 840420"/>
                <a:gd name="connsiteX20" fmla="*/ 482600 w 812800"/>
                <a:gd name="connsiteY20" fmla="*/ 751520 h 840420"/>
                <a:gd name="connsiteX21" fmla="*/ 393700 w 812800"/>
                <a:gd name="connsiteY21" fmla="*/ 764220 h 840420"/>
                <a:gd name="connsiteX22" fmla="*/ 330200 w 812800"/>
                <a:gd name="connsiteY22" fmla="*/ 751520 h 840420"/>
                <a:gd name="connsiteX23" fmla="*/ 215900 w 812800"/>
                <a:gd name="connsiteY23" fmla="*/ 707070 h 840420"/>
                <a:gd name="connsiteX24" fmla="*/ 152400 w 812800"/>
                <a:gd name="connsiteY24" fmla="*/ 592770 h 840420"/>
                <a:gd name="connsiteX25" fmla="*/ 114300 w 812800"/>
                <a:gd name="connsiteY25" fmla="*/ 478470 h 840420"/>
                <a:gd name="connsiteX26" fmla="*/ 107950 w 812800"/>
                <a:gd name="connsiteY26" fmla="*/ 332420 h 840420"/>
                <a:gd name="connsiteX27" fmla="*/ 82550 w 812800"/>
                <a:gd name="connsiteY27" fmla="*/ 180020 h 840420"/>
                <a:gd name="connsiteX28" fmla="*/ 101600 w 812800"/>
                <a:gd name="connsiteY28" fmla="*/ 116520 h 840420"/>
                <a:gd name="connsiteX29" fmla="*/ 167938 w 812800"/>
                <a:gd name="connsiteY29" fmla="*/ 96669 h 840420"/>
                <a:gd name="connsiteX30" fmla="*/ 342900 w 812800"/>
                <a:gd name="connsiteY30" fmla="*/ 173670 h 840420"/>
                <a:gd name="connsiteX0" fmla="*/ 251198 w 812800"/>
                <a:gd name="connsiteY0" fmla="*/ 131749 h 840420"/>
                <a:gd name="connsiteX1" fmla="*/ 349250 w 812800"/>
                <a:gd name="connsiteY1" fmla="*/ 59370 h 840420"/>
                <a:gd name="connsiteX2" fmla="*/ 246049 w 812800"/>
                <a:gd name="connsiteY2" fmla="*/ 13409 h 840420"/>
                <a:gd name="connsiteX3" fmla="*/ 178509 w 812800"/>
                <a:gd name="connsiteY3" fmla="*/ 0 h 840420"/>
                <a:gd name="connsiteX4" fmla="*/ 94850 w 812800"/>
                <a:gd name="connsiteY4" fmla="*/ 21270 h 840420"/>
                <a:gd name="connsiteX5" fmla="*/ 33569 w 812800"/>
                <a:gd name="connsiteY5" fmla="*/ 86990 h 840420"/>
                <a:gd name="connsiteX6" fmla="*/ 0 w 812800"/>
                <a:gd name="connsiteY6" fmla="*/ 218120 h 840420"/>
                <a:gd name="connsiteX7" fmla="*/ 12700 w 812800"/>
                <a:gd name="connsiteY7" fmla="*/ 395920 h 840420"/>
                <a:gd name="connsiteX8" fmla="*/ 76200 w 812800"/>
                <a:gd name="connsiteY8" fmla="*/ 561020 h 840420"/>
                <a:gd name="connsiteX9" fmla="*/ 146050 w 812800"/>
                <a:gd name="connsiteY9" fmla="*/ 694370 h 840420"/>
                <a:gd name="connsiteX10" fmla="*/ 203200 w 812800"/>
                <a:gd name="connsiteY10" fmla="*/ 757870 h 840420"/>
                <a:gd name="connsiteX11" fmla="*/ 311150 w 812800"/>
                <a:gd name="connsiteY11" fmla="*/ 840420 h 840420"/>
                <a:gd name="connsiteX12" fmla="*/ 444500 w 812800"/>
                <a:gd name="connsiteY12" fmla="*/ 840420 h 840420"/>
                <a:gd name="connsiteX13" fmla="*/ 584200 w 812800"/>
                <a:gd name="connsiteY13" fmla="*/ 802320 h 840420"/>
                <a:gd name="connsiteX14" fmla="*/ 641350 w 812800"/>
                <a:gd name="connsiteY14" fmla="*/ 795970 h 840420"/>
                <a:gd name="connsiteX15" fmla="*/ 749300 w 812800"/>
                <a:gd name="connsiteY15" fmla="*/ 757870 h 840420"/>
                <a:gd name="connsiteX16" fmla="*/ 812800 w 812800"/>
                <a:gd name="connsiteY16" fmla="*/ 662620 h 840420"/>
                <a:gd name="connsiteX17" fmla="*/ 704850 w 812800"/>
                <a:gd name="connsiteY17" fmla="*/ 611820 h 840420"/>
                <a:gd name="connsiteX18" fmla="*/ 692150 w 812800"/>
                <a:gd name="connsiteY18" fmla="*/ 668970 h 840420"/>
                <a:gd name="connsiteX19" fmla="*/ 615950 w 812800"/>
                <a:gd name="connsiteY19" fmla="*/ 732470 h 840420"/>
                <a:gd name="connsiteX20" fmla="*/ 482600 w 812800"/>
                <a:gd name="connsiteY20" fmla="*/ 751520 h 840420"/>
                <a:gd name="connsiteX21" fmla="*/ 393700 w 812800"/>
                <a:gd name="connsiteY21" fmla="*/ 764220 h 840420"/>
                <a:gd name="connsiteX22" fmla="*/ 330200 w 812800"/>
                <a:gd name="connsiteY22" fmla="*/ 751520 h 840420"/>
                <a:gd name="connsiteX23" fmla="*/ 215900 w 812800"/>
                <a:gd name="connsiteY23" fmla="*/ 707070 h 840420"/>
                <a:gd name="connsiteX24" fmla="*/ 152400 w 812800"/>
                <a:gd name="connsiteY24" fmla="*/ 592770 h 840420"/>
                <a:gd name="connsiteX25" fmla="*/ 114300 w 812800"/>
                <a:gd name="connsiteY25" fmla="*/ 478470 h 840420"/>
                <a:gd name="connsiteX26" fmla="*/ 107950 w 812800"/>
                <a:gd name="connsiteY26" fmla="*/ 332420 h 840420"/>
                <a:gd name="connsiteX27" fmla="*/ 82550 w 812800"/>
                <a:gd name="connsiteY27" fmla="*/ 180020 h 840420"/>
                <a:gd name="connsiteX28" fmla="*/ 101600 w 812800"/>
                <a:gd name="connsiteY28" fmla="*/ 116520 h 840420"/>
                <a:gd name="connsiteX29" fmla="*/ 167938 w 812800"/>
                <a:gd name="connsiteY29" fmla="*/ 96669 h 840420"/>
                <a:gd name="connsiteX30" fmla="*/ 251198 w 812800"/>
                <a:gd name="connsiteY30" fmla="*/ 131749 h 840420"/>
                <a:gd name="connsiteX0" fmla="*/ 251198 w 812800"/>
                <a:gd name="connsiteY0" fmla="*/ 131749 h 840420"/>
                <a:gd name="connsiteX1" fmla="*/ 349250 w 812800"/>
                <a:gd name="connsiteY1" fmla="*/ 59370 h 840420"/>
                <a:gd name="connsiteX2" fmla="*/ 219848 w 812800"/>
                <a:gd name="connsiteY2" fmla="*/ 5549 h 840420"/>
                <a:gd name="connsiteX3" fmla="*/ 178509 w 812800"/>
                <a:gd name="connsiteY3" fmla="*/ 0 h 840420"/>
                <a:gd name="connsiteX4" fmla="*/ 94850 w 812800"/>
                <a:gd name="connsiteY4" fmla="*/ 21270 h 840420"/>
                <a:gd name="connsiteX5" fmla="*/ 33569 w 812800"/>
                <a:gd name="connsiteY5" fmla="*/ 86990 h 840420"/>
                <a:gd name="connsiteX6" fmla="*/ 0 w 812800"/>
                <a:gd name="connsiteY6" fmla="*/ 218120 h 840420"/>
                <a:gd name="connsiteX7" fmla="*/ 12700 w 812800"/>
                <a:gd name="connsiteY7" fmla="*/ 395920 h 840420"/>
                <a:gd name="connsiteX8" fmla="*/ 76200 w 812800"/>
                <a:gd name="connsiteY8" fmla="*/ 561020 h 840420"/>
                <a:gd name="connsiteX9" fmla="*/ 146050 w 812800"/>
                <a:gd name="connsiteY9" fmla="*/ 694370 h 840420"/>
                <a:gd name="connsiteX10" fmla="*/ 203200 w 812800"/>
                <a:gd name="connsiteY10" fmla="*/ 757870 h 840420"/>
                <a:gd name="connsiteX11" fmla="*/ 311150 w 812800"/>
                <a:gd name="connsiteY11" fmla="*/ 840420 h 840420"/>
                <a:gd name="connsiteX12" fmla="*/ 444500 w 812800"/>
                <a:gd name="connsiteY12" fmla="*/ 840420 h 840420"/>
                <a:gd name="connsiteX13" fmla="*/ 584200 w 812800"/>
                <a:gd name="connsiteY13" fmla="*/ 802320 h 840420"/>
                <a:gd name="connsiteX14" fmla="*/ 641350 w 812800"/>
                <a:gd name="connsiteY14" fmla="*/ 795970 h 840420"/>
                <a:gd name="connsiteX15" fmla="*/ 749300 w 812800"/>
                <a:gd name="connsiteY15" fmla="*/ 757870 h 840420"/>
                <a:gd name="connsiteX16" fmla="*/ 812800 w 812800"/>
                <a:gd name="connsiteY16" fmla="*/ 662620 h 840420"/>
                <a:gd name="connsiteX17" fmla="*/ 704850 w 812800"/>
                <a:gd name="connsiteY17" fmla="*/ 611820 h 840420"/>
                <a:gd name="connsiteX18" fmla="*/ 692150 w 812800"/>
                <a:gd name="connsiteY18" fmla="*/ 668970 h 840420"/>
                <a:gd name="connsiteX19" fmla="*/ 615950 w 812800"/>
                <a:gd name="connsiteY19" fmla="*/ 732470 h 840420"/>
                <a:gd name="connsiteX20" fmla="*/ 482600 w 812800"/>
                <a:gd name="connsiteY20" fmla="*/ 751520 h 840420"/>
                <a:gd name="connsiteX21" fmla="*/ 393700 w 812800"/>
                <a:gd name="connsiteY21" fmla="*/ 764220 h 840420"/>
                <a:gd name="connsiteX22" fmla="*/ 330200 w 812800"/>
                <a:gd name="connsiteY22" fmla="*/ 751520 h 840420"/>
                <a:gd name="connsiteX23" fmla="*/ 215900 w 812800"/>
                <a:gd name="connsiteY23" fmla="*/ 707070 h 840420"/>
                <a:gd name="connsiteX24" fmla="*/ 152400 w 812800"/>
                <a:gd name="connsiteY24" fmla="*/ 592770 h 840420"/>
                <a:gd name="connsiteX25" fmla="*/ 114300 w 812800"/>
                <a:gd name="connsiteY25" fmla="*/ 478470 h 840420"/>
                <a:gd name="connsiteX26" fmla="*/ 107950 w 812800"/>
                <a:gd name="connsiteY26" fmla="*/ 332420 h 840420"/>
                <a:gd name="connsiteX27" fmla="*/ 82550 w 812800"/>
                <a:gd name="connsiteY27" fmla="*/ 180020 h 840420"/>
                <a:gd name="connsiteX28" fmla="*/ 101600 w 812800"/>
                <a:gd name="connsiteY28" fmla="*/ 116520 h 840420"/>
                <a:gd name="connsiteX29" fmla="*/ 167938 w 812800"/>
                <a:gd name="connsiteY29" fmla="*/ 96669 h 840420"/>
                <a:gd name="connsiteX30" fmla="*/ 251198 w 812800"/>
                <a:gd name="connsiteY30" fmla="*/ 131749 h 840420"/>
                <a:gd name="connsiteX0" fmla="*/ 251198 w 812800"/>
                <a:gd name="connsiteY0" fmla="*/ 131749 h 840420"/>
                <a:gd name="connsiteX1" fmla="*/ 349250 w 812800"/>
                <a:gd name="connsiteY1" fmla="*/ 59370 h 840420"/>
                <a:gd name="connsiteX2" fmla="*/ 219848 w 812800"/>
                <a:gd name="connsiteY2" fmla="*/ 5549 h 840420"/>
                <a:gd name="connsiteX3" fmla="*/ 144449 w 812800"/>
                <a:gd name="connsiteY3" fmla="*/ 0 h 840420"/>
                <a:gd name="connsiteX4" fmla="*/ 94850 w 812800"/>
                <a:gd name="connsiteY4" fmla="*/ 21270 h 840420"/>
                <a:gd name="connsiteX5" fmla="*/ 33569 w 812800"/>
                <a:gd name="connsiteY5" fmla="*/ 86990 h 840420"/>
                <a:gd name="connsiteX6" fmla="*/ 0 w 812800"/>
                <a:gd name="connsiteY6" fmla="*/ 218120 h 840420"/>
                <a:gd name="connsiteX7" fmla="*/ 12700 w 812800"/>
                <a:gd name="connsiteY7" fmla="*/ 395920 h 840420"/>
                <a:gd name="connsiteX8" fmla="*/ 76200 w 812800"/>
                <a:gd name="connsiteY8" fmla="*/ 561020 h 840420"/>
                <a:gd name="connsiteX9" fmla="*/ 146050 w 812800"/>
                <a:gd name="connsiteY9" fmla="*/ 694370 h 840420"/>
                <a:gd name="connsiteX10" fmla="*/ 203200 w 812800"/>
                <a:gd name="connsiteY10" fmla="*/ 757870 h 840420"/>
                <a:gd name="connsiteX11" fmla="*/ 311150 w 812800"/>
                <a:gd name="connsiteY11" fmla="*/ 840420 h 840420"/>
                <a:gd name="connsiteX12" fmla="*/ 444500 w 812800"/>
                <a:gd name="connsiteY12" fmla="*/ 840420 h 840420"/>
                <a:gd name="connsiteX13" fmla="*/ 584200 w 812800"/>
                <a:gd name="connsiteY13" fmla="*/ 802320 h 840420"/>
                <a:gd name="connsiteX14" fmla="*/ 641350 w 812800"/>
                <a:gd name="connsiteY14" fmla="*/ 795970 h 840420"/>
                <a:gd name="connsiteX15" fmla="*/ 749300 w 812800"/>
                <a:gd name="connsiteY15" fmla="*/ 757870 h 840420"/>
                <a:gd name="connsiteX16" fmla="*/ 812800 w 812800"/>
                <a:gd name="connsiteY16" fmla="*/ 662620 h 840420"/>
                <a:gd name="connsiteX17" fmla="*/ 704850 w 812800"/>
                <a:gd name="connsiteY17" fmla="*/ 611820 h 840420"/>
                <a:gd name="connsiteX18" fmla="*/ 692150 w 812800"/>
                <a:gd name="connsiteY18" fmla="*/ 668970 h 840420"/>
                <a:gd name="connsiteX19" fmla="*/ 615950 w 812800"/>
                <a:gd name="connsiteY19" fmla="*/ 732470 h 840420"/>
                <a:gd name="connsiteX20" fmla="*/ 482600 w 812800"/>
                <a:gd name="connsiteY20" fmla="*/ 751520 h 840420"/>
                <a:gd name="connsiteX21" fmla="*/ 393700 w 812800"/>
                <a:gd name="connsiteY21" fmla="*/ 764220 h 840420"/>
                <a:gd name="connsiteX22" fmla="*/ 330200 w 812800"/>
                <a:gd name="connsiteY22" fmla="*/ 751520 h 840420"/>
                <a:gd name="connsiteX23" fmla="*/ 215900 w 812800"/>
                <a:gd name="connsiteY23" fmla="*/ 707070 h 840420"/>
                <a:gd name="connsiteX24" fmla="*/ 152400 w 812800"/>
                <a:gd name="connsiteY24" fmla="*/ 592770 h 840420"/>
                <a:gd name="connsiteX25" fmla="*/ 114300 w 812800"/>
                <a:gd name="connsiteY25" fmla="*/ 478470 h 840420"/>
                <a:gd name="connsiteX26" fmla="*/ 107950 w 812800"/>
                <a:gd name="connsiteY26" fmla="*/ 332420 h 840420"/>
                <a:gd name="connsiteX27" fmla="*/ 82550 w 812800"/>
                <a:gd name="connsiteY27" fmla="*/ 180020 h 840420"/>
                <a:gd name="connsiteX28" fmla="*/ 101600 w 812800"/>
                <a:gd name="connsiteY28" fmla="*/ 116520 h 840420"/>
                <a:gd name="connsiteX29" fmla="*/ 167938 w 812800"/>
                <a:gd name="connsiteY29" fmla="*/ 96669 h 840420"/>
                <a:gd name="connsiteX30" fmla="*/ 251198 w 812800"/>
                <a:gd name="connsiteY30" fmla="*/ 131749 h 840420"/>
                <a:gd name="connsiteX0" fmla="*/ 251198 w 812800"/>
                <a:gd name="connsiteY0" fmla="*/ 136680 h 845351"/>
                <a:gd name="connsiteX1" fmla="*/ 349250 w 812800"/>
                <a:gd name="connsiteY1" fmla="*/ 64301 h 845351"/>
                <a:gd name="connsiteX2" fmla="*/ 196268 w 812800"/>
                <a:gd name="connsiteY2" fmla="*/ 0 h 845351"/>
                <a:gd name="connsiteX3" fmla="*/ 144449 w 812800"/>
                <a:gd name="connsiteY3" fmla="*/ 4931 h 845351"/>
                <a:gd name="connsiteX4" fmla="*/ 94850 w 812800"/>
                <a:gd name="connsiteY4" fmla="*/ 26201 h 845351"/>
                <a:gd name="connsiteX5" fmla="*/ 33569 w 812800"/>
                <a:gd name="connsiteY5" fmla="*/ 91921 h 845351"/>
                <a:gd name="connsiteX6" fmla="*/ 0 w 812800"/>
                <a:gd name="connsiteY6" fmla="*/ 223051 h 845351"/>
                <a:gd name="connsiteX7" fmla="*/ 12700 w 812800"/>
                <a:gd name="connsiteY7" fmla="*/ 400851 h 845351"/>
                <a:gd name="connsiteX8" fmla="*/ 76200 w 812800"/>
                <a:gd name="connsiteY8" fmla="*/ 565951 h 845351"/>
                <a:gd name="connsiteX9" fmla="*/ 146050 w 812800"/>
                <a:gd name="connsiteY9" fmla="*/ 699301 h 845351"/>
                <a:gd name="connsiteX10" fmla="*/ 203200 w 812800"/>
                <a:gd name="connsiteY10" fmla="*/ 762801 h 845351"/>
                <a:gd name="connsiteX11" fmla="*/ 311150 w 812800"/>
                <a:gd name="connsiteY11" fmla="*/ 845351 h 845351"/>
                <a:gd name="connsiteX12" fmla="*/ 444500 w 812800"/>
                <a:gd name="connsiteY12" fmla="*/ 845351 h 845351"/>
                <a:gd name="connsiteX13" fmla="*/ 584200 w 812800"/>
                <a:gd name="connsiteY13" fmla="*/ 807251 h 845351"/>
                <a:gd name="connsiteX14" fmla="*/ 641350 w 812800"/>
                <a:gd name="connsiteY14" fmla="*/ 800901 h 845351"/>
                <a:gd name="connsiteX15" fmla="*/ 749300 w 812800"/>
                <a:gd name="connsiteY15" fmla="*/ 762801 h 845351"/>
                <a:gd name="connsiteX16" fmla="*/ 812800 w 812800"/>
                <a:gd name="connsiteY16" fmla="*/ 667551 h 845351"/>
                <a:gd name="connsiteX17" fmla="*/ 704850 w 812800"/>
                <a:gd name="connsiteY17" fmla="*/ 616751 h 845351"/>
                <a:gd name="connsiteX18" fmla="*/ 692150 w 812800"/>
                <a:gd name="connsiteY18" fmla="*/ 673901 h 845351"/>
                <a:gd name="connsiteX19" fmla="*/ 615950 w 812800"/>
                <a:gd name="connsiteY19" fmla="*/ 737401 h 845351"/>
                <a:gd name="connsiteX20" fmla="*/ 482600 w 812800"/>
                <a:gd name="connsiteY20" fmla="*/ 756451 h 845351"/>
                <a:gd name="connsiteX21" fmla="*/ 393700 w 812800"/>
                <a:gd name="connsiteY21" fmla="*/ 769151 h 845351"/>
                <a:gd name="connsiteX22" fmla="*/ 330200 w 812800"/>
                <a:gd name="connsiteY22" fmla="*/ 756451 h 845351"/>
                <a:gd name="connsiteX23" fmla="*/ 215900 w 812800"/>
                <a:gd name="connsiteY23" fmla="*/ 712001 h 845351"/>
                <a:gd name="connsiteX24" fmla="*/ 152400 w 812800"/>
                <a:gd name="connsiteY24" fmla="*/ 597701 h 845351"/>
                <a:gd name="connsiteX25" fmla="*/ 114300 w 812800"/>
                <a:gd name="connsiteY25" fmla="*/ 483401 h 845351"/>
                <a:gd name="connsiteX26" fmla="*/ 107950 w 812800"/>
                <a:gd name="connsiteY26" fmla="*/ 337351 h 845351"/>
                <a:gd name="connsiteX27" fmla="*/ 82550 w 812800"/>
                <a:gd name="connsiteY27" fmla="*/ 184951 h 845351"/>
                <a:gd name="connsiteX28" fmla="*/ 101600 w 812800"/>
                <a:gd name="connsiteY28" fmla="*/ 121451 h 845351"/>
                <a:gd name="connsiteX29" fmla="*/ 167938 w 812800"/>
                <a:gd name="connsiteY29" fmla="*/ 101600 h 845351"/>
                <a:gd name="connsiteX30" fmla="*/ 251198 w 812800"/>
                <a:gd name="connsiteY30" fmla="*/ 136680 h 845351"/>
                <a:gd name="connsiteX0" fmla="*/ 251198 w 812800"/>
                <a:gd name="connsiteY0" fmla="*/ 136680 h 845351"/>
                <a:gd name="connsiteX1" fmla="*/ 254928 w 812800"/>
                <a:gd name="connsiteY1" fmla="*/ 17140 h 845351"/>
                <a:gd name="connsiteX2" fmla="*/ 196268 w 812800"/>
                <a:gd name="connsiteY2" fmla="*/ 0 h 845351"/>
                <a:gd name="connsiteX3" fmla="*/ 144449 w 812800"/>
                <a:gd name="connsiteY3" fmla="*/ 4931 h 845351"/>
                <a:gd name="connsiteX4" fmla="*/ 94850 w 812800"/>
                <a:gd name="connsiteY4" fmla="*/ 26201 h 845351"/>
                <a:gd name="connsiteX5" fmla="*/ 33569 w 812800"/>
                <a:gd name="connsiteY5" fmla="*/ 91921 h 845351"/>
                <a:gd name="connsiteX6" fmla="*/ 0 w 812800"/>
                <a:gd name="connsiteY6" fmla="*/ 223051 h 845351"/>
                <a:gd name="connsiteX7" fmla="*/ 12700 w 812800"/>
                <a:gd name="connsiteY7" fmla="*/ 400851 h 845351"/>
                <a:gd name="connsiteX8" fmla="*/ 76200 w 812800"/>
                <a:gd name="connsiteY8" fmla="*/ 565951 h 845351"/>
                <a:gd name="connsiteX9" fmla="*/ 146050 w 812800"/>
                <a:gd name="connsiteY9" fmla="*/ 699301 h 845351"/>
                <a:gd name="connsiteX10" fmla="*/ 203200 w 812800"/>
                <a:gd name="connsiteY10" fmla="*/ 762801 h 845351"/>
                <a:gd name="connsiteX11" fmla="*/ 311150 w 812800"/>
                <a:gd name="connsiteY11" fmla="*/ 845351 h 845351"/>
                <a:gd name="connsiteX12" fmla="*/ 444500 w 812800"/>
                <a:gd name="connsiteY12" fmla="*/ 845351 h 845351"/>
                <a:gd name="connsiteX13" fmla="*/ 584200 w 812800"/>
                <a:gd name="connsiteY13" fmla="*/ 807251 h 845351"/>
                <a:gd name="connsiteX14" fmla="*/ 641350 w 812800"/>
                <a:gd name="connsiteY14" fmla="*/ 800901 h 845351"/>
                <a:gd name="connsiteX15" fmla="*/ 749300 w 812800"/>
                <a:gd name="connsiteY15" fmla="*/ 762801 h 845351"/>
                <a:gd name="connsiteX16" fmla="*/ 812800 w 812800"/>
                <a:gd name="connsiteY16" fmla="*/ 667551 h 845351"/>
                <a:gd name="connsiteX17" fmla="*/ 704850 w 812800"/>
                <a:gd name="connsiteY17" fmla="*/ 616751 h 845351"/>
                <a:gd name="connsiteX18" fmla="*/ 692150 w 812800"/>
                <a:gd name="connsiteY18" fmla="*/ 673901 h 845351"/>
                <a:gd name="connsiteX19" fmla="*/ 615950 w 812800"/>
                <a:gd name="connsiteY19" fmla="*/ 737401 h 845351"/>
                <a:gd name="connsiteX20" fmla="*/ 482600 w 812800"/>
                <a:gd name="connsiteY20" fmla="*/ 756451 h 845351"/>
                <a:gd name="connsiteX21" fmla="*/ 393700 w 812800"/>
                <a:gd name="connsiteY21" fmla="*/ 769151 h 845351"/>
                <a:gd name="connsiteX22" fmla="*/ 330200 w 812800"/>
                <a:gd name="connsiteY22" fmla="*/ 756451 h 845351"/>
                <a:gd name="connsiteX23" fmla="*/ 215900 w 812800"/>
                <a:gd name="connsiteY23" fmla="*/ 712001 h 845351"/>
                <a:gd name="connsiteX24" fmla="*/ 152400 w 812800"/>
                <a:gd name="connsiteY24" fmla="*/ 597701 h 845351"/>
                <a:gd name="connsiteX25" fmla="*/ 114300 w 812800"/>
                <a:gd name="connsiteY25" fmla="*/ 483401 h 845351"/>
                <a:gd name="connsiteX26" fmla="*/ 107950 w 812800"/>
                <a:gd name="connsiteY26" fmla="*/ 337351 h 845351"/>
                <a:gd name="connsiteX27" fmla="*/ 82550 w 812800"/>
                <a:gd name="connsiteY27" fmla="*/ 184951 h 845351"/>
                <a:gd name="connsiteX28" fmla="*/ 101600 w 812800"/>
                <a:gd name="connsiteY28" fmla="*/ 121451 h 845351"/>
                <a:gd name="connsiteX29" fmla="*/ 167938 w 812800"/>
                <a:gd name="connsiteY29" fmla="*/ 101600 h 845351"/>
                <a:gd name="connsiteX30" fmla="*/ 251198 w 812800"/>
                <a:gd name="connsiteY30" fmla="*/ 136680 h 845351"/>
                <a:gd name="connsiteX0" fmla="*/ 251198 w 812800"/>
                <a:gd name="connsiteY0" fmla="*/ 136680 h 845351"/>
                <a:gd name="connsiteX1" fmla="*/ 254928 w 812800"/>
                <a:gd name="connsiteY1" fmla="*/ 17140 h 845351"/>
                <a:gd name="connsiteX2" fmla="*/ 196268 w 812800"/>
                <a:gd name="connsiteY2" fmla="*/ 0 h 845351"/>
                <a:gd name="connsiteX3" fmla="*/ 144449 w 812800"/>
                <a:gd name="connsiteY3" fmla="*/ 4931 h 845351"/>
                <a:gd name="connsiteX4" fmla="*/ 94850 w 812800"/>
                <a:gd name="connsiteY4" fmla="*/ 26201 h 845351"/>
                <a:gd name="connsiteX5" fmla="*/ 33569 w 812800"/>
                <a:gd name="connsiteY5" fmla="*/ 91921 h 845351"/>
                <a:gd name="connsiteX6" fmla="*/ 0 w 812800"/>
                <a:gd name="connsiteY6" fmla="*/ 223051 h 845351"/>
                <a:gd name="connsiteX7" fmla="*/ 12700 w 812800"/>
                <a:gd name="connsiteY7" fmla="*/ 400851 h 845351"/>
                <a:gd name="connsiteX8" fmla="*/ 76200 w 812800"/>
                <a:gd name="connsiteY8" fmla="*/ 565951 h 845351"/>
                <a:gd name="connsiteX9" fmla="*/ 146050 w 812800"/>
                <a:gd name="connsiteY9" fmla="*/ 699301 h 845351"/>
                <a:gd name="connsiteX10" fmla="*/ 203200 w 812800"/>
                <a:gd name="connsiteY10" fmla="*/ 762801 h 845351"/>
                <a:gd name="connsiteX11" fmla="*/ 311150 w 812800"/>
                <a:gd name="connsiteY11" fmla="*/ 845351 h 845351"/>
                <a:gd name="connsiteX12" fmla="*/ 444500 w 812800"/>
                <a:gd name="connsiteY12" fmla="*/ 845351 h 845351"/>
                <a:gd name="connsiteX13" fmla="*/ 584200 w 812800"/>
                <a:gd name="connsiteY13" fmla="*/ 807251 h 845351"/>
                <a:gd name="connsiteX14" fmla="*/ 641350 w 812800"/>
                <a:gd name="connsiteY14" fmla="*/ 800901 h 845351"/>
                <a:gd name="connsiteX15" fmla="*/ 749300 w 812800"/>
                <a:gd name="connsiteY15" fmla="*/ 762801 h 845351"/>
                <a:gd name="connsiteX16" fmla="*/ 812800 w 812800"/>
                <a:gd name="connsiteY16" fmla="*/ 667551 h 845351"/>
                <a:gd name="connsiteX17" fmla="*/ 704850 w 812800"/>
                <a:gd name="connsiteY17" fmla="*/ 616751 h 845351"/>
                <a:gd name="connsiteX18" fmla="*/ 668569 w 812800"/>
                <a:gd name="connsiteY18" fmla="*/ 689621 h 845351"/>
                <a:gd name="connsiteX19" fmla="*/ 615950 w 812800"/>
                <a:gd name="connsiteY19" fmla="*/ 737401 h 845351"/>
                <a:gd name="connsiteX20" fmla="*/ 482600 w 812800"/>
                <a:gd name="connsiteY20" fmla="*/ 756451 h 845351"/>
                <a:gd name="connsiteX21" fmla="*/ 393700 w 812800"/>
                <a:gd name="connsiteY21" fmla="*/ 769151 h 845351"/>
                <a:gd name="connsiteX22" fmla="*/ 330200 w 812800"/>
                <a:gd name="connsiteY22" fmla="*/ 756451 h 845351"/>
                <a:gd name="connsiteX23" fmla="*/ 215900 w 812800"/>
                <a:gd name="connsiteY23" fmla="*/ 712001 h 845351"/>
                <a:gd name="connsiteX24" fmla="*/ 152400 w 812800"/>
                <a:gd name="connsiteY24" fmla="*/ 597701 h 845351"/>
                <a:gd name="connsiteX25" fmla="*/ 114300 w 812800"/>
                <a:gd name="connsiteY25" fmla="*/ 483401 h 845351"/>
                <a:gd name="connsiteX26" fmla="*/ 107950 w 812800"/>
                <a:gd name="connsiteY26" fmla="*/ 337351 h 845351"/>
                <a:gd name="connsiteX27" fmla="*/ 82550 w 812800"/>
                <a:gd name="connsiteY27" fmla="*/ 184951 h 845351"/>
                <a:gd name="connsiteX28" fmla="*/ 101600 w 812800"/>
                <a:gd name="connsiteY28" fmla="*/ 121451 h 845351"/>
                <a:gd name="connsiteX29" fmla="*/ 167938 w 812800"/>
                <a:gd name="connsiteY29" fmla="*/ 101600 h 845351"/>
                <a:gd name="connsiteX30" fmla="*/ 251198 w 812800"/>
                <a:gd name="connsiteY30" fmla="*/ 136680 h 845351"/>
                <a:gd name="connsiteX0" fmla="*/ 251198 w 812800"/>
                <a:gd name="connsiteY0" fmla="*/ 136680 h 845351"/>
                <a:gd name="connsiteX1" fmla="*/ 254928 w 812800"/>
                <a:gd name="connsiteY1" fmla="*/ 17140 h 845351"/>
                <a:gd name="connsiteX2" fmla="*/ 196268 w 812800"/>
                <a:gd name="connsiteY2" fmla="*/ 0 h 845351"/>
                <a:gd name="connsiteX3" fmla="*/ 144449 w 812800"/>
                <a:gd name="connsiteY3" fmla="*/ 4931 h 845351"/>
                <a:gd name="connsiteX4" fmla="*/ 94850 w 812800"/>
                <a:gd name="connsiteY4" fmla="*/ 26201 h 845351"/>
                <a:gd name="connsiteX5" fmla="*/ 33569 w 812800"/>
                <a:gd name="connsiteY5" fmla="*/ 91921 h 845351"/>
                <a:gd name="connsiteX6" fmla="*/ 0 w 812800"/>
                <a:gd name="connsiteY6" fmla="*/ 223051 h 845351"/>
                <a:gd name="connsiteX7" fmla="*/ 12700 w 812800"/>
                <a:gd name="connsiteY7" fmla="*/ 400851 h 845351"/>
                <a:gd name="connsiteX8" fmla="*/ 76200 w 812800"/>
                <a:gd name="connsiteY8" fmla="*/ 565951 h 845351"/>
                <a:gd name="connsiteX9" fmla="*/ 146050 w 812800"/>
                <a:gd name="connsiteY9" fmla="*/ 699301 h 845351"/>
                <a:gd name="connsiteX10" fmla="*/ 203200 w 812800"/>
                <a:gd name="connsiteY10" fmla="*/ 762801 h 845351"/>
                <a:gd name="connsiteX11" fmla="*/ 311150 w 812800"/>
                <a:gd name="connsiteY11" fmla="*/ 845351 h 845351"/>
                <a:gd name="connsiteX12" fmla="*/ 444500 w 812800"/>
                <a:gd name="connsiteY12" fmla="*/ 845351 h 845351"/>
                <a:gd name="connsiteX13" fmla="*/ 584200 w 812800"/>
                <a:gd name="connsiteY13" fmla="*/ 807251 h 845351"/>
                <a:gd name="connsiteX14" fmla="*/ 641350 w 812800"/>
                <a:gd name="connsiteY14" fmla="*/ 800901 h 845351"/>
                <a:gd name="connsiteX15" fmla="*/ 749300 w 812800"/>
                <a:gd name="connsiteY15" fmla="*/ 762801 h 845351"/>
                <a:gd name="connsiteX16" fmla="*/ 812800 w 812800"/>
                <a:gd name="connsiteY16" fmla="*/ 667551 h 845351"/>
                <a:gd name="connsiteX17" fmla="*/ 704850 w 812800"/>
                <a:gd name="connsiteY17" fmla="*/ 616751 h 845351"/>
                <a:gd name="connsiteX18" fmla="*/ 668569 w 812800"/>
                <a:gd name="connsiteY18" fmla="*/ 689621 h 845351"/>
                <a:gd name="connsiteX19" fmla="*/ 600230 w 812800"/>
                <a:gd name="connsiteY19" fmla="*/ 742641 h 845351"/>
                <a:gd name="connsiteX20" fmla="*/ 482600 w 812800"/>
                <a:gd name="connsiteY20" fmla="*/ 756451 h 845351"/>
                <a:gd name="connsiteX21" fmla="*/ 393700 w 812800"/>
                <a:gd name="connsiteY21" fmla="*/ 769151 h 845351"/>
                <a:gd name="connsiteX22" fmla="*/ 330200 w 812800"/>
                <a:gd name="connsiteY22" fmla="*/ 756451 h 845351"/>
                <a:gd name="connsiteX23" fmla="*/ 215900 w 812800"/>
                <a:gd name="connsiteY23" fmla="*/ 712001 h 845351"/>
                <a:gd name="connsiteX24" fmla="*/ 152400 w 812800"/>
                <a:gd name="connsiteY24" fmla="*/ 597701 h 845351"/>
                <a:gd name="connsiteX25" fmla="*/ 114300 w 812800"/>
                <a:gd name="connsiteY25" fmla="*/ 483401 h 845351"/>
                <a:gd name="connsiteX26" fmla="*/ 107950 w 812800"/>
                <a:gd name="connsiteY26" fmla="*/ 337351 h 845351"/>
                <a:gd name="connsiteX27" fmla="*/ 82550 w 812800"/>
                <a:gd name="connsiteY27" fmla="*/ 184951 h 845351"/>
                <a:gd name="connsiteX28" fmla="*/ 101600 w 812800"/>
                <a:gd name="connsiteY28" fmla="*/ 121451 h 845351"/>
                <a:gd name="connsiteX29" fmla="*/ 167938 w 812800"/>
                <a:gd name="connsiteY29" fmla="*/ 101600 h 845351"/>
                <a:gd name="connsiteX30" fmla="*/ 251198 w 812800"/>
                <a:gd name="connsiteY30" fmla="*/ 136680 h 845351"/>
                <a:gd name="connsiteX0" fmla="*/ 251198 w 812800"/>
                <a:gd name="connsiteY0" fmla="*/ 136680 h 845351"/>
                <a:gd name="connsiteX1" fmla="*/ 254928 w 812800"/>
                <a:gd name="connsiteY1" fmla="*/ 17140 h 845351"/>
                <a:gd name="connsiteX2" fmla="*/ 196268 w 812800"/>
                <a:gd name="connsiteY2" fmla="*/ 0 h 845351"/>
                <a:gd name="connsiteX3" fmla="*/ 144449 w 812800"/>
                <a:gd name="connsiteY3" fmla="*/ 4931 h 845351"/>
                <a:gd name="connsiteX4" fmla="*/ 94850 w 812800"/>
                <a:gd name="connsiteY4" fmla="*/ 26201 h 845351"/>
                <a:gd name="connsiteX5" fmla="*/ 33569 w 812800"/>
                <a:gd name="connsiteY5" fmla="*/ 91921 h 845351"/>
                <a:gd name="connsiteX6" fmla="*/ 0 w 812800"/>
                <a:gd name="connsiteY6" fmla="*/ 223051 h 845351"/>
                <a:gd name="connsiteX7" fmla="*/ 12700 w 812800"/>
                <a:gd name="connsiteY7" fmla="*/ 400851 h 845351"/>
                <a:gd name="connsiteX8" fmla="*/ 76200 w 812800"/>
                <a:gd name="connsiteY8" fmla="*/ 565951 h 845351"/>
                <a:gd name="connsiteX9" fmla="*/ 146050 w 812800"/>
                <a:gd name="connsiteY9" fmla="*/ 699301 h 845351"/>
                <a:gd name="connsiteX10" fmla="*/ 203200 w 812800"/>
                <a:gd name="connsiteY10" fmla="*/ 762801 h 845351"/>
                <a:gd name="connsiteX11" fmla="*/ 311150 w 812800"/>
                <a:gd name="connsiteY11" fmla="*/ 845351 h 845351"/>
                <a:gd name="connsiteX12" fmla="*/ 444500 w 812800"/>
                <a:gd name="connsiteY12" fmla="*/ 845351 h 845351"/>
                <a:gd name="connsiteX13" fmla="*/ 555380 w 812800"/>
                <a:gd name="connsiteY13" fmla="*/ 809871 h 845351"/>
                <a:gd name="connsiteX14" fmla="*/ 641350 w 812800"/>
                <a:gd name="connsiteY14" fmla="*/ 800901 h 845351"/>
                <a:gd name="connsiteX15" fmla="*/ 749300 w 812800"/>
                <a:gd name="connsiteY15" fmla="*/ 762801 h 845351"/>
                <a:gd name="connsiteX16" fmla="*/ 812800 w 812800"/>
                <a:gd name="connsiteY16" fmla="*/ 667551 h 845351"/>
                <a:gd name="connsiteX17" fmla="*/ 704850 w 812800"/>
                <a:gd name="connsiteY17" fmla="*/ 616751 h 845351"/>
                <a:gd name="connsiteX18" fmla="*/ 668569 w 812800"/>
                <a:gd name="connsiteY18" fmla="*/ 689621 h 845351"/>
                <a:gd name="connsiteX19" fmla="*/ 600230 w 812800"/>
                <a:gd name="connsiteY19" fmla="*/ 742641 h 845351"/>
                <a:gd name="connsiteX20" fmla="*/ 482600 w 812800"/>
                <a:gd name="connsiteY20" fmla="*/ 756451 h 845351"/>
                <a:gd name="connsiteX21" fmla="*/ 393700 w 812800"/>
                <a:gd name="connsiteY21" fmla="*/ 769151 h 845351"/>
                <a:gd name="connsiteX22" fmla="*/ 330200 w 812800"/>
                <a:gd name="connsiteY22" fmla="*/ 756451 h 845351"/>
                <a:gd name="connsiteX23" fmla="*/ 215900 w 812800"/>
                <a:gd name="connsiteY23" fmla="*/ 712001 h 845351"/>
                <a:gd name="connsiteX24" fmla="*/ 152400 w 812800"/>
                <a:gd name="connsiteY24" fmla="*/ 597701 h 845351"/>
                <a:gd name="connsiteX25" fmla="*/ 114300 w 812800"/>
                <a:gd name="connsiteY25" fmla="*/ 483401 h 845351"/>
                <a:gd name="connsiteX26" fmla="*/ 107950 w 812800"/>
                <a:gd name="connsiteY26" fmla="*/ 337351 h 845351"/>
                <a:gd name="connsiteX27" fmla="*/ 82550 w 812800"/>
                <a:gd name="connsiteY27" fmla="*/ 184951 h 845351"/>
                <a:gd name="connsiteX28" fmla="*/ 101600 w 812800"/>
                <a:gd name="connsiteY28" fmla="*/ 121451 h 845351"/>
                <a:gd name="connsiteX29" fmla="*/ 167938 w 812800"/>
                <a:gd name="connsiteY29" fmla="*/ 101600 h 845351"/>
                <a:gd name="connsiteX30" fmla="*/ 251198 w 812800"/>
                <a:gd name="connsiteY30" fmla="*/ 136680 h 845351"/>
                <a:gd name="connsiteX0" fmla="*/ 251198 w 812800"/>
                <a:gd name="connsiteY0" fmla="*/ 136680 h 845351"/>
                <a:gd name="connsiteX1" fmla="*/ 254928 w 812800"/>
                <a:gd name="connsiteY1" fmla="*/ 17140 h 845351"/>
                <a:gd name="connsiteX2" fmla="*/ 196268 w 812800"/>
                <a:gd name="connsiteY2" fmla="*/ 0 h 845351"/>
                <a:gd name="connsiteX3" fmla="*/ 144449 w 812800"/>
                <a:gd name="connsiteY3" fmla="*/ 4931 h 845351"/>
                <a:gd name="connsiteX4" fmla="*/ 94850 w 812800"/>
                <a:gd name="connsiteY4" fmla="*/ 26201 h 845351"/>
                <a:gd name="connsiteX5" fmla="*/ 33569 w 812800"/>
                <a:gd name="connsiteY5" fmla="*/ 91921 h 845351"/>
                <a:gd name="connsiteX6" fmla="*/ 0 w 812800"/>
                <a:gd name="connsiteY6" fmla="*/ 223051 h 845351"/>
                <a:gd name="connsiteX7" fmla="*/ 12700 w 812800"/>
                <a:gd name="connsiteY7" fmla="*/ 400851 h 845351"/>
                <a:gd name="connsiteX8" fmla="*/ 76200 w 812800"/>
                <a:gd name="connsiteY8" fmla="*/ 565951 h 845351"/>
                <a:gd name="connsiteX9" fmla="*/ 146050 w 812800"/>
                <a:gd name="connsiteY9" fmla="*/ 699301 h 845351"/>
                <a:gd name="connsiteX10" fmla="*/ 213680 w 812800"/>
                <a:gd name="connsiteY10" fmla="*/ 809962 h 845351"/>
                <a:gd name="connsiteX11" fmla="*/ 311150 w 812800"/>
                <a:gd name="connsiteY11" fmla="*/ 845351 h 845351"/>
                <a:gd name="connsiteX12" fmla="*/ 444500 w 812800"/>
                <a:gd name="connsiteY12" fmla="*/ 845351 h 845351"/>
                <a:gd name="connsiteX13" fmla="*/ 555380 w 812800"/>
                <a:gd name="connsiteY13" fmla="*/ 809871 h 845351"/>
                <a:gd name="connsiteX14" fmla="*/ 641350 w 812800"/>
                <a:gd name="connsiteY14" fmla="*/ 800901 h 845351"/>
                <a:gd name="connsiteX15" fmla="*/ 749300 w 812800"/>
                <a:gd name="connsiteY15" fmla="*/ 762801 h 845351"/>
                <a:gd name="connsiteX16" fmla="*/ 812800 w 812800"/>
                <a:gd name="connsiteY16" fmla="*/ 667551 h 845351"/>
                <a:gd name="connsiteX17" fmla="*/ 704850 w 812800"/>
                <a:gd name="connsiteY17" fmla="*/ 616751 h 845351"/>
                <a:gd name="connsiteX18" fmla="*/ 668569 w 812800"/>
                <a:gd name="connsiteY18" fmla="*/ 689621 h 845351"/>
                <a:gd name="connsiteX19" fmla="*/ 600230 w 812800"/>
                <a:gd name="connsiteY19" fmla="*/ 742641 h 845351"/>
                <a:gd name="connsiteX20" fmla="*/ 482600 w 812800"/>
                <a:gd name="connsiteY20" fmla="*/ 756451 h 845351"/>
                <a:gd name="connsiteX21" fmla="*/ 393700 w 812800"/>
                <a:gd name="connsiteY21" fmla="*/ 769151 h 845351"/>
                <a:gd name="connsiteX22" fmla="*/ 330200 w 812800"/>
                <a:gd name="connsiteY22" fmla="*/ 756451 h 845351"/>
                <a:gd name="connsiteX23" fmla="*/ 215900 w 812800"/>
                <a:gd name="connsiteY23" fmla="*/ 712001 h 845351"/>
                <a:gd name="connsiteX24" fmla="*/ 152400 w 812800"/>
                <a:gd name="connsiteY24" fmla="*/ 597701 h 845351"/>
                <a:gd name="connsiteX25" fmla="*/ 114300 w 812800"/>
                <a:gd name="connsiteY25" fmla="*/ 483401 h 845351"/>
                <a:gd name="connsiteX26" fmla="*/ 107950 w 812800"/>
                <a:gd name="connsiteY26" fmla="*/ 337351 h 845351"/>
                <a:gd name="connsiteX27" fmla="*/ 82550 w 812800"/>
                <a:gd name="connsiteY27" fmla="*/ 184951 h 845351"/>
                <a:gd name="connsiteX28" fmla="*/ 101600 w 812800"/>
                <a:gd name="connsiteY28" fmla="*/ 121451 h 845351"/>
                <a:gd name="connsiteX29" fmla="*/ 167938 w 812800"/>
                <a:gd name="connsiteY29" fmla="*/ 101600 h 845351"/>
                <a:gd name="connsiteX30" fmla="*/ 251198 w 812800"/>
                <a:gd name="connsiteY30" fmla="*/ 136680 h 845351"/>
                <a:gd name="connsiteX0" fmla="*/ 251198 w 812800"/>
                <a:gd name="connsiteY0" fmla="*/ 136680 h 845351"/>
                <a:gd name="connsiteX1" fmla="*/ 254928 w 812800"/>
                <a:gd name="connsiteY1" fmla="*/ 17140 h 845351"/>
                <a:gd name="connsiteX2" fmla="*/ 196268 w 812800"/>
                <a:gd name="connsiteY2" fmla="*/ 0 h 845351"/>
                <a:gd name="connsiteX3" fmla="*/ 144449 w 812800"/>
                <a:gd name="connsiteY3" fmla="*/ 4931 h 845351"/>
                <a:gd name="connsiteX4" fmla="*/ 94850 w 812800"/>
                <a:gd name="connsiteY4" fmla="*/ 26201 h 845351"/>
                <a:gd name="connsiteX5" fmla="*/ 33569 w 812800"/>
                <a:gd name="connsiteY5" fmla="*/ 91921 h 845351"/>
                <a:gd name="connsiteX6" fmla="*/ 0 w 812800"/>
                <a:gd name="connsiteY6" fmla="*/ 223051 h 845351"/>
                <a:gd name="connsiteX7" fmla="*/ 12700 w 812800"/>
                <a:gd name="connsiteY7" fmla="*/ 400851 h 845351"/>
                <a:gd name="connsiteX8" fmla="*/ 76200 w 812800"/>
                <a:gd name="connsiteY8" fmla="*/ 565951 h 845351"/>
                <a:gd name="connsiteX9" fmla="*/ 146050 w 812800"/>
                <a:gd name="connsiteY9" fmla="*/ 699301 h 845351"/>
                <a:gd name="connsiteX10" fmla="*/ 213680 w 812800"/>
                <a:gd name="connsiteY10" fmla="*/ 809962 h 845351"/>
                <a:gd name="connsiteX11" fmla="*/ 311150 w 812800"/>
                <a:gd name="connsiteY11" fmla="*/ 845351 h 845351"/>
                <a:gd name="connsiteX12" fmla="*/ 444500 w 812800"/>
                <a:gd name="connsiteY12" fmla="*/ 845351 h 845351"/>
                <a:gd name="connsiteX13" fmla="*/ 555380 w 812800"/>
                <a:gd name="connsiteY13" fmla="*/ 809871 h 845351"/>
                <a:gd name="connsiteX14" fmla="*/ 641350 w 812800"/>
                <a:gd name="connsiteY14" fmla="*/ 800901 h 845351"/>
                <a:gd name="connsiteX15" fmla="*/ 733579 w 812800"/>
                <a:gd name="connsiteY15" fmla="*/ 770662 h 845351"/>
                <a:gd name="connsiteX16" fmla="*/ 812800 w 812800"/>
                <a:gd name="connsiteY16" fmla="*/ 667551 h 845351"/>
                <a:gd name="connsiteX17" fmla="*/ 704850 w 812800"/>
                <a:gd name="connsiteY17" fmla="*/ 616751 h 845351"/>
                <a:gd name="connsiteX18" fmla="*/ 668569 w 812800"/>
                <a:gd name="connsiteY18" fmla="*/ 689621 h 845351"/>
                <a:gd name="connsiteX19" fmla="*/ 600230 w 812800"/>
                <a:gd name="connsiteY19" fmla="*/ 742641 h 845351"/>
                <a:gd name="connsiteX20" fmla="*/ 482600 w 812800"/>
                <a:gd name="connsiteY20" fmla="*/ 756451 h 845351"/>
                <a:gd name="connsiteX21" fmla="*/ 393700 w 812800"/>
                <a:gd name="connsiteY21" fmla="*/ 769151 h 845351"/>
                <a:gd name="connsiteX22" fmla="*/ 330200 w 812800"/>
                <a:gd name="connsiteY22" fmla="*/ 756451 h 845351"/>
                <a:gd name="connsiteX23" fmla="*/ 215900 w 812800"/>
                <a:gd name="connsiteY23" fmla="*/ 712001 h 845351"/>
                <a:gd name="connsiteX24" fmla="*/ 152400 w 812800"/>
                <a:gd name="connsiteY24" fmla="*/ 597701 h 845351"/>
                <a:gd name="connsiteX25" fmla="*/ 114300 w 812800"/>
                <a:gd name="connsiteY25" fmla="*/ 483401 h 845351"/>
                <a:gd name="connsiteX26" fmla="*/ 107950 w 812800"/>
                <a:gd name="connsiteY26" fmla="*/ 337351 h 845351"/>
                <a:gd name="connsiteX27" fmla="*/ 82550 w 812800"/>
                <a:gd name="connsiteY27" fmla="*/ 184951 h 845351"/>
                <a:gd name="connsiteX28" fmla="*/ 101600 w 812800"/>
                <a:gd name="connsiteY28" fmla="*/ 121451 h 845351"/>
                <a:gd name="connsiteX29" fmla="*/ 167938 w 812800"/>
                <a:gd name="connsiteY29" fmla="*/ 101600 h 845351"/>
                <a:gd name="connsiteX30" fmla="*/ 251198 w 812800"/>
                <a:gd name="connsiteY30" fmla="*/ 136680 h 845351"/>
                <a:gd name="connsiteX0" fmla="*/ 251198 w 778740"/>
                <a:gd name="connsiteY0" fmla="*/ 136680 h 845351"/>
                <a:gd name="connsiteX1" fmla="*/ 254928 w 778740"/>
                <a:gd name="connsiteY1" fmla="*/ 17140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76200 w 778740"/>
                <a:gd name="connsiteY8" fmla="*/ 565951 h 845351"/>
                <a:gd name="connsiteX9" fmla="*/ 146050 w 778740"/>
                <a:gd name="connsiteY9" fmla="*/ 699301 h 845351"/>
                <a:gd name="connsiteX10" fmla="*/ 213680 w 778740"/>
                <a:gd name="connsiteY10" fmla="*/ 809962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55380 w 778740"/>
                <a:gd name="connsiteY13" fmla="*/ 809871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704850 w 778740"/>
                <a:gd name="connsiteY17" fmla="*/ 616751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251198 w 778740"/>
                <a:gd name="connsiteY30" fmla="*/ 136680 h 845351"/>
                <a:gd name="connsiteX0" fmla="*/ 251198 w 778740"/>
                <a:gd name="connsiteY0" fmla="*/ 136680 h 845351"/>
                <a:gd name="connsiteX1" fmla="*/ 254928 w 778740"/>
                <a:gd name="connsiteY1" fmla="*/ 17140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76200 w 778740"/>
                <a:gd name="connsiteY8" fmla="*/ 565951 h 845351"/>
                <a:gd name="connsiteX9" fmla="*/ 146050 w 778740"/>
                <a:gd name="connsiteY9" fmla="*/ 699301 h 845351"/>
                <a:gd name="connsiteX10" fmla="*/ 213680 w 778740"/>
                <a:gd name="connsiteY10" fmla="*/ 809962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55380 w 778740"/>
                <a:gd name="connsiteY13" fmla="*/ 809871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251198 w 778740"/>
                <a:gd name="connsiteY30" fmla="*/ 136680 h 845351"/>
                <a:gd name="connsiteX0" fmla="*/ 251198 w 778740"/>
                <a:gd name="connsiteY0" fmla="*/ 136680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76200 w 778740"/>
                <a:gd name="connsiteY8" fmla="*/ 565951 h 845351"/>
                <a:gd name="connsiteX9" fmla="*/ 146050 w 778740"/>
                <a:gd name="connsiteY9" fmla="*/ 699301 h 845351"/>
                <a:gd name="connsiteX10" fmla="*/ 213680 w 778740"/>
                <a:gd name="connsiteY10" fmla="*/ 809962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55380 w 778740"/>
                <a:gd name="connsiteY13" fmla="*/ 809871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251198 w 778740"/>
                <a:gd name="connsiteY30" fmla="*/ 136680 h 845351"/>
                <a:gd name="connsiteX0" fmla="*/ 335040 w 778740"/>
                <a:gd name="connsiteY0" fmla="*/ 191701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76200 w 778740"/>
                <a:gd name="connsiteY8" fmla="*/ 565951 h 845351"/>
                <a:gd name="connsiteX9" fmla="*/ 146050 w 778740"/>
                <a:gd name="connsiteY9" fmla="*/ 699301 h 845351"/>
                <a:gd name="connsiteX10" fmla="*/ 213680 w 778740"/>
                <a:gd name="connsiteY10" fmla="*/ 809962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55380 w 778740"/>
                <a:gd name="connsiteY13" fmla="*/ 809871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335040 w 778740"/>
                <a:gd name="connsiteY30" fmla="*/ 191701 h 845351"/>
                <a:gd name="connsiteX0" fmla="*/ 335040 w 778740"/>
                <a:gd name="connsiteY0" fmla="*/ 191701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57150 w 778740"/>
                <a:gd name="connsiteY8" fmla="*/ 585001 h 845351"/>
                <a:gd name="connsiteX9" fmla="*/ 146050 w 778740"/>
                <a:gd name="connsiteY9" fmla="*/ 699301 h 845351"/>
                <a:gd name="connsiteX10" fmla="*/ 213680 w 778740"/>
                <a:gd name="connsiteY10" fmla="*/ 809962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55380 w 778740"/>
                <a:gd name="connsiteY13" fmla="*/ 809871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335040 w 778740"/>
                <a:gd name="connsiteY30" fmla="*/ 191701 h 845351"/>
                <a:gd name="connsiteX0" fmla="*/ 335040 w 778740"/>
                <a:gd name="connsiteY0" fmla="*/ 191701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57150 w 778740"/>
                <a:gd name="connsiteY8" fmla="*/ 585001 h 845351"/>
                <a:gd name="connsiteX9" fmla="*/ 141287 w 778740"/>
                <a:gd name="connsiteY9" fmla="*/ 720732 h 845351"/>
                <a:gd name="connsiteX10" fmla="*/ 213680 w 778740"/>
                <a:gd name="connsiteY10" fmla="*/ 809962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55380 w 778740"/>
                <a:gd name="connsiteY13" fmla="*/ 809871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335040 w 778740"/>
                <a:gd name="connsiteY30" fmla="*/ 191701 h 845351"/>
                <a:gd name="connsiteX0" fmla="*/ 335040 w 778740"/>
                <a:gd name="connsiteY0" fmla="*/ 191701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57150 w 778740"/>
                <a:gd name="connsiteY8" fmla="*/ 585001 h 845351"/>
                <a:gd name="connsiteX9" fmla="*/ 141287 w 778740"/>
                <a:gd name="connsiteY9" fmla="*/ 720732 h 845351"/>
                <a:gd name="connsiteX10" fmla="*/ 211299 w 778740"/>
                <a:gd name="connsiteY10" fmla="*/ 798055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55380 w 778740"/>
                <a:gd name="connsiteY13" fmla="*/ 809871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335040 w 778740"/>
                <a:gd name="connsiteY30" fmla="*/ 191701 h 845351"/>
                <a:gd name="connsiteX0" fmla="*/ 335040 w 778740"/>
                <a:gd name="connsiteY0" fmla="*/ 191701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57150 w 778740"/>
                <a:gd name="connsiteY8" fmla="*/ 585001 h 845351"/>
                <a:gd name="connsiteX9" fmla="*/ 141287 w 778740"/>
                <a:gd name="connsiteY9" fmla="*/ 720732 h 845351"/>
                <a:gd name="connsiteX10" fmla="*/ 211299 w 778740"/>
                <a:gd name="connsiteY10" fmla="*/ 798055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30097 w 778740"/>
                <a:gd name="connsiteY13" fmla="*/ 826726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67938 w 778740"/>
                <a:gd name="connsiteY29" fmla="*/ 101600 h 845351"/>
                <a:gd name="connsiteX30" fmla="*/ 335040 w 778740"/>
                <a:gd name="connsiteY30" fmla="*/ 191701 h 845351"/>
                <a:gd name="connsiteX0" fmla="*/ 335040 w 778740"/>
                <a:gd name="connsiteY0" fmla="*/ 191701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57150 w 778740"/>
                <a:gd name="connsiteY8" fmla="*/ 585001 h 845351"/>
                <a:gd name="connsiteX9" fmla="*/ 141287 w 778740"/>
                <a:gd name="connsiteY9" fmla="*/ 720732 h 845351"/>
                <a:gd name="connsiteX10" fmla="*/ 211299 w 778740"/>
                <a:gd name="connsiteY10" fmla="*/ 798055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30097 w 778740"/>
                <a:gd name="connsiteY13" fmla="*/ 826726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72700 w 778740"/>
                <a:gd name="connsiteY29" fmla="*/ 118268 h 845351"/>
                <a:gd name="connsiteX30" fmla="*/ 335040 w 778740"/>
                <a:gd name="connsiteY30" fmla="*/ 191701 h 845351"/>
                <a:gd name="connsiteX0" fmla="*/ 625552 w 778740"/>
                <a:gd name="connsiteY0" fmla="*/ 191701 h 845351"/>
                <a:gd name="connsiteX1" fmla="*/ 341390 w 778740"/>
                <a:gd name="connsiteY1" fmla="*/ 72161 h 845351"/>
                <a:gd name="connsiteX2" fmla="*/ 196268 w 778740"/>
                <a:gd name="connsiteY2" fmla="*/ 0 h 845351"/>
                <a:gd name="connsiteX3" fmla="*/ 144449 w 778740"/>
                <a:gd name="connsiteY3" fmla="*/ 4931 h 845351"/>
                <a:gd name="connsiteX4" fmla="*/ 94850 w 778740"/>
                <a:gd name="connsiteY4" fmla="*/ 26201 h 845351"/>
                <a:gd name="connsiteX5" fmla="*/ 33569 w 778740"/>
                <a:gd name="connsiteY5" fmla="*/ 91921 h 845351"/>
                <a:gd name="connsiteX6" fmla="*/ 0 w 778740"/>
                <a:gd name="connsiteY6" fmla="*/ 223051 h 845351"/>
                <a:gd name="connsiteX7" fmla="*/ 12700 w 778740"/>
                <a:gd name="connsiteY7" fmla="*/ 400851 h 845351"/>
                <a:gd name="connsiteX8" fmla="*/ 57150 w 778740"/>
                <a:gd name="connsiteY8" fmla="*/ 585001 h 845351"/>
                <a:gd name="connsiteX9" fmla="*/ 141287 w 778740"/>
                <a:gd name="connsiteY9" fmla="*/ 720732 h 845351"/>
                <a:gd name="connsiteX10" fmla="*/ 211299 w 778740"/>
                <a:gd name="connsiteY10" fmla="*/ 798055 h 845351"/>
                <a:gd name="connsiteX11" fmla="*/ 311150 w 778740"/>
                <a:gd name="connsiteY11" fmla="*/ 845351 h 845351"/>
                <a:gd name="connsiteX12" fmla="*/ 444500 w 778740"/>
                <a:gd name="connsiteY12" fmla="*/ 845351 h 845351"/>
                <a:gd name="connsiteX13" fmla="*/ 530097 w 778740"/>
                <a:gd name="connsiteY13" fmla="*/ 826726 h 845351"/>
                <a:gd name="connsiteX14" fmla="*/ 641350 w 778740"/>
                <a:gd name="connsiteY14" fmla="*/ 800901 h 845351"/>
                <a:gd name="connsiteX15" fmla="*/ 733579 w 778740"/>
                <a:gd name="connsiteY15" fmla="*/ 770662 h 845351"/>
                <a:gd name="connsiteX16" fmla="*/ 778740 w 778740"/>
                <a:gd name="connsiteY16" fmla="*/ 706852 h 845351"/>
                <a:gd name="connsiteX17" fmla="*/ 686510 w 778740"/>
                <a:gd name="connsiteY17" fmla="*/ 658672 h 845351"/>
                <a:gd name="connsiteX18" fmla="*/ 668569 w 778740"/>
                <a:gd name="connsiteY18" fmla="*/ 689621 h 845351"/>
                <a:gd name="connsiteX19" fmla="*/ 600230 w 778740"/>
                <a:gd name="connsiteY19" fmla="*/ 742641 h 845351"/>
                <a:gd name="connsiteX20" fmla="*/ 482600 w 778740"/>
                <a:gd name="connsiteY20" fmla="*/ 756451 h 845351"/>
                <a:gd name="connsiteX21" fmla="*/ 393700 w 778740"/>
                <a:gd name="connsiteY21" fmla="*/ 769151 h 845351"/>
                <a:gd name="connsiteX22" fmla="*/ 330200 w 778740"/>
                <a:gd name="connsiteY22" fmla="*/ 756451 h 845351"/>
                <a:gd name="connsiteX23" fmla="*/ 215900 w 778740"/>
                <a:gd name="connsiteY23" fmla="*/ 712001 h 845351"/>
                <a:gd name="connsiteX24" fmla="*/ 152400 w 778740"/>
                <a:gd name="connsiteY24" fmla="*/ 597701 h 845351"/>
                <a:gd name="connsiteX25" fmla="*/ 114300 w 778740"/>
                <a:gd name="connsiteY25" fmla="*/ 483401 h 845351"/>
                <a:gd name="connsiteX26" fmla="*/ 107950 w 778740"/>
                <a:gd name="connsiteY26" fmla="*/ 337351 h 845351"/>
                <a:gd name="connsiteX27" fmla="*/ 82550 w 778740"/>
                <a:gd name="connsiteY27" fmla="*/ 184951 h 845351"/>
                <a:gd name="connsiteX28" fmla="*/ 101600 w 778740"/>
                <a:gd name="connsiteY28" fmla="*/ 121451 h 845351"/>
                <a:gd name="connsiteX29" fmla="*/ 172700 w 778740"/>
                <a:gd name="connsiteY29" fmla="*/ 118268 h 845351"/>
                <a:gd name="connsiteX30" fmla="*/ 625552 w 778740"/>
                <a:gd name="connsiteY30" fmla="*/ 191701 h 845351"/>
                <a:gd name="connsiteX0" fmla="*/ 625552 w 778740"/>
                <a:gd name="connsiteY0" fmla="*/ 191701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625552 w 778740"/>
                <a:gd name="connsiteY31" fmla="*/ 191701 h 845351"/>
                <a:gd name="connsiteX0" fmla="*/ 625552 w 778740"/>
                <a:gd name="connsiteY0" fmla="*/ 191701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625552 w 778740"/>
                <a:gd name="connsiteY32" fmla="*/ 191701 h 845351"/>
                <a:gd name="connsiteX0" fmla="*/ 625552 w 778740"/>
                <a:gd name="connsiteY0" fmla="*/ 191701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643731 w 778740"/>
                <a:gd name="connsiteY32" fmla="*/ 439746 h 845351"/>
                <a:gd name="connsiteX33" fmla="*/ 625552 w 778740"/>
                <a:gd name="connsiteY33" fmla="*/ 191701 h 845351"/>
                <a:gd name="connsiteX0" fmla="*/ 646983 w 778740"/>
                <a:gd name="connsiteY0" fmla="*/ 205988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643731 w 778740"/>
                <a:gd name="connsiteY32" fmla="*/ 439746 h 845351"/>
                <a:gd name="connsiteX33" fmla="*/ 646983 w 778740"/>
                <a:gd name="connsiteY33" fmla="*/ 205988 h 845351"/>
                <a:gd name="connsiteX0" fmla="*/ 646983 w 778740"/>
                <a:gd name="connsiteY0" fmla="*/ 205988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348456 w 778740"/>
                <a:gd name="connsiteY32" fmla="*/ 246865 h 845351"/>
                <a:gd name="connsiteX33" fmla="*/ 643731 w 778740"/>
                <a:gd name="connsiteY33" fmla="*/ 439746 h 845351"/>
                <a:gd name="connsiteX34" fmla="*/ 646983 w 778740"/>
                <a:gd name="connsiteY34" fmla="*/ 205988 h 845351"/>
                <a:gd name="connsiteX0" fmla="*/ 646983 w 778740"/>
                <a:gd name="connsiteY0" fmla="*/ 205988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348456 w 778740"/>
                <a:gd name="connsiteY32" fmla="*/ 246865 h 845351"/>
                <a:gd name="connsiteX33" fmla="*/ 643731 w 778740"/>
                <a:gd name="connsiteY33" fmla="*/ 439746 h 845351"/>
                <a:gd name="connsiteX34" fmla="*/ 646983 w 778740"/>
                <a:gd name="connsiteY34" fmla="*/ 205988 h 845351"/>
                <a:gd name="connsiteX0" fmla="*/ 646983 w 778740"/>
                <a:gd name="connsiteY0" fmla="*/ 205988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348456 w 778740"/>
                <a:gd name="connsiteY32" fmla="*/ 246865 h 845351"/>
                <a:gd name="connsiteX33" fmla="*/ 427038 w 778740"/>
                <a:gd name="connsiteY33" fmla="*/ 370690 h 845351"/>
                <a:gd name="connsiteX34" fmla="*/ 643731 w 778740"/>
                <a:gd name="connsiteY34" fmla="*/ 439746 h 845351"/>
                <a:gd name="connsiteX35" fmla="*/ 646983 w 778740"/>
                <a:gd name="connsiteY35" fmla="*/ 205988 h 845351"/>
                <a:gd name="connsiteX0" fmla="*/ 646983 w 778740"/>
                <a:gd name="connsiteY0" fmla="*/ 205988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348456 w 778740"/>
                <a:gd name="connsiteY32" fmla="*/ 246865 h 845351"/>
                <a:gd name="connsiteX33" fmla="*/ 427038 w 778740"/>
                <a:gd name="connsiteY33" fmla="*/ 370690 h 845351"/>
                <a:gd name="connsiteX34" fmla="*/ 553244 w 778740"/>
                <a:gd name="connsiteY34" fmla="*/ 404027 h 845351"/>
                <a:gd name="connsiteX35" fmla="*/ 643731 w 778740"/>
                <a:gd name="connsiteY35" fmla="*/ 439746 h 845351"/>
                <a:gd name="connsiteX36" fmla="*/ 646983 w 778740"/>
                <a:gd name="connsiteY36" fmla="*/ 205988 h 845351"/>
                <a:gd name="connsiteX0" fmla="*/ 646983 w 778740"/>
                <a:gd name="connsiteY0" fmla="*/ 205988 h 845351"/>
                <a:gd name="connsiteX1" fmla="*/ 467519 w 778740"/>
                <a:gd name="connsiteY1" fmla="*/ 106371 h 845351"/>
                <a:gd name="connsiteX2" fmla="*/ 341390 w 778740"/>
                <a:gd name="connsiteY2" fmla="*/ 72161 h 845351"/>
                <a:gd name="connsiteX3" fmla="*/ 196268 w 778740"/>
                <a:gd name="connsiteY3" fmla="*/ 0 h 845351"/>
                <a:gd name="connsiteX4" fmla="*/ 144449 w 778740"/>
                <a:gd name="connsiteY4" fmla="*/ 4931 h 845351"/>
                <a:gd name="connsiteX5" fmla="*/ 94850 w 778740"/>
                <a:gd name="connsiteY5" fmla="*/ 26201 h 845351"/>
                <a:gd name="connsiteX6" fmla="*/ 33569 w 778740"/>
                <a:gd name="connsiteY6" fmla="*/ 91921 h 845351"/>
                <a:gd name="connsiteX7" fmla="*/ 0 w 778740"/>
                <a:gd name="connsiteY7" fmla="*/ 223051 h 845351"/>
                <a:gd name="connsiteX8" fmla="*/ 12700 w 778740"/>
                <a:gd name="connsiteY8" fmla="*/ 400851 h 845351"/>
                <a:gd name="connsiteX9" fmla="*/ 57150 w 778740"/>
                <a:gd name="connsiteY9" fmla="*/ 585001 h 845351"/>
                <a:gd name="connsiteX10" fmla="*/ 141287 w 778740"/>
                <a:gd name="connsiteY10" fmla="*/ 720732 h 845351"/>
                <a:gd name="connsiteX11" fmla="*/ 211299 w 778740"/>
                <a:gd name="connsiteY11" fmla="*/ 798055 h 845351"/>
                <a:gd name="connsiteX12" fmla="*/ 311150 w 778740"/>
                <a:gd name="connsiteY12" fmla="*/ 845351 h 845351"/>
                <a:gd name="connsiteX13" fmla="*/ 444500 w 778740"/>
                <a:gd name="connsiteY13" fmla="*/ 845351 h 845351"/>
                <a:gd name="connsiteX14" fmla="*/ 530097 w 778740"/>
                <a:gd name="connsiteY14" fmla="*/ 826726 h 845351"/>
                <a:gd name="connsiteX15" fmla="*/ 641350 w 778740"/>
                <a:gd name="connsiteY15" fmla="*/ 800901 h 845351"/>
                <a:gd name="connsiteX16" fmla="*/ 733579 w 778740"/>
                <a:gd name="connsiteY16" fmla="*/ 770662 h 845351"/>
                <a:gd name="connsiteX17" fmla="*/ 778740 w 778740"/>
                <a:gd name="connsiteY17" fmla="*/ 706852 h 845351"/>
                <a:gd name="connsiteX18" fmla="*/ 686510 w 778740"/>
                <a:gd name="connsiteY18" fmla="*/ 658672 h 845351"/>
                <a:gd name="connsiteX19" fmla="*/ 668569 w 778740"/>
                <a:gd name="connsiteY19" fmla="*/ 689621 h 845351"/>
                <a:gd name="connsiteX20" fmla="*/ 600230 w 778740"/>
                <a:gd name="connsiteY20" fmla="*/ 742641 h 845351"/>
                <a:gd name="connsiteX21" fmla="*/ 482600 w 778740"/>
                <a:gd name="connsiteY21" fmla="*/ 756451 h 845351"/>
                <a:gd name="connsiteX22" fmla="*/ 393700 w 778740"/>
                <a:gd name="connsiteY22" fmla="*/ 769151 h 845351"/>
                <a:gd name="connsiteX23" fmla="*/ 330200 w 778740"/>
                <a:gd name="connsiteY23" fmla="*/ 756451 h 845351"/>
                <a:gd name="connsiteX24" fmla="*/ 215900 w 778740"/>
                <a:gd name="connsiteY24" fmla="*/ 712001 h 845351"/>
                <a:gd name="connsiteX25" fmla="*/ 152400 w 778740"/>
                <a:gd name="connsiteY25" fmla="*/ 597701 h 845351"/>
                <a:gd name="connsiteX26" fmla="*/ 114300 w 778740"/>
                <a:gd name="connsiteY26" fmla="*/ 483401 h 845351"/>
                <a:gd name="connsiteX27" fmla="*/ 107950 w 778740"/>
                <a:gd name="connsiteY27" fmla="*/ 337351 h 845351"/>
                <a:gd name="connsiteX28" fmla="*/ 82550 w 778740"/>
                <a:gd name="connsiteY28" fmla="*/ 184951 h 845351"/>
                <a:gd name="connsiteX29" fmla="*/ 101600 w 778740"/>
                <a:gd name="connsiteY29" fmla="*/ 121451 h 845351"/>
                <a:gd name="connsiteX30" fmla="*/ 172700 w 778740"/>
                <a:gd name="connsiteY30" fmla="*/ 118268 h 845351"/>
                <a:gd name="connsiteX31" fmla="*/ 303213 w 778740"/>
                <a:gd name="connsiteY31" fmla="*/ 175427 h 845351"/>
                <a:gd name="connsiteX32" fmla="*/ 348456 w 778740"/>
                <a:gd name="connsiteY32" fmla="*/ 246865 h 845351"/>
                <a:gd name="connsiteX33" fmla="*/ 427038 w 778740"/>
                <a:gd name="connsiteY33" fmla="*/ 370690 h 845351"/>
                <a:gd name="connsiteX34" fmla="*/ 553244 w 778740"/>
                <a:gd name="connsiteY34" fmla="*/ 404027 h 845351"/>
                <a:gd name="connsiteX35" fmla="*/ 641350 w 778740"/>
                <a:gd name="connsiteY35" fmla="*/ 444508 h 845351"/>
                <a:gd name="connsiteX36" fmla="*/ 646983 w 778740"/>
                <a:gd name="connsiteY36" fmla="*/ 205988 h 845351"/>
                <a:gd name="connsiteX0" fmla="*/ 646983 w 850178"/>
                <a:gd name="connsiteY0" fmla="*/ 205988 h 845351"/>
                <a:gd name="connsiteX1" fmla="*/ 467519 w 850178"/>
                <a:gd name="connsiteY1" fmla="*/ 106371 h 845351"/>
                <a:gd name="connsiteX2" fmla="*/ 341390 w 850178"/>
                <a:gd name="connsiteY2" fmla="*/ 72161 h 845351"/>
                <a:gd name="connsiteX3" fmla="*/ 196268 w 850178"/>
                <a:gd name="connsiteY3" fmla="*/ 0 h 845351"/>
                <a:gd name="connsiteX4" fmla="*/ 144449 w 850178"/>
                <a:gd name="connsiteY4" fmla="*/ 4931 h 845351"/>
                <a:gd name="connsiteX5" fmla="*/ 94850 w 850178"/>
                <a:gd name="connsiteY5" fmla="*/ 26201 h 845351"/>
                <a:gd name="connsiteX6" fmla="*/ 33569 w 850178"/>
                <a:gd name="connsiteY6" fmla="*/ 91921 h 845351"/>
                <a:gd name="connsiteX7" fmla="*/ 0 w 850178"/>
                <a:gd name="connsiteY7" fmla="*/ 223051 h 845351"/>
                <a:gd name="connsiteX8" fmla="*/ 12700 w 850178"/>
                <a:gd name="connsiteY8" fmla="*/ 400851 h 845351"/>
                <a:gd name="connsiteX9" fmla="*/ 57150 w 850178"/>
                <a:gd name="connsiteY9" fmla="*/ 585001 h 845351"/>
                <a:gd name="connsiteX10" fmla="*/ 141287 w 850178"/>
                <a:gd name="connsiteY10" fmla="*/ 720732 h 845351"/>
                <a:gd name="connsiteX11" fmla="*/ 211299 w 850178"/>
                <a:gd name="connsiteY11" fmla="*/ 798055 h 845351"/>
                <a:gd name="connsiteX12" fmla="*/ 311150 w 850178"/>
                <a:gd name="connsiteY12" fmla="*/ 845351 h 845351"/>
                <a:gd name="connsiteX13" fmla="*/ 444500 w 850178"/>
                <a:gd name="connsiteY13" fmla="*/ 845351 h 845351"/>
                <a:gd name="connsiteX14" fmla="*/ 530097 w 850178"/>
                <a:gd name="connsiteY14" fmla="*/ 826726 h 845351"/>
                <a:gd name="connsiteX15" fmla="*/ 641350 w 850178"/>
                <a:gd name="connsiteY15" fmla="*/ 800901 h 845351"/>
                <a:gd name="connsiteX16" fmla="*/ 733579 w 850178"/>
                <a:gd name="connsiteY16" fmla="*/ 770662 h 845351"/>
                <a:gd name="connsiteX17" fmla="*/ 850178 w 850178"/>
                <a:gd name="connsiteY17" fmla="*/ 556833 h 845351"/>
                <a:gd name="connsiteX18" fmla="*/ 686510 w 850178"/>
                <a:gd name="connsiteY18" fmla="*/ 658672 h 845351"/>
                <a:gd name="connsiteX19" fmla="*/ 668569 w 850178"/>
                <a:gd name="connsiteY19" fmla="*/ 689621 h 845351"/>
                <a:gd name="connsiteX20" fmla="*/ 600230 w 850178"/>
                <a:gd name="connsiteY20" fmla="*/ 742641 h 845351"/>
                <a:gd name="connsiteX21" fmla="*/ 482600 w 850178"/>
                <a:gd name="connsiteY21" fmla="*/ 756451 h 845351"/>
                <a:gd name="connsiteX22" fmla="*/ 393700 w 850178"/>
                <a:gd name="connsiteY22" fmla="*/ 769151 h 845351"/>
                <a:gd name="connsiteX23" fmla="*/ 330200 w 850178"/>
                <a:gd name="connsiteY23" fmla="*/ 756451 h 845351"/>
                <a:gd name="connsiteX24" fmla="*/ 215900 w 850178"/>
                <a:gd name="connsiteY24" fmla="*/ 712001 h 845351"/>
                <a:gd name="connsiteX25" fmla="*/ 152400 w 850178"/>
                <a:gd name="connsiteY25" fmla="*/ 597701 h 845351"/>
                <a:gd name="connsiteX26" fmla="*/ 114300 w 850178"/>
                <a:gd name="connsiteY26" fmla="*/ 483401 h 845351"/>
                <a:gd name="connsiteX27" fmla="*/ 107950 w 850178"/>
                <a:gd name="connsiteY27" fmla="*/ 337351 h 845351"/>
                <a:gd name="connsiteX28" fmla="*/ 82550 w 850178"/>
                <a:gd name="connsiteY28" fmla="*/ 184951 h 845351"/>
                <a:gd name="connsiteX29" fmla="*/ 101600 w 850178"/>
                <a:gd name="connsiteY29" fmla="*/ 121451 h 845351"/>
                <a:gd name="connsiteX30" fmla="*/ 172700 w 850178"/>
                <a:gd name="connsiteY30" fmla="*/ 118268 h 845351"/>
                <a:gd name="connsiteX31" fmla="*/ 303213 w 850178"/>
                <a:gd name="connsiteY31" fmla="*/ 175427 h 845351"/>
                <a:gd name="connsiteX32" fmla="*/ 348456 w 850178"/>
                <a:gd name="connsiteY32" fmla="*/ 246865 h 845351"/>
                <a:gd name="connsiteX33" fmla="*/ 427038 w 850178"/>
                <a:gd name="connsiteY33" fmla="*/ 370690 h 845351"/>
                <a:gd name="connsiteX34" fmla="*/ 553244 w 850178"/>
                <a:gd name="connsiteY34" fmla="*/ 404027 h 845351"/>
                <a:gd name="connsiteX35" fmla="*/ 641350 w 850178"/>
                <a:gd name="connsiteY35" fmla="*/ 444508 h 845351"/>
                <a:gd name="connsiteX36" fmla="*/ 646983 w 850178"/>
                <a:gd name="connsiteY36" fmla="*/ 205988 h 845351"/>
                <a:gd name="connsiteX0" fmla="*/ 646983 w 850178"/>
                <a:gd name="connsiteY0" fmla="*/ 205988 h 845351"/>
                <a:gd name="connsiteX1" fmla="*/ 467519 w 850178"/>
                <a:gd name="connsiteY1" fmla="*/ 106371 h 845351"/>
                <a:gd name="connsiteX2" fmla="*/ 341390 w 850178"/>
                <a:gd name="connsiteY2" fmla="*/ 72161 h 845351"/>
                <a:gd name="connsiteX3" fmla="*/ 196268 w 850178"/>
                <a:gd name="connsiteY3" fmla="*/ 0 h 845351"/>
                <a:gd name="connsiteX4" fmla="*/ 144449 w 850178"/>
                <a:gd name="connsiteY4" fmla="*/ 4931 h 845351"/>
                <a:gd name="connsiteX5" fmla="*/ 94850 w 850178"/>
                <a:gd name="connsiteY5" fmla="*/ 26201 h 845351"/>
                <a:gd name="connsiteX6" fmla="*/ 33569 w 850178"/>
                <a:gd name="connsiteY6" fmla="*/ 91921 h 845351"/>
                <a:gd name="connsiteX7" fmla="*/ 0 w 850178"/>
                <a:gd name="connsiteY7" fmla="*/ 223051 h 845351"/>
                <a:gd name="connsiteX8" fmla="*/ 12700 w 850178"/>
                <a:gd name="connsiteY8" fmla="*/ 400851 h 845351"/>
                <a:gd name="connsiteX9" fmla="*/ 57150 w 850178"/>
                <a:gd name="connsiteY9" fmla="*/ 585001 h 845351"/>
                <a:gd name="connsiteX10" fmla="*/ 141287 w 850178"/>
                <a:gd name="connsiteY10" fmla="*/ 720732 h 845351"/>
                <a:gd name="connsiteX11" fmla="*/ 211299 w 850178"/>
                <a:gd name="connsiteY11" fmla="*/ 798055 h 845351"/>
                <a:gd name="connsiteX12" fmla="*/ 311150 w 850178"/>
                <a:gd name="connsiteY12" fmla="*/ 845351 h 845351"/>
                <a:gd name="connsiteX13" fmla="*/ 444500 w 850178"/>
                <a:gd name="connsiteY13" fmla="*/ 845351 h 845351"/>
                <a:gd name="connsiteX14" fmla="*/ 530097 w 850178"/>
                <a:gd name="connsiteY14" fmla="*/ 826726 h 845351"/>
                <a:gd name="connsiteX15" fmla="*/ 641350 w 850178"/>
                <a:gd name="connsiteY15" fmla="*/ 800901 h 845351"/>
                <a:gd name="connsiteX16" fmla="*/ 733579 w 850178"/>
                <a:gd name="connsiteY16" fmla="*/ 770662 h 845351"/>
                <a:gd name="connsiteX17" fmla="*/ 850178 w 850178"/>
                <a:gd name="connsiteY17" fmla="*/ 556833 h 845351"/>
                <a:gd name="connsiteX18" fmla="*/ 638885 w 850178"/>
                <a:gd name="connsiteY18" fmla="*/ 437216 h 845351"/>
                <a:gd name="connsiteX19" fmla="*/ 668569 w 850178"/>
                <a:gd name="connsiteY19" fmla="*/ 689621 h 845351"/>
                <a:gd name="connsiteX20" fmla="*/ 600230 w 850178"/>
                <a:gd name="connsiteY20" fmla="*/ 742641 h 845351"/>
                <a:gd name="connsiteX21" fmla="*/ 482600 w 850178"/>
                <a:gd name="connsiteY21" fmla="*/ 756451 h 845351"/>
                <a:gd name="connsiteX22" fmla="*/ 393700 w 850178"/>
                <a:gd name="connsiteY22" fmla="*/ 769151 h 845351"/>
                <a:gd name="connsiteX23" fmla="*/ 330200 w 850178"/>
                <a:gd name="connsiteY23" fmla="*/ 756451 h 845351"/>
                <a:gd name="connsiteX24" fmla="*/ 215900 w 850178"/>
                <a:gd name="connsiteY24" fmla="*/ 712001 h 845351"/>
                <a:gd name="connsiteX25" fmla="*/ 152400 w 850178"/>
                <a:gd name="connsiteY25" fmla="*/ 597701 h 845351"/>
                <a:gd name="connsiteX26" fmla="*/ 114300 w 850178"/>
                <a:gd name="connsiteY26" fmla="*/ 483401 h 845351"/>
                <a:gd name="connsiteX27" fmla="*/ 107950 w 850178"/>
                <a:gd name="connsiteY27" fmla="*/ 337351 h 845351"/>
                <a:gd name="connsiteX28" fmla="*/ 82550 w 850178"/>
                <a:gd name="connsiteY28" fmla="*/ 184951 h 845351"/>
                <a:gd name="connsiteX29" fmla="*/ 101600 w 850178"/>
                <a:gd name="connsiteY29" fmla="*/ 121451 h 845351"/>
                <a:gd name="connsiteX30" fmla="*/ 172700 w 850178"/>
                <a:gd name="connsiteY30" fmla="*/ 118268 h 845351"/>
                <a:gd name="connsiteX31" fmla="*/ 303213 w 850178"/>
                <a:gd name="connsiteY31" fmla="*/ 175427 h 845351"/>
                <a:gd name="connsiteX32" fmla="*/ 348456 w 850178"/>
                <a:gd name="connsiteY32" fmla="*/ 246865 h 845351"/>
                <a:gd name="connsiteX33" fmla="*/ 427038 w 850178"/>
                <a:gd name="connsiteY33" fmla="*/ 370690 h 845351"/>
                <a:gd name="connsiteX34" fmla="*/ 553244 w 850178"/>
                <a:gd name="connsiteY34" fmla="*/ 404027 h 845351"/>
                <a:gd name="connsiteX35" fmla="*/ 641350 w 850178"/>
                <a:gd name="connsiteY35" fmla="*/ 444508 h 845351"/>
                <a:gd name="connsiteX36" fmla="*/ 646983 w 850178"/>
                <a:gd name="connsiteY36" fmla="*/ 205988 h 845351"/>
                <a:gd name="connsiteX0" fmla="*/ 646983 w 850178"/>
                <a:gd name="connsiteY0" fmla="*/ 205988 h 845351"/>
                <a:gd name="connsiteX1" fmla="*/ 467519 w 850178"/>
                <a:gd name="connsiteY1" fmla="*/ 106371 h 845351"/>
                <a:gd name="connsiteX2" fmla="*/ 341390 w 850178"/>
                <a:gd name="connsiteY2" fmla="*/ 72161 h 845351"/>
                <a:gd name="connsiteX3" fmla="*/ 196268 w 850178"/>
                <a:gd name="connsiteY3" fmla="*/ 0 h 845351"/>
                <a:gd name="connsiteX4" fmla="*/ 144449 w 850178"/>
                <a:gd name="connsiteY4" fmla="*/ 4931 h 845351"/>
                <a:gd name="connsiteX5" fmla="*/ 94850 w 850178"/>
                <a:gd name="connsiteY5" fmla="*/ 26201 h 845351"/>
                <a:gd name="connsiteX6" fmla="*/ 33569 w 850178"/>
                <a:gd name="connsiteY6" fmla="*/ 91921 h 845351"/>
                <a:gd name="connsiteX7" fmla="*/ 0 w 850178"/>
                <a:gd name="connsiteY7" fmla="*/ 223051 h 845351"/>
                <a:gd name="connsiteX8" fmla="*/ 12700 w 850178"/>
                <a:gd name="connsiteY8" fmla="*/ 400851 h 845351"/>
                <a:gd name="connsiteX9" fmla="*/ 57150 w 850178"/>
                <a:gd name="connsiteY9" fmla="*/ 585001 h 845351"/>
                <a:gd name="connsiteX10" fmla="*/ 141287 w 850178"/>
                <a:gd name="connsiteY10" fmla="*/ 720732 h 845351"/>
                <a:gd name="connsiteX11" fmla="*/ 211299 w 850178"/>
                <a:gd name="connsiteY11" fmla="*/ 798055 h 845351"/>
                <a:gd name="connsiteX12" fmla="*/ 311150 w 850178"/>
                <a:gd name="connsiteY12" fmla="*/ 845351 h 845351"/>
                <a:gd name="connsiteX13" fmla="*/ 444500 w 850178"/>
                <a:gd name="connsiteY13" fmla="*/ 845351 h 845351"/>
                <a:gd name="connsiteX14" fmla="*/ 530097 w 850178"/>
                <a:gd name="connsiteY14" fmla="*/ 826726 h 845351"/>
                <a:gd name="connsiteX15" fmla="*/ 641350 w 850178"/>
                <a:gd name="connsiteY15" fmla="*/ 800901 h 845351"/>
                <a:gd name="connsiteX16" fmla="*/ 733579 w 850178"/>
                <a:gd name="connsiteY16" fmla="*/ 770662 h 845351"/>
                <a:gd name="connsiteX17" fmla="*/ 850178 w 850178"/>
                <a:gd name="connsiteY17" fmla="*/ 556833 h 845351"/>
                <a:gd name="connsiteX18" fmla="*/ 638885 w 850178"/>
                <a:gd name="connsiteY18" fmla="*/ 437216 h 845351"/>
                <a:gd name="connsiteX19" fmla="*/ 688975 w 850178"/>
                <a:gd name="connsiteY19" fmla="*/ 539758 h 845351"/>
                <a:gd name="connsiteX20" fmla="*/ 668569 w 850178"/>
                <a:gd name="connsiteY20" fmla="*/ 689621 h 845351"/>
                <a:gd name="connsiteX21" fmla="*/ 600230 w 850178"/>
                <a:gd name="connsiteY21" fmla="*/ 742641 h 845351"/>
                <a:gd name="connsiteX22" fmla="*/ 482600 w 850178"/>
                <a:gd name="connsiteY22" fmla="*/ 756451 h 845351"/>
                <a:gd name="connsiteX23" fmla="*/ 393700 w 850178"/>
                <a:gd name="connsiteY23" fmla="*/ 769151 h 845351"/>
                <a:gd name="connsiteX24" fmla="*/ 330200 w 850178"/>
                <a:gd name="connsiteY24" fmla="*/ 756451 h 845351"/>
                <a:gd name="connsiteX25" fmla="*/ 215900 w 850178"/>
                <a:gd name="connsiteY25" fmla="*/ 712001 h 845351"/>
                <a:gd name="connsiteX26" fmla="*/ 152400 w 850178"/>
                <a:gd name="connsiteY26" fmla="*/ 597701 h 845351"/>
                <a:gd name="connsiteX27" fmla="*/ 114300 w 850178"/>
                <a:gd name="connsiteY27" fmla="*/ 483401 h 845351"/>
                <a:gd name="connsiteX28" fmla="*/ 107950 w 850178"/>
                <a:gd name="connsiteY28" fmla="*/ 337351 h 845351"/>
                <a:gd name="connsiteX29" fmla="*/ 82550 w 850178"/>
                <a:gd name="connsiteY29" fmla="*/ 184951 h 845351"/>
                <a:gd name="connsiteX30" fmla="*/ 101600 w 850178"/>
                <a:gd name="connsiteY30" fmla="*/ 121451 h 845351"/>
                <a:gd name="connsiteX31" fmla="*/ 172700 w 850178"/>
                <a:gd name="connsiteY31" fmla="*/ 118268 h 845351"/>
                <a:gd name="connsiteX32" fmla="*/ 303213 w 850178"/>
                <a:gd name="connsiteY32" fmla="*/ 175427 h 845351"/>
                <a:gd name="connsiteX33" fmla="*/ 348456 w 850178"/>
                <a:gd name="connsiteY33" fmla="*/ 246865 h 845351"/>
                <a:gd name="connsiteX34" fmla="*/ 427038 w 850178"/>
                <a:gd name="connsiteY34" fmla="*/ 370690 h 845351"/>
                <a:gd name="connsiteX35" fmla="*/ 553244 w 850178"/>
                <a:gd name="connsiteY35" fmla="*/ 404027 h 845351"/>
                <a:gd name="connsiteX36" fmla="*/ 641350 w 850178"/>
                <a:gd name="connsiteY36" fmla="*/ 444508 h 845351"/>
                <a:gd name="connsiteX37" fmla="*/ 646983 w 850178"/>
                <a:gd name="connsiteY37" fmla="*/ 205988 h 845351"/>
                <a:gd name="connsiteX0" fmla="*/ 646983 w 850178"/>
                <a:gd name="connsiteY0" fmla="*/ 205988 h 845351"/>
                <a:gd name="connsiteX1" fmla="*/ 467519 w 850178"/>
                <a:gd name="connsiteY1" fmla="*/ 106371 h 845351"/>
                <a:gd name="connsiteX2" fmla="*/ 341390 w 850178"/>
                <a:gd name="connsiteY2" fmla="*/ 72161 h 845351"/>
                <a:gd name="connsiteX3" fmla="*/ 196268 w 850178"/>
                <a:gd name="connsiteY3" fmla="*/ 0 h 845351"/>
                <a:gd name="connsiteX4" fmla="*/ 144449 w 850178"/>
                <a:gd name="connsiteY4" fmla="*/ 4931 h 845351"/>
                <a:gd name="connsiteX5" fmla="*/ 94850 w 850178"/>
                <a:gd name="connsiteY5" fmla="*/ 26201 h 845351"/>
                <a:gd name="connsiteX6" fmla="*/ 33569 w 850178"/>
                <a:gd name="connsiteY6" fmla="*/ 91921 h 845351"/>
                <a:gd name="connsiteX7" fmla="*/ 0 w 850178"/>
                <a:gd name="connsiteY7" fmla="*/ 223051 h 845351"/>
                <a:gd name="connsiteX8" fmla="*/ 12700 w 850178"/>
                <a:gd name="connsiteY8" fmla="*/ 400851 h 845351"/>
                <a:gd name="connsiteX9" fmla="*/ 57150 w 850178"/>
                <a:gd name="connsiteY9" fmla="*/ 585001 h 845351"/>
                <a:gd name="connsiteX10" fmla="*/ 141287 w 850178"/>
                <a:gd name="connsiteY10" fmla="*/ 720732 h 845351"/>
                <a:gd name="connsiteX11" fmla="*/ 211299 w 850178"/>
                <a:gd name="connsiteY11" fmla="*/ 798055 h 845351"/>
                <a:gd name="connsiteX12" fmla="*/ 311150 w 850178"/>
                <a:gd name="connsiteY12" fmla="*/ 845351 h 845351"/>
                <a:gd name="connsiteX13" fmla="*/ 444500 w 850178"/>
                <a:gd name="connsiteY13" fmla="*/ 845351 h 845351"/>
                <a:gd name="connsiteX14" fmla="*/ 530097 w 850178"/>
                <a:gd name="connsiteY14" fmla="*/ 826726 h 845351"/>
                <a:gd name="connsiteX15" fmla="*/ 641350 w 850178"/>
                <a:gd name="connsiteY15" fmla="*/ 800901 h 845351"/>
                <a:gd name="connsiteX16" fmla="*/ 733579 w 850178"/>
                <a:gd name="connsiteY16" fmla="*/ 770662 h 845351"/>
                <a:gd name="connsiteX17" fmla="*/ 850178 w 850178"/>
                <a:gd name="connsiteY17" fmla="*/ 556833 h 845351"/>
                <a:gd name="connsiteX18" fmla="*/ 638885 w 850178"/>
                <a:gd name="connsiteY18" fmla="*/ 437216 h 845351"/>
                <a:gd name="connsiteX19" fmla="*/ 688975 w 850178"/>
                <a:gd name="connsiteY19" fmla="*/ 539758 h 845351"/>
                <a:gd name="connsiteX20" fmla="*/ 696119 w 850178"/>
                <a:gd name="connsiteY20" fmla="*/ 606433 h 845351"/>
                <a:gd name="connsiteX21" fmla="*/ 668569 w 850178"/>
                <a:gd name="connsiteY21" fmla="*/ 689621 h 845351"/>
                <a:gd name="connsiteX22" fmla="*/ 600230 w 850178"/>
                <a:gd name="connsiteY22" fmla="*/ 742641 h 845351"/>
                <a:gd name="connsiteX23" fmla="*/ 482600 w 850178"/>
                <a:gd name="connsiteY23" fmla="*/ 756451 h 845351"/>
                <a:gd name="connsiteX24" fmla="*/ 393700 w 850178"/>
                <a:gd name="connsiteY24" fmla="*/ 769151 h 845351"/>
                <a:gd name="connsiteX25" fmla="*/ 330200 w 850178"/>
                <a:gd name="connsiteY25" fmla="*/ 756451 h 845351"/>
                <a:gd name="connsiteX26" fmla="*/ 215900 w 850178"/>
                <a:gd name="connsiteY26" fmla="*/ 712001 h 845351"/>
                <a:gd name="connsiteX27" fmla="*/ 152400 w 850178"/>
                <a:gd name="connsiteY27" fmla="*/ 597701 h 845351"/>
                <a:gd name="connsiteX28" fmla="*/ 114300 w 850178"/>
                <a:gd name="connsiteY28" fmla="*/ 483401 h 845351"/>
                <a:gd name="connsiteX29" fmla="*/ 107950 w 850178"/>
                <a:gd name="connsiteY29" fmla="*/ 337351 h 845351"/>
                <a:gd name="connsiteX30" fmla="*/ 82550 w 850178"/>
                <a:gd name="connsiteY30" fmla="*/ 184951 h 845351"/>
                <a:gd name="connsiteX31" fmla="*/ 101600 w 850178"/>
                <a:gd name="connsiteY31" fmla="*/ 121451 h 845351"/>
                <a:gd name="connsiteX32" fmla="*/ 172700 w 850178"/>
                <a:gd name="connsiteY32" fmla="*/ 118268 h 845351"/>
                <a:gd name="connsiteX33" fmla="*/ 303213 w 850178"/>
                <a:gd name="connsiteY33" fmla="*/ 175427 h 845351"/>
                <a:gd name="connsiteX34" fmla="*/ 348456 w 850178"/>
                <a:gd name="connsiteY34" fmla="*/ 246865 h 845351"/>
                <a:gd name="connsiteX35" fmla="*/ 427038 w 850178"/>
                <a:gd name="connsiteY35" fmla="*/ 370690 h 845351"/>
                <a:gd name="connsiteX36" fmla="*/ 553244 w 850178"/>
                <a:gd name="connsiteY36" fmla="*/ 404027 h 845351"/>
                <a:gd name="connsiteX37" fmla="*/ 641350 w 850178"/>
                <a:gd name="connsiteY37" fmla="*/ 444508 h 845351"/>
                <a:gd name="connsiteX38" fmla="*/ 646983 w 850178"/>
                <a:gd name="connsiteY38" fmla="*/ 205988 h 845351"/>
                <a:gd name="connsiteX0" fmla="*/ 646983 w 850178"/>
                <a:gd name="connsiteY0" fmla="*/ 205988 h 845351"/>
                <a:gd name="connsiteX1" fmla="*/ 467519 w 850178"/>
                <a:gd name="connsiteY1" fmla="*/ 106371 h 845351"/>
                <a:gd name="connsiteX2" fmla="*/ 341390 w 850178"/>
                <a:gd name="connsiteY2" fmla="*/ 72161 h 845351"/>
                <a:gd name="connsiteX3" fmla="*/ 196268 w 850178"/>
                <a:gd name="connsiteY3" fmla="*/ 0 h 845351"/>
                <a:gd name="connsiteX4" fmla="*/ 144449 w 850178"/>
                <a:gd name="connsiteY4" fmla="*/ 4931 h 845351"/>
                <a:gd name="connsiteX5" fmla="*/ 94850 w 850178"/>
                <a:gd name="connsiteY5" fmla="*/ 26201 h 845351"/>
                <a:gd name="connsiteX6" fmla="*/ 33569 w 850178"/>
                <a:gd name="connsiteY6" fmla="*/ 91921 h 845351"/>
                <a:gd name="connsiteX7" fmla="*/ 0 w 850178"/>
                <a:gd name="connsiteY7" fmla="*/ 223051 h 845351"/>
                <a:gd name="connsiteX8" fmla="*/ 12700 w 850178"/>
                <a:gd name="connsiteY8" fmla="*/ 400851 h 845351"/>
                <a:gd name="connsiteX9" fmla="*/ 57150 w 850178"/>
                <a:gd name="connsiteY9" fmla="*/ 585001 h 845351"/>
                <a:gd name="connsiteX10" fmla="*/ 141287 w 850178"/>
                <a:gd name="connsiteY10" fmla="*/ 720732 h 845351"/>
                <a:gd name="connsiteX11" fmla="*/ 211299 w 850178"/>
                <a:gd name="connsiteY11" fmla="*/ 798055 h 845351"/>
                <a:gd name="connsiteX12" fmla="*/ 311150 w 850178"/>
                <a:gd name="connsiteY12" fmla="*/ 845351 h 845351"/>
                <a:gd name="connsiteX13" fmla="*/ 444500 w 850178"/>
                <a:gd name="connsiteY13" fmla="*/ 845351 h 845351"/>
                <a:gd name="connsiteX14" fmla="*/ 530097 w 850178"/>
                <a:gd name="connsiteY14" fmla="*/ 826726 h 845351"/>
                <a:gd name="connsiteX15" fmla="*/ 641350 w 850178"/>
                <a:gd name="connsiteY15" fmla="*/ 800901 h 845351"/>
                <a:gd name="connsiteX16" fmla="*/ 733579 w 850178"/>
                <a:gd name="connsiteY16" fmla="*/ 770662 h 845351"/>
                <a:gd name="connsiteX17" fmla="*/ 850178 w 850178"/>
                <a:gd name="connsiteY17" fmla="*/ 556833 h 845351"/>
                <a:gd name="connsiteX18" fmla="*/ 641350 w 850178"/>
                <a:gd name="connsiteY18" fmla="*/ 204002 h 845351"/>
                <a:gd name="connsiteX19" fmla="*/ 638885 w 850178"/>
                <a:gd name="connsiteY19" fmla="*/ 437216 h 845351"/>
                <a:gd name="connsiteX20" fmla="*/ 688975 w 850178"/>
                <a:gd name="connsiteY20" fmla="*/ 539758 h 845351"/>
                <a:gd name="connsiteX21" fmla="*/ 696119 w 850178"/>
                <a:gd name="connsiteY21" fmla="*/ 606433 h 845351"/>
                <a:gd name="connsiteX22" fmla="*/ 668569 w 850178"/>
                <a:gd name="connsiteY22" fmla="*/ 689621 h 845351"/>
                <a:gd name="connsiteX23" fmla="*/ 600230 w 850178"/>
                <a:gd name="connsiteY23" fmla="*/ 742641 h 845351"/>
                <a:gd name="connsiteX24" fmla="*/ 482600 w 850178"/>
                <a:gd name="connsiteY24" fmla="*/ 756451 h 845351"/>
                <a:gd name="connsiteX25" fmla="*/ 393700 w 850178"/>
                <a:gd name="connsiteY25" fmla="*/ 769151 h 845351"/>
                <a:gd name="connsiteX26" fmla="*/ 330200 w 850178"/>
                <a:gd name="connsiteY26" fmla="*/ 756451 h 845351"/>
                <a:gd name="connsiteX27" fmla="*/ 215900 w 850178"/>
                <a:gd name="connsiteY27" fmla="*/ 712001 h 845351"/>
                <a:gd name="connsiteX28" fmla="*/ 152400 w 850178"/>
                <a:gd name="connsiteY28" fmla="*/ 597701 h 845351"/>
                <a:gd name="connsiteX29" fmla="*/ 114300 w 850178"/>
                <a:gd name="connsiteY29" fmla="*/ 483401 h 845351"/>
                <a:gd name="connsiteX30" fmla="*/ 107950 w 850178"/>
                <a:gd name="connsiteY30" fmla="*/ 337351 h 845351"/>
                <a:gd name="connsiteX31" fmla="*/ 82550 w 850178"/>
                <a:gd name="connsiteY31" fmla="*/ 184951 h 845351"/>
                <a:gd name="connsiteX32" fmla="*/ 101600 w 850178"/>
                <a:gd name="connsiteY32" fmla="*/ 121451 h 845351"/>
                <a:gd name="connsiteX33" fmla="*/ 172700 w 850178"/>
                <a:gd name="connsiteY33" fmla="*/ 118268 h 845351"/>
                <a:gd name="connsiteX34" fmla="*/ 303213 w 850178"/>
                <a:gd name="connsiteY34" fmla="*/ 175427 h 845351"/>
                <a:gd name="connsiteX35" fmla="*/ 348456 w 850178"/>
                <a:gd name="connsiteY35" fmla="*/ 246865 h 845351"/>
                <a:gd name="connsiteX36" fmla="*/ 427038 w 850178"/>
                <a:gd name="connsiteY36" fmla="*/ 370690 h 845351"/>
                <a:gd name="connsiteX37" fmla="*/ 553244 w 850178"/>
                <a:gd name="connsiteY37" fmla="*/ 404027 h 845351"/>
                <a:gd name="connsiteX38" fmla="*/ 641350 w 850178"/>
                <a:gd name="connsiteY38" fmla="*/ 444508 h 845351"/>
                <a:gd name="connsiteX39" fmla="*/ 646983 w 850178"/>
                <a:gd name="connsiteY39" fmla="*/ 205988 h 845351"/>
                <a:gd name="connsiteX0" fmla="*/ 646983 w 850178"/>
                <a:gd name="connsiteY0" fmla="*/ 205988 h 845351"/>
                <a:gd name="connsiteX1" fmla="*/ 467519 w 850178"/>
                <a:gd name="connsiteY1" fmla="*/ 106371 h 845351"/>
                <a:gd name="connsiteX2" fmla="*/ 341390 w 850178"/>
                <a:gd name="connsiteY2" fmla="*/ 72161 h 845351"/>
                <a:gd name="connsiteX3" fmla="*/ 196268 w 850178"/>
                <a:gd name="connsiteY3" fmla="*/ 0 h 845351"/>
                <a:gd name="connsiteX4" fmla="*/ 144449 w 850178"/>
                <a:gd name="connsiteY4" fmla="*/ 4931 h 845351"/>
                <a:gd name="connsiteX5" fmla="*/ 94850 w 850178"/>
                <a:gd name="connsiteY5" fmla="*/ 26201 h 845351"/>
                <a:gd name="connsiteX6" fmla="*/ 33569 w 850178"/>
                <a:gd name="connsiteY6" fmla="*/ 91921 h 845351"/>
                <a:gd name="connsiteX7" fmla="*/ 0 w 850178"/>
                <a:gd name="connsiteY7" fmla="*/ 223051 h 845351"/>
                <a:gd name="connsiteX8" fmla="*/ 12700 w 850178"/>
                <a:gd name="connsiteY8" fmla="*/ 400851 h 845351"/>
                <a:gd name="connsiteX9" fmla="*/ 57150 w 850178"/>
                <a:gd name="connsiteY9" fmla="*/ 585001 h 845351"/>
                <a:gd name="connsiteX10" fmla="*/ 141287 w 850178"/>
                <a:gd name="connsiteY10" fmla="*/ 720732 h 845351"/>
                <a:gd name="connsiteX11" fmla="*/ 211299 w 850178"/>
                <a:gd name="connsiteY11" fmla="*/ 798055 h 845351"/>
                <a:gd name="connsiteX12" fmla="*/ 311150 w 850178"/>
                <a:gd name="connsiteY12" fmla="*/ 845351 h 845351"/>
                <a:gd name="connsiteX13" fmla="*/ 444500 w 850178"/>
                <a:gd name="connsiteY13" fmla="*/ 845351 h 845351"/>
                <a:gd name="connsiteX14" fmla="*/ 530097 w 850178"/>
                <a:gd name="connsiteY14" fmla="*/ 826726 h 845351"/>
                <a:gd name="connsiteX15" fmla="*/ 641350 w 850178"/>
                <a:gd name="connsiteY15" fmla="*/ 800901 h 845351"/>
                <a:gd name="connsiteX16" fmla="*/ 733579 w 850178"/>
                <a:gd name="connsiteY16" fmla="*/ 770662 h 845351"/>
                <a:gd name="connsiteX17" fmla="*/ 850178 w 850178"/>
                <a:gd name="connsiteY17" fmla="*/ 556833 h 845351"/>
                <a:gd name="connsiteX18" fmla="*/ 729456 w 850178"/>
                <a:gd name="connsiteY18" fmla="*/ 304015 h 845351"/>
                <a:gd name="connsiteX19" fmla="*/ 641350 w 850178"/>
                <a:gd name="connsiteY19" fmla="*/ 204002 h 845351"/>
                <a:gd name="connsiteX20" fmla="*/ 638885 w 850178"/>
                <a:gd name="connsiteY20" fmla="*/ 437216 h 845351"/>
                <a:gd name="connsiteX21" fmla="*/ 688975 w 850178"/>
                <a:gd name="connsiteY21" fmla="*/ 539758 h 845351"/>
                <a:gd name="connsiteX22" fmla="*/ 696119 w 850178"/>
                <a:gd name="connsiteY22" fmla="*/ 606433 h 845351"/>
                <a:gd name="connsiteX23" fmla="*/ 668569 w 850178"/>
                <a:gd name="connsiteY23" fmla="*/ 689621 h 845351"/>
                <a:gd name="connsiteX24" fmla="*/ 600230 w 850178"/>
                <a:gd name="connsiteY24" fmla="*/ 742641 h 845351"/>
                <a:gd name="connsiteX25" fmla="*/ 482600 w 850178"/>
                <a:gd name="connsiteY25" fmla="*/ 756451 h 845351"/>
                <a:gd name="connsiteX26" fmla="*/ 393700 w 850178"/>
                <a:gd name="connsiteY26" fmla="*/ 769151 h 845351"/>
                <a:gd name="connsiteX27" fmla="*/ 330200 w 850178"/>
                <a:gd name="connsiteY27" fmla="*/ 756451 h 845351"/>
                <a:gd name="connsiteX28" fmla="*/ 215900 w 850178"/>
                <a:gd name="connsiteY28" fmla="*/ 712001 h 845351"/>
                <a:gd name="connsiteX29" fmla="*/ 152400 w 850178"/>
                <a:gd name="connsiteY29" fmla="*/ 597701 h 845351"/>
                <a:gd name="connsiteX30" fmla="*/ 114300 w 850178"/>
                <a:gd name="connsiteY30" fmla="*/ 483401 h 845351"/>
                <a:gd name="connsiteX31" fmla="*/ 107950 w 850178"/>
                <a:gd name="connsiteY31" fmla="*/ 337351 h 845351"/>
                <a:gd name="connsiteX32" fmla="*/ 82550 w 850178"/>
                <a:gd name="connsiteY32" fmla="*/ 184951 h 845351"/>
                <a:gd name="connsiteX33" fmla="*/ 101600 w 850178"/>
                <a:gd name="connsiteY33" fmla="*/ 121451 h 845351"/>
                <a:gd name="connsiteX34" fmla="*/ 172700 w 850178"/>
                <a:gd name="connsiteY34" fmla="*/ 118268 h 845351"/>
                <a:gd name="connsiteX35" fmla="*/ 303213 w 850178"/>
                <a:gd name="connsiteY35" fmla="*/ 175427 h 845351"/>
                <a:gd name="connsiteX36" fmla="*/ 348456 w 850178"/>
                <a:gd name="connsiteY36" fmla="*/ 246865 h 845351"/>
                <a:gd name="connsiteX37" fmla="*/ 427038 w 850178"/>
                <a:gd name="connsiteY37" fmla="*/ 370690 h 845351"/>
                <a:gd name="connsiteX38" fmla="*/ 553244 w 850178"/>
                <a:gd name="connsiteY38" fmla="*/ 404027 h 845351"/>
                <a:gd name="connsiteX39" fmla="*/ 641350 w 850178"/>
                <a:gd name="connsiteY39" fmla="*/ 444508 h 845351"/>
                <a:gd name="connsiteX40" fmla="*/ 646983 w 850178"/>
                <a:gd name="connsiteY40" fmla="*/ 205988 h 845351"/>
                <a:gd name="connsiteX0" fmla="*/ 646983 w 851189"/>
                <a:gd name="connsiteY0" fmla="*/ 205988 h 845351"/>
                <a:gd name="connsiteX1" fmla="*/ 467519 w 851189"/>
                <a:gd name="connsiteY1" fmla="*/ 106371 h 845351"/>
                <a:gd name="connsiteX2" fmla="*/ 341390 w 851189"/>
                <a:gd name="connsiteY2" fmla="*/ 72161 h 845351"/>
                <a:gd name="connsiteX3" fmla="*/ 196268 w 851189"/>
                <a:gd name="connsiteY3" fmla="*/ 0 h 845351"/>
                <a:gd name="connsiteX4" fmla="*/ 144449 w 851189"/>
                <a:gd name="connsiteY4" fmla="*/ 4931 h 845351"/>
                <a:gd name="connsiteX5" fmla="*/ 94850 w 851189"/>
                <a:gd name="connsiteY5" fmla="*/ 26201 h 845351"/>
                <a:gd name="connsiteX6" fmla="*/ 33569 w 851189"/>
                <a:gd name="connsiteY6" fmla="*/ 91921 h 845351"/>
                <a:gd name="connsiteX7" fmla="*/ 0 w 851189"/>
                <a:gd name="connsiteY7" fmla="*/ 223051 h 845351"/>
                <a:gd name="connsiteX8" fmla="*/ 12700 w 851189"/>
                <a:gd name="connsiteY8" fmla="*/ 400851 h 845351"/>
                <a:gd name="connsiteX9" fmla="*/ 57150 w 851189"/>
                <a:gd name="connsiteY9" fmla="*/ 585001 h 845351"/>
                <a:gd name="connsiteX10" fmla="*/ 141287 w 851189"/>
                <a:gd name="connsiteY10" fmla="*/ 720732 h 845351"/>
                <a:gd name="connsiteX11" fmla="*/ 211299 w 851189"/>
                <a:gd name="connsiteY11" fmla="*/ 798055 h 845351"/>
                <a:gd name="connsiteX12" fmla="*/ 311150 w 851189"/>
                <a:gd name="connsiteY12" fmla="*/ 845351 h 845351"/>
                <a:gd name="connsiteX13" fmla="*/ 444500 w 851189"/>
                <a:gd name="connsiteY13" fmla="*/ 845351 h 845351"/>
                <a:gd name="connsiteX14" fmla="*/ 530097 w 851189"/>
                <a:gd name="connsiteY14" fmla="*/ 826726 h 845351"/>
                <a:gd name="connsiteX15" fmla="*/ 641350 w 851189"/>
                <a:gd name="connsiteY15" fmla="*/ 800901 h 845351"/>
                <a:gd name="connsiteX16" fmla="*/ 733579 w 851189"/>
                <a:gd name="connsiteY16" fmla="*/ 770662 h 845351"/>
                <a:gd name="connsiteX17" fmla="*/ 850178 w 851189"/>
                <a:gd name="connsiteY17" fmla="*/ 556833 h 845351"/>
                <a:gd name="connsiteX18" fmla="*/ 796131 w 851189"/>
                <a:gd name="connsiteY18" fmla="*/ 392121 h 845351"/>
                <a:gd name="connsiteX19" fmla="*/ 729456 w 851189"/>
                <a:gd name="connsiteY19" fmla="*/ 304015 h 845351"/>
                <a:gd name="connsiteX20" fmla="*/ 641350 w 851189"/>
                <a:gd name="connsiteY20" fmla="*/ 204002 h 845351"/>
                <a:gd name="connsiteX21" fmla="*/ 638885 w 851189"/>
                <a:gd name="connsiteY21" fmla="*/ 437216 h 845351"/>
                <a:gd name="connsiteX22" fmla="*/ 688975 w 851189"/>
                <a:gd name="connsiteY22" fmla="*/ 539758 h 845351"/>
                <a:gd name="connsiteX23" fmla="*/ 696119 w 851189"/>
                <a:gd name="connsiteY23" fmla="*/ 606433 h 845351"/>
                <a:gd name="connsiteX24" fmla="*/ 668569 w 851189"/>
                <a:gd name="connsiteY24" fmla="*/ 689621 h 845351"/>
                <a:gd name="connsiteX25" fmla="*/ 600230 w 851189"/>
                <a:gd name="connsiteY25" fmla="*/ 742641 h 845351"/>
                <a:gd name="connsiteX26" fmla="*/ 482600 w 851189"/>
                <a:gd name="connsiteY26" fmla="*/ 756451 h 845351"/>
                <a:gd name="connsiteX27" fmla="*/ 393700 w 851189"/>
                <a:gd name="connsiteY27" fmla="*/ 769151 h 845351"/>
                <a:gd name="connsiteX28" fmla="*/ 330200 w 851189"/>
                <a:gd name="connsiteY28" fmla="*/ 756451 h 845351"/>
                <a:gd name="connsiteX29" fmla="*/ 215900 w 851189"/>
                <a:gd name="connsiteY29" fmla="*/ 712001 h 845351"/>
                <a:gd name="connsiteX30" fmla="*/ 152400 w 851189"/>
                <a:gd name="connsiteY30" fmla="*/ 597701 h 845351"/>
                <a:gd name="connsiteX31" fmla="*/ 114300 w 851189"/>
                <a:gd name="connsiteY31" fmla="*/ 483401 h 845351"/>
                <a:gd name="connsiteX32" fmla="*/ 107950 w 851189"/>
                <a:gd name="connsiteY32" fmla="*/ 337351 h 845351"/>
                <a:gd name="connsiteX33" fmla="*/ 82550 w 851189"/>
                <a:gd name="connsiteY33" fmla="*/ 184951 h 845351"/>
                <a:gd name="connsiteX34" fmla="*/ 101600 w 851189"/>
                <a:gd name="connsiteY34" fmla="*/ 121451 h 845351"/>
                <a:gd name="connsiteX35" fmla="*/ 172700 w 851189"/>
                <a:gd name="connsiteY35" fmla="*/ 118268 h 845351"/>
                <a:gd name="connsiteX36" fmla="*/ 303213 w 851189"/>
                <a:gd name="connsiteY36" fmla="*/ 175427 h 845351"/>
                <a:gd name="connsiteX37" fmla="*/ 348456 w 851189"/>
                <a:gd name="connsiteY37" fmla="*/ 246865 h 845351"/>
                <a:gd name="connsiteX38" fmla="*/ 427038 w 851189"/>
                <a:gd name="connsiteY38" fmla="*/ 370690 h 845351"/>
                <a:gd name="connsiteX39" fmla="*/ 553244 w 851189"/>
                <a:gd name="connsiteY39" fmla="*/ 404027 h 845351"/>
                <a:gd name="connsiteX40" fmla="*/ 641350 w 851189"/>
                <a:gd name="connsiteY40" fmla="*/ 444508 h 845351"/>
                <a:gd name="connsiteX41" fmla="*/ 646983 w 851189"/>
                <a:gd name="connsiteY41" fmla="*/ 205988 h 845351"/>
                <a:gd name="connsiteX0" fmla="*/ 666033 w 851189"/>
                <a:gd name="connsiteY0" fmla="*/ 220275 h 845351"/>
                <a:gd name="connsiteX1" fmla="*/ 467519 w 851189"/>
                <a:gd name="connsiteY1" fmla="*/ 106371 h 845351"/>
                <a:gd name="connsiteX2" fmla="*/ 341390 w 851189"/>
                <a:gd name="connsiteY2" fmla="*/ 72161 h 845351"/>
                <a:gd name="connsiteX3" fmla="*/ 196268 w 851189"/>
                <a:gd name="connsiteY3" fmla="*/ 0 h 845351"/>
                <a:gd name="connsiteX4" fmla="*/ 144449 w 851189"/>
                <a:gd name="connsiteY4" fmla="*/ 4931 h 845351"/>
                <a:gd name="connsiteX5" fmla="*/ 94850 w 851189"/>
                <a:gd name="connsiteY5" fmla="*/ 26201 h 845351"/>
                <a:gd name="connsiteX6" fmla="*/ 33569 w 851189"/>
                <a:gd name="connsiteY6" fmla="*/ 91921 h 845351"/>
                <a:gd name="connsiteX7" fmla="*/ 0 w 851189"/>
                <a:gd name="connsiteY7" fmla="*/ 223051 h 845351"/>
                <a:gd name="connsiteX8" fmla="*/ 12700 w 851189"/>
                <a:gd name="connsiteY8" fmla="*/ 400851 h 845351"/>
                <a:gd name="connsiteX9" fmla="*/ 57150 w 851189"/>
                <a:gd name="connsiteY9" fmla="*/ 585001 h 845351"/>
                <a:gd name="connsiteX10" fmla="*/ 141287 w 851189"/>
                <a:gd name="connsiteY10" fmla="*/ 720732 h 845351"/>
                <a:gd name="connsiteX11" fmla="*/ 211299 w 851189"/>
                <a:gd name="connsiteY11" fmla="*/ 798055 h 845351"/>
                <a:gd name="connsiteX12" fmla="*/ 311150 w 851189"/>
                <a:gd name="connsiteY12" fmla="*/ 845351 h 845351"/>
                <a:gd name="connsiteX13" fmla="*/ 444500 w 851189"/>
                <a:gd name="connsiteY13" fmla="*/ 845351 h 845351"/>
                <a:gd name="connsiteX14" fmla="*/ 530097 w 851189"/>
                <a:gd name="connsiteY14" fmla="*/ 826726 h 845351"/>
                <a:gd name="connsiteX15" fmla="*/ 641350 w 851189"/>
                <a:gd name="connsiteY15" fmla="*/ 800901 h 845351"/>
                <a:gd name="connsiteX16" fmla="*/ 733579 w 851189"/>
                <a:gd name="connsiteY16" fmla="*/ 770662 h 845351"/>
                <a:gd name="connsiteX17" fmla="*/ 850178 w 851189"/>
                <a:gd name="connsiteY17" fmla="*/ 556833 h 845351"/>
                <a:gd name="connsiteX18" fmla="*/ 796131 w 851189"/>
                <a:gd name="connsiteY18" fmla="*/ 392121 h 845351"/>
                <a:gd name="connsiteX19" fmla="*/ 729456 w 851189"/>
                <a:gd name="connsiteY19" fmla="*/ 304015 h 845351"/>
                <a:gd name="connsiteX20" fmla="*/ 641350 w 851189"/>
                <a:gd name="connsiteY20" fmla="*/ 204002 h 845351"/>
                <a:gd name="connsiteX21" fmla="*/ 638885 w 851189"/>
                <a:gd name="connsiteY21" fmla="*/ 437216 h 845351"/>
                <a:gd name="connsiteX22" fmla="*/ 688975 w 851189"/>
                <a:gd name="connsiteY22" fmla="*/ 539758 h 845351"/>
                <a:gd name="connsiteX23" fmla="*/ 696119 w 851189"/>
                <a:gd name="connsiteY23" fmla="*/ 606433 h 845351"/>
                <a:gd name="connsiteX24" fmla="*/ 668569 w 851189"/>
                <a:gd name="connsiteY24" fmla="*/ 689621 h 845351"/>
                <a:gd name="connsiteX25" fmla="*/ 600230 w 851189"/>
                <a:gd name="connsiteY25" fmla="*/ 742641 h 845351"/>
                <a:gd name="connsiteX26" fmla="*/ 482600 w 851189"/>
                <a:gd name="connsiteY26" fmla="*/ 756451 h 845351"/>
                <a:gd name="connsiteX27" fmla="*/ 393700 w 851189"/>
                <a:gd name="connsiteY27" fmla="*/ 769151 h 845351"/>
                <a:gd name="connsiteX28" fmla="*/ 330200 w 851189"/>
                <a:gd name="connsiteY28" fmla="*/ 756451 h 845351"/>
                <a:gd name="connsiteX29" fmla="*/ 215900 w 851189"/>
                <a:gd name="connsiteY29" fmla="*/ 712001 h 845351"/>
                <a:gd name="connsiteX30" fmla="*/ 152400 w 851189"/>
                <a:gd name="connsiteY30" fmla="*/ 597701 h 845351"/>
                <a:gd name="connsiteX31" fmla="*/ 114300 w 851189"/>
                <a:gd name="connsiteY31" fmla="*/ 483401 h 845351"/>
                <a:gd name="connsiteX32" fmla="*/ 107950 w 851189"/>
                <a:gd name="connsiteY32" fmla="*/ 337351 h 845351"/>
                <a:gd name="connsiteX33" fmla="*/ 82550 w 851189"/>
                <a:gd name="connsiteY33" fmla="*/ 184951 h 845351"/>
                <a:gd name="connsiteX34" fmla="*/ 101600 w 851189"/>
                <a:gd name="connsiteY34" fmla="*/ 121451 h 845351"/>
                <a:gd name="connsiteX35" fmla="*/ 172700 w 851189"/>
                <a:gd name="connsiteY35" fmla="*/ 118268 h 845351"/>
                <a:gd name="connsiteX36" fmla="*/ 303213 w 851189"/>
                <a:gd name="connsiteY36" fmla="*/ 175427 h 845351"/>
                <a:gd name="connsiteX37" fmla="*/ 348456 w 851189"/>
                <a:gd name="connsiteY37" fmla="*/ 246865 h 845351"/>
                <a:gd name="connsiteX38" fmla="*/ 427038 w 851189"/>
                <a:gd name="connsiteY38" fmla="*/ 370690 h 845351"/>
                <a:gd name="connsiteX39" fmla="*/ 553244 w 851189"/>
                <a:gd name="connsiteY39" fmla="*/ 404027 h 845351"/>
                <a:gd name="connsiteX40" fmla="*/ 641350 w 851189"/>
                <a:gd name="connsiteY40" fmla="*/ 444508 h 845351"/>
                <a:gd name="connsiteX41" fmla="*/ 666033 w 851189"/>
                <a:gd name="connsiteY41" fmla="*/ 220275 h 845351"/>
                <a:gd name="connsiteX0" fmla="*/ 635077 w 851189"/>
                <a:gd name="connsiteY0" fmla="*/ 198844 h 845351"/>
                <a:gd name="connsiteX1" fmla="*/ 467519 w 851189"/>
                <a:gd name="connsiteY1" fmla="*/ 106371 h 845351"/>
                <a:gd name="connsiteX2" fmla="*/ 341390 w 851189"/>
                <a:gd name="connsiteY2" fmla="*/ 72161 h 845351"/>
                <a:gd name="connsiteX3" fmla="*/ 196268 w 851189"/>
                <a:gd name="connsiteY3" fmla="*/ 0 h 845351"/>
                <a:gd name="connsiteX4" fmla="*/ 144449 w 851189"/>
                <a:gd name="connsiteY4" fmla="*/ 4931 h 845351"/>
                <a:gd name="connsiteX5" fmla="*/ 94850 w 851189"/>
                <a:gd name="connsiteY5" fmla="*/ 26201 h 845351"/>
                <a:gd name="connsiteX6" fmla="*/ 33569 w 851189"/>
                <a:gd name="connsiteY6" fmla="*/ 91921 h 845351"/>
                <a:gd name="connsiteX7" fmla="*/ 0 w 851189"/>
                <a:gd name="connsiteY7" fmla="*/ 223051 h 845351"/>
                <a:gd name="connsiteX8" fmla="*/ 12700 w 851189"/>
                <a:gd name="connsiteY8" fmla="*/ 400851 h 845351"/>
                <a:gd name="connsiteX9" fmla="*/ 57150 w 851189"/>
                <a:gd name="connsiteY9" fmla="*/ 585001 h 845351"/>
                <a:gd name="connsiteX10" fmla="*/ 141287 w 851189"/>
                <a:gd name="connsiteY10" fmla="*/ 720732 h 845351"/>
                <a:gd name="connsiteX11" fmla="*/ 211299 w 851189"/>
                <a:gd name="connsiteY11" fmla="*/ 798055 h 845351"/>
                <a:gd name="connsiteX12" fmla="*/ 311150 w 851189"/>
                <a:gd name="connsiteY12" fmla="*/ 845351 h 845351"/>
                <a:gd name="connsiteX13" fmla="*/ 444500 w 851189"/>
                <a:gd name="connsiteY13" fmla="*/ 845351 h 845351"/>
                <a:gd name="connsiteX14" fmla="*/ 530097 w 851189"/>
                <a:gd name="connsiteY14" fmla="*/ 826726 h 845351"/>
                <a:gd name="connsiteX15" fmla="*/ 641350 w 851189"/>
                <a:gd name="connsiteY15" fmla="*/ 800901 h 845351"/>
                <a:gd name="connsiteX16" fmla="*/ 733579 w 851189"/>
                <a:gd name="connsiteY16" fmla="*/ 770662 h 845351"/>
                <a:gd name="connsiteX17" fmla="*/ 850178 w 851189"/>
                <a:gd name="connsiteY17" fmla="*/ 556833 h 845351"/>
                <a:gd name="connsiteX18" fmla="*/ 796131 w 851189"/>
                <a:gd name="connsiteY18" fmla="*/ 392121 h 845351"/>
                <a:gd name="connsiteX19" fmla="*/ 729456 w 851189"/>
                <a:gd name="connsiteY19" fmla="*/ 304015 h 845351"/>
                <a:gd name="connsiteX20" fmla="*/ 641350 w 851189"/>
                <a:gd name="connsiteY20" fmla="*/ 204002 h 845351"/>
                <a:gd name="connsiteX21" fmla="*/ 638885 w 851189"/>
                <a:gd name="connsiteY21" fmla="*/ 437216 h 845351"/>
                <a:gd name="connsiteX22" fmla="*/ 688975 w 851189"/>
                <a:gd name="connsiteY22" fmla="*/ 539758 h 845351"/>
                <a:gd name="connsiteX23" fmla="*/ 696119 w 851189"/>
                <a:gd name="connsiteY23" fmla="*/ 606433 h 845351"/>
                <a:gd name="connsiteX24" fmla="*/ 668569 w 851189"/>
                <a:gd name="connsiteY24" fmla="*/ 689621 h 845351"/>
                <a:gd name="connsiteX25" fmla="*/ 600230 w 851189"/>
                <a:gd name="connsiteY25" fmla="*/ 742641 h 845351"/>
                <a:gd name="connsiteX26" fmla="*/ 482600 w 851189"/>
                <a:gd name="connsiteY26" fmla="*/ 756451 h 845351"/>
                <a:gd name="connsiteX27" fmla="*/ 393700 w 851189"/>
                <a:gd name="connsiteY27" fmla="*/ 769151 h 845351"/>
                <a:gd name="connsiteX28" fmla="*/ 330200 w 851189"/>
                <a:gd name="connsiteY28" fmla="*/ 756451 h 845351"/>
                <a:gd name="connsiteX29" fmla="*/ 215900 w 851189"/>
                <a:gd name="connsiteY29" fmla="*/ 712001 h 845351"/>
                <a:gd name="connsiteX30" fmla="*/ 152400 w 851189"/>
                <a:gd name="connsiteY30" fmla="*/ 597701 h 845351"/>
                <a:gd name="connsiteX31" fmla="*/ 114300 w 851189"/>
                <a:gd name="connsiteY31" fmla="*/ 483401 h 845351"/>
                <a:gd name="connsiteX32" fmla="*/ 107950 w 851189"/>
                <a:gd name="connsiteY32" fmla="*/ 337351 h 845351"/>
                <a:gd name="connsiteX33" fmla="*/ 82550 w 851189"/>
                <a:gd name="connsiteY33" fmla="*/ 184951 h 845351"/>
                <a:gd name="connsiteX34" fmla="*/ 101600 w 851189"/>
                <a:gd name="connsiteY34" fmla="*/ 121451 h 845351"/>
                <a:gd name="connsiteX35" fmla="*/ 172700 w 851189"/>
                <a:gd name="connsiteY35" fmla="*/ 118268 h 845351"/>
                <a:gd name="connsiteX36" fmla="*/ 303213 w 851189"/>
                <a:gd name="connsiteY36" fmla="*/ 175427 h 845351"/>
                <a:gd name="connsiteX37" fmla="*/ 348456 w 851189"/>
                <a:gd name="connsiteY37" fmla="*/ 246865 h 845351"/>
                <a:gd name="connsiteX38" fmla="*/ 427038 w 851189"/>
                <a:gd name="connsiteY38" fmla="*/ 370690 h 845351"/>
                <a:gd name="connsiteX39" fmla="*/ 553244 w 851189"/>
                <a:gd name="connsiteY39" fmla="*/ 404027 h 845351"/>
                <a:gd name="connsiteX40" fmla="*/ 641350 w 851189"/>
                <a:gd name="connsiteY40" fmla="*/ 444508 h 845351"/>
                <a:gd name="connsiteX41" fmla="*/ 635077 w 851189"/>
                <a:gd name="connsiteY41" fmla="*/ 198844 h 845351"/>
                <a:gd name="connsiteX0" fmla="*/ 635077 w 851189"/>
                <a:gd name="connsiteY0" fmla="*/ 198844 h 845351"/>
                <a:gd name="connsiteX1" fmla="*/ 467519 w 851189"/>
                <a:gd name="connsiteY1" fmla="*/ 106371 h 845351"/>
                <a:gd name="connsiteX2" fmla="*/ 341390 w 851189"/>
                <a:gd name="connsiteY2" fmla="*/ 72161 h 845351"/>
                <a:gd name="connsiteX3" fmla="*/ 196268 w 851189"/>
                <a:gd name="connsiteY3" fmla="*/ 0 h 845351"/>
                <a:gd name="connsiteX4" fmla="*/ 144449 w 851189"/>
                <a:gd name="connsiteY4" fmla="*/ 4931 h 845351"/>
                <a:gd name="connsiteX5" fmla="*/ 94850 w 851189"/>
                <a:gd name="connsiteY5" fmla="*/ 26201 h 845351"/>
                <a:gd name="connsiteX6" fmla="*/ 33569 w 851189"/>
                <a:gd name="connsiteY6" fmla="*/ 91921 h 845351"/>
                <a:gd name="connsiteX7" fmla="*/ 0 w 851189"/>
                <a:gd name="connsiteY7" fmla="*/ 223051 h 845351"/>
                <a:gd name="connsiteX8" fmla="*/ 12700 w 851189"/>
                <a:gd name="connsiteY8" fmla="*/ 400851 h 845351"/>
                <a:gd name="connsiteX9" fmla="*/ 57150 w 851189"/>
                <a:gd name="connsiteY9" fmla="*/ 585001 h 845351"/>
                <a:gd name="connsiteX10" fmla="*/ 141287 w 851189"/>
                <a:gd name="connsiteY10" fmla="*/ 720732 h 845351"/>
                <a:gd name="connsiteX11" fmla="*/ 211299 w 851189"/>
                <a:gd name="connsiteY11" fmla="*/ 798055 h 845351"/>
                <a:gd name="connsiteX12" fmla="*/ 311150 w 851189"/>
                <a:gd name="connsiteY12" fmla="*/ 845351 h 845351"/>
                <a:gd name="connsiteX13" fmla="*/ 444500 w 851189"/>
                <a:gd name="connsiteY13" fmla="*/ 845351 h 845351"/>
                <a:gd name="connsiteX14" fmla="*/ 530097 w 851189"/>
                <a:gd name="connsiteY14" fmla="*/ 826726 h 845351"/>
                <a:gd name="connsiteX15" fmla="*/ 641350 w 851189"/>
                <a:gd name="connsiteY15" fmla="*/ 800901 h 845351"/>
                <a:gd name="connsiteX16" fmla="*/ 733579 w 851189"/>
                <a:gd name="connsiteY16" fmla="*/ 770662 h 845351"/>
                <a:gd name="connsiteX17" fmla="*/ 850178 w 851189"/>
                <a:gd name="connsiteY17" fmla="*/ 556833 h 845351"/>
                <a:gd name="connsiteX18" fmla="*/ 796131 w 851189"/>
                <a:gd name="connsiteY18" fmla="*/ 392121 h 845351"/>
                <a:gd name="connsiteX19" fmla="*/ 729456 w 851189"/>
                <a:gd name="connsiteY19" fmla="*/ 304015 h 845351"/>
                <a:gd name="connsiteX20" fmla="*/ 655638 w 851189"/>
                <a:gd name="connsiteY20" fmla="*/ 218290 h 845351"/>
                <a:gd name="connsiteX21" fmla="*/ 641350 w 851189"/>
                <a:gd name="connsiteY21" fmla="*/ 204002 h 845351"/>
                <a:gd name="connsiteX22" fmla="*/ 638885 w 851189"/>
                <a:gd name="connsiteY22" fmla="*/ 437216 h 845351"/>
                <a:gd name="connsiteX23" fmla="*/ 688975 w 851189"/>
                <a:gd name="connsiteY23" fmla="*/ 539758 h 845351"/>
                <a:gd name="connsiteX24" fmla="*/ 696119 w 851189"/>
                <a:gd name="connsiteY24" fmla="*/ 606433 h 845351"/>
                <a:gd name="connsiteX25" fmla="*/ 668569 w 851189"/>
                <a:gd name="connsiteY25" fmla="*/ 689621 h 845351"/>
                <a:gd name="connsiteX26" fmla="*/ 600230 w 851189"/>
                <a:gd name="connsiteY26" fmla="*/ 742641 h 845351"/>
                <a:gd name="connsiteX27" fmla="*/ 482600 w 851189"/>
                <a:gd name="connsiteY27" fmla="*/ 756451 h 845351"/>
                <a:gd name="connsiteX28" fmla="*/ 393700 w 851189"/>
                <a:gd name="connsiteY28" fmla="*/ 769151 h 845351"/>
                <a:gd name="connsiteX29" fmla="*/ 330200 w 851189"/>
                <a:gd name="connsiteY29" fmla="*/ 756451 h 845351"/>
                <a:gd name="connsiteX30" fmla="*/ 215900 w 851189"/>
                <a:gd name="connsiteY30" fmla="*/ 712001 h 845351"/>
                <a:gd name="connsiteX31" fmla="*/ 152400 w 851189"/>
                <a:gd name="connsiteY31" fmla="*/ 597701 h 845351"/>
                <a:gd name="connsiteX32" fmla="*/ 114300 w 851189"/>
                <a:gd name="connsiteY32" fmla="*/ 483401 h 845351"/>
                <a:gd name="connsiteX33" fmla="*/ 107950 w 851189"/>
                <a:gd name="connsiteY33" fmla="*/ 337351 h 845351"/>
                <a:gd name="connsiteX34" fmla="*/ 82550 w 851189"/>
                <a:gd name="connsiteY34" fmla="*/ 184951 h 845351"/>
                <a:gd name="connsiteX35" fmla="*/ 101600 w 851189"/>
                <a:gd name="connsiteY35" fmla="*/ 121451 h 845351"/>
                <a:gd name="connsiteX36" fmla="*/ 172700 w 851189"/>
                <a:gd name="connsiteY36" fmla="*/ 118268 h 845351"/>
                <a:gd name="connsiteX37" fmla="*/ 303213 w 851189"/>
                <a:gd name="connsiteY37" fmla="*/ 175427 h 845351"/>
                <a:gd name="connsiteX38" fmla="*/ 348456 w 851189"/>
                <a:gd name="connsiteY38" fmla="*/ 246865 h 845351"/>
                <a:gd name="connsiteX39" fmla="*/ 427038 w 851189"/>
                <a:gd name="connsiteY39" fmla="*/ 370690 h 845351"/>
                <a:gd name="connsiteX40" fmla="*/ 553244 w 851189"/>
                <a:gd name="connsiteY40" fmla="*/ 404027 h 845351"/>
                <a:gd name="connsiteX41" fmla="*/ 641350 w 851189"/>
                <a:gd name="connsiteY41" fmla="*/ 444508 h 845351"/>
                <a:gd name="connsiteX42" fmla="*/ 635077 w 851189"/>
                <a:gd name="connsiteY42" fmla="*/ 198844 h 845351"/>
                <a:gd name="connsiteX0" fmla="*/ 644602 w 851189"/>
                <a:gd name="connsiteY0" fmla="*/ 210750 h 845351"/>
                <a:gd name="connsiteX1" fmla="*/ 467519 w 851189"/>
                <a:gd name="connsiteY1" fmla="*/ 106371 h 845351"/>
                <a:gd name="connsiteX2" fmla="*/ 341390 w 851189"/>
                <a:gd name="connsiteY2" fmla="*/ 72161 h 845351"/>
                <a:gd name="connsiteX3" fmla="*/ 196268 w 851189"/>
                <a:gd name="connsiteY3" fmla="*/ 0 h 845351"/>
                <a:gd name="connsiteX4" fmla="*/ 144449 w 851189"/>
                <a:gd name="connsiteY4" fmla="*/ 4931 h 845351"/>
                <a:gd name="connsiteX5" fmla="*/ 94850 w 851189"/>
                <a:gd name="connsiteY5" fmla="*/ 26201 h 845351"/>
                <a:gd name="connsiteX6" fmla="*/ 33569 w 851189"/>
                <a:gd name="connsiteY6" fmla="*/ 91921 h 845351"/>
                <a:gd name="connsiteX7" fmla="*/ 0 w 851189"/>
                <a:gd name="connsiteY7" fmla="*/ 223051 h 845351"/>
                <a:gd name="connsiteX8" fmla="*/ 12700 w 851189"/>
                <a:gd name="connsiteY8" fmla="*/ 400851 h 845351"/>
                <a:gd name="connsiteX9" fmla="*/ 57150 w 851189"/>
                <a:gd name="connsiteY9" fmla="*/ 585001 h 845351"/>
                <a:gd name="connsiteX10" fmla="*/ 141287 w 851189"/>
                <a:gd name="connsiteY10" fmla="*/ 720732 h 845351"/>
                <a:gd name="connsiteX11" fmla="*/ 211299 w 851189"/>
                <a:gd name="connsiteY11" fmla="*/ 798055 h 845351"/>
                <a:gd name="connsiteX12" fmla="*/ 311150 w 851189"/>
                <a:gd name="connsiteY12" fmla="*/ 845351 h 845351"/>
                <a:gd name="connsiteX13" fmla="*/ 444500 w 851189"/>
                <a:gd name="connsiteY13" fmla="*/ 845351 h 845351"/>
                <a:gd name="connsiteX14" fmla="*/ 530097 w 851189"/>
                <a:gd name="connsiteY14" fmla="*/ 826726 h 845351"/>
                <a:gd name="connsiteX15" fmla="*/ 641350 w 851189"/>
                <a:gd name="connsiteY15" fmla="*/ 800901 h 845351"/>
                <a:gd name="connsiteX16" fmla="*/ 733579 w 851189"/>
                <a:gd name="connsiteY16" fmla="*/ 770662 h 845351"/>
                <a:gd name="connsiteX17" fmla="*/ 850178 w 851189"/>
                <a:gd name="connsiteY17" fmla="*/ 556833 h 845351"/>
                <a:gd name="connsiteX18" fmla="*/ 796131 w 851189"/>
                <a:gd name="connsiteY18" fmla="*/ 392121 h 845351"/>
                <a:gd name="connsiteX19" fmla="*/ 729456 w 851189"/>
                <a:gd name="connsiteY19" fmla="*/ 304015 h 845351"/>
                <a:gd name="connsiteX20" fmla="*/ 655638 w 851189"/>
                <a:gd name="connsiteY20" fmla="*/ 218290 h 845351"/>
                <a:gd name="connsiteX21" fmla="*/ 641350 w 851189"/>
                <a:gd name="connsiteY21" fmla="*/ 204002 h 845351"/>
                <a:gd name="connsiteX22" fmla="*/ 638885 w 851189"/>
                <a:gd name="connsiteY22" fmla="*/ 437216 h 845351"/>
                <a:gd name="connsiteX23" fmla="*/ 688975 w 851189"/>
                <a:gd name="connsiteY23" fmla="*/ 539758 h 845351"/>
                <a:gd name="connsiteX24" fmla="*/ 696119 w 851189"/>
                <a:gd name="connsiteY24" fmla="*/ 606433 h 845351"/>
                <a:gd name="connsiteX25" fmla="*/ 668569 w 851189"/>
                <a:gd name="connsiteY25" fmla="*/ 689621 h 845351"/>
                <a:gd name="connsiteX26" fmla="*/ 600230 w 851189"/>
                <a:gd name="connsiteY26" fmla="*/ 742641 h 845351"/>
                <a:gd name="connsiteX27" fmla="*/ 482600 w 851189"/>
                <a:gd name="connsiteY27" fmla="*/ 756451 h 845351"/>
                <a:gd name="connsiteX28" fmla="*/ 393700 w 851189"/>
                <a:gd name="connsiteY28" fmla="*/ 769151 h 845351"/>
                <a:gd name="connsiteX29" fmla="*/ 330200 w 851189"/>
                <a:gd name="connsiteY29" fmla="*/ 756451 h 845351"/>
                <a:gd name="connsiteX30" fmla="*/ 215900 w 851189"/>
                <a:gd name="connsiteY30" fmla="*/ 712001 h 845351"/>
                <a:gd name="connsiteX31" fmla="*/ 152400 w 851189"/>
                <a:gd name="connsiteY31" fmla="*/ 597701 h 845351"/>
                <a:gd name="connsiteX32" fmla="*/ 114300 w 851189"/>
                <a:gd name="connsiteY32" fmla="*/ 483401 h 845351"/>
                <a:gd name="connsiteX33" fmla="*/ 107950 w 851189"/>
                <a:gd name="connsiteY33" fmla="*/ 337351 h 845351"/>
                <a:gd name="connsiteX34" fmla="*/ 82550 w 851189"/>
                <a:gd name="connsiteY34" fmla="*/ 184951 h 845351"/>
                <a:gd name="connsiteX35" fmla="*/ 101600 w 851189"/>
                <a:gd name="connsiteY35" fmla="*/ 121451 h 845351"/>
                <a:gd name="connsiteX36" fmla="*/ 172700 w 851189"/>
                <a:gd name="connsiteY36" fmla="*/ 118268 h 845351"/>
                <a:gd name="connsiteX37" fmla="*/ 303213 w 851189"/>
                <a:gd name="connsiteY37" fmla="*/ 175427 h 845351"/>
                <a:gd name="connsiteX38" fmla="*/ 348456 w 851189"/>
                <a:gd name="connsiteY38" fmla="*/ 246865 h 845351"/>
                <a:gd name="connsiteX39" fmla="*/ 427038 w 851189"/>
                <a:gd name="connsiteY39" fmla="*/ 370690 h 845351"/>
                <a:gd name="connsiteX40" fmla="*/ 553244 w 851189"/>
                <a:gd name="connsiteY40" fmla="*/ 404027 h 845351"/>
                <a:gd name="connsiteX41" fmla="*/ 641350 w 851189"/>
                <a:gd name="connsiteY41" fmla="*/ 444508 h 845351"/>
                <a:gd name="connsiteX42" fmla="*/ 644602 w 851189"/>
                <a:gd name="connsiteY42" fmla="*/ 210750 h 845351"/>
                <a:gd name="connsiteX0" fmla="*/ 644602 w 851189"/>
                <a:gd name="connsiteY0" fmla="*/ 210750 h 845351"/>
                <a:gd name="connsiteX1" fmla="*/ 467519 w 851189"/>
                <a:gd name="connsiteY1" fmla="*/ 106371 h 845351"/>
                <a:gd name="connsiteX2" fmla="*/ 341390 w 851189"/>
                <a:gd name="connsiteY2" fmla="*/ 72161 h 845351"/>
                <a:gd name="connsiteX3" fmla="*/ 196268 w 851189"/>
                <a:gd name="connsiteY3" fmla="*/ 0 h 845351"/>
                <a:gd name="connsiteX4" fmla="*/ 144449 w 851189"/>
                <a:gd name="connsiteY4" fmla="*/ 4931 h 845351"/>
                <a:gd name="connsiteX5" fmla="*/ 94850 w 851189"/>
                <a:gd name="connsiteY5" fmla="*/ 26201 h 845351"/>
                <a:gd name="connsiteX6" fmla="*/ 33569 w 851189"/>
                <a:gd name="connsiteY6" fmla="*/ 91921 h 845351"/>
                <a:gd name="connsiteX7" fmla="*/ 0 w 851189"/>
                <a:gd name="connsiteY7" fmla="*/ 223051 h 845351"/>
                <a:gd name="connsiteX8" fmla="*/ 12700 w 851189"/>
                <a:gd name="connsiteY8" fmla="*/ 400851 h 845351"/>
                <a:gd name="connsiteX9" fmla="*/ 57150 w 851189"/>
                <a:gd name="connsiteY9" fmla="*/ 585001 h 845351"/>
                <a:gd name="connsiteX10" fmla="*/ 141287 w 851189"/>
                <a:gd name="connsiteY10" fmla="*/ 720732 h 845351"/>
                <a:gd name="connsiteX11" fmla="*/ 211299 w 851189"/>
                <a:gd name="connsiteY11" fmla="*/ 798055 h 845351"/>
                <a:gd name="connsiteX12" fmla="*/ 311150 w 851189"/>
                <a:gd name="connsiteY12" fmla="*/ 845351 h 845351"/>
                <a:gd name="connsiteX13" fmla="*/ 444500 w 851189"/>
                <a:gd name="connsiteY13" fmla="*/ 845351 h 845351"/>
                <a:gd name="connsiteX14" fmla="*/ 530097 w 851189"/>
                <a:gd name="connsiteY14" fmla="*/ 826726 h 845351"/>
                <a:gd name="connsiteX15" fmla="*/ 641350 w 851189"/>
                <a:gd name="connsiteY15" fmla="*/ 800901 h 845351"/>
                <a:gd name="connsiteX16" fmla="*/ 733579 w 851189"/>
                <a:gd name="connsiteY16" fmla="*/ 770662 h 845351"/>
                <a:gd name="connsiteX17" fmla="*/ 850178 w 851189"/>
                <a:gd name="connsiteY17" fmla="*/ 556833 h 845351"/>
                <a:gd name="connsiteX18" fmla="*/ 796131 w 851189"/>
                <a:gd name="connsiteY18" fmla="*/ 392121 h 845351"/>
                <a:gd name="connsiteX19" fmla="*/ 738981 w 851189"/>
                <a:gd name="connsiteY19" fmla="*/ 304015 h 845351"/>
                <a:gd name="connsiteX20" fmla="*/ 655638 w 851189"/>
                <a:gd name="connsiteY20" fmla="*/ 218290 h 845351"/>
                <a:gd name="connsiteX21" fmla="*/ 641350 w 851189"/>
                <a:gd name="connsiteY21" fmla="*/ 204002 h 845351"/>
                <a:gd name="connsiteX22" fmla="*/ 638885 w 851189"/>
                <a:gd name="connsiteY22" fmla="*/ 437216 h 845351"/>
                <a:gd name="connsiteX23" fmla="*/ 688975 w 851189"/>
                <a:gd name="connsiteY23" fmla="*/ 539758 h 845351"/>
                <a:gd name="connsiteX24" fmla="*/ 696119 w 851189"/>
                <a:gd name="connsiteY24" fmla="*/ 606433 h 845351"/>
                <a:gd name="connsiteX25" fmla="*/ 668569 w 851189"/>
                <a:gd name="connsiteY25" fmla="*/ 689621 h 845351"/>
                <a:gd name="connsiteX26" fmla="*/ 600230 w 851189"/>
                <a:gd name="connsiteY26" fmla="*/ 742641 h 845351"/>
                <a:gd name="connsiteX27" fmla="*/ 482600 w 851189"/>
                <a:gd name="connsiteY27" fmla="*/ 756451 h 845351"/>
                <a:gd name="connsiteX28" fmla="*/ 393700 w 851189"/>
                <a:gd name="connsiteY28" fmla="*/ 769151 h 845351"/>
                <a:gd name="connsiteX29" fmla="*/ 330200 w 851189"/>
                <a:gd name="connsiteY29" fmla="*/ 756451 h 845351"/>
                <a:gd name="connsiteX30" fmla="*/ 215900 w 851189"/>
                <a:gd name="connsiteY30" fmla="*/ 712001 h 845351"/>
                <a:gd name="connsiteX31" fmla="*/ 152400 w 851189"/>
                <a:gd name="connsiteY31" fmla="*/ 597701 h 845351"/>
                <a:gd name="connsiteX32" fmla="*/ 114300 w 851189"/>
                <a:gd name="connsiteY32" fmla="*/ 483401 h 845351"/>
                <a:gd name="connsiteX33" fmla="*/ 107950 w 851189"/>
                <a:gd name="connsiteY33" fmla="*/ 337351 h 845351"/>
                <a:gd name="connsiteX34" fmla="*/ 82550 w 851189"/>
                <a:gd name="connsiteY34" fmla="*/ 184951 h 845351"/>
                <a:gd name="connsiteX35" fmla="*/ 101600 w 851189"/>
                <a:gd name="connsiteY35" fmla="*/ 121451 h 845351"/>
                <a:gd name="connsiteX36" fmla="*/ 172700 w 851189"/>
                <a:gd name="connsiteY36" fmla="*/ 118268 h 845351"/>
                <a:gd name="connsiteX37" fmla="*/ 303213 w 851189"/>
                <a:gd name="connsiteY37" fmla="*/ 175427 h 845351"/>
                <a:gd name="connsiteX38" fmla="*/ 348456 w 851189"/>
                <a:gd name="connsiteY38" fmla="*/ 246865 h 845351"/>
                <a:gd name="connsiteX39" fmla="*/ 427038 w 851189"/>
                <a:gd name="connsiteY39" fmla="*/ 370690 h 845351"/>
                <a:gd name="connsiteX40" fmla="*/ 553244 w 851189"/>
                <a:gd name="connsiteY40" fmla="*/ 404027 h 845351"/>
                <a:gd name="connsiteX41" fmla="*/ 641350 w 851189"/>
                <a:gd name="connsiteY41" fmla="*/ 444508 h 845351"/>
                <a:gd name="connsiteX42" fmla="*/ 644602 w 851189"/>
                <a:gd name="connsiteY42" fmla="*/ 210750 h 845351"/>
                <a:gd name="connsiteX0" fmla="*/ 644602 w 851189"/>
                <a:gd name="connsiteY0" fmla="*/ 210750 h 845351"/>
                <a:gd name="connsiteX1" fmla="*/ 467519 w 851189"/>
                <a:gd name="connsiteY1" fmla="*/ 106371 h 845351"/>
                <a:gd name="connsiteX2" fmla="*/ 341390 w 851189"/>
                <a:gd name="connsiteY2" fmla="*/ 72161 h 845351"/>
                <a:gd name="connsiteX3" fmla="*/ 196268 w 851189"/>
                <a:gd name="connsiteY3" fmla="*/ 0 h 845351"/>
                <a:gd name="connsiteX4" fmla="*/ 144449 w 851189"/>
                <a:gd name="connsiteY4" fmla="*/ 4931 h 845351"/>
                <a:gd name="connsiteX5" fmla="*/ 94850 w 851189"/>
                <a:gd name="connsiteY5" fmla="*/ 26201 h 845351"/>
                <a:gd name="connsiteX6" fmla="*/ 33569 w 851189"/>
                <a:gd name="connsiteY6" fmla="*/ 91921 h 845351"/>
                <a:gd name="connsiteX7" fmla="*/ 0 w 851189"/>
                <a:gd name="connsiteY7" fmla="*/ 223051 h 845351"/>
                <a:gd name="connsiteX8" fmla="*/ 12700 w 851189"/>
                <a:gd name="connsiteY8" fmla="*/ 400851 h 845351"/>
                <a:gd name="connsiteX9" fmla="*/ 57150 w 851189"/>
                <a:gd name="connsiteY9" fmla="*/ 585001 h 845351"/>
                <a:gd name="connsiteX10" fmla="*/ 141287 w 851189"/>
                <a:gd name="connsiteY10" fmla="*/ 720732 h 845351"/>
                <a:gd name="connsiteX11" fmla="*/ 211299 w 851189"/>
                <a:gd name="connsiteY11" fmla="*/ 798055 h 845351"/>
                <a:gd name="connsiteX12" fmla="*/ 311150 w 851189"/>
                <a:gd name="connsiteY12" fmla="*/ 845351 h 845351"/>
                <a:gd name="connsiteX13" fmla="*/ 444500 w 851189"/>
                <a:gd name="connsiteY13" fmla="*/ 845351 h 845351"/>
                <a:gd name="connsiteX14" fmla="*/ 530097 w 851189"/>
                <a:gd name="connsiteY14" fmla="*/ 826726 h 845351"/>
                <a:gd name="connsiteX15" fmla="*/ 641350 w 851189"/>
                <a:gd name="connsiteY15" fmla="*/ 800901 h 845351"/>
                <a:gd name="connsiteX16" fmla="*/ 733579 w 851189"/>
                <a:gd name="connsiteY16" fmla="*/ 770662 h 845351"/>
                <a:gd name="connsiteX17" fmla="*/ 803275 w 851189"/>
                <a:gd name="connsiteY17" fmla="*/ 687396 h 845351"/>
                <a:gd name="connsiteX18" fmla="*/ 850178 w 851189"/>
                <a:gd name="connsiteY18" fmla="*/ 556833 h 845351"/>
                <a:gd name="connsiteX19" fmla="*/ 796131 w 851189"/>
                <a:gd name="connsiteY19" fmla="*/ 392121 h 845351"/>
                <a:gd name="connsiteX20" fmla="*/ 738981 w 851189"/>
                <a:gd name="connsiteY20" fmla="*/ 304015 h 845351"/>
                <a:gd name="connsiteX21" fmla="*/ 655638 w 851189"/>
                <a:gd name="connsiteY21" fmla="*/ 218290 h 845351"/>
                <a:gd name="connsiteX22" fmla="*/ 641350 w 851189"/>
                <a:gd name="connsiteY22" fmla="*/ 204002 h 845351"/>
                <a:gd name="connsiteX23" fmla="*/ 638885 w 851189"/>
                <a:gd name="connsiteY23" fmla="*/ 437216 h 845351"/>
                <a:gd name="connsiteX24" fmla="*/ 688975 w 851189"/>
                <a:gd name="connsiteY24" fmla="*/ 539758 h 845351"/>
                <a:gd name="connsiteX25" fmla="*/ 696119 w 851189"/>
                <a:gd name="connsiteY25" fmla="*/ 606433 h 845351"/>
                <a:gd name="connsiteX26" fmla="*/ 668569 w 851189"/>
                <a:gd name="connsiteY26" fmla="*/ 689621 h 845351"/>
                <a:gd name="connsiteX27" fmla="*/ 600230 w 851189"/>
                <a:gd name="connsiteY27" fmla="*/ 742641 h 845351"/>
                <a:gd name="connsiteX28" fmla="*/ 482600 w 851189"/>
                <a:gd name="connsiteY28" fmla="*/ 756451 h 845351"/>
                <a:gd name="connsiteX29" fmla="*/ 393700 w 851189"/>
                <a:gd name="connsiteY29" fmla="*/ 769151 h 845351"/>
                <a:gd name="connsiteX30" fmla="*/ 330200 w 851189"/>
                <a:gd name="connsiteY30" fmla="*/ 756451 h 845351"/>
                <a:gd name="connsiteX31" fmla="*/ 215900 w 851189"/>
                <a:gd name="connsiteY31" fmla="*/ 712001 h 845351"/>
                <a:gd name="connsiteX32" fmla="*/ 152400 w 851189"/>
                <a:gd name="connsiteY32" fmla="*/ 597701 h 845351"/>
                <a:gd name="connsiteX33" fmla="*/ 114300 w 851189"/>
                <a:gd name="connsiteY33" fmla="*/ 483401 h 845351"/>
                <a:gd name="connsiteX34" fmla="*/ 107950 w 851189"/>
                <a:gd name="connsiteY34" fmla="*/ 337351 h 845351"/>
                <a:gd name="connsiteX35" fmla="*/ 82550 w 851189"/>
                <a:gd name="connsiteY35" fmla="*/ 184951 h 845351"/>
                <a:gd name="connsiteX36" fmla="*/ 101600 w 851189"/>
                <a:gd name="connsiteY36" fmla="*/ 121451 h 845351"/>
                <a:gd name="connsiteX37" fmla="*/ 172700 w 851189"/>
                <a:gd name="connsiteY37" fmla="*/ 118268 h 845351"/>
                <a:gd name="connsiteX38" fmla="*/ 303213 w 851189"/>
                <a:gd name="connsiteY38" fmla="*/ 175427 h 845351"/>
                <a:gd name="connsiteX39" fmla="*/ 348456 w 851189"/>
                <a:gd name="connsiteY39" fmla="*/ 246865 h 845351"/>
                <a:gd name="connsiteX40" fmla="*/ 427038 w 851189"/>
                <a:gd name="connsiteY40" fmla="*/ 370690 h 845351"/>
                <a:gd name="connsiteX41" fmla="*/ 553244 w 851189"/>
                <a:gd name="connsiteY41" fmla="*/ 404027 h 845351"/>
                <a:gd name="connsiteX42" fmla="*/ 641350 w 851189"/>
                <a:gd name="connsiteY42" fmla="*/ 444508 h 845351"/>
                <a:gd name="connsiteX43" fmla="*/ 644602 w 851189"/>
                <a:gd name="connsiteY43" fmla="*/ 210750 h 845351"/>
                <a:gd name="connsiteX0" fmla="*/ 644602 w 848860"/>
                <a:gd name="connsiteY0" fmla="*/ 210750 h 845351"/>
                <a:gd name="connsiteX1" fmla="*/ 467519 w 848860"/>
                <a:gd name="connsiteY1" fmla="*/ 106371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41287 w 848860"/>
                <a:gd name="connsiteY10" fmla="*/ 720732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33579 w 848860"/>
                <a:gd name="connsiteY16" fmla="*/ 770662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4602 w 848860"/>
                <a:gd name="connsiteY43" fmla="*/ 210750 h 845351"/>
                <a:gd name="connsiteX0" fmla="*/ 644602 w 848860"/>
                <a:gd name="connsiteY0" fmla="*/ 210750 h 845351"/>
                <a:gd name="connsiteX1" fmla="*/ 467519 w 848860"/>
                <a:gd name="connsiteY1" fmla="*/ 106371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41287 w 848860"/>
                <a:gd name="connsiteY10" fmla="*/ 720732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26435 w 848860"/>
                <a:gd name="connsiteY16" fmla="*/ 7587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4602 w 848860"/>
                <a:gd name="connsiteY43" fmla="*/ 210750 h 845351"/>
                <a:gd name="connsiteX0" fmla="*/ 644602 w 848860"/>
                <a:gd name="connsiteY0" fmla="*/ 210750 h 845351"/>
                <a:gd name="connsiteX1" fmla="*/ 448469 w 848860"/>
                <a:gd name="connsiteY1" fmla="*/ 149233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41287 w 848860"/>
                <a:gd name="connsiteY10" fmla="*/ 720732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26435 w 848860"/>
                <a:gd name="connsiteY16" fmla="*/ 7587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4602 w 848860"/>
                <a:gd name="connsiteY43" fmla="*/ 210750 h 845351"/>
                <a:gd name="connsiteX0" fmla="*/ 613645 w 848860"/>
                <a:gd name="connsiteY0" fmla="*/ 196463 h 845351"/>
                <a:gd name="connsiteX1" fmla="*/ 448469 w 848860"/>
                <a:gd name="connsiteY1" fmla="*/ 149233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41287 w 848860"/>
                <a:gd name="connsiteY10" fmla="*/ 720732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26435 w 848860"/>
                <a:gd name="connsiteY16" fmla="*/ 7587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13645 w 848860"/>
                <a:gd name="connsiteY43" fmla="*/ 196463 h 845351"/>
                <a:gd name="connsiteX0" fmla="*/ 642220 w 848860"/>
                <a:gd name="connsiteY0" fmla="*/ 201226 h 845351"/>
                <a:gd name="connsiteX1" fmla="*/ 448469 w 848860"/>
                <a:gd name="connsiteY1" fmla="*/ 149233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41287 w 848860"/>
                <a:gd name="connsiteY10" fmla="*/ 720732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26435 w 848860"/>
                <a:gd name="connsiteY16" fmla="*/ 7587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2220 w 848860"/>
                <a:gd name="connsiteY43" fmla="*/ 201226 h 845351"/>
                <a:gd name="connsiteX0" fmla="*/ 642220 w 848860"/>
                <a:gd name="connsiteY0" fmla="*/ 201226 h 845351"/>
                <a:gd name="connsiteX1" fmla="*/ 512763 w 848860"/>
                <a:gd name="connsiteY1" fmla="*/ 175427 h 845351"/>
                <a:gd name="connsiteX2" fmla="*/ 448469 w 848860"/>
                <a:gd name="connsiteY2" fmla="*/ 149233 h 845351"/>
                <a:gd name="connsiteX3" fmla="*/ 341390 w 848860"/>
                <a:gd name="connsiteY3" fmla="*/ 72161 h 845351"/>
                <a:gd name="connsiteX4" fmla="*/ 196268 w 848860"/>
                <a:gd name="connsiteY4" fmla="*/ 0 h 845351"/>
                <a:gd name="connsiteX5" fmla="*/ 144449 w 848860"/>
                <a:gd name="connsiteY5" fmla="*/ 4931 h 845351"/>
                <a:gd name="connsiteX6" fmla="*/ 94850 w 848860"/>
                <a:gd name="connsiteY6" fmla="*/ 26201 h 845351"/>
                <a:gd name="connsiteX7" fmla="*/ 33569 w 848860"/>
                <a:gd name="connsiteY7" fmla="*/ 91921 h 845351"/>
                <a:gd name="connsiteX8" fmla="*/ 0 w 848860"/>
                <a:gd name="connsiteY8" fmla="*/ 223051 h 845351"/>
                <a:gd name="connsiteX9" fmla="*/ 12700 w 848860"/>
                <a:gd name="connsiteY9" fmla="*/ 400851 h 845351"/>
                <a:gd name="connsiteX10" fmla="*/ 57150 w 848860"/>
                <a:gd name="connsiteY10" fmla="*/ 585001 h 845351"/>
                <a:gd name="connsiteX11" fmla="*/ 141287 w 848860"/>
                <a:gd name="connsiteY11" fmla="*/ 720732 h 845351"/>
                <a:gd name="connsiteX12" fmla="*/ 211299 w 848860"/>
                <a:gd name="connsiteY12" fmla="*/ 798055 h 845351"/>
                <a:gd name="connsiteX13" fmla="*/ 311150 w 848860"/>
                <a:gd name="connsiteY13" fmla="*/ 845351 h 845351"/>
                <a:gd name="connsiteX14" fmla="*/ 444500 w 848860"/>
                <a:gd name="connsiteY14" fmla="*/ 845351 h 845351"/>
                <a:gd name="connsiteX15" fmla="*/ 530097 w 848860"/>
                <a:gd name="connsiteY15" fmla="*/ 826726 h 845351"/>
                <a:gd name="connsiteX16" fmla="*/ 641350 w 848860"/>
                <a:gd name="connsiteY16" fmla="*/ 800901 h 845351"/>
                <a:gd name="connsiteX17" fmla="*/ 726435 w 848860"/>
                <a:gd name="connsiteY17" fmla="*/ 758756 h 845351"/>
                <a:gd name="connsiteX18" fmla="*/ 803275 w 848860"/>
                <a:gd name="connsiteY18" fmla="*/ 687396 h 845351"/>
                <a:gd name="connsiteX19" fmla="*/ 847797 w 848860"/>
                <a:gd name="connsiteY19" fmla="*/ 563977 h 845351"/>
                <a:gd name="connsiteX20" fmla="*/ 796131 w 848860"/>
                <a:gd name="connsiteY20" fmla="*/ 392121 h 845351"/>
                <a:gd name="connsiteX21" fmla="*/ 738981 w 848860"/>
                <a:gd name="connsiteY21" fmla="*/ 304015 h 845351"/>
                <a:gd name="connsiteX22" fmla="*/ 655638 w 848860"/>
                <a:gd name="connsiteY22" fmla="*/ 218290 h 845351"/>
                <a:gd name="connsiteX23" fmla="*/ 641350 w 848860"/>
                <a:gd name="connsiteY23" fmla="*/ 204002 h 845351"/>
                <a:gd name="connsiteX24" fmla="*/ 638885 w 848860"/>
                <a:gd name="connsiteY24" fmla="*/ 437216 h 845351"/>
                <a:gd name="connsiteX25" fmla="*/ 688975 w 848860"/>
                <a:gd name="connsiteY25" fmla="*/ 539758 h 845351"/>
                <a:gd name="connsiteX26" fmla="*/ 696119 w 848860"/>
                <a:gd name="connsiteY26" fmla="*/ 606433 h 845351"/>
                <a:gd name="connsiteX27" fmla="*/ 668569 w 848860"/>
                <a:gd name="connsiteY27" fmla="*/ 689621 h 845351"/>
                <a:gd name="connsiteX28" fmla="*/ 600230 w 848860"/>
                <a:gd name="connsiteY28" fmla="*/ 742641 h 845351"/>
                <a:gd name="connsiteX29" fmla="*/ 482600 w 848860"/>
                <a:gd name="connsiteY29" fmla="*/ 756451 h 845351"/>
                <a:gd name="connsiteX30" fmla="*/ 393700 w 848860"/>
                <a:gd name="connsiteY30" fmla="*/ 769151 h 845351"/>
                <a:gd name="connsiteX31" fmla="*/ 330200 w 848860"/>
                <a:gd name="connsiteY31" fmla="*/ 756451 h 845351"/>
                <a:gd name="connsiteX32" fmla="*/ 215900 w 848860"/>
                <a:gd name="connsiteY32" fmla="*/ 712001 h 845351"/>
                <a:gd name="connsiteX33" fmla="*/ 152400 w 848860"/>
                <a:gd name="connsiteY33" fmla="*/ 597701 h 845351"/>
                <a:gd name="connsiteX34" fmla="*/ 114300 w 848860"/>
                <a:gd name="connsiteY34" fmla="*/ 483401 h 845351"/>
                <a:gd name="connsiteX35" fmla="*/ 107950 w 848860"/>
                <a:gd name="connsiteY35" fmla="*/ 337351 h 845351"/>
                <a:gd name="connsiteX36" fmla="*/ 82550 w 848860"/>
                <a:gd name="connsiteY36" fmla="*/ 184951 h 845351"/>
                <a:gd name="connsiteX37" fmla="*/ 101600 w 848860"/>
                <a:gd name="connsiteY37" fmla="*/ 121451 h 845351"/>
                <a:gd name="connsiteX38" fmla="*/ 172700 w 848860"/>
                <a:gd name="connsiteY38" fmla="*/ 118268 h 845351"/>
                <a:gd name="connsiteX39" fmla="*/ 303213 w 848860"/>
                <a:gd name="connsiteY39" fmla="*/ 175427 h 845351"/>
                <a:gd name="connsiteX40" fmla="*/ 348456 w 848860"/>
                <a:gd name="connsiteY40" fmla="*/ 246865 h 845351"/>
                <a:gd name="connsiteX41" fmla="*/ 427038 w 848860"/>
                <a:gd name="connsiteY41" fmla="*/ 370690 h 845351"/>
                <a:gd name="connsiteX42" fmla="*/ 553244 w 848860"/>
                <a:gd name="connsiteY42" fmla="*/ 404027 h 845351"/>
                <a:gd name="connsiteX43" fmla="*/ 641350 w 848860"/>
                <a:gd name="connsiteY43" fmla="*/ 444508 h 845351"/>
                <a:gd name="connsiteX44" fmla="*/ 642220 w 848860"/>
                <a:gd name="connsiteY44" fmla="*/ 201226 h 845351"/>
                <a:gd name="connsiteX0" fmla="*/ 642220 w 848860"/>
                <a:gd name="connsiteY0" fmla="*/ 201226 h 845351"/>
                <a:gd name="connsiteX1" fmla="*/ 512763 w 848860"/>
                <a:gd name="connsiteY1" fmla="*/ 175427 h 845351"/>
                <a:gd name="connsiteX2" fmla="*/ 405607 w 848860"/>
                <a:gd name="connsiteY2" fmla="*/ 120658 h 845351"/>
                <a:gd name="connsiteX3" fmla="*/ 341390 w 848860"/>
                <a:gd name="connsiteY3" fmla="*/ 72161 h 845351"/>
                <a:gd name="connsiteX4" fmla="*/ 196268 w 848860"/>
                <a:gd name="connsiteY4" fmla="*/ 0 h 845351"/>
                <a:gd name="connsiteX5" fmla="*/ 144449 w 848860"/>
                <a:gd name="connsiteY5" fmla="*/ 4931 h 845351"/>
                <a:gd name="connsiteX6" fmla="*/ 94850 w 848860"/>
                <a:gd name="connsiteY6" fmla="*/ 26201 h 845351"/>
                <a:gd name="connsiteX7" fmla="*/ 33569 w 848860"/>
                <a:gd name="connsiteY7" fmla="*/ 91921 h 845351"/>
                <a:gd name="connsiteX8" fmla="*/ 0 w 848860"/>
                <a:gd name="connsiteY8" fmla="*/ 223051 h 845351"/>
                <a:gd name="connsiteX9" fmla="*/ 12700 w 848860"/>
                <a:gd name="connsiteY9" fmla="*/ 400851 h 845351"/>
                <a:gd name="connsiteX10" fmla="*/ 57150 w 848860"/>
                <a:gd name="connsiteY10" fmla="*/ 585001 h 845351"/>
                <a:gd name="connsiteX11" fmla="*/ 141287 w 848860"/>
                <a:gd name="connsiteY11" fmla="*/ 720732 h 845351"/>
                <a:gd name="connsiteX12" fmla="*/ 211299 w 848860"/>
                <a:gd name="connsiteY12" fmla="*/ 798055 h 845351"/>
                <a:gd name="connsiteX13" fmla="*/ 311150 w 848860"/>
                <a:gd name="connsiteY13" fmla="*/ 845351 h 845351"/>
                <a:gd name="connsiteX14" fmla="*/ 444500 w 848860"/>
                <a:gd name="connsiteY14" fmla="*/ 845351 h 845351"/>
                <a:gd name="connsiteX15" fmla="*/ 530097 w 848860"/>
                <a:gd name="connsiteY15" fmla="*/ 826726 h 845351"/>
                <a:gd name="connsiteX16" fmla="*/ 641350 w 848860"/>
                <a:gd name="connsiteY16" fmla="*/ 800901 h 845351"/>
                <a:gd name="connsiteX17" fmla="*/ 726435 w 848860"/>
                <a:gd name="connsiteY17" fmla="*/ 758756 h 845351"/>
                <a:gd name="connsiteX18" fmla="*/ 803275 w 848860"/>
                <a:gd name="connsiteY18" fmla="*/ 687396 h 845351"/>
                <a:gd name="connsiteX19" fmla="*/ 847797 w 848860"/>
                <a:gd name="connsiteY19" fmla="*/ 563977 h 845351"/>
                <a:gd name="connsiteX20" fmla="*/ 796131 w 848860"/>
                <a:gd name="connsiteY20" fmla="*/ 392121 h 845351"/>
                <a:gd name="connsiteX21" fmla="*/ 738981 w 848860"/>
                <a:gd name="connsiteY21" fmla="*/ 304015 h 845351"/>
                <a:gd name="connsiteX22" fmla="*/ 655638 w 848860"/>
                <a:gd name="connsiteY22" fmla="*/ 218290 h 845351"/>
                <a:gd name="connsiteX23" fmla="*/ 641350 w 848860"/>
                <a:gd name="connsiteY23" fmla="*/ 204002 h 845351"/>
                <a:gd name="connsiteX24" fmla="*/ 638885 w 848860"/>
                <a:gd name="connsiteY24" fmla="*/ 437216 h 845351"/>
                <a:gd name="connsiteX25" fmla="*/ 688975 w 848860"/>
                <a:gd name="connsiteY25" fmla="*/ 539758 h 845351"/>
                <a:gd name="connsiteX26" fmla="*/ 696119 w 848860"/>
                <a:gd name="connsiteY26" fmla="*/ 606433 h 845351"/>
                <a:gd name="connsiteX27" fmla="*/ 668569 w 848860"/>
                <a:gd name="connsiteY27" fmla="*/ 689621 h 845351"/>
                <a:gd name="connsiteX28" fmla="*/ 600230 w 848860"/>
                <a:gd name="connsiteY28" fmla="*/ 742641 h 845351"/>
                <a:gd name="connsiteX29" fmla="*/ 482600 w 848860"/>
                <a:gd name="connsiteY29" fmla="*/ 756451 h 845351"/>
                <a:gd name="connsiteX30" fmla="*/ 393700 w 848860"/>
                <a:gd name="connsiteY30" fmla="*/ 769151 h 845351"/>
                <a:gd name="connsiteX31" fmla="*/ 330200 w 848860"/>
                <a:gd name="connsiteY31" fmla="*/ 756451 h 845351"/>
                <a:gd name="connsiteX32" fmla="*/ 215900 w 848860"/>
                <a:gd name="connsiteY32" fmla="*/ 712001 h 845351"/>
                <a:gd name="connsiteX33" fmla="*/ 152400 w 848860"/>
                <a:gd name="connsiteY33" fmla="*/ 597701 h 845351"/>
                <a:gd name="connsiteX34" fmla="*/ 114300 w 848860"/>
                <a:gd name="connsiteY34" fmla="*/ 483401 h 845351"/>
                <a:gd name="connsiteX35" fmla="*/ 107950 w 848860"/>
                <a:gd name="connsiteY35" fmla="*/ 337351 h 845351"/>
                <a:gd name="connsiteX36" fmla="*/ 82550 w 848860"/>
                <a:gd name="connsiteY36" fmla="*/ 184951 h 845351"/>
                <a:gd name="connsiteX37" fmla="*/ 101600 w 848860"/>
                <a:gd name="connsiteY37" fmla="*/ 121451 h 845351"/>
                <a:gd name="connsiteX38" fmla="*/ 172700 w 848860"/>
                <a:gd name="connsiteY38" fmla="*/ 118268 h 845351"/>
                <a:gd name="connsiteX39" fmla="*/ 303213 w 848860"/>
                <a:gd name="connsiteY39" fmla="*/ 175427 h 845351"/>
                <a:gd name="connsiteX40" fmla="*/ 348456 w 848860"/>
                <a:gd name="connsiteY40" fmla="*/ 246865 h 845351"/>
                <a:gd name="connsiteX41" fmla="*/ 427038 w 848860"/>
                <a:gd name="connsiteY41" fmla="*/ 370690 h 845351"/>
                <a:gd name="connsiteX42" fmla="*/ 553244 w 848860"/>
                <a:gd name="connsiteY42" fmla="*/ 404027 h 845351"/>
                <a:gd name="connsiteX43" fmla="*/ 641350 w 848860"/>
                <a:gd name="connsiteY43" fmla="*/ 444508 h 845351"/>
                <a:gd name="connsiteX44" fmla="*/ 642220 w 848860"/>
                <a:gd name="connsiteY44" fmla="*/ 201226 h 845351"/>
                <a:gd name="connsiteX0" fmla="*/ 642220 w 848860"/>
                <a:gd name="connsiteY0" fmla="*/ 201226 h 845351"/>
                <a:gd name="connsiteX1" fmla="*/ 481807 w 848860"/>
                <a:gd name="connsiteY1" fmla="*/ 163521 h 845351"/>
                <a:gd name="connsiteX2" fmla="*/ 405607 w 848860"/>
                <a:gd name="connsiteY2" fmla="*/ 120658 h 845351"/>
                <a:gd name="connsiteX3" fmla="*/ 341390 w 848860"/>
                <a:gd name="connsiteY3" fmla="*/ 72161 h 845351"/>
                <a:gd name="connsiteX4" fmla="*/ 196268 w 848860"/>
                <a:gd name="connsiteY4" fmla="*/ 0 h 845351"/>
                <a:gd name="connsiteX5" fmla="*/ 144449 w 848860"/>
                <a:gd name="connsiteY5" fmla="*/ 4931 h 845351"/>
                <a:gd name="connsiteX6" fmla="*/ 94850 w 848860"/>
                <a:gd name="connsiteY6" fmla="*/ 26201 h 845351"/>
                <a:gd name="connsiteX7" fmla="*/ 33569 w 848860"/>
                <a:gd name="connsiteY7" fmla="*/ 91921 h 845351"/>
                <a:gd name="connsiteX8" fmla="*/ 0 w 848860"/>
                <a:gd name="connsiteY8" fmla="*/ 223051 h 845351"/>
                <a:gd name="connsiteX9" fmla="*/ 12700 w 848860"/>
                <a:gd name="connsiteY9" fmla="*/ 400851 h 845351"/>
                <a:gd name="connsiteX10" fmla="*/ 57150 w 848860"/>
                <a:gd name="connsiteY10" fmla="*/ 585001 h 845351"/>
                <a:gd name="connsiteX11" fmla="*/ 141287 w 848860"/>
                <a:gd name="connsiteY11" fmla="*/ 720732 h 845351"/>
                <a:gd name="connsiteX12" fmla="*/ 211299 w 848860"/>
                <a:gd name="connsiteY12" fmla="*/ 798055 h 845351"/>
                <a:gd name="connsiteX13" fmla="*/ 311150 w 848860"/>
                <a:gd name="connsiteY13" fmla="*/ 845351 h 845351"/>
                <a:gd name="connsiteX14" fmla="*/ 444500 w 848860"/>
                <a:gd name="connsiteY14" fmla="*/ 845351 h 845351"/>
                <a:gd name="connsiteX15" fmla="*/ 530097 w 848860"/>
                <a:gd name="connsiteY15" fmla="*/ 826726 h 845351"/>
                <a:gd name="connsiteX16" fmla="*/ 641350 w 848860"/>
                <a:gd name="connsiteY16" fmla="*/ 800901 h 845351"/>
                <a:gd name="connsiteX17" fmla="*/ 726435 w 848860"/>
                <a:gd name="connsiteY17" fmla="*/ 758756 h 845351"/>
                <a:gd name="connsiteX18" fmla="*/ 803275 w 848860"/>
                <a:gd name="connsiteY18" fmla="*/ 687396 h 845351"/>
                <a:gd name="connsiteX19" fmla="*/ 847797 w 848860"/>
                <a:gd name="connsiteY19" fmla="*/ 563977 h 845351"/>
                <a:gd name="connsiteX20" fmla="*/ 796131 w 848860"/>
                <a:gd name="connsiteY20" fmla="*/ 392121 h 845351"/>
                <a:gd name="connsiteX21" fmla="*/ 738981 w 848860"/>
                <a:gd name="connsiteY21" fmla="*/ 304015 h 845351"/>
                <a:gd name="connsiteX22" fmla="*/ 655638 w 848860"/>
                <a:gd name="connsiteY22" fmla="*/ 218290 h 845351"/>
                <a:gd name="connsiteX23" fmla="*/ 641350 w 848860"/>
                <a:gd name="connsiteY23" fmla="*/ 204002 h 845351"/>
                <a:gd name="connsiteX24" fmla="*/ 638885 w 848860"/>
                <a:gd name="connsiteY24" fmla="*/ 437216 h 845351"/>
                <a:gd name="connsiteX25" fmla="*/ 688975 w 848860"/>
                <a:gd name="connsiteY25" fmla="*/ 539758 h 845351"/>
                <a:gd name="connsiteX26" fmla="*/ 696119 w 848860"/>
                <a:gd name="connsiteY26" fmla="*/ 606433 h 845351"/>
                <a:gd name="connsiteX27" fmla="*/ 668569 w 848860"/>
                <a:gd name="connsiteY27" fmla="*/ 689621 h 845351"/>
                <a:gd name="connsiteX28" fmla="*/ 600230 w 848860"/>
                <a:gd name="connsiteY28" fmla="*/ 742641 h 845351"/>
                <a:gd name="connsiteX29" fmla="*/ 482600 w 848860"/>
                <a:gd name="connsiteY29" fmla="*/ 756451 h 845351"/>
                <a:gd name="connsiteX30" fmla="*/ 393700 w 848860"/>
                <a:gd name="connsiteY30" fmla="*/ 769151 h 845351"/>
                <a:gd name="connsiteX31" fmla="*/ 330200 w 848860"/>
                <a:gd name="connsiteY31" fmla="*/ 756451 h 845351"/>
                <a:gd name="connsiteX32" fmla="*/ 215900 w 848860"/>
                <a:gd name="connsiteY32" fmla="*/ 712001 h 845351"/>
                <a:gd name="connsiteX33" fmla="*/ 152400 w 848860"/>
                <a:gd name="connsiteY33" fmla="*/ 597701 h 845351"/>
                <a:gd name="connsiteX34" fmla="*/ 114300 w 848860"/>
                <a:gd name="connsiteY34" fmla="*/ 483401 h 845351"/>
                <a:gd name="connsiteX35" fmla="*/ 107950 w 848860"/>
                <a:gd name="connsiteY35" fmla="*/ 337351 h 845351"/>
                <a:gd name="connsiteX36" fmla="*/ 82550 w 848860"/>
                <a:gd name="connsiteY36" fmla="*/ 184951 h 845351"/>
                <a:gd name="connsiteX37" fmla="*/ 101600 w 848860"/>
                <a:gd name="connsiteY37" fmla="*/ 121451 h 845351"/>
                <a:gd name="connsiteX38" fmla="*/ 172700 w 848860"/>
                <a:gd name="connsiteY38" fmla="*/ 118268 h 845351"/>
                <a:gd name="connsiteX39" fmla="*/ 303213 w 848860"/>
                <a:gd name="connsiteY39" fmla="*/ 175427 h 845351"/>
                <a:gd name="connsiteX40" fmla="*/ 348456 w 848860"/>
                <a:gd name="connsiteY40" fmla="*/ 246865 h 845351"/>
                <a:gd name="connsiteX41" fmla="*/ 427038 w 848860"/>
                <a:gd name="connsiteY41" fmla="*/ 370690 h 845351"/>
                <a:gd name="connsiteX42" fmla="*/ 553244 w 848860"/>
                <a:gd name="connsiteY42" fmla="*/ 404027 h 845351"/>
                <a:gd name="connsiteX43" fmla="*/ 641350 w 848860"/>
                <a:gd name="connsiteY43" fmla="*/ 444508 h 845351"/>
                <a:gd name="connsiteX44" fmla="*/ 642220 w 848860"/>
                <a:gd name="connsiteY44" fmla="*/ 201226 h 845351"/>
                <a:gd name="connsiteX0" fmla="*/ 642220 w 848860"/>
                <a:gd name="connsiteY0" fmla="*/ 201226 h 845351"/>
                <a:gd name="connsiteX1" fmla="*/ 405607 w 848860"/>
                <a:gd name="connsiteY1" fmla="*/ 120658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41287 w 848860"/>
                <a:gd name="connsiteY10" fmla="*/ 720732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26435 w 848860"/>
                <a:gd name="connsiteY16" fmla="*/ 7587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2220 w 848860"/>
                <a:gd name="connsiteY43" fmla="*/ 201226 h 845351"/>
                <a:gd name="connsiteX0" fmla="*/ 642220 w 848860"/>
                <a:gd name="connsiteY0" fmla="*/ 201226 h 845351"/>
                <a:gd name="connsiteX1" fmla="*/ 405607 w 848860"/>
                <a:gd name="connsiteY1" fmla="*/ 120658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41287 w 848860"/>
                <a:gd name="connsiteY10" fmla="*/ 720732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81204 w 848860"/>
                <a:gd name="connsiteY16" fmla="*/ 7206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2220 w 848860"/>
                <a:gd name="connsiteY43" fmla="*/ 201226 h 845351"/>
                <a:gd name="connsiteX0" fmla="*/ 642220 w 848860"/>
                <a:gd name="connsiteY0" fmla="*/ 201226 h 845351"/>
                <a:gd name="connsiteX1" fmla="*/ 405607 w 848860"/>
                <a:gd name="connsiteY1" fmla="*/ 120658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26999 w 848860"/>
                <a:gd name="connsiteY10" fmla="*/ 723113 h 845351"/>
                <a:gd name="connsiteX11" fmla="*/ 211299 w 848860"/>
                <a:gd name="connsiteY11" fmla="*/ 798055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81204 w 848860"/>
                <a:gd name="connsiteY16" fmla="*/ 7206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2220 w 848860"/>
                <a:gd name="connsiteY43" fmla="*/ 201226 h 845351"/>
                <a:gd name="connsiteX0" fmla="*/ 642220 w 848860"/>
                <a:gd name="connsiteY0" fmla="*/ 201226 h 845351"/>
                <a:gd name="connsiteX1" fmla="*/ 405607 w 848860"/>
                <a:gd name="connsiteY1" fmla="*/ 120658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57150 w 848860"/>
                <a:gd name="connsiteY9" fmla="*/ 585001 h 845351"/>
                <a:gd name="connsiteX10" fmla="*/ 126999 w 848860"/>
                <a:gd name="connsiteY10" fmla="*/ 723113 h 845351"/>
                <a:gd name="connsiteX11" fmla="*/ 194630 w 848860"/>
                <a:gd name="connsiteY11" fmla="*/ 802817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81204 w 848860"/>
                <a:gd name="connsiteY16" fmla="*/ 7206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2220 w 848860"/>
                <a:gd name="connsiteY43" fmla="*/ 201226 h 845351"/>
                <a:gd name="connsiteX0" fmla="*/ 642220 w 848860"/>
                <a:gd name="connsiteY0" fmla="*/ 201226 h 845351"/>
                <a:gd name="connsiteX1" fmla="*/ 405607 w 848860"/>
                <a:gd name="connsiteY1" fmla="*/ 120658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73818 w 848860"/>
                <a:gd name="connsiteY9" fmla="*/ 654057 h 845351"/>
                <a:gd name="connsiteX10" fmla="*/ 126999 w 848860"/>
                <a:gd name="connsiteY10" fmla="*/ 723113 h 845351"/>
                <a:gd name="connsiteX11" fmla="*/ 194630 w 848860"/>
                <a:gd name="connsiteY11" fmla="*/ 802817 h 845351"/>
                <a:gd name="connsiteX12" fmla="*/ 311150 w 848860"/>
                <a:gd name="connsiteY12" fmla="*/ 845351 h 845351"/>
                <a:gd name="connsiteX13" fmla="*/ 444500 w 848860"/>
                <a:gd name="connsiteY13" fmla="*/ 845351 h 845351"/>
                <a:gd name="connsiteX14" fmla="*/ 530097 w 848860"/>
                <a:gd name="connsiteY14" fmla="*/ 826726 h 845351"/>
                <a:gd name="connsiteX15" fmla="*/ 641350 w 848860"/>
                <a:gd name="connsiteY15" fmla="*/ 800901 h 845351"/>
                <a:gd name="connsiteX16" fmla="*/ 781204 w 848860"/>
                <a:gd name="connsiteY16" fmla="*/ 720656 h 845351"/>
                <a:gd name="connsiteX17" fmla="*/ 803275 w 848860"/>
                <a:gd name="connsiteY17" fmla="*/ 687396 h 845351"/>
                <a:gd name="connsiteX18" fmla="*/ 847797 w 848860"/>
                <a:gd name="connsiteY18" fmla="*/ 563977 h 845351"/>
                <a:gd name="connsiteX19" fmla="*/ 796131 w 848860"/>
                <a:gd name="connsiteY19" fmla="*/ 392121 h 845351"/>
                <a:gd name="connsiteX20" fmla="*/ 738981 w 848860"/>
                <a:gd name="connsiteY20" fmla="*/ 304015 h 845351"/>
                <a:gd name="connsiteX21" fmla="*/ 655638 w 848860"/>
                <a:gd name="connsiteY21" fmla="*/ 218290 h 845351"/>
                <a:gd name="connsiteX22" fmla="*/ 641350 w 848860"/>
                <a:gd name="connsiteY22" fmla="*/ 204002 h 845351"/>
                <a:gd name="connsiteX23" fmla="*/ 638885 w 848860"/>
                <a:gd name="connsiteY23" fmla="*/ 437216 h 845351"/>
                <a:gd name="connsiteX24" fmla="*/ 688975 w 848860"/>
                <a:gd name="connsiteY24" fmla="*/ 539758 h 845351"/>
                <a:gd name="connsiteX25" fmla="*/ 696119 w 848860"/>
                <a:gd name="connsiteY25" fmla="*/ 606433 h 845351"/>
                <a:gd name="connsiteX26" fmla="*/ 668569 w 848860"/>
                <a:gd name="connsiteY26" fmla="*/ 689621 h 845351"/>
                <a:gd name="connsiteX27" fmla="*/ 600230 w 848860"/>
                <a:gd name="connsiteY27" fmla="*/ 742641 h 845351"/>
                <a:gd name="connsiteX28" fmla="*/ 482600 w 848860"/>
                <a:gd name="connsiteY28" fmla="*/ 756451 h 845351"/>
                <a:gd name="connsiteX29" fmla="*/ 393700 w 848860"/>
                <a:gd name="connsiteY29" fmla="*/ 769151 h 845351"/>
                <a:gd name="connsiteX30" fmla="*/ 330200 w 848860"/>
                <a:gd name="connsiteY30" fmla="*/ 756451 h 845351"/>
                <a:gd name="connsiteX31" fmla="*/ 215900 w 848860"/>
                <a:gd name="connsiteY31" fmla="*/ 712001 h 845351"/>
                <a:gd name="connsiteX32" fmla="*/ 152400 w 848860"/>
                <a:gd name="connsiteY32" fmla="*/ 597701 h 845351"/>
                <a:gd name="connsiteX33" fmla="*/ 114300 w 848860"/>
                <a:gd name="connsiteY33" fmla="*/ 483401 h 845351"/>
                <a:gd name="connsiteX34" fmla="*/ 107950 w 848860"/>
                <a:gd name="connsiteY34" fmla="*/ 337351 h 845351"/>
                <a:gd name="connsiteX35" fmla="*/ 82550 w 848860"/>
                <a:gd name="connsiteY35" fmla="*/ 184951 h 845351"/>
                <a:gd name="connsiteX36" fmla="*/ 101600 w 848860"/>
                <a:gd name="connsiteY36" fmla="*/ 121451 h 845351"/>
                <a:gd name="connsiteX37" fmla="*/ 172700 w 848860"/>
                <a:gd name="connsiteY37" fmla="*/ 118268 h 845351"/>
                <a:gd name="connsiteX38" fmla="*/ 303213 w 848860"/>
                <a:gd name="connsiteY38" fmla="*/ 175427 h 845351"/>
                <a:gd name="connsiteX39" fmla="*/ 348456 w 848860"/>
                <a:gd name="connsiteY39" fmla="*/ 246865 h 845351"/>
                <a:gd name="connsiteX40" fmla="*/ 427038 w 848860"/>
                <a:gd name="connsiteY40" fmla="*/ 370690 h 845351"/>
                <a:gd name="connsiteX41" fmla="*/ 553244 w 848860"/>
                <a:gd name="connsiteY41" fmla="*/ 404027 h 845351"/>
                <a:gd name="connsiteX42" fmla="*/ 641350 w 848860"/>
                <a:gd name="connsiteY42" fmla="*/ 444508 h 845351"/>
                <a:gd name="connsiteX43" fmla="*/ 642220 w 848860"/>
                <a:gd name="connsiteY43" fmla="*/ 201226 h 845351"/>
                <a:gd name="connsiteX0" fmla="*/ 642220 w 848860"/>
                <a:gd name="connsiteY0" fmla="*/ 201226 h 845351"/>
                <a:gd name="connsiteX1" fmla="*/ 405607 w 848860"/>
                <a:gd name="connsiteY1" fmla="*/ 120658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12700 w 848860"/>
                <a:gd name="connsiteY8" fmla="*/ 400851 h 845351"/>
                <a:gd name="connsiteX9" fmla="*/ 28800 w 848860"/>
                <a:gd name="connsiteY9" fmla="*/ 534996 h 845351"/>
                <a:gd name="connsiteX10" fmla="*/ 73818 w 848860"/>
                <a:gd name="connsiteY10" fmla="*/ 654057 h 845351"/>
                <a:gd name="connsiteX11" fmla="*/ 126999 w 848860"/>
                <a:gd name="connsiteY11" fmla="*/ 723113 h 845351"/>
                <a:gd name="connsiteX12" fmla="*/ 194630 w 848860"/>
                <a:gd name="connsiteY12" fmla="*/ 802817 h 845351"/>
                <a:gd name="connsiteX13" fmla="*/ 311150 w 848860"/>
                <a:gd name="connsiteY13" fmla="*/ 845351 h 845351"/>
                <a:gd name="connsiteX14" fmla="*/ 444500 w 848860"/>
                <a:gd name="connsiteY14" fmla="*/ 845351 h 845351"/>
                <a:gd name="connsiteX15" fmla="*/ 530097 w 848860"/>
                <a:gd name="connsiteY15" fmla="*/ 826726 h 845351"/>
                <a:gd name="connsiteX16" fmla="*/ 641350 w 848860"/>
                <a:gd name="connsiteY16" fmla="*/ 800901 h 845351"/>
                <a:gd name="connsiteX17" fmla="*/ 781204 w 848860"/>
                <a:gd name="connsiteY17" fmla="*/ 720656 h 845351"/>
                <a:gd name="connsiteX18" fmla="*/ 803275 w 848860"/>
                <a:gd name="connsiteY18" fmla="*/ 687396 h 845351"/>
                <a:gd name="connsiteX19" fmla="*/ 847797 w 848860"/>
                <a:gd name="connsiteY19" fmla="*/ 563977 h 845351"/>
                <a:gd name="connsiteX20" fmla="*/ 796131 w 848860"/>
                <a:gd name="connsiteY20" fmla="*/ 392121 h 845351"/>
                <a:gd name="connsiteX21" fmla="*/ 738981 w 848860"/>
                <a:gd name="connsiteY21" fmla="*/ 304015 h 845351"/>
                <a:gd name="connsiteX22" fmla="*/ 655638 w 848860"/>
                <a:gd name="connsiteY22" fmla="*/ 218290 h 845351"/>
                <a:gd name="connsiteX23" fmla="*/ 641350 w 848860"/>
                <a:gd name="connsiteY23" fmla="*/ 204002 h 845351"/>
                <a:gd name="connsiteX24" fmla="*/ 638885 w 848860"/>
                <a:gd name="connsiteY24" fmla="*/ 437216 h 845351"/>
                <a:gd name="connsiteX25" fmla="*/ 688975 w 848860"/>
                <a:gd name="connsiteY25" fmla="*/ 539758 h 845351"/>
                <a:gd name="connsiteX26" fmla="*/ 696119 w 848860"/>
                <a:gd name="connsiteY26" fmla="*/ 606433 h 845351"/>
                <a:gd name="connsiteX27" fmla="*/ 668569 w 848860"/>
                <a:gd name="connsiteY27" fmla="*/ 689621 h 845351"/>
                <a:gd name="connsiteX28" fmla="*/ 600230 w 848860"/>
                <a:gd name="connsiteY28" fmla="*/ 742641 h 845351"/>
                <a:gd name="connsiteX29" fmla="*/ 482600 w 848860"/>
                <a:gd name="connsiteY29" fmla="*/ 756451 h 845351"/>
                <a:gd name="connsiteX30" fmla="*/ 393700 w 848860"/>
                <a:gd name="connsiteY30" fmla="*/ 769151 h 845351"/>
                <a:gd name="connsiteX31" fmla="*/ 330200 w 848860"/>
                <a:gd name="connsiteY31" fmla="*/ 756451 h 845351"/>
                <a:gd name="connsiteX32" fmla="*/ 215900 w 848860"/>
                <a:gd name="connsiteY32" fmla="*/ 712001 h 845351"/>
                <a:gd name="connsiteX33" fmla="*/ 152400 w 848860"/>
                <a:gd name="connsiteY33" fmla="*/ 597701 h 845351"/>
                <a:gd name="connsiteX34" fmla="*/ 114300 w 848860"/>
                <a:gd name="connsiteY34" fmla="*/ 483401 h 845351"/>
                <a:gd name="connsiteX35" fmla="*/ 107950 w 848860"/>
                <a:gd name="connsiteY35" fmla="*/ 337351 h 845351"/>
                <a:gd name="connsiteX36" fmla="*/ 82550 w 848860"/>
                <a:gd name="connsiteY36" fmla="*/ 184951 h 845351"/>
                <a:gd name="connsiteX37" fmla="*/ 101600 w 848860"/>
                <a:gd name="connsiteY37" fmla="*/ 121451 h 845351"/>
                <a:gd name="connsiteX38" fmla="*/ 172700 w 848860"/>
                <a:gd name="connsiteY38" fmla="*/ 118268 h 845351"/>
                <a:gd name="connsiteX39" fmla="*/ 303213 w 848860"/>
                <a:gd name="connsiteY39" fmla="*/ 175427 h 845351"/>
                <a:gd name="connsiteX40" fmla="*/ 348456 w 848860"/>
                <a:gd name="connsiteY40" fmla="*/ 246865 h 845351"/>
                <a:gd name="connsiteX41" fmla="*/ 427038 w 848860"/>
                <a:gd name="connsiteY41" fmla="*/ 370690 h 845351"/>
                <a:gd name="connsiteX42" fmla="*/ 553244 w 848860"/>
                <a:gd name="connsiteY42" fmla="*/ 404027 h 845351"/>
                <a:gd name="connsiteX43" fmla="*/ 641350 w 848860"/>
                <a:gd name="connsiteY43" fmla="*/ 444508 h 845351"/>
                <a:gd name="connsiteX44" fmla="*/ 642220 w 848860"/>
                <a:gd name="connsiteY44" fmla="*/ 201226 h 845351"/>
                <a:gd name="connsiteX0" fmla="*/ 642220 w 848860"/>
                <a:gd name="connsiteY0" fmla="*/ 201226 h 845351"/>
                <a:gd name="connsiteX1" fmla="*/ 405607 w 848860"/>
                <a:gd name="connsiteY1" fmla="*/ 120658 h 845351"/>
                <a:gd name="connsiteX2" fmla="*/ 341390 w 848860"/>
                <a:gd name="connsiteY2" fmla="*/ 72161 h 845351"/>
                <a:gd name="connsiteX3" fmla="*/ 196268 w 848860"/>
                <a:gd name="connsiteY3" fmla="*/ 0 h 845351"/>
                <a:gd name="connsiteX4" fmla="*/ 144449 w 848860"/>
                <a:gd name="connsiteY4" fmla="*/ 4931 h 845351"/>
                <a:gd name="connsiteX5" fmla="*/ 94850 w 848860"/>
                <a:gd name="connsiteY5" fmla="*/ 26201 h 845351"/>
                <a:gd name="connsiteX6" fmla="*/ 33569 w 848860"/>
                <a:gd name="connsiteY6" fmla="*/ 91921 h 845351"/>
                <a:gd name="connsiteX7" fmla="*/ 0 w 848860"/>
                <a:gd name="connsiteY7" fmla="*/ 223051 h 845351"/>
                <a:gd name="connsiteX8" fmla="*/ 3175 w 848860"/>
                <a:gd name="connsiteY8" fmla="*/ 405613 h 845351"/>
                <a:gd name="connsiteX9" fmla="*/ 28800 w 848860"/>
                <a:gd name="connsiteY9" fmla="*/ 534996 h 845351"/>
                <a:gd name="connsiteX10" fmla="*/ 73818 w 848860"/>
                <a:gd name="connsiteY10" fmla="*/ 654057 h 845351"/>
                <a:gd name="connsiteX11" fmla="*/ 126999 w 848860"/>
                <a:gd name="connsiteY11" fmla="*/ 723113 h 845351"/>
                <a:gd name="connsiteX12" fmla="*/ 194630 w 848860"/>
                <a:gd name="connsiteY12" fmla="*/ 802817 h 845351"/>
                <a:gd name="connsiteX13" fmla="*/ 311150 w 848860"/>
                <a:gd name="connsiteY13" fmla="*/ 845351 h 845351"/>
                <a:gd name="connsiteX14" fmla="*/ 444500 w 848860"/>
                <a:gd name="connsiteY14" fmla="*/ 845351 h 845351"/>
                <a:gd name="connsiteX15" fmla="*/ 530097 w 848860"/>
                <a:gd name="connsiteY15" fmla="*/ 826726 h 845351"/>
                <a:gd name="connsiteX16" fmla="*/ 641350 w 848860"/>
                <a:gd name="connsiteY16" fmla="*/ 800901 h 845351"/>
                <a:gd name="connsiteX17" fmla="*/ 781204 w 848860"/>
                <a:gd name="connsiteY17" fmla="*/ 720656 h 845351"/>
                <a:gd name="connsiteX18" fmla="*/ 803275 w 848860"/>
                <a:gd name="connsiteY18" fmla="*/ 687396 h 845351"/>
                <a:gd name="connsiteX19" fmla="*/ 847797 w 848860"/>
                <a:gd name="connsiteY19" fmla="*/ 563977 h 845351"/>
                <a:gd name="connsiteX20" fmla="*/ 796131 w 848860"/>
                <a:gd name="connsiteY20" fmla="*/ 392121 h 845351"/>
                <a:gd name="connsiteX21" fmla="*/ 738981 w 848860"/>
                <a:gd name="connsiteY21" fmla="*/ 304015 h 845351"/>
                <a:gd name="connsiteX22" fmla="*/ 655638 w 848860"/>
                <a:gd name="connsiteY22" fmla="*/ 218290 h 845351"/>
                <a:gd name="connsiteX23" fmla="*/ 641350 w 848860"/>
                <a:gd name="connsiteY23" fmla="*/ 204002 h 845351"/>
                <a:gd name="connsiteX24" fmla="*/ 638885 w 848860"/>
                <a:gd name="connsiteY24" fmla="*/ 437216 h 845351"/>
                <a:gd name="connsiteX25" fmla="*/ 688975 w 848860"/>
                <a:gd name="connsiteY25" fmla="*/ 539758 h 845351"/>
                <a:gd name="connsiteX26" fmla="*/ 696119 w 848860"/>
                <a:gd name="connsiteY26" fmla="*/ 606433 h 845351"/>
                <a:gd name="connsiteX27" fmla="*/ 668569 w 848860"/>
                <a:gd name="connsiteY27" fmla="*/ 689621 h 845351"/>
                <a:gd name="connsiteX28" fmla="*/ 600230 w 848860"/>
                <a:gd name="connsiteY28" fmla="*/ 742641 h 845351"/>
                <a:gd name="connsiteX29" fmla="*/ 482600 w 848860"/>
                <a:gd name="connsiteY29" fmla="*/ 756451 h 845351"/>
                <a:gd name="connsiteX30" fmla="*/ 393700 w 848860"/>
                <a:gd name="connsiteY30" fmla="*/ 769151 h 845351"/>
                <a:gd name="connsiteX31" fmla="*/ 330200 w 848860"/>
                <a:gd name="connsiteY31" fmla="*/ 756451 h 845351"/>
                <a:gd name="connsiteX32" fmla="*/ 215900 w 848860"/>
                <a:gd name="connsiteY32" fmla="*/ 712001 h 845351"/>
                <a:gd name="connsiteX33" fmla="*/ 152400 w 848860"/>
                <a:gd name="connsiteY33" fmla="*/ 597701 h 845351"/>
                <a:gd name="connsiteX34" fmla="*/ 114300 w 848860"/>
                <a:gd name="connsiteY34" fmla="*/ 483401 h 845351"/>
                <a:gd name="connsiteX35" fmla="*/ 107950 w 848860"/>
                <a:gd name="connsiteY35" fmla="*/ 337351 h 845351"/>
                <a:gd name="connsiteX36" fmla="*/ 82550 w 848860"/>
                <a:gd name="connsiteY36" fmla="*/ 184951 h 845351"/>
                <a:gd name="connsiteX37" fmla="*/ 101600 w 848860"/>
                <a:gd name="connsiteY37" fmla="*/ 121451 h 845351"/>
                <a:gd name="connsiteX38" fmla="*/ 172700 w 848860"/>
                <a:gd name="connsiteY38" fmla="*/ 118268 h 845351"/>
                <a:gd name="connsiteX39" fmla="*/ 303213 w 848860"/>
                <a:gd name="connsiteY39" fmla="*/ 175427 h 845351"/>
                <a:gd name="connsiteX40" fmla="*/ 348456 w 848860"/>
                <a:gd name="connsiteY40" fmla="*/ 246865 h 845351"/>
                <a:gd name="connsiteX41" fmla="*/ 427038 w 848860"/>
                <a:gd name="connsiteY41" fmla="*/ 370690 h 845351"/>
                <a:gd name="connsiteX42" fmla="*/ 553244 w 848860"/>
                <a:gd name="connsiteY42" fmla="*/ 404027 h 845351"/>
                <a:gd name="connsiteX43" fmla="*/ 641350 w 848860"/>
                <a:gd name="connsiteY43" fmla="*/ 444508 h 845351"/>
                <a:gd name="connsiteX44" fmla="*/ 642220 w 848860"/>
                <a:gd name="connsiteY44" fmla="*/ 201226 h 84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48860" h="845351">
                  <a:moveTo>
                    <a:pt x="642220" y="201226"/>
                  </a:moveTo>
                  <a:cubicBezTo>
                    <a:pt x="602930" y="147251"/>
                    <a:pt x="455745" y="142169"/>
                    <a:pt x="405607" y="120658"/>
                  </a:cubicBezTo>
                  <a:lnTo>
                    <a:pt x="341390" y="72161"/>
                  </a:lnTo>
                  <a:lnTo>
                    <a:pt x="196268" y="0"/>
                  </a:lnTo>
                  <a:lnTo>
                    <a:pt x="144449" y="4931"/>
                  </a:lnTo>
                  <a:lnTo>
                    <a:pt x="94850" y="26201"/>
                  </a:lnTo>
                  <a:lnTo>
                    <a:pt x="33569" y="91921"/>
                  </a:lnTo>
                  <a:lnTo>
                    <a:pt x="0" y="223051"/>
                  </a:lnTo>
                  <a:cubicBezTo>
                    <a:pt x="1058" y="283905"/>
                    <a:pt x="2117" y="344759"/>
                    <a:pt x="3175" y="405613"/>
                  </a:cubicBezTo>
                  <a:cubicBezTo>
                    <a:pt x="11717" y="443978"/>
                    <a:pt x="20258" y="496631"/>
                    <a:pt x="28800" y="534996"/>
                  </a:cubicBezTo>
                  <a:lnTo>
                    <a:pt x="73818" y="654057"/>
                  </a:lnTo>
                  <a:lnTo>
                    <a:pt x="126999" y="723113"/>
                  </a:lnTo>
                  <a:lnTo>
                    <a:pt x="194630" y="802817"/>
                  </a:lnTo>
                  <a:lnTo>
                    <a:pt x="311150" y="845351"/>
                  </a:lnTo>
                  <a:lnTo>
                    <a:pt x="444500" y="845351"/>
                  </a:lnTo>
                  <a:lnTo>
                    <a:pt x="530097" y="826726"/>
                  </a:lnTo>
                  <a:cubicBezTo>
                    <a:pt x="558754" y="823736"/>
                    <a:pt x="599499" y="818579"/>
                    <a:pt x="641350" y="800901"/>
                  </a:cubicBezTo>
                  <a:cubicBezTo>
                    <a:pt x="683201" y="783223"/>
                    <a:pt x="755407" y="744733"/>
                    <a:pt x="781204" y="720656"/>
                  </a:cubicBezTo>
                  <a:cubicBezTo>
                    <a:pt x="802055" y="682582"/>
                    <a:pt x="782424" y="725470"/>
                    <a:pt x="803275" y="687396"/>
                  </a:cubicBezTo>
                  <a:lnTo>
                    <a:pt x="847797" y="563977"/>
                  </a:lnTo>
                  <a:cubicBezTo>
                    <a:pt x="855841" y="500093"/>
                    <a:pt x="816251" y="434257"/>
                    <a:pt x="796131" y="392121"/>
                  </a:cubicBezTo>
                  <a:cubicBezTo>
                    <a:pt x="776011" y="349985"/>
                    <a:pt x="762794" y="334971"/>
                    <a:pt x="738981" y="304015"/>
                  </a:cubicBezTo>
                  <a:cubicBezTo>
                    <a:pt x="715169" y="273059"/>
                    <a:pt x="670322" y="234959"/>
                    <a:pt x="655638" y="218290"/>
                  </a:cubicBezTo>
                  <a:cubicBezTo>
                    <a:pt x="640954" y="201621"/>
                    <a:pt x="643745" y="165530"/>
                    <a:pt x="641350" y="204002"/>
                  </a:cubicBezTo>
                  <a:cubicBezTo>
                    <a:pt x="640528" y="281740"/>
                    <a:pt x="639707" y="359478"/>
                    <a:pt x="638885" y="437216"/>
                  </a:cubicBezTo>
                  <a:cubicBezTo>
                    <a:pt x="642882" y="468222"/>
                    <a:pt x="684978" y="508752"/>
                    <a:pt x="688975" y="539758"/>
                  </a:cubicBezTo>
                  <a:cubicBezTo>
                    <a:pt x="686594" y="559602"/>
                    <a:pt x="698500" y="586589"/>
                    <a:pt x="696119" y="606433"/>
                  </a:cubicBezTo>
                  <a:lnTo>
                    <a:pt x="668569" y="689621"/>
                  </a:lnTo>
                  <a:lnTo>
                    <a:pt x="600230" y="742641"/>
                  </a:lnTo>
                  <a:lnTo>
                    <a:pt x="482600" y="756451"/>
                  </a:lnTo>
                  <a:cubicBezTo>
                    <a:pt x="448178" y="760869"/>
                    <a:pt x="423333" y="764918"/>
                    <a:pt x="393700" y="769151"/>
                  </a:cubicBezTo>
                  <a:lnTo>
                    <a:pt x="330200" y="756451"/>
                  </a:lnTo>
                  <a:lnTo>
                    <a:pt x="215900" y="712001"/>
                  </a:lnTo>
                  <a:lnTo>
                    <a:pt x="152400" y="597701"/>
                  </a:lnTo>
                  <a:lnTo>
                    <a:pt x="114300" y="483401"/>
                  </a:lnTo>
                  <a:lnTo>
                    <a:pt x="107950" y="337351"/>
                  </a:lnTo>
                  <a:lnTo>
                    <a:pt x="82550" y="184951"/>
                  </a:lnTo>
                  <a:lnTo>
                    <a:pt x="101600" y="121451"/>
                  </a:lnTo>
                  <a:lnTo>
                    <a:pt x="172700" y="118268"/>
                  </a:lnTo>
                  <a:cubicBezTo>
                    <a:pt x="218585" y="126209"/>
                    <a:pt x="257328" y="167486"/>
                    <a:pt x="303213" y="175427"/>
                  </a:cubicBezTo>
                  <a:cubicBezTo>
                    <a:pt x="340443" y="194478"/>
                    <a:pt x="291703" y="202812"/>
                    <a:pt x="348456" y="246865"/>
                  </a:cubicBezTo>
                  <a:cubicBezTo>
                    <a:pt x="372268" y="275440"/>
                    <a:pt x="377826" y="338543"/>
                    <a:pt x="427038" y="370690"/>
                  </a:cubicBezTo>
                  <a:cubicBezTo>
                    <a:pt x="456010" y="399662"/>
                    <a:pt x="517129" y="392518"/>
                    <a:pt x="553244" y="404027"/>
                  </a:cubicBezTo>
                  <a:cubicBezTo>
                    <a:pt x="589360" y="415536"/>
                    <a:pt x="620568" y="480293"/>
                    <a:pt x="641350" y="444508"/>
                  </a:cubicBezTo>
                  <a:lnTo>
                    <a:pt x="642220" y="201226"/>
                  </a:lnTo>
                  <a:close/>
                </a:path>
              </a:pathLst>
            </a:custGeom>
            <a:solidFill>
              <a:srgbClr val="FF66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176559AE-FE2C-4B75-BB75-A2CC7A556391}"/>
                </a:ext>
              </a:extLst>
            </p:cNvPr>
            <p:cNvSpPr/>
            <p:nvPr/>
          </p:nvSpPr>
          <p:spPr>
            <a:xfrm>
              <a:off x="5166273" y="3547557"/>
              <a:ext cx="783878" cy="717397"/>
            </a:xfrm>
            <a:custGeom>
              <a:avLst/>
              <a:gdLst>
                <a:gd name="connsiteX0" fmla="*/ 2620 w 791257"/>
                <a:gd name="connsiteY0" fmla="*/ 220084 h 851518"/>
                <a:gd name="connsiteX1" fmla="*/ 55021 w 791257"/>
                <a:gd name="connsiteY1" fmla="*/ 233185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510911 w 791257"/>
                <a:gd name="connsiteY15" fmla="*/ 754576 h 851518"/>
                <a:gd name="connsiteX16" fmla="*/ 487330 w 791257"/>
                <a:gd name="connsiteY16" fmla="*/ 827938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2620 w 791257"/>
                <a:gd name="connsiteY28" fmla="*/ 220084 h 851518"/>
                <a:gd name="connsiteX0" fmla="*/ 2620 w 791257"/>
                <a:gd name="connsiteY0" fmla="*/ 220084 h 851518"/>
                <a:gd name="connsiteX1" fmla="*/ 89014 w 791257"/>
                <a:gd name="connsiteY1" fmla="*/ 250182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510911 w 791257"/>
                <a:gd name="connsiteY15" fmla="*/ 754576 h 851518"/>
                <a:gd name="connsiteX16" fmla="*/ 487330 w 791257"/>
                <a:gd name="connsiteY16" fmla="*/ 827938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2620 w 791257"/>
                <a:gd name="connsiteY28" fmla="*/ 220084 h 851518"/>
                <a:gd name="connsiteX0" fmla="*/ 158986 w 791257"/>
                <a:gd name="connsiteY0" fmla="*/ 311864 h 851518"/>
                <a:gd name="connsiteX1" fmla="*/ 89014 w 791257"/>
                <a:gd name="connsiteY1" fmla="*/ 250182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510911 w 791257"/>
                <a:gd name="connsiteY15" fmla="*/ 754576 h 851518"/>
                <a:gd name="connsiteX16" fmla="*/ 487330 w 791257"/>
                <a:gd name="connsiteY16" fmla="*/ 827938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158986 w 791257"/>
                <a:gd name="connsiteY28" fmla="*/ 311864 h 851518"/>
                <a:gd name="connsiteX0" fmla="*/ 158986 w 791257"/>
                <a:gd name="connsiteY0" fmla="*/ 311864 h 851518"/>
                <a:gd name="connsiteX1" fmla="*/ 78816 w 791257"/>
                <a:gd name="connsiteY1" fmla="*/ 216190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510911 w 791257"/>
                <a:gd name="connsiteY15" fmla="*/ 754576 h 851518"/>
                <a:gd name="connsiteX16" fmla="*/ 487330 w 791257"/>
                <a:gd name="connsiteY16" fmla="*/ 827938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158986 w 791257"/>
                <a:gd name="connsiteY28" fmla="*/ 311864 h 851518"/>
                <a:gd name="connsiteX0" fmla="*/ 189579 w 791257"/>
                <a:gd name="connsiteY0" fmla="*/ 288069 h 851518"/>
                <a:gd name="connsiteX1" fmla="*/ 78816 w 791257"/>
                <a:gd name="connsiteY1" fmla="*/ 216190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510911 w 791257"/>
                <a:gd name="connsiteY15" fmla="*/ 754576 h 851518"/>
                <a:gd name="connsiteX16" fmla="*/ 487330 w 791257"/>
                <a:gd name="connsiteY16" fmla="*/ 827938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189579 w 791257"/>
                <a:gd name="connsiteY28" fmla="*/ 288069 h 851518"/>
                <a:gd name="connsiteX0" fmla="*/ 189579 w 791257"/>
                <a:gd name="connsiteY0" fmla="*/ 288069 h 851518"/>
                <a:gd name="connsiteX1" fmla="*/ 78816 w 791257"/>
                <a:gd name="connsiteY1" fmla="*/ 216190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493915 w 791257"/>
                <a:gd name="connsiteY15" fmla="*/ 564218 h 851518"/>
                <a:gd name="connsiteX16" fmla="*/ 487330 w 791257"/>
                <a:gd name="connsiteY16" fmla="*/ 827938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189579 w 791257"/>
                <a:gd name="connsiteY28" fmla="*/ 288069 h 851518"/>
                <a:gd name="connsiteX0" fmla="*/ 189579 w 791257"/>
                <a:gd name="connsiteY0" fmla="*/ 288069 h 851518"/>
                <a:gd name="connsiteX1" fmla="*/ 78816 w 791257"/>
                <a:gd name="connsiteY1" fmla="*/ 216190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493915 w 791257"/>
                <a:gd name="connsiteY15" fmla="*/ 564218 h 851518"/>
                <a:gd name="connsiteX16" fmla="*/ 405748 w 791257"/>
                <a:gd name="connsiteY16" fmla="*/ 528803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189579 w 791257"/>
                <a:gd name="connsiteY28" fmla="*/ 288069 h 851518"/>
                <a:gd name="connsiteX0" fmla="*/ 189579 w 791257"/>
                <a:gd name="connsiteY0" fmla="*/ 288069 h 851518"/>
                <a:gd name="connsiteX1" fmla="*/ 78816 w 791257"/>
                <a:gd name="connsiteY1" fmla="*/ 216190 h 851518"/>
                <a:gd name="connsiteX2" fmla="*/ 136243 w 791257"/>
                <a:gd name="connsiteY2" fmla="*/ 196504 h 851518"/>
                <a:gd name="connsiteX3" fmla="*/ 290826 w 791257"/>
                <a:gd name="connsiteY3" fmla="*/ 86461 h 851518"/>
                <a:gd name="connsiteX4" fmla="*/ 429689 w 791257"/>
                <a:gd name="connsiteY4" fmla="*/ 0 h 851518"/>
                <a:gd name="connsiteX5" fmla="*/ 573792 w 791257"/>
                <a:gd name="connsiteY5" fmla="*/ 28820 h 851518"/>
                <a:gd name="connsiteX6" fmla="*/ 681215 w 791257"/>
                <a:gd name="connsiteY6" fmla="*/ 120522 h 851518"/>
                <a:gd name="connsiteX7" fmla="*/ 691695 w 791257"/>
                <a:gd name="connsiteY7" fmla="*/ 141483 h 851518"/>
                <a:gd name="connsiteX8" fmla="*/ 749336 w 791257"/>
                <a:gd name="connsiteY8" fmla="*/ 235805 h 851518"/>
                <a:gd name="connsiteX9" fmla="*/ 791257 w 791257"/>
                <a:gd name="connsiteY9" fmla="*/ 361568 h 851518"/>
                <a:gd name="connsiteX10" fmla="*/ 754576 w 791257"/>
                <a:gd name="connsiteY10" fmla="*/ 448029 h 851518"/>
                <a:gd name="connsiteX11" fmla="*/ 736236 w 791257"/>
                <a:gd name="connsiteY11" fmla="*/ 476850 h 851518"/>
                <a:gd name="connsiteX12" fmla="*/ 730996 w 791257"/>
                <a:gd name="connsiteY12" fmla="*/ 487330 h 851518"/>
                <a:gd name="connsiteX13" fmla="*/ 647154 w 791257"/>
                <a:gd name="connsiteY13" fmla="*/ 526631 h 851518"/>
                <a:gd name="connsiteX14" fmla="*/ 539732 w 791257"/>
                <a:gd name="connsiteY14" fmla="*/ 634053 h 851518"/>
                <a:gd name="connsiteX15" fmla="*/ 493915 w 791257"/>
                <a:gd name="connsiteY15" fmla="*/ 564218 h 851518"/>
                <a:gd name="connsiteX16" fmla="*/ 415273 w 791257"/>
                <a:gd name="connsiteY16" fmla="*/ 495465 h 851518"/>
                <a:gd name="connsiteX17" fmla="*/ 450650 w 791257"/>
                <a:gd name="connsiteY17" fmla="*/ 851518 h 851518"/>
                <a:gd name="connsiteX18" fmla="*/ 364188 w 791257"/>
                <a:gd name="connsiteY18" fmla="*/ 812217 h 851518"/>
                <a:gd name="connsiteX19" fmla="*/ 372048 w 791257"/>
                <a:gd name="connsiteY19" fmla="*/ 728376 h 851518"/>
                <a:gd name="connsiteX20" fmla="*/ 364188 w 791257"/>
                <a:gd name="connsiteY20" fmla="*/ 649774 h 851518"/>
                <a:gd name="connsiteX21" fmla="*/ 327507 w 791257"/>
                <a:gd name="connsiteY21" fmla="*/ 597373 h 851518"/>
                <a:gd name="connsiteX22" fmla="*/ 243665 w 791257"/>
                <a:gd name="connsiteY22" fmla="*/ 563312 h 851518"/>
                <a:gd name="connsiteX23" fmla="*/ 196504 w 791257"/>
                <a:gd name="connsiteY23" fmla="*/ 547592 h 851518"/>
                <a:gd name="connsiteX24" fmla="*/ 112662 w 791257"/>
                <a:gd name="connsiteY24" fmla="*/ 521391 h 851518"/>
                <a:gd name="connsiteX25" fmla="*/ 55021 w 791257"/>
                <a:gd name="connsiteY25" fmla="*/ 471610 h 851518"/>
                <a:gd name="connsiteX26" fmla="*/ 2620 w 791257"/>
                <a:gd name="connsiteY26" fmla="*/ 387768 h 851518"/>
                <a:gd name="connsiteX27" fmla="*/ 0 w 791257"/>
                <a:gd name="connsiteY27" fmla="*/ 335367 h 851518"/>
                <a:gd name="connsiteX28" fmla="*/ 189579 w 791257"/>
                <a:gd name="connsiteY28" fmla="*/ 288069 h 851518"/>
                <a:gd name="connsiteX0" fmla="*/ 189579 w 791257"/>
                <a:gd name="connsiteY0" fmla="*/ 288069 h 812217"/>
                <a:gd name="connsiteX1" fmla="*/ 78816 w 791257"/>
                <a:gd name="connsiteY1" fmla="*/ 216190 h 812217"/>
                <a:gd name="connsiteX2" fmla="*/ 136243 w 791257"/>
                <a:gd name="connsiteY2" fmla="*/ 196504 h 812217"/>
                <a:gd name="connsiteX3" fmla="*/ 290826 w 791257"/>
                <a:gd name="connsiteY3" fmla="*/ 86461 h 812217"/>
                <a:gd name="connsiteX4" fmla="*/ 429689 w 791257"/>
                <a:gd name="connsiteY4" fmla="*/ 0 h 812217"/>
                <a:gd name="connsiteX5" fmla="*/ 573792 w 791257"/>
                <a:gd name="connsiteY5" fmla="*/ 28820 h 812217"/>
                <a:gd name="connsiteX6" fmla="*/ 681215 w 791257"/>
                <a:gd name="connsiteY6" fmla="*/ 120522 h 812217"/>
                <a:gd name="connsiteX7" fmla="*/ 691695 w 791257"/>
                <a:gd name="connsiteY7" fmla="*/ 141483 h 812217"/>
                <a:gd name="connsiteX8" fmla="*/ 749336 w 791257"/>
                <a:gd name="connsiteY8" fmla="*/ 235805 h 812217"/>
                <a:gd name="connsiteX9" fmla="*/ 791257 w 791257"/>
                <a:gd name="connsiteY9" fmla="*/ 361568 h 812217"/>
                <a:gd name="connsiteX10" fmla="*/ 754576 w 791257"/>
                <a:gd name="connsiteY10" fmla="*/ 448029 h 812217"/>
                <a:gd name="connsiteX11" fmla="*/ 736236 w 791257"/>
                <a:gd name="connsiteY11" fmla="*/ 476850 h 812217"/>
                <a:gd name="connsiteX12" fmla="*/ 730996 w 791257"/>
                <a:gd name="connsiteY12" fmla="*/ 487330 h 812217"/>
                <a:gd name="connsiteX13" fmla="*/ 647154 w 791257"/>
                <a:gd name="connsiteY13" fmla="*/ 526631 h 812217"/>
                <a:gd name="connsiteX14" fmla="*/ 539732 w 791257"/>
                <a:gd name="connsiteY14" fmla="*/ 634053 h 812217"/>
                <a:gd name="connsiteX15" fmla="*/ 493915 w 791257"/>
                <a:gd name="connsiteY15" fmla="*/ 564218 h 812217"/>
                <a:gd name="connsiteX16" fmla="*/ 415273 w 791257"/>
                <a:gd name="connsiteY16" fmla="*/ 495465 h 812217"/>
                <a:gd name="connsiteX17" fmla="*/ 374450 w 791257"/>
                <a:gd name="connsiteY17" fmla="*/ 420512 h 812217"/>
                <a:gd name="connsiteX18" fmla="*/ 364188 w 791257"/>
                <a:gd name="connsiteY18" fmla="*/ 812217 h 812217"/>
                <a:gd name="connsiteX19" fmla="*/ 372048 w 791257"/>
                <a:gd name="connsiteY19" fmla="*/ 728376 h 812217"/>
                <a:gd name="connsiteX20" fmla="*/ 364188 w 791257"/>
                <a:gd name="connsiteY20" fmla="*/ 649774 h 812217"/>
                <a:gd name="connsiteX21" fmla="*/ 327507 w 791257"/>
                <a:gd name="connsiteY21" fmla="*/ 597373 h 812217"/>
                <a:gd name="connsiteX22" fmla="*/ 243665 w 791257"/>
                <a:gd name="connsiteY22" fmla="*/ 563312 h 812217"/>
                <a:gd name="connsiteX23" fmla="*/ 196504 w 791257"/>
                <a:gd name="connsiteY23" fmla="*/ 547592 h 812217"/>
                <a:gd name="connsiteX24" fmla="*/ 112662 w 791257"/>
                <a:gd name="connsiteY24" fmla="*/ 521391 h 812217"/>
                <a:gd name="connsiteX25" fmla="*/ 55021 w 791257"/>
                <a:gd name="connsiteY25" fmla="*/ 471610 h 812217"/>
                <a:gd name="connsiteX26" fmla="*/ 2620 w 791257"/>
                <a:gd name="connsiteY26" fmla="*/ 387768 h 812217"/>
                <a:gd name="connsiteX27" fmla="*/ 0 w 791257"/>
                <a:gd name="connsiteY27" fmla="*/ 335367 h 812217"/>
                <a:gd name="connsiteX28" fmla="*/ 189579 w 791257"/>
                <a:gd name="connsiteY28" fmla="*/ 288069 h 812217"/>
                <a:gd name="connsiteX0" fmla="*/ 189579 w 791257"/>
                <a:gd name="connsiteY0" fmla="*/ 288069 h 812217"/>
                <a:gd name="connsiteX1" fmla="*/ 78816 w 791257"/>
                <a:gd name="connsiteY1" fmla="*/ 216190 h 812217"/>
                <a:gd name="connsiteX2" fmla="*/ 136243 w 791257"/>
                <a:gd name="connsiteY2" fmla="*/ 196504 h 812217"/>
                <a:gd name="connsiteX3" fmla="*/ 290826 w 791257"/>
                <a:gd name="connsiteY3" fmla="*/ 86461 h 812217"/>
                <a:gd name="connsiteX4" fmla="*/ 429689 w 791257"/>
                <a:gd name="connsiteY4" fmla="*/ 0 h 812217"/>
                <a:gd name="connsiteX5" fmla="*/ 573792 w 791257"/>
                <a:gd name="connsiteY5" fmla="*/ 28820 h 812217"/>
                <a:gd name="connsiteX6" fmla="*/ 681215 w 791257"/>
                <a:gd name="connsiteY6" fmla="*/ 120522 h 812217"/>
                <a:gd name="connsiteX7" fmla="*/ 691695 w 791257"/>
                <a:gd name="connsiteY7" fmla="*/ 141483 h 812217"/>
                <a:gd name="connsiteX8" fmla="*/ 749336 w 791257"/>
                <a:gd name="connsiteY8" fmla="*/ 235805 h 812217"/>
                <a:gd name="connsiteX9" fmla="*/ 791257 w 791257"/>
                <a:gd name="connsiteY9" fmla="*/ 361568 h 812217"/>
                <a:gd name="connsiteX10" fmla="*/ 754576 w 791257"/>
                <a:gd name="connsiteY10" fmla="*/ 448029 h 812217"/>
                <a:gd name="connsiteX11" fmla="*/ 736236 w 791257"/>
                <a:gd name="connsiteY11" fmla="*/ 476850 h 812217"/>
                <a:gd name="connsiteX12" fmla="*/ 730996 w 791257"/>
                <a:gd name="connsiteY12" fmla="*/ 487330 h 812217"/>
                <a:gd name="connsiteX13" fmla="*/ 647154 w 791257"/>
                <a:gd name="connsiteY13" fmla="*/ 526631 h 812217"/>
                <a:gd name="connsiteX14" fmla="*/ 539732 w 791257"/>
                <a:gd name="connsiteY14" fmla="*/ 634053 h 812217"/>
                <a:gd name="connsiteX15" fmla="*/ 493915 w 791257"/>
                <a:gd name="connsiteY15" fmla="*/ 564218 h 812217"/>
                <a:gd name="connsiteX16" fmla="*/ 458136 w 791257"/>
                <a:gd name="connsiteY16" fmla="*/ 488322 h 812217"/>
                <a:gd name="connsiteX17" fmla="*/ 374450 w 791257"/>
                <a:gd name="connsiteY17" fmla="*/ 420512 h 812217"/>
                <a:gd name="connsiteX18" fmla="*/ 364188 w 791257"/>
                <a:gd name="connsiteY18" fmla="*/ 812217 h 812217"/>
                <a:gd name="connsiteX19" fmla="*/ 372048 w 791257"/>
                <a:gd name="connsiteY19" fmla="*/ 728376 h 812217"/>
                <a:gd name="connsiteX20" fmla="*/ 364188 w 791257"/>
                <a:gd name="connsiteY20" fmla="*/ 649774 h 812217"/>
                <a:gd name="connsiteX21" fmla="*/ 327507 w 791257"/>
                <a:gd name="connsiteY21" fmla="*/ 597373 h 812217"/>
                <a:gd name="connsiteX22" fmla="*/ 243665 w 791257"/>
                <a:gd name="connsiteY22" fmla="*/ 563312 h 812217"/>
                <a:gd name="connsiteX23" fmla="*/ 196504 w 791257"/>
                <a:gd name="connsiteY23" fmla="*/ 547592 h 812217"/>
                <a:gd name="connsiteX24" fmla="*/ 112662 w 791257"/>
                <a:gd name="connsiteY24" fmla="*/ 521391 h 812217"/>
                <a:gd name="connsiteX25" fmla="*/ 55021 w 791257"/>
                <a:gd name="connsiteY25" fmla="*/ 471610 h 812217"/>
                <a:gd name="connsiteX26" fmla="*/ 2620 w 791257"/>
                <a:gd name="connsiteY26" fmla="*/ 387768 h 812217"/>
                <a:gd name="connsiteX27" fmla="*/ 0 w 791257"/>
                <a:gd name="connsiteY27" fmla="*/ 335367 h 812217"/>
                <a:gd name="connsiteX28" fmla="*/ 189579 w 791257"/>
                <a:gd name="connsiteY28" fmla="*/ 288069 h 812217"/>
                <a:gd name="connsiteX0" fmla="*/ 186959 w 788637"/>
                <a:gd name="connsiteY0" fmla="*/ 288069 h 812217"/>
                <a:gd name="connsiteX1" fmla="*/ 76196 w 788637"/>
                <a:gd name="connsiteY1" fmla="*/ 216190 h 812217"/>
                <a:gd name="connsiteX2" fmla="*/ 133623 w 788637"/>
                <a:gd name="connsiteY2" fmla="*/ 196504 h 812217"/>
                <a:gd name="connsiteX3" fmla="*/ 288206 w 788637"/>
                <a:gd name="connsiteY3" fmla="*/ 86461 h 812217"/>
                <a:gd name="connsiteX4" fmla="*/ 427069 w 788637"/>
                <a:gd name="connsiteY4" fmla="*/ 0 h 812217"/>
                <a:gd name="connsiteX5" fmla="*/ 571172 w 788637"/>
                <a:gd name="connsiteY5" fmla="*/ 28820 h 812217"/>
                <a:gd name="connsiteX6" fmla="*/ 678595 w 788637"/>
                <a:gd name="connsiteY6" fmla="*/ 120522 h 812217"/>
                <a:gd name="connsiteX7" fmla="*/ 689075 w 788637"/>
                <a:gd name="connsiteY7" fmla="*/ 141483 h 812217"/>
                <a:gd name="connsiteX8" fmla="*/ 746716 w 788637"/>
                <a:gd name="connsiteY8" fmla="*/ 235805 h 812217"/>
                <a:gd name="connsiteX9" fmla="*/ 788637 w 788637"/>
                <a:gd name="connsiteY9" fmla="*/ 361568 h 812217"/>
                <a:gd name="connsiteX10" fmla="*/ 751956 w 788637"/>
                <a:gd name="connsiteY10" fmla="*/ 448029 h 812217"/>
                <a:gd name="connsiteX11" fmla="*/ 733616 w 788637"/>
                <a:gd name="connsiteY11" fmla="*/ 476850 h 812217"/>
                <a:gd name="connsiteX12" fmla="*/ 728376 w 788637"/>
                <a:gd name="connsiteY12" fmla="*/ 487330 h 812217"/>
                <a:gd name="connsiteX13" fmla="*/ 644534 w 788637"/>
                <a:gd name="connsiteY13" fmla="*/ 526631 h 812217"/>
                <a:gd name="connsiteX14" fmla="*/ 537112 w 788637"/>
                <a:gd name="connsiteY14" fmla="*/ 634053 h 812217"/>
                <a:gd name="connsiteX15" fmla="*/ 491295 w 788637"/>
                <a:gd name="connsiteY15" fmla="*/ 564218 h 812217"/>
                <a:gd name="connsiteX16" fmla="*/ 455516 w 788637"/>
                <a:gd name="connsiteY16" fmla="*/ 488322 h 812217"/>
                <a:gd name="connsiteX17" fmla="*/ 371830 w 788637"/>
                <a:gd name="connsiteY17" fmla="*/ 420512 h 812217"/>
                <a:gd name="connsiteX18" fmla="*/ 361568 w 788637"/>
                <a:gd name="connsiteY18" fmla="*/ 812217 h 812217"/>
                <a:gd name="connsiteX19" fmla="*/ 369428 w 788637"/>
                <a:gd name="connsiteY19" fmla="*/ 728376 h 812217"/>
                <a:gd name="connsiteX20" fmla="*/ 361568 w 788637"/>
                <a:gd name="connsiteY20" fmla="*/ 649774 h 812217"/>
                <a:gd name="connsiteX21" fmla="*/ 324887 w 788637"/>
                <a:gd name="connsiteY21" fmla="*/ 597373 h 812217"/>
                <a:gd name="connsiteX22" fmla="*/ 241045 w 788637"/>
                <a:gd name="connsiteY22" fmla="*/ 563312 h 812217"/>
                <a:gd name="connsiteX23" fmla="*/ 193884 w 788637"/>
                <a:gd name="connsiteY23" fmla="*/ 547592 h 812217"/>
                <a:gd name="connsiteX24" fmla="*/ 110042 w 788637"/>
                <a:gd name="connsiteY24" fmla="*/ 521391 h 812217"/>
                <a:gd name="connsiteX25" fmla="*/ 52401 w 788637"/>
                <a:gd name="connsiteY25" fmla="*/ 471610 h 812217"/>
                <a:gd name="connsiteX26" fmla="*/ 0 w 788637"/>
                <a:gd name="connsiteY26" fmla="*/ 387768 h 812217"/>
                <a:gd name="connsiteX27" fmla="*/ 256936 w 788637"/>
                <a:gd name="connsiteY27" fmla="*/ 335367 h 812217"/>
                <a:gd name="connsiteX28" fmla="*/ 186959 w 788637"/>
                <a:gd name="connsiteY28" fmla="*/ 288069 h 812217"/>
                <a:gd name="connsiteX0" fmla="*/ 110759 w 788637"/>
                <a:gd name="connsiteY0" fmla="*/ 249969 h 812217"/>
                <a:gd name="connsiteX1" fmla="*/ 76196 w 788637"/>
                <a:gd name="connsiteY1" fmla="*/ 216190 h 812217"/>
                <a:gd name="connsiteX2" fmla="*/ 133623 w 788637"/>
                <a:gd name="connsiteY2" fmla="*/ 196504 h 812217"/>
                <a:gd name="connsiteX3" fmla="*/ 288206 w 788637"/>
                <a:gd name="connsiteY3" fmla="*/ 86461 h 812217"/>
                <a:gd name="connsiteX4" fmla="*/ 427069 w 788637"/>
                <a:gd name="connsiteY4" fmla="*/ 0 h 812217"/>
                <a:gd name="connsiteX5" fmla="*/ 571172 w 788637"/>
                <a:gd name="connsiteY5" fmla="*/ 28820 h 812217"/>
                <a:gd name="connsiteX6" fmla="*/ 678595 w 788637"/>
                <a:gd name="connsiteY6" fmla="*/ 120522 h 812217"/>
                <a:gd name="connsiteX7" fmla="*/ 689075 w 788637"/>
                <a:gd name="connsiteY7" fmla="*/ 141483 h 812217"/>
                <a:gd name="connsiteX8" fmla="*/ 746716 w 788637"/>
                <a:gd name="connsiteY8" fmla="*/ 235805 h 812217"/>
                <a:gd name="connsiteX9" fmla="*/ 788637 w 788637"/>
                <a:gd name="connsiteY9" fmla="*/ 361568 h 812217"/>
                <a:gd name="connsiteX10" fmla="*/ 751956 w 788637"/>
                <a:gd name="connsiteY10" fmla="*/ 448029 h 812217"/>
                <a:gd name="connsiteX11" fmla="*/ 733616 w 788637"/>
                <a:gd name="connsiteY11" fmla="*/ 476850 h 812217"/>
                <a:gd name="connsiteX12" fmla="*/ 728376 w 788637"/>
                <a:gd name="connsiteY12" fmla="*/ 487330 h 812217"/>
                <a:gd name="connsiteX13" fmla="*/ 644534 w 788637"/>
                <a:gd name="connsiteY13" fmla="*/ 526631 h 812217"/>
                <a:gd name="connsiteX14" fmla="*/ 537112 w 788637"/>
                <a:gd name="connsiteY14" fmla="*/ 634053 h 812217"/>
                <a:gd name="connsiteX15" fmla="*/ 491295 w 788637"/>
                <a:gd name="connsiteY15" fmla="*/ 564218 h 812217"/>
                <a:gd name="connsiteX16" fmla="*/ 455516 w 788637"/>
                <a:gd name="connsiteY16" fmla="*/ 488322 h 812217"/>
                <a:gd name="connsiteX17" fmla="*/ 371830 w 788637"/>
                <a:gd name="connsiteY17" fmla="*/ 420512 h 812217"/>
                <a:gd name="connsiteX18" fmla="*/ 361568 w 788637"/>
                <a:gd name="connsiteY18" fmla="*/ 812217 h 812217"/>
                <a:gd name="connsiteX19" fmla="*/ 369428 w 788637"/>
                <a:gd name="connsiteY19" fmla="*/ 728376 h 812217"/>
                <a:gd name="connsiteX20" fmla="*/ 361568 w 788637"/>
                <a:gd name="connsiteY20" fmla="*/ 649774 h 812217"/>
                <a:gd name="connsiteX21" fmla="*/ 324887 w 788637"/>
                <a:gd name="connsiteY21" fmla="*/ 597373 h 812217"/>
                <a:gd name="connsiteX22" fmla="*/ 241045 w 788637"/>
                <a:gd name="connsiteY22" fmla="*/ 563312 h 812217"/>
                <a:gd name="connsiteX23" fmla="*/ 193884 w 788637"/>
                <a:gd name="connsiteY23" fmla="*/ 547592 h 812217"/>
                <a:gd name="connsiteX24" fmla="*/ 110042 w 788637"/>
                <a:gd name="connsiteY24" fmla="*/ 521391 h 812217"/>
                <a:gd name="connsiteX25" fmla="*/ 52401 w 788637"/>
                <a:gd name="connsiteY25" fmla="*/ 471610 h 812217"/>
                <a:gd name="connsiteX26" fmla="*/ 0 w 788637"/>
                <a:gd name="connsiteY26" fmla="*/ 387768 h 812217"/>
                <a:gd name="connsiteX27" fmla="*/ 256936 w 788637"/>
                <a:gd name="connsiteY27" fmla="*/ 335367 h 812217"/>
                <a:gd name="connsiteX28" fmla="*/ 110759 w 788637"/>
                <a:gd name="connsiteY28" fmla="*/ 249969 h 812217"/>
                <a:gd name="connsiteX0" fmla="*/ 58358 w 736236"/>
                <a:gd name="connsiteY0" fmla="*/ 249969 h 812217"/>
                <a:gd name="connsiteX1" fmla="*/ 23795 w 736236"/>
                <a:gd name="connsiteY1" fmla="*/ 216190 h 812217"/>
                <a:gd name="connsiteX2" fmla="*/ 81222 w 736236"/>
                <a:gd name="connsiteY2" fmla="*/ 196504 h 812217"/>
                <a:gd name="connsiteX3" fmla="*/ 235805 w 736236"/>
                <a:gd name="connsiteY3" fmla="*/ 86461 h 812217"/>
                <a:gd name="connsiteX4" fmla="*/ 374668 w 736236"/>
                <a:gd name="connsiteY4" fmla="*/ 0 h 812217"/>
                <a:gd name="connsiteX5" fmla="*/ 518771 w 736236"/>
                <a:gd name="connsiteY5" fmla="*/ 28820 h 812217"/>
                <a:gd name="connsiteX6" fmla="*/ 626194 w 736236"/>
                <a:gd name="connsiteY6" fmla="*/ 120522 h 812217"/>
                <a:gd name="connsiteX7" fmla="*/ 636674 w 736236"/>
                <a:gd name="connsiteY7" fmla="*/ 141483 h 812217"/>
                <a:gd name="connsiteX8" fmla="*/ 694315 w 736236"/>
                <a:gd name="connsiteY8" fmla="*/ 235805 h 812217"/>
                <a:gd name="connsiteX9" fmla="*/ 736236 w 736236"/>
                <a:gd name="connsiteY9" fmla="*/ 361568 h 812217"/>
                <a:gd name="connsiteX10" fmla="*/ 699555 w 736236"/>
                <a:gd name="connsiteY10" fmla="*/ 448029 h 812217"/>
                <a:gd name="connsiteX11" fmla="*/ 681215 w 736236"/>
                <a:gd name="connsiteY11" fmla="*/ 476850 h 812217"/>
                <a:gd name="connsiteX12" fmla="*/ 675975 w 736236"/>
                <a:gd name="connsiteY12" fmla="*/ 487330 h 812217"/>
                <a:gd name="connsiteX13" fmla="*/ 592133 w 736236"/>
                <a:gd name="connsiteY13" fmla="*/ 526631 h 812217"/>
                <a:gd name="connsiteX14" fmla="*/ 484711 w 736236"/>
                <a:gd name="connsiteY14" fmla="*/ 634053 h 812217"/>
                <a:gd name="connsiteX15" fmla="*/ 438894 w 736236"/>
                <a:gd name="connsiteY15" fmla="*/ 564218 h 812217"/>
                <a:gd name="connsiteX16" fmla="*/ 403115 w 736236"/>
                <a:gd name="connsiteY16" fmla="*/ 488322 h 812217"/>
                <a:gd name="connsiteX17" fmla="*/ 319429 w 736236"/>
                <a:gd name="connsiteY17" fmla="*/ 420512 h 812217"/>
                <a:gd name="connsiteX18" fmla="*/ 309167 w 736236"/>
                <a:gd name="connsiteY18" fmla="*/ 812217 h 812217"/>
                <a:gd name="connsiteX19" fmla="*/ 317027 w 736236"/>
                <a:gd name="connsiteY19" fmla="*/ 728376 h 812217"/>
                <a:gd name="connsiteX20" fmla="*/ 309167 w 736236"/>
                <a:gd name="connsiteY20" fmla="*/ 649774 h 812217"/>
                <a:gd name="connsiteX21" fmla="*/ 272486 w 736236"/>
                <a:gd name="connsiteY21" fmla="*/ 597373 h 812217"/>
                <a:gd name="connsiteX22" fmla="*/ 188644 w 736236"/>
                <a:gd name="connsiteY22" fmla="*/ 563312 h 812217"/>
                <a:gd name="connsiteX23" fmla="*/ 141483 w 736236"/>
                <a:gd name="connsiteY23" fmla="*/ 547592 h 812217"/>
                <a:gd name="connsiteX24" fmla="*/ 57641 w 736236"/>
                <a:gd name="connsiteY24" fmla="*/ 521391 h 812217"/>
                <a:gd name="connsiteX25" fmla="*/ 0 w 736236"/>
                <a:gd name="connsiteY25" fmla="*/ 471610 h 812217"/>
                <a:gd name="connsiteX26" fmla="*/ 271449 w 736236"/>
                <a:gd name="connsiteY26" fmla="*/ 380624 h 812217"/>
                <a:gd name="connsiteX27" fmla="*/ 204535 w 736236"/>
                <a:gd name="connsiteY27" fmla="*/ 335367 h 812217"/>
                <a:gd name="connsiteX28" fmla="*/ 58358 w 736236"/>
                <a:gd name="connsiteY28" fmla="*/ 249969 h 812217"/>
                <a:gd name="connsiteX0" fmla="*/ 34563 w 712441"/>
                <a:gd name="connsiteY0" fmla="*/ 249969 h 812217"/>
                <a:gd name="connsiteX1" fmla="*/ 0 w 712441"/>
                <a:gd name="connsiteY1" fmla="*/ 216190 h 812217"/>
                <a:gd name="connsiteX2" fmla="*/ 57427 w 712441"/>
                <a:gd name="connsiteY2" fmla="*/ 196504 h 812217"/>
                <a:gd name="connsiteX3" fmla="*/ 212010 w 712441"/>
                <a:gd name="connsiteY3" fmla="*/ 86461 h 812217"/>
                <a:gd name="connsiteX4" fmla="*/ 350873 w 712441"/>
                <a:gd name="connsiteY4" fmla="*/ 0 h 812217"/>
                <a:gd name="connsiteX5" fmla="*/ 494976 w 712441"/>
                <a:gd name="connsiteY5" fmla="*/ 28820 h 812217"/>
                <a:gd name="connsiteX6" fmla="*/ 602399 w 712441"/>
                <a:gd name="connsiteY6" fmla="*/ 120522 h 812217"/>
                <a:gd name="connsiteX7" fmla="*/ 612879 w 712441"/>
                <a:gd name="connsiteY7" fmla="*/ 141483 h 812217"/>
                <a:gd name="connsiteX8" fmla="*/ 670520 w 712441"/>
                <a:gd name="connsiteY8" fmla="*/ 235805 h 812217"/>
                <a:gd name="connsiteX9" fmla="*/ 712441 w 712441"/>
                <a:gd name="connsiteY9" fmla="*/ 361568 h 812217"/>
                <a:gd name="connsiteX10" fmla="*/ 675760 w 712441"/>
                <a:gd name="connsiteY10" fmla="*/ 448029 h 812217"/>
                <a:gd name="connsiteX11" fmla="*/ 657420 w 712441"/>
                <a:gd name="connsiteY11" fmla="*/ 476850 h 812217"/>
                <a:gd name="connsiteX12" fmla="*/ 652180 w 712441"/>
                <a:gd name="connsiteY12" fmla="*/ 487330 h 812217"/>
                <a:gd name="connsiteX13" fmla="*/ 568338 w 712441"/>
                <a:gd name="connsiteY13" fmla="*/ 526631 h 812217"/>
                <a:gd name="connsiteX14" fmla="*/ 460916 w 712441"/>
                <a:gd name="connsiteY14" fmla="*/ 634053 h 812217"/>
                <a:gd name="connsiteX15" fmla="*/ 415099 w 712441"/>
                <a:gd name="connsiteY15" fmla="*/ 564218 h 812217"/>
                <a:gd name="connsiteX16" fmla="*/ 379320 w 712441"/>
                <a:gd name="connsiteY16" fmla="*/ 488322 h 812217"/>
                <a:gd name="connsiteX17" fmla="*/ 295634 w 712441"/>
                <a:gd name="connsiteY17" fmla="*/ 420512 h 812217"/>
                <a:gd name="connsiteX18" fmla="*/ 285372 w 712441"/>
                <a:gd name="connsiteY18" fmla="*/ 812217 h 812217"/>
                <a:gd name="connsiteX19" fmla="*/ 293232 w 712441"/>
                <a:gd name="connsiteY19" fmla="*/ 728376 h 812217"/>
                <a:gd name="connsiteX20" fmla="*/ 285372 w 712441"/>
                <a:gd name="connsiteY20" fmla="*/ 649774 h 812217"/>
                <a:gd name="connsiteX21" fmla="*/ 248691 w 712441"/>
                <a:gd name="connsiteY21" fmla="*/ 597373 h 812217"/>
                <a:gd name="connsiteX22" fmla="*/ 164849 w 712441"/>
                <a:gd name="connsiteY22" fmla="*/ 563312 h 812217"/>
                <a:gd name="connsiteX23" fmla="*/ 117688 w 712441"/>
                <a:gd name="connsiteY23" fmla="*/ 547592 h 812217"/>
                <a:gd name="connsiteX24" fmla="*/ 33846 w 712441"/>
                <a:gd name="connsiteY24" fmla="*/ 521391 h 812217"/>
                <a:gd name="connsiteX25" fmla="*/ 271480 w 712441"/>
                <a:gd name="connsiteY25" fmla="*/ 402554 h 812217"/>
                <a:gd name="connsiteX26" fmla="*/ 247654 w 712441"/>
                <a:gd name="connsiteY26" fmla="*/ 380624 h 812217"/>
                <a:gd name="connsiteX27" fmla="*/ 180740 w 712441"/>
                <a:gd name="connsiteY27" fmla="*/ 335367 h 812217"/>
                <a:gd name="connsiteX28" fmla="*/ 34563 w 712441"/>
                <a:gd name="connsiteY28" fmla="*/ 249969 h 812217"/>
                <a:gd name="connsiteX0" fmla="*/ 34563 w 712441"/>
                <a:gd name="connsiteY0" fmla="*/ 249969 h 812217"/>
                <a:gd name="connsiteX1" fmla="*/ 0 w 712441"/>
                <a:gd name="connsiteY1" fmla="*/ 216190 h 812217"/>
                <a:gd name="connsiteX2" fmla="*/ 57427 w 712441"/>
                <a:gd name="connsiteY2" fmla="*/ 196504 h 812217"/>
                <a:gd name="connsiteX3" fmla="*/ 212010 w 712441"/>
                <a:gd name="connsiteY3" fmla="*/ 86461 h 812217"/>
                <a:gd name="connsiteX4" fmla="*/ 350873 w 712441"/>
                <a:gd name="connsiteY4" fmla="*/ 0 h 812217"/>
                <a:gd name="connsiteX5" fmla="*/ 494976 w 712441"/>
                <a:gd name="connsiteY5" fmla="*/ 28820 h 812217"/>
                <a:gd name="connsiteX6" fmla="*/ 602399 w 712441"/>
                <a:gd name="connsiteY6" fmla="*/ 120522 h 812217"/>
                <a:gd name="connsiteX7" fmla="*/ 612879 w 712441"/>
                <a:gd name="connsiteY7" fmla="*/ 141483 h 812217"/>
                <a:gd name="connsiteX8" fmla="*/ 670520 w 712441"/>
                <a:gd name="connsiteY8" fmla="*/ 235805 h 812217"/>
                <a:gd name="connsiteX9" fmla="*/ 712441 w 712441"/>
                <a:gd name="connsiteY9" fmla="*/ 361568 h 812217"/>
                <a:gd name="connsiteX10" fmla="*/ 675760 w 712441"/>
                <a:gd name="connsiteY10" fmla="*/ 448029 h 812217"/>
                <a:gd name="connsiteX11" fmla="*/ 657420 w 712441"/>
                <a:gd name="connsiteY11" fmla="*/ 476850 h 812217"/>
                <a:gd name="connsiteX12" fmla="*/ 652180 w 712441"/>
                <a:gd name="connsiteY12" fmla="*/ 487330 h 812217"/>
                <a:gd name="connsiteX13" fmla="*/ 568338 w 712441"/>
                <a:gd name="connsiteY13" fmla="*/ 526631 h 812217"/>
                <a:gd name="connsiteX14" fmla="*/ 460916 w 712441"/>
                <a:gd name="connsiteY14" fmla="*/ 634053 h 812217"/>
                <a:gd name="connsiteX15" fmla="*/ 415099 w 712441"/>
                <a:gd name="connsiteY15" fmla="*/ 564218 h 812217"/>
                <a:gd name="connsiteX16" fmla="*/ 379320 w 712441"/>
                <a:gd name="connsiteY16" fmla="*/ 488322 h 812217"/>
                <a:gd name="connsiteX17" fmla="*/ 295634 w 712441"/>
                <a:gd name="connsiteY17" fmla="*/ 420512 h 812217"/>
                <a:gd name="connsiteX18" fmla="*/ 285372 w 712441"/>
                <a:gd name="connsiteY18" fmla="*/ 812217 h 812217"/>
                <a:gd name="connsiteX19" fmla="*/ 293232 w 712441"/>
                <a:gd name="connsiteY19" fmla="*/ 728376 h 812217"/>
                <a:gd name="connsiteX20" fmla="*/ 285372 w 712441"/>
                <a:gd name="connsiteY20" fmla="*/ 649774 h 812217"/>
                <a:gd name="connsiteX21" fmla="*/ 248691 w 712441"/>
                <a:gd name="connsiteY21" fmla="*/ 597373 h 812217"/>
                <a:gd name="connsiteX22" fmla="*/ 164849 w 712441"/>
                <a:gd name="connsiteY22" fmla="*/ 563312 h 812217"/>
                <a:gd name="connsiteX23" fmla="*/ 117688 w 712441"/>
                <a:gd name="connsiteY23" fmla="*/ 547592 h 812217"/>
                <a:gd name="connsiteX24" fmla="*/ 271480 w 712441"/>
                <a:gd name="connsiteY24" fmla="*/ 402554 h 812217"/>
                <a:gd name="connsiteX25" fmla="*/ 247654 w 712441"/>
                <a:gd name="connsiteY25" fmla="*/ 380624 h 812217"/>
                <a:gd name="connsiteX26" fmla="*/ 180740 w 712441"/>
                <a:gd name="connsiteY26" fmla="*/ 335367 h 812217"/>
                <a:gd name="connsiteX27" fmla="*/ 34563 w 712441"/>
                <a:gd name="connsiteY27" fmla="*/ 249969 h 812217"/>
                <a:gd name="connsiteX0" fmla="*/ 34563 w 712441"/>
                <a:gd name="connsiteY0" fmla="*/ 249969 h 812217"/>
                <a:gd name="connsiteX1" fmla="*/ 0 w 712441"/>
                <a:gd name="connsiteY1" fmla="*/ 216190 h 812217"/>
                <a:gd name="connsiteX2" fmla="*/ 57427 w 712441"/>
                <a:gd name="connsiteY2" fmla="*/ 196504 h 812217"/>
                <a:gd name="connsiteX3" fmla="*/ 212010 w 712441"/>
                <a:gd name="connsiteY3" fmla="*/ 86461 h 812217"/>
                <a:gd name="connsiteX4" fmla="*/ 350873 w 712441"/>
                <a:gd name="connsiteY4" fmla="*/ 0 h 812217"/>
                <a:gd name="connsiteX5" fmla="*/ 494976 w 712441"/>
                <a:gd name="connsiteY5" fmla="*/ 28820 h 812217"/>
                <a:gd name="connsiteX6" fmla="*/ 602399 w 712441"/>
                <a:gd name="connsiteY6" fmla="*/ 120522 h 812217"/>
                <a:gd name="connsiteX7" fmla="*/ 612879 w 712441"/>
                <a:gd name="connsiteY7" fmla="*/ 141483 h 812217"/>
                <a:gd name="connsiteX8" fmla="*/ 670520 w 712441"/>
                <a:gd name="connsiteY8" fmla="*/ 235805 h 812217"/>
                <a:gd name="connsiteX9" fmla="*/ 712441 w 712441"/>
                <a:gd name="connsiteY9" fmla="*/ 361568 h 812217"/>
                <a:gd name="connsiteX10" fmla="*/ 675760 w 712441"/>
                <a:gd name="connsiteY10" fmla="*/ 448029 h 812217"/>
                <a:gd name="connsiteX11" fmla="*/ 657420 w 712441"/>
                <a:gd name="connsiteY11" fmla="*/ 476850 h 812217"/>
                <a:gd name="connsiteX12" fmla="*/ 652180 w 712441"/>
                <a:gd name="connsiteY12" fmla="*/ 487330 h 812217"/>
                <a:gd name="connsiteX13" fmla="*/ 568338 w 712441"/>
                <a:gd name="connsiteY13" fmla="*/ 526631 h 812217"/>
                <a:gd name="connsiteX14" fmla="*/ 460916 w 712441"/>
                <a:gd name="connsiteY14" fmla="*/ 634053 h 812217"/>
                <a:gd name="connsiteX15" fmla="*/ 415099 w 712441"/>
                <a:gd name="connsiteY15" fmla="*/ 564218 h 812217"/>
                <a:gd name="connsiteX16" fmla="*/ 379320 w 712441"/>
                <a:gd name="connsiteY16" fmla="*/ 488322 h 812217"/>
                <a:gd name="connsiteX17" fmla="*/ 295634 w 712441"/>
                <a:gd name="connsiteY17" fmla="*/ 420512 h 812217"/>
                <a:gd name="connsiteX18" fmla="*/ 285372 w 712441"/>
                <a:gd name="connsiteY18" fmla="*/ 812217 h 812217"/>
                <a:gd name="connsiteX19" fmla="*/ 293232 w 712441"/>
                <a:gd name="connsiteY19" fmla="*/ 728376 h 812217"/>
                <a:gd name="connsiteX20" fmla="*/ 285372 w 712441"/>
                <a:gd name="connsiteY20" fmla="*/ 649774 h 812217"/>
                <a:gd name="connsiteX21" fmla="*/ 248691 w 712441"/>
                <a:gd name="connsiteY21" fmla="*/ 597373 h 812217"/>
                <a:gd name="connsiteX22" fmla="*/ 164849 w 712441"/>
                <a:gd name="connsiteY22" fmla="*/ 563312 h 812217"/>
                <a:gd name="connsiteX23" fmla="*/ 271480 w 712441"/>
                <a:gd name="connsiteY23" fmla="*/ 402554 h 812217"/>
                <a:gd name="connsiteX24" fmla="*/ 247654 w 712441"/>
                <a:gd name="connsiteY24" fmla="*/ 380624 h 812217"/>
                <a:gd name="connsiteX25" fmla="*/ 180740 w 712441"/>
                <a:gd name="connsiteY25" fmla="*/ 335367 h 812217"/>
                <a:gd name="connsiteX26" fmla="*/ 34563 w 712441"/>
                <a:gd name="connsiteY26" fmla="*/ 249969 h 812217"/>
                <a:gd name="connsiteX0" fmla="*/ 34563 w 712441"/>
                <a:gd name="connsiteY0" fmla="*/ 249969 h 812217"/>
                <a:gd name="connsiteX1" fmla="*/ 0 w 712441"/>
                <a:gd name="connsiteY1" fmla="*/ 216190 h 812217"/>
                <a:gd name="connsiteX2" fmla="*/ 57427 w 712441"/>
                <a:gd name="connsiteY2" fmla="*/ 196504 h 812217"/>
                <a:gd name="connsiteX3" fmla="*/ 212010 w 712441"/>
                <a:gd name="connsiteY3" fmla="*/ 86461 h 812217"/>
                <a:gd name="connsiteX4" fmla="*/ 350873 w 712441"/>
                <a:gd name="connsiteY4" fmla="*/ 0 h 812217"/>
                <a:gd name="connsiteX5" fmla="*/ 494976 w 712441"/>
                <a:gd name="connsiteY5" fmla="*/ 28820 h 812217"/>
                <a:gd name="connsiteX6" fmla="*/ 602399 w 712441"/>
                <a:gd name="connsiteY6" fmla="*/ 120522 h 812217"/>
                <a:gd name="connsiteX7" fmla="*/ 612879 w 712441"/>
                <a:gd name="connsiteY7" fmla="*/ 141483 h 812217"/>
                <a:gd name="connsiteX8" fmla="*/ 670520 w 712441"/>
                <a:gd name="connsiteY8" fmla="*/ 235805 h 812217"/>
                <a:gd name="connsiteX9" fmla="*/ 712441 w 712441"/>
                <a:gd name="connsiteY9" fmla="*/ 361568 h 812217"/>
                <a:gd name="connsiteX10" fmla="*/ 675760 w 712441"/>
                <a:gd name="connsiteY10" fmla="*/ 448029 h 812217"/>
                <a:gd name="connsiteX11" fmla="*/ 657420 w 712441"/>
                <a:gd name="connsiteY11" fmla="*/ 476850 h 812217"/>
                <a:gd name="connsiteX12" fmla="*/ 652180 w 712441"/>
                <a:gd name="connsiteY12" fmla="*/ 487330 h 812217"/>
                <a:gd name="connsiteX13" fmla="*/ 568338 w 712441"/>
                <a:gd name="connsiteY13" fmla="*/ 526631 h 812217"/>
                <a:gd name="connsiteX14" fmla="*/ 460916 w 712441"/>
                <a:gd name="connsiteY14" fmla="*/ 634053 h 812217"/>
                <a:gd name="connsiteX15" fmla="*/ 415099 w 712441"/>
                <a:gd name="connsiteY15" fmla="*/ 564218 h 812217"/>
                <a:gd name="connsiteX16" fmla="*/ 379320 w 712441"/>
                <a:gd name="connsiteY16" fmla="*/ 488322 h 812217"/>
                <a:gd name="connsiteX17" fmla="*/ 295634 w 712441"/>
                <a:gd name="connsiteY17" fmla="*/ 420512 h 812217"/>
                <a:gd name="connsiteX18" fmla="*/ 285372 w 712441"/>
                <a:gd name="connsiteY18" fmla="*/ 812217 h 812217"/>
                <a:gd name="connsiteX19" fmla="*/ 293232 w 712441"/>
                <a:gd name="connsiteY19" fmla="*/ 728376 h 812217"/>
                <a:gd name="connsiteX20" fmla="*/ 285372 w 712441"/>
                <a:gd name="connsiteY20" fmla="*/ 649774 h 812217"/>
                <a:gd name="connsiteX21" fmla="*/ 248691 w 712441"/>
                <a:gd name="connsiteY21" fmla="*/ 597373 h 812217"/>
                <a:gd name="connsiteX22" fmla="*/ 271480 w 712441"/>
                <a:gd name="connsiteY22" fmla="*/ 402554 h 812217"/>
                <a:gd name="connsiteX23" fmla="*/ 247654 w 712441"/>
                <a:gd name="connsiteY23" fmla="*/ 380624 h 812217"/>
                <a:gd name="connsiteX24" fmla="*/ 180740 w 712441"/>
                <a:gd name="connsiteY24" fmla="*/ 335367 h 812217"/>
                <a:gd name="connsiteX25" fmla="*/ 34563 w 712441"/>
                <a:gd name="connsiteY25" fmla="*/ 249969 h 812217"/>
                <a:gd name="connsiteX0" fmla="*/ 34563 w 712441"/>
                <a:gd name="connsiteY0" fmla="*/ 249969 h 812217"/>
                <a:gd name="connsiteX1" fmla="*/ 0 w 712441"/>
                <a:gd name="connsiteY1" fmla="*/ 216190 h 812217"/>
                <a:gd name="connsiteX2" fmla="*/ 57427 w 712441"/>
                <a:gd name="connsiteY2" fmla="*/ 196504 h 812217"/>
                <a:gd name="connsiteX3" fmla="*/ 212010 w 712441"/>
                <a:gd name="connsiteY3" fmla="*/ 86461 h 812217"/>
                <a:gd name="connsiteX4" fmla="*/ 350873 w 712441"/>
                <a:gd name="connsiteY4" fmla="*/ 0 h 812217"/>
                <a:gd name="connsiteX5" fmla="*/ 494976 w 712441"/>
                <a:gd name="connsiteY5" fmla="*/ 28820 h 812217"/>
                <a:gd name="connsiteX6" fmla="*/ 602399 w 712441"/>
                <a:gd name="connsiteY6" fmla="*/ 120522 h 812217"/>
                <a:gd name="connsiteX7" fmla="*/ 612879 w 712441"/>
                <a:gd name="connsiteY7" fmla="*/ 141483 h 812217"/>
                <a:gd name="connsiteX8" fmla="*/ 670520 w 712441"/>
                <a:gd name="connsiteY8" fmla="*/ 235805 h 812217"/>
                <a:gd name="connsiteX9" fmla="*/ 712441 w 712441"/>
                <a:gd name="connsiteY9" fmla="*/ 361568 h 812217"/>
                <a:gd name="connsiteX10" fmla="*/ 675760 w 712441"/>
                <a:gd name="connsiteY10" fmla="*/ 448029 h 812217"/>
                <a:gd name="connsiteX11" fmla="*/ 657420 w 712441"/>
                <a:gd name="connsiteY11" fmla="*/ 476850 h 812217"/>
                <a:gd name="connsiteX12" fmla="*/ 652180 w 712441"/>
                <a:gd name="connsiteY12" fmla="*/ 487330 h 812217"/>
                <a:gd name="connsiteX13" fmla="*/ 568338 w 712441"/>
                <a:gd name="connsiteY13" fmla="*/ 526631 h 812217"/>
                <a:gd name="connsiteX14" fmla="*/ 460916 w 712441"/>
                <a:gd name="connsiteY14" fmla="*/ 634053 h 812217"/>
                <a:gd name="connsiteX15" fmla="*/ 415099 w 712441"/>
                <a:gd name="connsiteY15" fmla="*/ 564218 h 812217"/>
                <a:gd name="connsiteX16" fmla="*/ 379320 w 712441"/>
                <a:gd name="connsiteY16" fmla="*/ 488322 h 812217"/>
                <a:gd name="connsiteX17" fmla="*/ 295634 w 712441"/>
                <a:gd name="connsiteY17" fmla="*/ 420512 h 812217"/>
                <a:gd name="connsiteX18" fmla="*/ 285372 w 712441"/>
                <a:gd name="connsiteY18" fmla="*/ 812217 h 812217"/>
                <a:gd name="connsiteX19" fmla="*/ 293232 w 712441"/>
                <a:gd name="connsiteY19" fmla="*/ 728376 h 812217"/>
                <a:gd name="connsiteX20" fmla="*/ 285372 w 712441"/>
                <a:gd name="connsiteY20" fmla="*/ 649774 h 812217"/>
                <a:gd name="connsiteX21" fmla="*/ 271480 w 712441"/>
                <a:gd name="connsiteY21" fmla="*/ 402554 h 812217"/>
                <a:gd name="connsiteX22" fmla="*/ 247654 w 712441"/>
                <a:gd name="connsiteY22" fmla="*/ 380624 h 812217"/>
                <a:gd name="connsiteX23" fmla="*/ 180740 w 712441"/>
                <a:gd name="connsiteY23" fmla="*/ 335367 h 812217"/>
                <a:gd name="connsiteX24" fmla="*/ 34563 w 712441"/>
                <a:gd name="connsiteY24" fmla="*/ 249969 h 812217"/>
                <a:gd name="connsiteX0" fmla="*/ 34563 w 712441"/>
                <a:gd name="connsiteY0" fmla="*/ 249969 h 812217"/>
                <a:gd name="connsiteX1" fmla="*/ 0 w 712441"/>
                <a:gd name="connsiteY1" fmla="*/ 216190 h 812217"/>
                <a:gd name="connsiteX2" fmla="*/ 57427 w 712441"/>
                <a:gd name="connsiteY2" fmla="*/ 196504 h 812217"/>
                <a:gd name="connsiteX3" fmla="*/ 212010 w 712441"/>
                <a:gd name="connsiteY3" fmla="*/ 86461 h 812217"/>
                <a:gd name="connsiteX4" fmla="*/ 350873 w 712441"/>
                <a:gd name="connsiteY4" fmla="*/ 0 h 812217"/>
                <a:gd name="connsiteX5" fmla="*/ 494976 w 712441"/>
                <a:gd name="connsiteY5" fmla="*/ 28820 h 812217"/>
                <a:gd name="connsiteX6" fmla="*/ 602399 w 712441"/>
                <a:gd name="connsiteY6" fmla="*/ 120522 h 812217"/>
                <a:gd name="connsiteX7" fmla="*/ 612879 w 712441"/>
                <a:gd name="connsiteY7" fmla="*/ 141483 h 812217"/>
                <a:gd name="connsiteX8" fmla="*/ 670520 w 712441"/>
                <a:gd name="connsiteY8" fmla="*/ 235805 h 812217"/>
                <a:gd name="connsiteX9" fmla="*/ 712441 w 712441"/>
                <a:gd name="connsiteY9" fmla="*/ 361568 h 812217"/>
                <a:gd name="connsiteX10" fmla="*/ 675760 w 712441"/>
                <a:gd name="connsiteY10" fmla="*/ 448029 h 812217"/>
                <a:gd name="connsiteX11" fmla="*/ 657420 w 712441"/>
                <a:gd name="connsiteY11" fmla="*/ 476850 h 812217"/>
                <a:gd name="connsiteX12" fmla="*/ 652180 w 712441"/>
                <a:gd name="connsiteY12" fmla="*/ 487330 h 812217"/>
                <a:gd name="connsiteX13" fmla="*/ 568338 w 712441"/>
                <a:gd name="connsiteY13" fmla="*/ 526631 h 812217"/>
                <a:gd name="connsiteX14" fmla="*/ 460916 w 712441"/>
                <a:gd name="connsiteY14" fmla="*/ 634053 h 812217"/>
                <a:gd name="connsiteX15" fmla="*/ 415099 w 712441"/>
                <a:gd name="connsiteY15" fmla="*/ 564218 h 812217"/>
                <a:gd name="connsiteX16" fmla="*/ 379320 w 712441"/>
                <a:gd name="connsiteY16" fmla="*/ 488322 h 812217"/>
                <a:gd name="connsiteX17" fmla="*/ 295634 w 712441"/>
                <a:gd name="connsiteY17" fmla="*/ 420512 h 812217"/>
                <a:gd name="connsiteX18" fmla="*/ 285372 w 712441"/>
                <a:gd name="connsiteY18" fmla="*/ 812217 h 812217"/>
                <a:gd name="connsiteX19" fmla="*/ 293232 w 712441"/>
                <a:gd name="connsiteY19" fmla="*/ 728376 h 812217"/>
                <a:gd name="connsiteX20" fmla="*/ 271480 w 712441"/>
                <a:gd name="connsiteY20" fmla="*/ 402554 h 812217"/>
                <a:gd name="connsiteX21" fmla="*/ 247654 w 712441"/>
                <a:gd name="connsiteY21" fmla="*/ 380624 h 812217"/>
                <a:gd name="connsiteX22" fmla="*/ 180740 w 712441"/>
                <a:gd name="connsiteY22" fmla="*/ 335367 h 812217"/>
                <a:gd name="connsiteX23" fmla="*/ 34563 w 712441"/>
                <a:gd name="connsiteY23" fmla="*/ 249969 h 812217"/>
                <a:gd name="connsiteX0" fmla="*/ 34563 w 712441"/>
                <a:gd name="connsiteY0" fmla="*/ 249969 h 812217"/>
                <a:gd name="connsiteX1" fmla="*/ 0 w 712441"/>
                <a:gd name="connsiteY1" fmla="*/ 216190 h 812217"/>
                <a:gd name="connsiteX2" fmla="*/ 57427 w 712441"/>
                <a:gd name="connsiteY2" fmla="*/ 196504 h 812217"/>
                <a:gd name="connsiteX3" fmla="*/ 212010 w 712441"/>
                <a:gd name="connsiteY3" fmla="*/ 86461 h 812217"/>
                <a:gd name="connsiteX4" fmla="*/ 350873 w 712441"/>
                <a:gd name="connsiteY4" fmla="*/ 0 h 812217"/>
                <a:gd name="connsiteX5" fmla="*/ 494976 w 712441"/>
                <a:gd name="connsiteY5" fmla="*/ 28820 h 812217"/>
                <a:gd name="connsiteX6" fmla="*/ 602399 w 712441"/>
                <a:gd name="connsiteY6" fmla="*/ 120522 h 812217"/>
                <a:gd name="connsiteX7" fmla="*/ 612879 w 712441"/>
                <a:gd name="connsiteY7" fmla="*/ 141483 h 812217"/>
                <a:gd name="connsiteX8" fmla="*/ 670520 w 712441"/>
                <a:gd name="connsiteY8" fmla="*/ 235805 h 812217"/>
                <a:gd name="connsiteX9" fmla="*/ 712441 w 712441"/>
                <a:gd name="connsiteY9" fmla="*/ 361568 h 812217"/>
                <a:gd name="connsiteX10" fmla="*/ 675760 w 712441"/>
                <a:gd name="connsiteY10" fmla="*/ 448029 h 812217"/>
                <a:gd name="connsiteX11" fmla="*/ 657420 w 712441"/>
                <a:gd name="connsiteY11" fmla="*/ 476850 h 812217"/>
                <a:gd name="connsiteX12" fmla="*/ 652180 w 712441"/>
                <a:gd name="connsiteY12" fmla="*/ 487330 h 812217"/>
                <a:gd name="connsiteX13" fmla="*/ 568338 w 712441"/>
                <a:gd name="connsiteY13" fmla="*/ 526631 h 812217"/>
                <a:gd name="connsiteX14" fmla="*/ 460916 w 712441"/>
                <a:gd name="connsiteY14" fmla="*/ 634053 h 812217"/>
                <a:gd name="connsiteX15" fmla="*/ 415099 w 712441"/>
                <a:gd name="connsiteY15" fmla="*/ 564218 h 812217"/>
                <a:gd name="connsiteX16" fmla="*/ 379320 w 712441"/>
                <a:gd name="connsiteY16" fmla="*/ 488322 h 812217"/>
                <a:gd name="connsiteX17" fmla="*/ 295634 w 712441"/>
                <a:gd name="connsiteY17" fmla="*/ 420512 h 812217"/>
                <a:gd name="connsiteX18" fmla="*/ 285372 w 712441"/>
                <a:gd name="connsiteY18" fmla="*/ 812217 h 812217"/>
                <a:gd name="connsiteX19" fmla="*/ 271480 w 712441"/>
                <a:gd name="connsiteY19" fmla="*/ 402554 h 812217"/>
                <a:gd name="connsiteX20" fmla="*/ 247654 w 712441"/>
                <a:gd name="connsiteY20" fmla="*/ 380624 h 812217"/>
                <a:gd name="connsiteX21" fmla="*/ 180740 w 712441"/>
                <a:gd name="connsiteY21" fmla="*/ 335367 h 812217"/>
                <a:gd name="connsiteX22" fmla="*/ 34563 w 712441"/>
                <a:gd name="connsiteY22" fmla="*/ 249969 h 812217"/>
                <a:gd name="connsiteX0" fmla="*/ 34563 w 712441"/>
                <a:gd name="connsiteY0" fmla="*/ 249969 h 634053"/>
                <a:gd name="connsiteX1" fmla="*/ 0 w 712441"/>
                <a:gd name="connsiteY1" fmla="*/ 216190 h 634053"/>
                <a:gd name="connsiteX2" fmla="*/ 57427 w 712441"/>
                <a:gd name="connsiteY2" fmla="*/ 196504 h 634053"/>
                <a:gd name="connsiteX3" fmla="*/ 212010 w 712441"/>
                <a:gd name="connsiteY3" fmla="*/ 86461 h 634053"/>
                <a:gd name="connsiteX4" fmla="*/ 350873 w 712441"/>
                <a:gd name="connsiteY4" fmla="*/ 0 h 634053"/>
                <a:gd name="connsiteX5" fmla="*/ 494976 w 712441"/>
                <a:gd name="connsiteY5" fmla="*/ 28820 h 634053"/>
                <a:gd name="connsiteX6" fmla="*/ 602399 w 712441"/>
                <a:gd name="connsiteY6" fmla="*/ 120522 h 634053"/>
                <a:gd name="connsiteX7" fmla="*/ 612879 w 712441"/>
                <a:gd name="connsiteY7" fmla="*/ 141483 h 634053"/>
                <a:gd name="connsiteX8" fmla="*/ 670520 w 712441"/>
                <a:gd name="connsiteY8" fmla="*/ 235805 h 634053"/>
                <a:gd name="connsiteX9" fmla="*/ 712441 w 712441"/>
                <a:gd name="connsiteY9" fmla="*/ 361568 h 634053"/>
                <a:gd name="connsiteX10" fmla="*/ 675760 w 712441"/>
                <a:gd name="connsiteY10" fmla="*/ 448029 h 634053"/>
                <a:gd name="connsiteX11" fmla="*/ 657420 w 712441"/>
                <a:gd name="connsiteY11" fmla="*/ 476850 h 634053"/>
                <a:gd name="connsiteX12" fmla="*/ 652180 w 712441"/>
                <a:gd name="connsiteY12" fmla="*/ 487330 h 634053"/>
                <a:gd name="connsiteX13" fmla="*/ 568338 w 712441"/>
                <a:gd name="connsiteY13" fmla="*/ 526631 h 634053"/>
                <a:gd name="connsiteX14" fmla="*/ 460916 w 712441"/>
                <a:gd name="connsiteY14" fmla="*/ 634053 h 634053"/>
                <a:gd name="connsiteX15" fmla="*/ 415099 w 712441"/>
                <a:gd name="connsiteY15" fmla="*/ 564218 h 634053"/>
                <a:gd name="connsiteX16" fmla="*/ 379320 w 712441"/>
                <a:gd name="connsiteY16" fmla="*/ 488322 h 634053"/>
                <a:gd name="connsiteX17" fmla="*/ 295634 w 712441"/>
                <a:gd name="connsiteY17" fmla="*/ 420512 h 634053"/>
                <a:gd name="connsiteX18" fmla="*/ 271480 w 712441"/>
                <a:gd name="connsiteY18" fmla="*/ 402554 h 634053"/>
                <a:gd name="connsiteX19" fmla="*/ 247654 w 712441"/>
                <a:gd name="connsiteY19" fmla="*/ 380624 h 634053"/>
                <a:gd name="connsiteX20" fmla="*/ 180740 w 712441"/>
                <a:gd name="connsiteY20" fmla="*/ 335367 h 634053"/>
                <a:gd name="connsiteX21" fmla="*/ 34563 w 712441"/>
                <a:gd name="connsiteY21" fmla="*/ 249969 h 634053"/>
                <a:gd name="connsiteX0" fmla="*/ 34563 w 712441"/>
                <a:gd name="connsiteY0" fmla="*/ 249969 h 634053"/>
                <a:gd name="connsiteX1" fmla="*/ 0 w 712441"/>
                <a:gd name="connsiteY1" fmla="*/ 216190 h 634053"/>
                <a:gd name="connsiteX2" fmla="*/ 57427 w 712441"/>
                <a:gd name="connsiteY2" fmla="*/ 196504 h 634053"/>
                <a:gd name="connsiteX3" fmla="*/ 212010 w 712441"/>
                <a:gd name="connsiteY3" fmla="*/ 86461 h 634053"/>
                <a:gd name="connsiteX4" fmla="*/ 350873 w 712441"/>
                <a:gd name="connsiteY4" fmla="*/ 0 h 634053"/>
                <a:gd name="connsiteX5" fmla="*/ 494976 w 712441"/>
                <a:gd name="connsiteY5" fmla="*/ 28820 h 634053"/>
                <a:gd name="connsiteX6" fmla="*/ 602399 w 712441"/>
                <a:gd name="connsiteY6" fmla="*/ 120522 h 634053"/>
                <a:gd name="connsiteX7" fmla="*/ 612879 w 712441"/>
                <a:gd name="connsiteY7" fmla="*/ 141483 h 634053"/>
                <a:gd name="connsiteX8" fmla="*/ 670520 w 712441"/>
                <a:gd name="connsiteY8" fmla="*/ 235805 h 634053"/>
                <a:gd name="connsiteX9" fmla="*/ 712441 w 712441"/>
                <a:gd name="connsiteY9" fmla="*/ 361568 h 634053"/>
                <a:gd name="connsiteX10" fmla="*/ 675760 w 712441"/>
                <a:gd name="connsiteY10" fmla="*/ 448029 h 634053"/>
                <a:gd name="connsiteX11" fmla="*/ 657420 w 712441"/>
                <a:gd name="connsiteY11" fmla="*/ 476850 h 634053"/>
                <a:gd name="connsiteX12" fmla="*/ 652180 w 712441"/>
                <a:gd name="connsiteY12" fmla="*/ 487330 h 634053"/>
                <a:gd name="connsiteX13" fmla="*/ 568338 w 712441"/>
                <a:gd name="connsiteY13" fmla="*/ 526631 h 634053"/>
                <a:gd name="connsiteX14" fmla="*/ 460916 w 712441"/>
                <a:gd name="connsiteY14" fmla="*/ 634053 h 634053"/>
                <a:gd name="connsiteX15" fmla="*/ 415099 w 712441"/>
                <a:gd name="connsiteY15" fmla="*/ 564218 h 634053"/>
                <a:gd name="connsiteX16" fmla="*/ 379320 w 712441"/>
                <a:gd name="connsiteY16" fmla="*/ 488322 h 634053"/>
                <a:gd name="connsiteX17" fmla="*/ 295634 w 712441"/>
                <a:gd name="connsiteY17" fmla="*/ 420512 h 634053"/>
                <a:gd name="connsiteX18" fmla="*/ 271480 w 712441"/>
                <a:gd name="connsiteY18" fmla="*/ 402554 h 634053"/>
                <a:gd name="connsiteX19" fmla="*/ 247654 w 712441"/>
                <a:gd name="connsiteY19" fmla="*/ 380624 h 634053"/>
                <a:gd name="connsiteX20" fmla="*/ 34563 w 712441"/>
                <a:gd name="connsiteY20" fmla="*/ 249969 h 634053"/>
                <a:gd name="connsiteX0" fmla="*/ 55995 w 712441"/>
                <a:gd name="connsiteY0" fmla="*/ 249969 h 634053"/>
                <a:gd name="connsiteX1" fmla="*/ 0 w 712441"/>
                <a:gd name="connsiteY1" fmla="*/ 216190 h 634053"/>
                <a:gd name="connsiteX2" fmla="*/ 57427 w 712441"/>
                <a:gd name="connsiteY2" fmla="*/ 196504 h 634053"/>
                <a:gd name="connsiteX3" fmla="*/ 212010 w 712441"/>
                <a:gd name="connsiteY3" fmla="*/ 86461 h 634053"/>
                <a:gd name="connsiteX4" fmla="*/ 350873 w 712441"/>
                <a:gd name="connsiteY4" fmla="*/ 0 h 634053"/>
                <a:gd name="connsiteX5" fmla="*/ 494976 w 712441"/>
                <a:gd name="connsiteY5" fmla="*/ 28820 h 634053"/>
                <a:gd name="connsiteX6" fmla="*/ 602399 w 712441"/>
                <a:gd name="connsiteY6" fmla="*/ 120522 h 634053"/>
                <a:gd name="connsiteX7" fmla="*/ 612879 w 712441"/>
                <a:gd name="connsiteY7" fmla="*/ 141483 h 634053"/>
                <a:gd name="connsiteX8" fmla="*/ 670520 w 712441"/>
                <a:gd name="connsiteY8" fmla="*/ 235805 h 634053"/>
                <a:gd name="connsiteX9" fmla="*/ 712441 w 712441"/>
                <a:gd name="connsiteY9" fmla="*/ 361568 h 634053"/>
                <a:gd name="connsiteX10" fmla="*/ 675760 w 712441"/>
                <a:gd name="connsiteY10" fmla="*/ 448029 h 634053"/>
                <a:gd name="connsiteX11" fmla="*/ 657420 w 712441"/>
                <a:gd name="connsiteY11" fmla="*/ 476850 h 634053"/>
                <a:gd name="connsiteX12" fmla="*/ 652180 w 712441"/>
                <a:gd name="connsiteY12" fmla="*/ 487330 h 634053"/>
                <a:gd name="connsiteX13" fmla="*/ 568338 w 712441"/>
                <a:gd name="connsiteY13" fmla="*/ 526631 h 634053"/>
                <a:gd name="connsiteX14" fmla="*/ 460916 w 712441"/>
                <a:gd name="connsiteY14" fmla="*/ 634053 h 634053"/>
                <a:gd name="connsiteX15" fmla="*/ 415099 w 712441"/>
                <a:gd name="connsiteY15" fmla="*/ 564218 h 634053"/>
                <a:gd name="connsiteX16" fmla="*/ 379320 w 712441"/>
                <a:gd name="connsiteY16" fmla="*/ 488322 h 634053"/>
                <a:gd name="connsiteX17" fmla="*/ 295634 w 712441"/>
                <a:gd name="connsiteY17" fmla="*/ 420512 h 634053"/>
                <a:gd name="connsiteX18" fmla="*/ 271480 w 712441"/>
                <a:gd name="connsiteY18" fmla="*/ 402554 h 634053"/>
                <a:gd name="connsiteX19" fmla="*/ 247654 w 712441"/>
                <a:gd name="connsiteY19" fmla="*/ 380624 h 634053"/>
                <a:gd name="connsiteX20" fmla="*/ 55995 w 712441"/>
                <a:gd name="connsiteY20" fmla="*/ 249969 h 634053"/>
                <a:gd name="connsiteX0" fmla="*/ 55995 w 712441"/>
                <a:gd name="connsiteY0" fmla="*/ 249969 h 634053"/>
                <a:gd name="connsiteX1" fmla="*/ 0 w 712441"/>
                <a:gd name="connsiteY1" fmla="*/ 216190 h 634053"/>
                <a:gd name="connsiteX2" fmla="*/ 57427 w 712441"/>
                <a:gd name="connsiteY2" fmla="*/ 196504 h 634053"/>
                <a:gd name="connsiteX3" fmla="*/ 212010 w 712441"/>
                <a:gd name="connsiteY3" fmla="*/ 86461 h 634053"/>
                <a:gd name="connsiteX4" fmla="*/ 350873 w 712441"/>
                <a:gd name="connsiteY4" fmla="*/ 0 h 634053"/>
                <a:gd name="connsiteX5" fmla="*/ 494976 w 712441"/>
                <a:gd name="connsiteY5" fmla="*/ 28820 h 634053"/>
                <a:gd name="connsiteX6" fmla="*/ 602399 w 712441"/>
                <a:gd name="connsiteY6" fmla="*/ 120522 h 634053"/>
                <a:gd name="connsiteX7" fmla="*/ 612879 w 712441"/>
                <a:gd name="connsiteY7" fmla="*/ 141483 h 634053"/>
                <a:gd name="connsiteX8" fmla="*/ 670520 w 712441"/>
                <a:gd name="connsiteY8" fmla="*/ 235805 h 634053"/>
                <a:gd name="connsiteX9" fmla="*/ 712441 w 712441"/>
                <a:gd name="connsiteY9" fmla="*/ 361568 h 634053"/>
                <a:gd name="connsiteX10" fmla="*/ 675760 w 712441"/>
                <a:gd name="connsiteY10" fmla="*/ 448029 h 634053"/>
                <a:gd name="connsiteX11" fmla="*/ 657420 w 712441"/>
                <a:gd name="connsiteY11" fmla="*/ 476850 h 634053"/>
                <a:gd name="connsiteX12" fmla="*/ 652180 w 712441"/>
                <a:gd name="connsiteY12" fmla="*/ 487330 h 634053"/>
                <a:gd name="connsiteX13" fmla="*/ 568338 w 712441"/>
                <a:gd name="connsiteY13" fmla="*/ 526631 h 634053"/>
                <a:gd name="connsiteX14" fmla="*/ 460916 w 712441"/>
                <a:gd name="connsiteY14" fmla="*/ 634053 h 634053"/>
                <a:gd name="connsiteX15" fmla="*/ 415099 w 712441"/>
                <a:gd name="connsiteY15" fmla="*/ 564218 h 634053"/>
                <a:gd name="connsiteX16" fmla="*/ 379320 w 712441"/>
                <a:gd name="connsiteY16" fmla="*/ 488322 h 634053"/>
                <a:gd name="connsiteX17" fmla="*/ 295634 w 712441"/>
                <a:gd name="connsiteY17" fmla="*/ 420512 h 634053"/>
                <a:gd name="connsiteX18" fmla="*/ 271480 w 712441"/>
                <a:gd name="connsiteY18" fmla="*/ 402554 h 634053"/>
                <a:gd name="connsiteX19" fmla="*/ 247654 w 712441"/>
                <a:gd name="connsiteY19" fmla="*/ 380624 h 634053"/>
                <a:gd name="connsiteX20" fmla="*/ 55995 w 712441"/>
                <a:gd name="connsiteY20" fmla="*/ 249969 h 634053"/>
                <a:gd name="connsiteX0" fmla="*/ 55995 w 712441"/>
                <a:gd name="connsiteY0" fmla="*/ 249969 h 634053"/>
                <a:gd name="connsiteX1" fmla="*/ 0 w 712441"/>
                <a:gd name="connsiteY1" fmla="*/ 216190 h 634053"/>
                <a:gd name="connsiteX2" fmla="*/ 57427 w 712441"/>
                <a:gd name="connsiteY2" fmla="*/ 196504 h 634053"/>
                <a:gd name="connsiteX3" fmla="*/ 212010 w 712441"/>
                <a:gd name="connsiteY3" fmla="*/ 86461 h 634053"/>
                <a:gd name="connsiteX4" fmla="*/ 350873 w 712441"/>
                <a:gd name="connsiteY4" fmla="*/ 0 h 634053"/>
                <a:gd name="connsiteX5" fmla="*/ 494976 w 712441"/>
                <a:gd name="connsiteY5" fmla="*/ 28820 h 634053"/>
                <a:gd name="connsiteX6" fmla="*/ 602399 w 712441"/>
                <a:gd name="connsiteY6" fmla="*/ 120522 h 634053"/>
                <a:gd name="connsiteX7" fmla="*/ 612879 w 712441"/>
                <a:gd name="connsiteY7" fmla="*/ 141483 h 634053"/>
                <a:gd name="connsiteX8" fmla="*/ 670520 w 712441"/>
                <a:gd name="connsiteY8" fmla="*/ 235805 h 634053"/>
                <a:gd name="connsiteX9" fmla="*/ 712441 w 712441"/>
                <a:gd name="connsiteY9" fmla="*/ 361568 h 634053"/>
                <a:gd name="connsiteX10" fmla="*/ 675760 w 712441"/>
                <a:gd name="connsiteY10" fmla="*/ 448029 h 634053"/>
                <a:gd name="connsiteX11" fmla="*/ 657420 w 712441"/>
                <a:gd name="connsiteY11" fmla="*/ 476850 h 634053"/>
                <a:gd name="connsiteX12" fmla="*/ 652180 w 712441"/>
                <a:gd name="connsiteY12" fmla="*/ 487330 h 634053"/>
                <a:gd name="connsiteX13" fmla="*/ 568338 w 712441"/>
                <a:gd name="connsiteY13" fmla="*/ 526631 h 634053"/>
                <a:gd name="connsiteX14" fmla="*/ 460916 w 712441"/>
                <a:gd name="connsiteY14" fmla="*/ 634053 h 634053"/>
                <a:gd name="connsiteX15" fmla="*/ 415099 w 712441"/>
                <a:gd name="connsiteY15" fmla="*/ 564218 h 634053"/>
                <a:gd name="connsiteX16" fmla="*/ 379320 w 712441"/>
                <a:gd name="connsiteY16" fmla="*/ 488322 h 634053"/>
                <a:gd name="connsiteX17" fmla="*/ 295634 w 712441"/>
                <a:gd name="connsiteY17" fmla="*/ 420512 h 634053"/>
                <a:gd name="connsiteX18" fmla="*/ 271480 w 712441"/>
                <a:gd name="connsiteY18" fmla="*/ 402554 h 634053"/>
                <a:gd name="connsiteX19" fmla="*/ 233367 w 712441"/>
                <a:gd name="connsiteY19" fmla="*/ 349668 h 634053"/>
                <a:gd name="connsiteX20" fmla="*/ 55995 w 712441"/>
                <a:gd name="connsiteY20" fmla="*/ 249969 h 634053"/>
                <a:gd name="connsiteX0" fmla="*/ 55995 w 712441"/>
                <a:gd name="connsiteY0" fmla="*/ 249969 h 634053"/>
                <a:gd name="connsiteX1" fmla="*/ 0 w 712441"/>
                <a:gd name="connsiteY1" fmla="*/ 216190 h 634053"/>
                <a:gd name="connsiteX2" fmla="*/ 57427 w 712441"/>
                <a:gd name="connsiteY2" fmla="*/ 196504 h 634053"/>
                <a:gd name="connsiteX3" fmla="*/ 212010 w 712441"/>
                <a:gd name="connsiteY3" fmla="*/ 86461 h 634053"/>
                <a:gd name="connsiteX4" fmla="*/ 350873 w 712441"/>
                <a:gd name="connsiteY4" fmla="*/ 0 h 634053"/>
                <a:gd name="connsiteX5" fmla="*/ 494976 w 712441"/>
                <a:gd name="connsiteY5" fmla="*/ 28820 h 634053"/>
                <a:gd name="connsiteX6" fmla="*/ 602399 w 712441"/>
                <a:gd name="connsiteY6" fmla="*/ 120522 h 634053"/>
                <a:gd name="connsiteX7" fmla="*/ 612879 w 712441"/>
                <a:gd name="connsiteY7" fmla="*/ 141483 h 634053"/>
                <a:gd name="connsiteX8" fmla="*/ 670520 w 712441"/>
                <a:gd name="connsiteY8" fmla="*/ 235805 h 634053"/>
                <a:gd name="connsiteX9" fmla="*/ 712441 w 712441"/>
                <a:gd name="connsiteY9" fmla="*/ 361568 h 634053"/>
                <a:gd name="connsiteX10" fmla="*/ 675760 w 712441"/>
                <a:gd name="connsiteY10" fmla="*/ 448029 h 634053"/>
                <a:gd name="connsiteX11" fmla="*/ 657420 w 712441"/>
                <a:gd name="connsiteY11" fmla="*/ 476850 h 634053"/>
                <a:gd name="connsiteX12" fmla="*/ 652180 w 712441"/>
                <a:gd name="connsiteY12" fmla="*/ 487330 h 634053"/>
                <a:gd name="connsiteX13" fmla="*/ 568338 w 712441"/>
                <a:gd name="connsiteY13" fmla="*/ 526631 h 634053"/>
                <a:gd name="connsiteX14" fmla="*/ 460916 w 712441"/>
                <a:gd name="connsiteY14" fmla="*/ 634053 h 634053"/>
                <a:gd name="connsiteX15" fmla="*/ 415099 w 712441"/>
                <a:gd name="connsiteY15" fmla="*/ 564218 h 634053"/>
                <a:gd name="connsiteX16" fmla="*/ 369795 w 712441"/>
                <a:gd name="connsiteY16" fmla="*/ 500228 h 634053"/>
                <a:gd name="connsiteX17" fmla="*/ 295634 w 712441"/>
                <a:gd name="connsiteY17" fmla="*/ 420512 h 634053"/>
                <a:gd name="connsiteX18" fmla="*/ 271480 w 712441"/>
                <a:gd name="connsiteY18" fmla="*/ 402554 h 634053"/>
                <a:gd name="connsiteX19" fmla="*/ 233367 w 712441"/>
                <a:gd name="connsiteY19" fmla="*/ 349668 h 634053"/>
                <a:gd name="connsiteX20" fmla="*/ 55995 w 712441"/>
                <a:gd name="connsiteY20" fmla="*/ 249969 h 634053"/>
                <a:gd name="connsiteX0" fmla="*/ 55995 w 712441"/>
                <a:gd name="connsiteY0" fmla="*/ 249969 h 717397"/>
                <a:gd name="connsiteX1" fmla="*/ 0 w 712441"/>
                <a:gd name="connsiteY1" fmla="*/ 216190 h 717397"/>
                <a:gd name="connsiteX2" fmla="*/ 57427 w 712441"/>
                <a:gd name="connsiteY2" fmla="*/ 196504 h 717397"/>
                <a:gd name="connsiteX3" fmla="*/ 212010 w 712441"/>
                <a:gd name="connsiteY3" fmla="*/ 86461 h 717397"/>
                <a:gd name="connsiteX4" fmla="*/ 350873 w 712441"/>
                <a:gd name="connsiteY4" fmla="*/ 0 h 717397"/>
                <a:gd name="connsiteX5" fmla="*/ 494976 w 712441"/>
                <a:gd name="connsiteY5" fmla="*/ 28820 h 717397"/>
                <a:gd name="connsiteX6" fmla="*/ 602399 w 712441"/>
                <a:gd name="connsiteY6" fmla="*/ 120522 h 717397"/>
                <a:gd name="connsiteX7" fmla="*/ 612879 w 712441"/>
                <a:gd name="connsiteY7" fmla="*/ 141483 h 717397"/>
                <a:gd name="connsiteX8" fmla="*/ 670520 w 712441"/>
                <a:gd name="connsiteY8" fmla="*/ 235805 h 717397"/>
                <a:gd name="connsiteX9" fmla="*/ 712441 w 712441"/>
                <a:gd name="connsiteY9" fmla="*/ 361568 h 717397"/>
                <a:gd name="connsiteX10" fmla="*/ 675760 w 712441"/>
                <a:gd name="connsiteY10" fmla="*/ 448029 h 717397"/>
                <a:gd name="connsiteX11" fmla="*/ 657420 w 712441"/>
                <a:gd name="connsiteY11" fmla="*/ 476850 h 717397"/>
                <a:gd name="connsiteX12" fmla="*/ 652180 w 712441"/>
                <a:gd name="connsiteY12" fmla="*/ 487330 h 717397"/>
                <a:gd name="connsiteX13" fmla="*/ 568338 w 712441"/>
                <a:gd name="connsiteY13" fmla="*/ 526631 h 717397"/>
                <a:gd name="connsiteX14" fmla="*/ 434722 w 712441"/>
                <a:gd name="connsiteY14" fmla="*/ 717397 h 717397"/>
                <a:gd name="connsiteX15" fmla="*/ 415099 w 712441"/>
                <a:gd name="connsiteY15" fmla="*/ 564218 h 717397"/>
                <a:gd name="connsiteX16" fmla="*/ 369795 w 712441"/>
                <a:gd name="connsiteY16" fmla="*/ 500228 h 717397"/>
                <a:gd name="connsiteX17" fmla="*/ 295634 w 712441"/>
                <a:gd name="connsiteY17" fmla="*/ 420512 h 717397"/>
                <a:gd name="connsiteX18" fmla="*/ 271480 w 712441"/>
                <a:gd name="connsiteY18" fmla="*/ 402554 h 717397"/>
                <a:gd name="connsiteX19" fmla="*/ 233367 w 712441"/>
                <a:gd name="connsiteY19" fmla="*/ 349668 h 717397"/>
                <a:gd name="connsiteX20" fmla="*/ 55995 w 712441"/>
                <a:gd name="connsiteY20" fmla="*/ 249969 h 717397"/>
                <a:gd name="connsiteX0" fmla="*/ 55995 w 712441"/>
                <a:gd name="connsiteY0" fmla="*/ 249969 h 717397"/>
                <a:gd name="connsiteX1" fmla="*/ 0 w 712441"/>
                <a:gd name="connsiteY1" fmla="*/ 216190 h 717397"/>
                <a:gd name="connsiteX2" fmla="*/ 57427 w 712441"/>
                <a:gd name="connsiteY2" fmla="*/ 196504 h 717397"/>
                <a:gd name="connsiteX3" fmla="*/ 212010 w 712441"/>
                <a:gd name="connsiteY3" fmla="*/ 86461 h 717397"/>
                <a:gd name="connsiteX4" fmla="*/ 350873 w 712441"/>
                <a:gd name="connsiteY4" fmla="*/ 0 h 717397"/>
                <a:gd name="connsiteX5" fmla="*/ 494976 w 712441"/>
                <a:gd name="connsiteY5" fmla="*/ 28820 h 717397"/>
                <a:gd name="connsiteX6" fmla="*/ 602399 w 712441"/>
                <a:gd name="connsiteY6" fmla="*/ 120522 h 717397"/>
                <a:gd name="connsiteX7" fmla="*/ 612879 w 712441"/>
                <a:gd name="connsiteY7" fmla="*/ 141483 h 717397"/>
                <a:gd name="connsiteX8" fmla="*/ 670520 w 712441"/>
                <a:gd name="connsiteY8" fmla="*/ 235805 h 717397"/>
                <a:gd name="connsiteX9" fmla="*/ 712441 w 712441"/>
                <a:gd name="connsiteY9" fmla="*/ 361568 h 717397"/>
                <a:gd name="connsiteX10" fmla="*/ 675760 w 712441"/>
                <a:gd name="connsiteY10" fmla="*/ 448029 h 717397"/>
                <a:gd name="connsiteX11" fmla="*/ 657420 w 712441"/>
                <a:gd name="connsiteY11" fmla="*/ 476850 h 717397"/>
                <a:gd name="connsiteX12" fmla="*/ 652180 w 712441"/>
                <a:gd name="connsiteY12" fmla="*/ 487330 h 717397"/>
                <a:gd name="connsiteX13" fmla="*/ 568338 w 712441"/>
                <a:gd name="connsiteY13" fmla="*/ 526631 h 717397"/>
                <a:gd name="connsiteX14" fmla="*/ 434722 w 712441"/>
                <a:gd name="connsiteY14" fmla="*/ 717397 h 717397"/>
                <a:gd name="connsiteX15" fmla="*/ 415099 w 712441"/>
                <a:gd name="connsiteY15" fmla="*/ 588031 h 717397"/>
                <a:gd name="connsiteX16" fmla="*/ 369795 w 712441"/>
                <a:gd name="connsiteY16" fmla="*/ 500228 h 717397"/>
                <a:gd name="connsiteX17" fmla="*/ 295634 w 712441"/>
                <a:gd name="connsiteY17" fmla="*/ 420512 h 717397"/>
                <a:gd name="connsiteX18" fmla="*/ 271480 w 712441"/>
                <a:gd name="connsiteY18" fmla="*/ 402554 h 717397"/>
                <a:gd name="connsiteX19" fmla="*/ 233367 w 712441"/>
                <a:gd name="connsiteY19" fmla="*/ 349668 h 717397"/>
                <a:gd name="connsiteX20" fmla="*/ 55995 w 712441"/>
                <a:gd name="connsiteY20" fmla="*/ 249969 h 717397"/>
                <a:gd name="connsiteX0" fmla="*/ 94095 w 750541"/>
                <a:gd name="connsiteY0" fmla="*/ 249969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472822 w 750541"/>
                <a:gd name="connsiteY14" fmla="*/ 717397 h 717397"/>
                <a:gd name="connsiteX15" fmla="*/ 453199 w 750541"/>
                <a:gd name="connsiteY15" fmla="*/ 588031 h 717397"/>
                <a:gd name="connsiteX16" fmla="*/ 407895 w 750541"/>
                <a:gd name="connsiteY16" fmla="*/ 500228 h 717397"/>
                <a:gd name="connsiteX17" fmla="*/ 333734 w 750541"/>
                <a:gd name="connsiteY17" fmla="*/ 420512 h 717397"/>
                <a:gd name="connsiteX18" fmla="*/ 309580 w 750541"/>
                <a:gd name="connsiteY18" fmla="*/ 402554 h 717397"/>
                <a:gd name="connsiteX19" fmla="*/ 271467 w 750541"/>
                <a:gd name="connsiteY19" fmla="*/ 349668 h 717397"/>
                <a:gd name="connsiteX20" fmla="*/ 94095 w 750541"/>
                <a:gd name="connsiteY20" fmla="*/ 249969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472822 w 750541"/>
                <a:gd name="connsiteY14" fmla="*/ 717397 h 717397"/>
                <a:gd name="connsiteX15" fmla="*/ 453199 w 750541"/>
                <a:gd name="connsiteY15" fmla="*/ 588031 h 717397"/>
                <a:gd name="connsiteX16" fmla="*/ 407895 w 750541"/>
                <a:gd name="connsiteY16" fmla="*/ 500228 h 717397"/>
                <a:gd name="connsiteX17" fmla="*/ 333734 w 750541"/>
                <a:gd name="connsiteY17" fmla="*/ 420512 h 717397"/>
                <a:gd name="connsiteX18" fmla="*/ 309580 w 750541"/>
                <a:gd name="connsiteY18" fmla="*/ 402554 h 717397"/>
                <a:gd name="connsiteX19" fmla="*/ 271467 w 750541"/>
                <a:gd name="connsiteY19" fmla="*/ 349668 h 717397"/>
                <a:gd name="connsiteX20" fmla="*/ 75045 w 750541"/>
                <a:gd name="connsiteY20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472822 w 750541"/>
                <a:gd name="connsiteY14" fmla="*/ 717397 h 717397"/>
                <a:gd name="connsiteX15" fmla="*/ 453199 w 750541"/>
                <a:gd name="connsiteY15" fmla="*/ 588031 h 717397"/>
                <a:gd name="connsiteX16" fmla="*/ 407895 w 750541"/>
                <a:gd name="connsiteY16" fmla="*/ 500228 h 717397"/>
                <a:gd name="connsiteX17" fmla="*/ 333734 w 750541"/>
                <a:gd name="connsiteY17" fmla="*/ 420512 h 717397"/>
                <a:gd name="connsiteX18" fmla="*/ 309580 w 750541"/>
                <a:gd name="connsiteY18" fmla="*/ 402554 h 717397"/>
                <a:gd name="connsiteX19" fmla="*/ 176217 w 750541"/>
                <a:gd name="connsiteY19" fmla="*/ 304424 h 717397"/>
                <a:gd name="connsiteX20" fmla="*/ 75045 w 750541"/>
                <a:gd name="connsiteY20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472822 w 750541"/>
                <a:gd name="connsiteY14" fmla="*/ 717397 h 717397"/>
                <a:gd name="connsiteX15" fmla="*/ 453199 w 750541"/>
                <a:gd name="connsiteY15" fmla="*/ 588031 h 717397"/>
                <a:gd name="connsiteX16" fmla="*/ 407895 w 750541"/>
                <a:gd name="connsiteY16" fmla="*/ 500228 h 717397"/>
                <a:gd name="connsiteX17" fmla="*/ 333734 w 750541"/>
                <a:gd name="connsiteY17" fmla="*/ 420512 h 717397"/>
                <a:gd name="connsiteX18" fmla="*/ 261955 w 750541"/>
                <a:gd name="connsiteY18" fmla="*/ 359692 h 717397"/>
                <a:gd name="connsiteX19" fmla="*/ 176217 w 750541"/>
                <a:gd name="connsiteY19" fmla="*/ 304424 h 717397"/>
                <a:gd name="connsiteX20" fmla="*/ 75045 w 750541"/>
                <a:gd name="connsiteY20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472822 w 750541"/>
                <a:gd name="connsiteY14" fmla="*/ 717397 h 717397"/>
                <a:gd name="connsiteX15" fmla="*/ 453199 w 750541"/>
                <a:gd name="connsiteY15" fmla="*/ 588031 h 717397"/>
                <a:gd name="connsiteX16" fmla="*/ 400751 w 750541"/>
                <a:gd name="connsiteY16" fmla="*/ 512134 h 717397"/>
                <a:gd name="connsiteX17" fmla="*/ 333734 w 750541"/>
                <a:gd name="connsiteY17" fmla="*/ 420512 h 717397"/>
                <a:gd name="connsiteX18" fmla="*/ 261955 w 750541"/>
                <a:gd name="connsiteY18" fmla="*/ 359692 h 717397"/>
                <a:gd name="connsiteX19" fmla="*/ 176217 w 750541"/>
                <a:gd name="connsiteY19" fmla="*/ 304424 h 717397"/>
                <a:gd name="connsiteX20" fmla="*/ 75045 w 750541"/>
                <a:gd name="connsiteY20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472822 w 750541"/>
                <a:gd name="connsiteY14" fmla="*/ 717397 h 717397"/>
                <a:gd name="connsiteX15" fmla="*/ 453199 w 750541"/>
                <a:gd name="connsiteY15" fmla="*/ 597556 h 717397"/>
                <a:gd name="connsiteX16" fmla="*/ 400751 w 750541"/>
                <a:gd name="connsiteY16" fmla="*/ 512134 h 717397"/>
                <a:gd name="connsiteX17" fmla="*/ 333734 w 750541"/>
                <a:gd name="connsiteY17" fmla="*/ 420512 h 717397"/>
                <a:gd name="connsiteX18" fmla="*/ 261955 w 750541"/>
                <a:gd name="connsiteY18" fmla="*/ 359692 h 717397"/>
                <a:gd name="connsiteX19" fmla="*/ 176217 w 750541"/>
                <a:gd name="connsiteY19" fmla="*/ 304424 h 717397"/>
                <a:gd name="connsiteX20" fmla="*/ 75045 w 750541"/>
                <a:gd name="connsiteY20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534440 w 750541"/>
                <a:gd name="connsiteY14" fmla="*/ 581531 h 717397"/>
                <a:gd name="connsiteX15" fmla="*/ 472822 w 750541"/>
                <a:gd name="connsiteY15" fmla="*/ 717397 h 717397"/>
                <a:gd name="connsiteX16" fmla="*/ 453199 w 750541"/>
                <a:gd name="connsiteY16" fmla="*/ 597556 h 717397"/>
                <a:gd name="connsiteX17" fmla="*/ 400751 w 750541"/>
                <a:gd name="connsiteY17" fmla="*/ 512134 h 717397"/>
                <a:gd name="connsiteX18" fmla="*/ 333734 w 750541"/>
                <a:gd name="connsiteY18" fmla="*/ 420512 h 717397"/>
                <a:gd name="connsiteX19" fmla="*/ 261955 w 750541"/>
                <a:gd name="connsiteY19" fmla="*/ 359692 h 717397"/>
                <a:gd name="connsiteX20" fmla="*/ 176217 w 750541"/>
                <a:gd name="connsiteY20" fmla="*/ 304424 h 717397"/>
                <a:gd name="connsiteX21" fmla="*/ 75045 w 750541"/>
                <a:gd name="connsiteY21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534440 w 750541"/>
                <a:gd name="connsiteY14" fmla="*/ 581531 h 717397"/>
                <a:gd name="connsiteX15" fmla="*/ 472822 w 750541"/>
                <a:gd name="connsiteY15" fmla="*/ 717397 h 717397"/>
                <a:gd name="connsiteX16" fmla="*/ 453199 w 750541"/>
                <a:gd name="connsiteY16" fmla="*/ 597556 h 717397"/>
                <a:gd name="connsiteX17" fmla="*/ 400751 w 750541"/>
                <a:gd name="connsiteY17" fmla="*/ 512134 h 717397"/>
                <a:gd name="connsiteX18" fmla="*/ 333734 w 750541"/>
                <a:gd name="connsiteY18" fmla="*/ 420512 h 717397"/>
                <a:gd name="connsiteX19" fmla="*/ 273861 w 750541"/>
                <a:gd name="connsiteY19" fmla="*/ 354930 h 717397"/>
                <a:gd name="connsiteX20" fmla="*/ 176217 w 750541"/>
                <a:gd name="connsiteY20" fmla="*/ 304424 h 717397"/>
                <a:gd name="connsiteX21" fmla="*/ 75045 w 750541"/>
                <a:gd name="connsiteY21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534440 w 750541"/>
                <a:gd name="connsiteY14" fmla="*/ 581531 h 717397"/>
                <a:gd name="connsiteX15" fmla="*/ 472822 w 750541"/>
                <a:gd name="connsiteY15" fmla="*/ 717397 h 717397"/>
                <a:gd name="connsiteX16" fmla="*/ 453199 w 750541"/>
                <a:gd name="connsiteY16" fmla="*/ 597556 h 717397"/>
                <a:gd name="connsiteX17" fmla="*/ 400751 w 750541"/>
                <a:gd name="connsiteY17" fmla="*/ 512134 h 717397"/>
                <a:gd name="connsiteX18" fmla="*/ 333734 w 750541"/>
                <a:gd name="connsiteY18" fmla="*/ 420512 h 717397"/>
                <a:gd name="connsiteX19" fmla="*/ 273861 w 750541"/>
                <a:gd name="connsiteY19" fmla="*/ 354930 h 717397"/>
                <a:gd name="connsiteX20" fmla="*/ 183361 w 750541"/>
                <a:gd name="connsiteY20" fmla="*/ 313949 h 717397"/>
                <a:gd name="connsiteX21" fmla="*/ 75045 w 750541"/>
                <a:gd name="connsiteY21" fmla="*/ 254731 h 717397"/>
                <a:gd name="connsiteX0" fmla="*/ 75045 w 750541"/>
                <a:gd name="connsiteY0" fmla="*/ 254731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534440 w 750541"/>
                <a:gd name="connsiteY14" fmla="*/ 581531 h 717397"/>
                <a:gd name="connsiteX15" fmla="*/ 472822 w 750541"/>
                <a:gd name="connsiteY15" fmla="*/ 717397 h 717397"/>
                <a:gd name="connsiteX16" fmla="*/ 453199 w 750541"/>
                <a:gd name="connsiteY16" fmla="*/ 597556 h 717397"/>
                <a:gd name="connsiteX17" fmla="*/ 400751 w 750541"/>
                <a:gd name="connsiteY17" fmla="*/ 512134 h 717397"/>
                <a:gd name="connsiteX18" fmla="*/ 333734 w 750541"/>
                <a:gd name="connsiteY18" fmla="*/ 420512 h 717397"/>
                <a:gd name="connsiteX19" fmla="*/ 273861 w 750541"/>
                <a:gd name="connsiteY19" fmla="*/ 354930 h 717397"/>
                <a:gd name="connsiteX20" fmla="*/ 248690 w 750541"/>
                <a:gd name="connsiteY20" fmla="*/ 329118 h 717397"/>
                <a:gd name="connsiteX21" fmla="*/ 183361 w 750541"/>
                <a:gd name="connsiteY21" fmla="*/ 313949 h 717397"/>
                <a:gd name="connsiteX22" fmla="*/ 75045 w 750541"/>
                <a:gd name="connsiteY22" fmla="*/ 254731 h 717397"/>
                <a:gd name="connsiteX0" fmla="*/ 39326 w 750541"/>
                <a:gd name="connsiteY0" fmla="*/ 278544 h 717397"/>
                <a:gd name="connsiteX1" fmla="*/ 0 w 750541"/>
                <a:gd name="connsiteY1" fmla="*/ 225715 h 717397"/>
                <a:gd name="connsiteX2" fmla="*/ 95527 w 750541"/>
                <a:gd name="connsiteY2" fmla="*/ 196504 h 717397"/>
                <a:gd name="connsiteX3" fmla="*/ 250110 w 750541"/>
                <a:gd name="connsiteY3" fmla="*/ 86461 h 717397"/>
                <a:gd name="connsiteX4" fmla="*/ 388973 w 750541"/>
                <a:gd name="connsiteY4" fmla="*/ 0 h 717397"/>
                <a:gd name="connsiteX5" fmla="*/ 533076 w 750541"/>
                <a:gd name="connsiteY5" fmla="*/ 28820 h 717397"/>
                <a:gd name="connsiteX6" fmla="*/ 640499 w 750541"/>
                <a:gd name="connsiteY6" fmla="*/ 120522 h 717397"/>
                <a:gd name="connsiteX7" fmla="*/ 650979 w 750541"/>
                <a:gd name="connsiteY7" fmla="*/ 141483 h 717397"/>
                <a:gd name="connsiteX8" fmla="*/ 708620 w 750541"/>
                <a:gd name="connsiteY8" fmla="*/ 235805 h 717397"/>
                <a:gd name="connsiteX9" fmla="*/ 750541 w 750541"/>
                <a:gd name="connsiteY9" fmla="*/ 361568 h 717397"/>
                <a:gd name="connsiteX10" fmla="*/ 713860 w 750541"/>
                <a:gd name="connsiteY10" fmla="*/ 448029 h 717397"/>
                <a:gd name="connsiteX11" fmla="*/ 695520 w 750541"/>
                <a:gd name="connsiteY11" fmla="*/ 476850 h 717397"/>
                <a:gd name="connsiteX12" fmla="*/ 690280 w 750541"/>
                <a:gd name="connsiteY12" fmla="*/ 487330 h 717397"/>
                <a:gd name="connsiteX13" fmla="*/ 606438 w 750541"/>
                <a:gd name="connsiteY13" fmla="*/ 526631 h 717397"/>
                <a:gd name="connsiteX14" fmla="*/ 534440 w 750541"/>
                <a:gd name="connsiteY14" fmla="*/ 581531 h 717397"/>
                <a:gd name="connsiteX15" fmla="*/ 472822 w 750541"/>
                <a:gd name="connsiteY15" fmla="*/ 717397 h 717397"/>
                <a:gd name="connsiteX16" fmla="*/ 453199 w 750541"/>
                <a:gd name="connsiteY16" fmla="*/ 597556 h 717397"/>
                <a:gd name="connsiteX17" fmla="*/ 400751 w 750541"/>
                <a:gd name="connsiteY17" fmla="*/ 512134 h 717397"/>
                <a:gd name="connsiteX18" fmla="*/ 333734 w 750541"/>
                <a:gd name="connsiteY18" fmla="*/ 420512 h 717397"/>
                <a:gd name="connsiteX19" fmla="*/ 273861 w 750541"/>
                <a:gd name="connsiteY19" fmla="*/ 354930 h 717397"/>
                <a:gd name="connsiteX20" fmla="*/ 248690 w 750541"/>
                <a:gd name="connsiteY20" fmla="*/ 329118 h 717397"/>
                <a:gd name="connsiteX21" fmla="*/ 183361 w 750541"/>
                <a:gd name="connsiteY21" fmla="*/ 313949 h 717397"/>
                <a:gd name="connsiteX22" fmla="*/ 39326 w 750541"/>
                <a:gd name="connsiteY22" fmla="*/ 278544 h 717397"/>
                <a:gd name="connsiteX0" fmla="*/ 72663 w 783878"/>
                <a:gd name="connsiteY0" fmla="*/ 278544 h 717397"/>
                <a:gd name="connsiteX1" fmla="*/ 0 w 783878"/>
                <a:gd name="connsiteY1" fmla="*/ 218571 h 717397"/>
                <a:gd name="connsiteX2" fmla="*/ 128864 w 783878"/>
                <a:gd name="connsiteY2" fmla="*/ 196504 h 717397"/>
                <a:gd name="connsiteX3" fmla="*/ 283447 w 783878"/>
                <a:gd name="connsiteY3" fmla="*/ 86461 h 717397"/>
                <a:gd name="connsiteX4" fmla="*/ 422310 w 783878"/>
                <a:gd name="connsiteY4" fmla="*/ 0 h 717397"/>
                <a:gd name="connsiteX5" fmla="*/ 566413 w 783878"/>
                <a:gd name="connsiteY5" fmla="*/ 28820 h 717397"/>
                <a:gd name="connsiteX6" fmla="*/ 673836 w 783878"/>
                <a:gd name="connsiteY6" fmla="*/ 120522 h 717397"/>
                <a:gd name="connsiteX7" fmla="*/ 684316 w 783878"/>
                <a:gd name="connsiteY7" fmla="*/ 141483 h 717397"/>
                <a:gd name="connsiteX8" fmla="*/ 741957 w 783878"/>
                <a:gd name="connsiteY8" fmla="*/ 235805 h 717397"/>
                <a:gd name="connsiteX9" fmla="*/ 783878 w 783878"/>
                <a:gd name="connsiteY9" fmla="*/ 361568 h 717397"/>
                <a:gd name="connsiteX10" fmla="*/ 747197 w 783878"/>
                <a:gd name="connsiteY10" fmla="*/ 448029 h 717397"/>
                <a:gd name="connsiteX11" fmla="*/ 728857 w 783878"/>
                <a:gd name="connsiteY11" fmla="*/ 476850 h 717397"/>
                <a:gd name="connsiteX12" fmla="*/ 723617 w 783878"/>
                <a:gd name="connsiteY12" fmla="*/ 487330 h 717397"/>
                <a:gd name="connsiteX13" fmla="*/ 639775 w 783878"/>
                <a:gd name="connsiteY13" fmla="*/ 526631 h 717397"/>
                <a:gd name="connsiteX14" fmla="*/ 567777 w 783878"/>
                <a:gd name="connsiteY14" fmla="*/ 581531 h 717397"/>
                <a:gd name="connsiteX15" fmla="*/ 506159 w 783878"/>
                <a:gd name="connsiteY15" fmla="*/ 717397 h 717397"/>
                <a:gd name="connsiteX16" fmla="*/ 486536 w 783878"/>
                <a:gd name="connsiteY16" fmla="*/ 597556 h 717397"/>
                <a:gd name="connsiteX17" fmla="*/ 434088 w 783878"/>
                <a:gd name="connsiteY17" fmla="*/ 512134 h 717397"/>
                <a:gd name="connsiteX18" fmla="*/ 367071 w 783878"/>
                <a:gd name="connsiteY18" fmla="*/ 420512 h 717397"/>
                <a:gd name="connsiteX19" fmla="*/ 307198 w 783878"/>
                <a:gd name="connsiteY19" fmla="*/ 354930 h 717397"/>
                <a:gd name="connsiteX20" fmla="*/ 282027 w 783878"/>
                <a:gd name="connsiteY20" fmla="*/ 329118 h 717397"/>
                <a:gd name="connsiteX21" fmla="*/ 216698 w 783878"/>
                <a:gd name="connsiteY21" fmla="*/ 313949 h 717397"/>
                <a:gd name="connsiteX22" fmla="*/ 72663 w 783878"/>
                <a:gd name="connsiteY22" fmla="*/ 278544 h 717397"/>
                <a:gd name="connsiteX0" fmla="*/ 72663 w 783878"/>
                <a:gd name="connsiteY0" fmla="*/ 278544 h 717397"/>
                <a:gd name="connsiteX1" fmla="*/ 0 w 783878"/>
                <a:gd name="connsiteY1" fmla="*/ 218571 h 717397"/>
                <a:gd name="connsiteX2" fmla="*/ 128864 w 783878"/>
                <a:gd name="connsiteY2" fmla="*/ 196504 h 717397"/>
                <a:gd name="connsiteX3" fmla="*/ 283447 w 783878"/>
                <a:gd name="connsiteY3" fmla="*/ 86461 h 717397"/>
                <a:gd name="connsiteX4" fmla="*/ 422310 w 783878"/>
                <a:gd name="connsiteY4" fmla="*/ 0 h 717397"/>
                <a:gd name="connsiteX5" fmla="*/ 566413 w 783878"/>
                <a:gd name="connsiteY5" fmla="*/ 28820 h 717397"/>
                <a:gd name="connsiteX6" fmla="*/ 673836 w 783878"/>
                <a:gd name="connsiteY6" fmla="*/ 120522 h 717397"/>
                <a:gd name="connsiteX7" fmla="*/ 684316 w 783878"/>
                <a:gd name="connsiteY7" fmla="*/ 141483 h 717397"/>
                <a:gd name="connsiteX8" fmla="*/ 741957 w 783878"/>
                <a:gd name="connsiteY8" fmla="*/ 235805 h 717397"/>
                <a:gd name="connsiteX9" fmla="*/ 783878 w 783878"/>
                <a:gd name="connsiteY9" fmla="*/ 361568 h 717397"/>
                <a:gd name="connsiteX10" fmla="*/ 747197 w 783878"/>
                <a:gd name="connsiteY10" fmla="*/ 448029 h 717397"/>
                <a:gd name="connsiteX11" fmla="*/ 728857 w 783878"/>
                <a:gd name="connsiteY11" fmla="*/ 476850 h 717397"/>
                <a:gd name="connsiteX12" fmla="*/ 723617 w 783878"/>
                <a:gd name="connsiteY12" fmla="*/ 487330 h 717397"/>
                <a:gd name="connsiteX13" fmla="*/ 639775 w 783878"/>
                <a:gd name="connsiteY13" fmla="*/ 526631 h 717397"/>
                <a:gd name="connsiteX14" fmla="*/ 567777 w 783878"/>
                <a:gd name="connsiteY14" fmla="*/ 581531 h 717397"/>
                <a:gd name="connsiteX15" fmla="*/ 506159 w 783878"/>
                <a:gd name="connsiteY15" fmla="*/ 717397 h 717397"/>
                <a:gd name="connsiteX16" fmla="*/ 486536 w 783878"/>
                <a:gd name="connsiteY16" fmla="*/ 597556 h 717397"/>
                <a:gd name="connsiteX17" fmla="*/ 434088 w 783878"/>
                <a:gd name="connsiteY17" fmla="*/ 512134 h 717397"/>
                <a:gd name="connsiteX18" fmla="*/ 367071 w 783878"/>
                <a:gd name="connsiteY18" fmla="*/ 420512 h 717397"/>
                <a:gd name="connsiteX19" fmla="*/ 307198 w 783878"/>
                <a:gd name="connsiteY19" fmla="*/ 354930 h 717397"/>
                <a:gd name="connsiteX20" fmla="*/ 282027 w 783878"/>
                <a:gd name="connsiteY20" fmla="*/ 329118 h 717397"/>
                <a:gd name="connsiteX21" fmla="*/ 216698 w 783878"/>
                <a:gd name="connsiteY21" fmla="*/ 313949 h 717397"/>
                <a:gd name="connsiteX22" fmla="*/ 72663 w 783878"/>
                <a:gd name="connsiteY22" fmla="*/ 278544 h 717397"/>
                <a:gd name="connsiteX0" fmla="*/ 72663 w 783878"/>
                <a:gd name="connsiteY0" fmla="*/ 278544 h 717397"/>
                <a:gd name="connsiteX1" fmla="*/ 0 w 783878"/>
                <a:gd name="connsiteY1" fmla="*/ 218571 h 717397"/>
                <a:gd name="connsiteX2" fmla="*/ 128864 w 783878"/>
                <a:gd name="connsiteY2" fmla="*/ 196504 h 717397"/>
                <a:gd name="connsiteX3" fmla="*/ 283447 w 783878"/>
                <a:gd name="connsiteY3" fmla="*/ 86461 h 717397"/>
                <a:gd name="connsiteX4" fmla="*/ 422310 w 783878"/>
                <a:gd name="connsiteY4" fmla="*/ 0 h 717397"/>
                <a:gd name="connsiteX5" fmla="*/ 566413 w 783878"/>
                <a:gd name="connsiteY5" fmla="*/ 28820 h 717397"/>
                <a:gd name="connsiteX6" fmla="*/ 673836 w 783878"/>
                <a:gd name="connsiteY6" fmla="*/ 120522 h 717397"/>
                <a:gd name="connsiteX7" fmla="*/ 684316 w 783878"/>
                <a:gd name="connsiteY7" fmla="*/ 141483 h 717397"/>
                <a:gd name="connsiteX8" fmla="*/ 741957 w 783878"/>
                <a:gd name="connsiteY8" fmla="*/ 235805 h 717397"/>
                <a:gd name="connsiteX9" fmla="*/ 783878 w 783878"/>
                <a:gd name="connsiteY9" fmla="*/ 361568 h 717397"/>
                <a:gd name="connsiteX10" fmla="*/ 747197 w 783878"/>
                <a:gd name="connsiteY10" fmla="*/ 448029 h 717397"/>
                <a:gd name="connsiteX11" fmla="*/ 728857 w 783878"/>
                <a:gd name="connsiteY11" fmla="*/ 476850 h 717397"/>
                <a:gd name="connsiteX12" fmla="*/ 723617 w 783878"/>
                <a:gd name="connsiteY12" fmla="*/ 487330 h 717397"/>
                <a:gd name="connsiteX13" fmla="*/ 639775 w 783878"/>
                <a:gd name="connsiteY13" fmla="*/ 526631 h 717397"/>
                <a:gd name="connsiteX14" fmla="*/ 567777 w 783878"/>
                <a:gd name="connsiteY14" fmla="*/ 581531 h 717397"/>
                <a:gd name="connsiteX15" fmla="*/ 506159 w 783878"/>
                <a:gd name="connsiteY15" fmla="*/ 717397 h 717397"/>
                <a:gd name="connsiteX16" fmla="*/ 486536 w 783878"/>
                <a:gd name="connsiteY16" fmla="*/ 597556 h 717397"/>
                <a:gd name="connsiteX17" fmla="*/ 434088 w 783878"/>
                <a:gd name="connsiteY17" fmla="*/ 512134 h 717397"/>
                <a:gd name="connsiteX18" fmla="*/ 367071 w 783878"/>
                <a:gd name="connsiteY18" fmla="*/ 420512 h 717397"/>
                <a:gd name="connsiteX19" fmla="*/ 307198 w 783878"/>
                <a:gd name="connsiteY19" fmla="*/ 354930 h 717397"/>
                <a:gd name="connsiteX20" fmla="*/ 282027 w 783878"/>
                <a:gd name="connsiteY20" fmla="*/ 329118 h 717397"/>
                <a:gd name="connsiteX21" fmla="*/ 216698 w 783878"/>
                <a:gd name="connsiteY21" fmla="*/ 313949 h 717397"/>
                <a:gd name="connsiteX22" fmla="*/ 174871 w 783878"/>
                <a:gd name="connsiteY22" fmla="*/ 302924 h 717397"/>
                <a:gd name="connsiteX23" fmla="*/ 72663 w 783878"/>
                <a:gd name="connsiteY23" fmla="*/ 278544 h 717397"/>
                <a:gd name="connsiteX0" fmla="*/ 72663 w 783878"/>
                <a:gd name="connsiteY0" fmla="*/ 278544 h 717397"/>
                <a:gd name="connsiteX1" fmla="*/ 0 w 783878"/>
                <a:gd name="connsiteY1" fmla="*/ 218571 h 717397"/>
                <a:gd name="connsiteX2" fmla="*/ 128864 w 783878"/>
                <a:gd name="connsiteY2" fmla="*/ 196504 h 717397"/>
                <a:gd name="connsiteX3" fmla="*/ 283447 w 783878"/>
                <a:gd name="connsiteY3" fmla="*/ 86461 h 717397"/>
                <a:gd name="connsiteX4" fmla="*/ 422310 w 783878"/>
                <a:gd name="connsiteY4" fmla="*/ 0 h 717397"/>
                <a:gd name="connsiteX5" fmla="*/ 566413 w 783878"/>
                <a:gd name="connsiteY5" fmla="*/ 28820 h 717397"/>
                <a:gd name="connsiteX6" fmla="*/ 673836 w 783878"/>
                <a:gd name="connsiteY6" fmla="*/ 120522 h 717397"/>
                <a:gd name="connsiteX7" fmla="*/ 684316 w 783878"/>
                <a:gd name="connsiteY7" fmla="*/ 141483 h 717397"/>
                <a:gd name="connsiteX8" fmla="*/ 741957 w 783878"/>
                <a:gd name="connsiteY8" fmla="*/ 235805 h 717397"/>
                <a:gd name="connsiteX9" fmla="*/ 783878 w 783878"/>
                <a:gd name="connsiteY9" fmla="*/ 361568 h 717397"/>
                <a:gd name="connsiteX10" fmla="*/ 747197 w 783878"/>
                <a:gd name="connsiteY10" fmla="*/ 448029 h 717397"/>
                <a:gd name="connsiteX11" fmla="*/ 728857 w 783878"/>
                <a:gd name="connsiteY11" fmla="*/ 476850 h 717397"/>
                <a:gd name="connsiteX12" fmla="*/ 723617 w 783878"/>
                <a:gd name="connsiteY12" fmla="*/ 487330 h 717397"/>
                <a:gd name="connsiteX13" fmla="*/ 639775 w 783878"/>
                <a:gd name="connsiteY13" fmla="*/ 526631 h 717397"/>
                <a:gd name="connsiteX14" fmla="*/ 567777 w 783878"/>
                <a:gd name="connsiteY14" fmla="*/ 581531 h 717397"/>
                <a:gd name="connsiteX15" fmla="*/ 506159 w 783878"/>
                <a:gd name="connsiteY15" fmla="*/ 717397 h 717397"/>
                <a:gd name="connsiteX16" fmla="*/ 486536 w 783878"/>
                <a:gd name="connsiteY16" fmla="*/ 597556 h 717397"/>
                <a:gd name="connsiteX17" fmla="*/ 434088 w 783878"/>
                <a:gd name="connsiteY17" fmla="*/ 512134 h 717397"/>
                <a:gd name="connsiteX18" fmla="*/ 367071 w 783878"/>
                <a:gd name="connsiteY18" fmla="*/ 420512 h 717397"/>
                <a:gd name="connsiteX19" fmla="*/ 322508 w 783878"/>
                <a:gd name="connsiteY19" fmla="*/ 383887 h 717397"/>
                <a:gd name="connsiteX20" fmla="*/ 307198 w 783878"/>
                <a:gd name="connsiteY20" fmla="*/ 354930 h 717397"/>
                <a:gd name="connsiteX21" fmla="*/ 282027 w 783878"/>
                <a:gd name="connsiteY21" fmla="*/ 329118 h 717397"/>
                <a:gd name="connsiteX22" fmla="*/ 216698 w 783878"/>
                <a:gd name="connsiteY22" fmla="*/ 313949 h 717397"/>
                <a:gd name="connsiteX23" fmla="*/ 174871 w 783878"/>
                <a:gd name="connsiteY23" fmla="*/ 302924 h 717397"/>
                <a:gd name="connsiteX24" fmla="*/ 72663 w 783878"/>
                <a:gd name="connsiteY24" fmla="*/ 278544 h 7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783878" h="717397">
                  <a:moveTo>
                    <a:pt x="72663" y="278544"/>
                  </a:moveTo>
                  <a:lnTo>
                    <a:pt x="0" y="218571"/>
                  </a:lnTo>
                  <a:cubicBezTo>
                    <a:pt x="47717" y="223121"/>
                    <a:pt x="85909" y="203860"/>
                    <a:pt x="128864" y="196504"/>
                  </a:cubicBezTo>
                  <a:lnTo>
                    <a:pt x="283447" y="86461"/>
                  </a:lnTo>
                  <a:lnTo>
                    <a:pt x="422310" y="0"/>
                  </a:lnTo>
                  <a:lnTo>
                    <a:pt x="566413" y="28820"/>
                  </a:lnTo>
                  <a:lnTo>
                    <a:pt x="673836" y="120522"/>
                  </a:lnTo>
                  <a:lnTo>
                    <a:pt x="684316" y="141483"/>
                  </a:lnTo>
                  <a:lnTo>
                    <a:pt x="741957" y="235805"/>
                  </a:lnTo>
                  <a:lnTo>
                    <a:pt x="783878" y="361568"/>
                  </a:lnTo>
                  <a:lnTo>
                    <a:pt x="747197" y="448029"/>
                  </a:lnTo>
                  <a:cubicBezTo>
                    <a:pt x="741084" y="457636"/>
                    <a:pt x="734716" y="467086"/>
                    <a:pt x="728857" y="476850"/>
                  </a:cubicBezTo>
                  <a:cubicBezTo>
                    <a:pt x="726848" y="480199"/>
                    <a:pt x="723617" y="487330"/>
                    <a:pt x="723617" y="487330"/>
                  </a:cubicBezTo>
                  <a:lnTo>
                    <a:pt x="639775" y="526631"/>
                  </a:lnTo>
                  <a:cubicBezTo>
                    <a:pt x="620538" y="552075"/>
                    <a:pt x="587014" y="556087"/>
                    <a:pt x="567777" y="581531"/>
                  </a:cubicBezTo>
                  <a:lnTo>
                    <a:pt x="506159" y="717397"/>
                  </a:lnTo>
                  <a:lnTo>
                    <a:pt x="486536" y="597556"/>
                  </a:lnTo>
                  <a:lnTo>
                    <a:pt x="434088" y="512134"/>
                  </a:lnTo>
                  <a:lnTo>
                    <a:pt x="367071" y="420512"/>
                  </a:lnTo>
                  <a:cubicBezTo>
                    <a:pt x="354598" y="405922"/>
                    <a:pt x="334981" y="398477"/>
                    <a:pt x="322508" y="383887"/>
                  </a:cubicBezTo>
                  <a:lnTo>
                    <a:pt x="307198" y="354930"/>
                  </a:lnTo>
                  <a:cubicBezTo>
                    <a:pt x="292458" y="347914"/>
                    <a:pt x="296767" y="336134"/>
                    <a:pt x="282027" y="329118"/>
                  </a:cubicBezTo>
                  <a:lnTo>
                    <a:pt x="216698" y="313949"/>
                  </a:lnTo>
                  <a:cubicBezTo>
                    <a:pt x="200426" y="308790"/>
                    <a:pt x="198877" y="308825"/>
                    <a:pt x="174871" y="302924"/>
                  </a:cubicBezTo>
                  <a:cubicBezTo>
                    <a:pt x="150865" y="297023"/>
                    <a:pt x="103396" y="291809"/>
                    <a:pt x="72663" y="278544"/>
                  </a:cubicBez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CD707AC1-D3E0-42CD-A24B-AFEEED6D95D9}"/>
                </a:ext>
              </a:extLst>
            </p:cNvPr>
            <p:cNvSpPr/>
            <p:nvPr/>
          </p:nvSpPr>
          <p:spPr>
            <a:xfrm>
              <a:off x="3876383" y="5907830"/>
              <a:ext cx="2872226" cy="728582"/>
            </a:xfrm>
            <a:custGeom>
              <a:avLst/>
              <a:gdLst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190734 w 2872226"/>
                <a:gd name="connsiteY2" fmla="*/ 5497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628299 w 2872226"/>
                <a:gd name="connsiteY5" fmla="*/ 381468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78537 w 2872226"/>
                <a:gd name="connsiteY30" fmla="*/ 684398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190734 w 2872226"/>
                <a:gd name="connsiteY2" fmla="*/ 5497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78537 w 2872226"/>
                <a:gd name="connsiteY30" fmla="*/ 684398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190734 w 2872226"/>
                <a:gd name="connsiteY2" fmla="*/ 5497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207402 w 2872226"/>
                <a:gd name="connsiteY2" fmla="*/ 5116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105134 w 2872226"/>
                <a:gd name="connsiteY11" fmla="*/ 263661 h 695617"/>
                <a:gd name="connsiteX12" fmla="*/ 1187543 w 2872226"/>
                <a:gd name="connsiteY12" fmla="*/ 175760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095609 w 2872226"/>
                <a:gd name="connsiteY11" fmla="*/ 251754 h 695617"/>
                <a:gd name="connsiteX12" fmla="*/ 1187543 w 2872226"/>
                <a:gd name="connsiteY12" fmla="*/ 175760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095609 w 2872226"/>
                <a:gd name="connsiteY11" fmla="*/ 251754 h 695617"/>
                <a:gd name="connsiteX12" fmla="*/ 1187543 w 2872226"/>
                <a:gd name="connsiteY12" fmla="*/ 175760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095609 w 2872226"/>
                <a:gd name="connsiteY11" fmla="*/ 251754 h 695617"/>
                <a:gd name="connsiteX12" fmla="*/ 1145673 w 2872226"/>
                <a:gd name="connsiteY12" fmla="*/ 221880 h 695617"/>
                <a:gd name="connsiteX13" fmla="*/ 1187543 w 2872226"/>
                <a:gd name="connsiteY13" fmla="*/ 175760 h 695617"/>
                <a:gd name="connsiteX14" fmla="*/ 1385624 w 2872226"/>
                <a:gd name="connsiteY14" fmla="*/ 145855 h 695617"/>
                <a:gd name="connsiteX15" fmla="*/ 1531480 w 2872226"/>
                <a:gd name="connsiteY15" fmla="*/ 50488 h 695617"/>
                <a:gd name="connsiteX16" fmla="*/ 1581968 w 2872226"/>
                <a:gd name="connsiteY16" fmla="*/ 44879 h 695617"/>
                <a:gd name="connsiteX17" fmla="*/ 1660505 w 2872226"/>
                <a:gd name="connsiteY17" fmla="*/ 61708 h 695617"/>
                <a:gd name="connsiteX18" fmla="*/ 1755872 w 2872226"/>
                <a:gd name="connsiteY18" fmla="*/ 84147 h 695617"/>
                <a:gd name="connsiteX19" fmla="*/ 1879288 w 2872226"/>
                <a:gd name="connsiteY19" fmla="*/ 39269 h 695617"/>
                <a:gd name="connsiteX20" fmla="*/ 1980265 w 2872226"/>
                <a:gd name="connsiteY20" fmla="*/ 11220 h 695617"/>
                <a:gd name="connsiteX21" fmla="*/ 2075632 w 2872226"/>
                <a:gd name="connsiteY21" fmla="*/ 0 h 695617"/>
                <a:gd name="connsiteX22" fmla="*/ 2137340 w 2872226"/>
                <a:gd name="connsiteY22" fmla="*/ 50488 h 695617"/>
                <a:gd name="connsiteX23" fmla="*/ 2316854 w 2872226"/>
                <a:gd name="connsiteY23" fmla="*/ 196344 h 695617"/>
                <a:gd name="connsiteX24" fmla="*/ 2417830 w 2872226"/>
                <a:gd name="connsiteY24" fmla="*/ 179514 h 695617"/>
                <a:gd name="connsiteX25" fmla="*/ 2535637 w 2872226"/>
                <a:gd name="connsiteY25" fmla="*/ 263661 h 695617"/>
                <a:gd name="connsiteX26" fmla="*/ 2580515 w 2872226"/>
                <a:gd name="connsiteY26" fmla="*/ 347809 h 695617"/>
                <a:gd name="connsiteX27" fmla="*/ 2597345 w 2872226"/>
                <a:gd name="connsiteY27" fmla="*/ 443176 h 695617"/>
                <a:gd name="connsiteX28" fmla="*/ 2687102 w 2872226"/>
                <a:gd name="connsiteY28" fmla="*/ 488054 h 695617"/>
                <a:gd name="connsiteX29" fmla="*/ 2765639 w 2872226"/>
                <a:gd name="connsiteY29" fmla="*/ 544152 h 695617"/>
                <a:gd name="connsiteX30" fmla="*/ 2872226 w 2872226"/>
                <a:gd name="connsiteY30" fmla="*/ 695617 h 695617"/>
                <a:gd name="connsiteX31" fmla="*/ 9481 w 2872226"/>
                <a:gd name="connsiteY31" fmla="*/ 686779 h 695617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45673 w 2872226"/>
                <a:gd name="connsiteY12" fmla="*/ 235744 h 709481"/>
                <a:gd name="connsiteX13" fmla="*/ 1187543 w 2872226"/>
                <a:gd name="connsiteY13" fmla="*/ 189624 h 709481"/>
                <a:gd name="connsiteX14" fmla="*/ 1385624 w 2872226"/>
                <a:gd name="connsiteY14" fmla="*/ 159719 h 709481"/>
                <a:gd name="connsiteX15" fmla="*/ 1362367 w 2872226"/>
                <a:gd name="connsiteY15" fmla="*/ 0 h 709481"/>
                <a:gd name="connsiteX16" fmla="*/ 1531480 w 2872226"/>
                <a:gd name="connsiteY16" fmla="*/ 64352 h 709481"/>
                <a:gd name="connsiteX17" fmla="*/ 1581968 w 2872226"/>
                <a:gd name="connsiteY17" fmla="*/ 58743 h 709481"/>
                <a:gd name="connsiteX18" fmla="*/ 1660505 w 2872226"/>
                <a:gd name="connsiteY18" fmla="*/ 75572 h 709481"/>
                <a:gd name="connsiteX19" fmla="*/ 1755872 w 2872226"/>
                <a:gd name="connsiteY19" fmla="*/ 98011 h 709481"/>
                <a:gd name="connsiteX20" fmla="*/ 1879288 w 2872226"/>
                <a:gd name="connsiteY20" fmla="*/ 53133 h 709481"/>
                <a:gd name="connsiteX21" fmla="*/ 1980265 w 2872226"/>
                <a:gd name="connsiteY21" fmla="*/ 25084 h 709481"/>
                <a:gd name="connsiteX22" fmla="*/ 2075632 w 2872226"/>
                <a:gd name="connsiteY22" fmla="*/ 13864 h 709481"/>
                <a:gd name="connsiteX23" fmla="*/ 2137340 w 2872226"/>
                <a:gd name="connsiteY23" fmla="*/ 64352 h 709481"/>
                <a:gd name="connsiteX24" fmla="*/ 2316854 w 2872226"/>
                <a:gd name="connsiteY24" fmla="*/ 210208 h 709481"/>
                <a:gd name="connsiteX25" fmla="*/ 2417830 w 2872226"/>
                <a:gd name="connsiteY25" fmla="*/ 193378 h 709481"/>
                <a:gd name="connsiteX26" fmla="*/ 2535637 w 2872226"/>
                <a:gd name="connsiteY26" fmla="*/ 277525 h 709481"/>
                <a:gd name="connsiteX27" fmla="*/ 2580515 w 2872226"/>
                <a:gd name="connsiteY27" fmla="*/ 361673 h 709481"/>
                <a:gd name="connsiteX28" fmla="*/ 2597345 w 2872226"/>
                <a:gd name="connsiteY28" fmla="*/ 457040 h 709481"/>
                <a:gd name="connsiteX29" fmla="*/ 2687102 w 2872226"/>
                <a:gd name="connsiteY29" fmla="*/ 501918 h 709481"/>
                <a:gd name="connsiteX30" fmla="*/ 2765639 w 2872226"/>
                <a:gd name="connsiteY30" fmla="*/ 558016 h 709481"/>
                <a:gd name="connsiteX31" fmla="*/ 2872226 w 2872226"/>
                <a:gd name="connsiteY31" fmla="*/ 709481 h 709481"/>
                <a:gd name="connsiteX32" fmla="*/ 9481 w 2872226"/>
                <a:gd name="connsiteY32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45673 w 2872226"/>
                <a:gd name="connsiteY12" fmla="*/ 235744 h 709481"/>
                <a:gd name="connsiteX13" fmla="*/ 1187543 w 2872226"/>
                <a:gd name="connsiteY13" fmla="*/ 189624 h 709481"/>
                <a:gd name="connsiteX14" fmla="*/ 1259418 w 2872226"/>
                <a:gd name="connsiteY14" fmla="*/ 31132 h 709481"/>
                <a:gd name="connsiteX15" fmla="*/ 1362367 w 2872226"/>
                <a:gd name="connsiteY15" fmla="*/ 0 h 709481"/>
                <a:gd name="connsiteX16" fmla="*/ 1531480 w 2872226"/>
                <a:gd name="connsiteY16" fmla="*/ 64352 h 709481"/>
                <a:gd name="connsiteX17" fmla="*/ 1581968 w 2872226"/>
                <a:gd name="connsiteY17" fmla="*/ 58743 h 709481"/>
                <a:gd name="connsiteX18" fmla="*/ 1660505 w 2872226"/>
                <a:gd name="connsiteY18" fmla="*/ 75572 h 709481"/>
                <a:gd name="connsiteX19" fmla="*/ 1755872 w 2872226"/>
                <a:gd name="connsiteY19" fmla="*/ 98011 h 709481"/>
                <a:gd name="connsiteX20" fmla="*/ 1879288 w 2872226"/>
                <a:gd name="connsiteY20" fmla="*/ 53133 h 709481"/>
                <a:gd name="connsiteX21" fmla="*/ 1980265 w 2872226"/>
                <a:gd name="connsiteY21" fmla="*/ 25084 h 709481"/>
                <a:gd name="connsiteX22" fmla="*/ 2075632 w 2872226"/>
                <a:gd name="connsiteY22" fmla="*/ 13864 h 709481"/>
                <a:gd name="connsiteX23" fmla="*/ 2137340 w 2872226"/>
                <a:gd name="connsiteY23" fmla="*/ 64352 h 709481"/>
                <a:gd name="connsiteX24" fmla="*/ 2316854 w 2872226"/>
                <a:gd name="connsiteY24" fmla="*/ 210208 h 709481"/>
                <a:gd name="connsiteX25" fmla="*/ 2417830 w 2872226"/>
                <a:gd name="connsiteY25" fmla="*/ 193378 h 709481"/>
                <a:gd name="connsiteX26" fmla="*/ 2535637 w 2872226"/>
                <a:gd name="connsiteY26" fmla="*/ 277525 h 709481"/>
                <a:gd name="connsiteX27" fmla="*/ 2580515 w 2872226"/>
                <a:gd name="connsiteY27" fmla="*/ 361673 h 709481"/>
                <a:gd name="connsiteX28" fmla="*/ 2597345 w 2872226"/>
                <a:gd name="connsiteY28" fmla="*/ 457040 h 709481"/>
                <a:gd name="connsiteX29" fmla="*/ 2687102 w 2872226"/>
                <a:gd name="connsiteY29" fmla="*/ 501918 h 709481"/>
                <a:gd name="connsiteX30" fmla="*/ 2765639 w 2872226"/>
                <a:gd name="connsiteY30" fmla="*/ 558016 h 709481"/>
                <a:gd name="connsiteX31" fmla="*/ 2872226 w 2872226"/>
                <a:gd name="connsiteY31" fmla="*/ 709481 h 709481"/>
                <a:gd name="connsiteX32" fmla="*/ 9481 w 2872226"/>
                <a:gd name="connsiteY32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87543 w 2872226"/>
                <a:gd name="connsiteY12" fmla="*/ 189624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31480 w 2872226"/>
                <a:gd name="connsiteY15" fmla="*/ 64352 h 709481"/>
                <a:gd name="connsiteX16" fmla="*/ 1581968 w 2872226"/>
                <a:gd name="connsiteY16" fmla="*/ 58743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78018 w 2872226"/>
                <a:gd name="connsiteY12" fmla="*/ 182480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31480 w 2872226"/>
                <a:gd name="connsiteY15" fmla="*/ 64352 h 709481"/>
                <a:gd name="connsiteX16" fmla="*/ 1581968 w 2872226"/>
                <a:gd name="connsiteY16" fmla="*/ 58743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78018 w 2872226"/>
                <a:gd name="connsiteY12" fmla="*/ 182480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26717 w 2872226"/>
                <a:gd name="connsiteY15" fmla="*/ 9583 h 709481"/>
                <a:gd name="connsiteX16" fmla="*/ 1581968 w 2872226"/>
                <a:gd name="connsiteY16" fmla="*/ 58743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78018 w 2872226"/>
                <a:gd name="connsiteY12" fmla="*/ 182480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26717 w 2872226"/>
                <a:gd name="connsiteY15" fmla="*/ 9583 h 709481"/>
                <a:gd name="connsiteX16" fmla="*/ 1591493 w 2872226"/>
                <a:gd name="connsiteY16" fmla="*/ 23025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22943 h 728553"/>
                <a:gd name="connsiteX1" fmla="*/ 120347 w 2872226"/>
                <a:gd name="connsiteY1" fmla="*/ 621967 h 728553"/>
                <a:gd name="connsiteX2" fmla="*/ 207402 w 2872226"/>
                <a:gd name="connsiteY2" fmla="*/ 544598 h 728553"/>
                <a:gd name="connsiteX3" fmla="*/ 342038 w 2872226"/>
                <a:gd name="connsiteY3" fmla="*/ 477967 h 728553"/>
                <a:gd name="connsiteX4" fmla="*/ 460005 w 2872226"/>
                <a:gd name="connsiteY4" fmla="*/ 467799 h 728553"/>
                <a:gd name="connsiteX5" fmla="*/ 614012 w 2872226"/>
                <a:gd name="connsiteY5" fmla="*/ 452505 h 728553"/>
                <a:gd name="connsiteX6" fmla="*/ 700015 w 2872226"/>
                <a:gd name="connsiteY6" fmla="*/ 369685 h 728553"/>
                <a:gd name="connsiteX7" fmla="*/ 782628 w 2872226"/>
                <a:gd name="connsiteY7" fmla="*/ 291996 h 728553"/>
                <a:gd name="connsiteX8" fmla="*/ 891961 w 2872226"/>
                <a:gd name="connsiteY8" fmla="*/ 274158 h 728553"/>
                <a:gd name="connsiteX9" fmla="*/ 962507 w 2872226"/>
                <a:gd name="connsiteY9" fmla="*/ 277913 h 728553"/>
                <a:gd name="connsiteX10" fmla="*/ 1009606 w 2872226"/>
                <a:gd name="connsiteY10" fmla="*/ 288285 h 728553"/>
                <a:gd name="connsiteX11" fmla="*/ 1095609 w 2872226"/>
                <a:gd name="connsiteY11" fmla="*/ 284690 h 728553"/>
                <a:gd name="connsiteX12" fmla="*/ 1178018 w 2872226"/>
                <a:gd name="connsiteY12" fmla="*/ 201552 h 728553"/>
                <a:gd name="connsiteX13" fmla="*/ 1259418 w 2872226"/>
                <a:gd name="connsiteY13" fmla="*/ 50204 h 728553"/>
                <a:gd name="connsiteX14" fmla="*/ 1362367 w 2872226"/>
                <a:gd name="connsiteY14" fmla="*/ 19072 h 728553"/>
                <a:gd name="connsiteX15" fmla="*/ 1455236 w 2872226"/>
                <a:gd name="connsiteY15" fmla="*/ 22 h 728553"/>
                <a:gd name="connsiteX16" fmla="*/ 1526717 w 2872226"/>
                <a:gd name="connsiteY16" fmla="*/ 28655 h 728553"/>
                <a:gd name="connsiteX17" fmla="*/ 1591493 w 2872226"/>
                <a:gd name="connsiteY17" fmla="*/ 42097 h 728553"/>
                <a:gd name="connsiteX18" fmla="*/ 1660505 w 2872226"/>
                <a:gd name="connsiteY18" fmla="*/ 94644 h 728553"/>
                <a:gd name="connsiteX19" fmla="*/ 1755872 w 2872226"/>
                <a:gd name="connsiteY19" fmla="*/ 117083 h 728553"/>
                <a:gd name="connsiteX20" fmla="*/ 1879288 w 2872226"/>
                <a:gd name="connsiteY20" fmla="*/ 72205 h 728553"/>
                <a:gd name="connsiteX21" fmla="*/ 1980265 w 2872226"/>
                <a:gd name="connsiteY21" fmla="*/ 44156 h 728553"/>
                <a:gd name="connsiteX22" fmla="*/ 2075632 w 2872226"/>
                <a:gd name="connsiteY22" fmla="*/ 32936 h 728553"/>
                <a:gd name="connsiteX23" fmla="*/ 2137340 w 2872226"/>
                <a:gd name="connsiteY23" fmla="*/ 83424 h 728553"/>
                <a:gd name="connsiteX24" fmla="*/ 2316854 w 2872226"/>
                <a:gd name="connsiteY24" fmla="*/ 229280 h 728553"/>
                <a:gd name="connsiteX25" fmla="*/ 2417830 w 2872226"/>
                <a:gd name="connsiteY25" fmla="*/ 212450 h 728553"/>
                <a:gd name="connsiteX26" fmla="*/ 2535637 w 2872226"/>
                <a:gd name="connsiteY26" fmla="*/ 296597 h 728553"/>
                <a:gd name="connsiteX27" fmla="*/ 2580515 w 2872226"/>
                <a:gd name="connsiteY27" fmla="*/ 380745 h 728553"/>
                <a:gd name="connsiteX28" fmla="*/ 2597345 w 2872226"/>
                <a:gd name="connsiteY28" fmla="*/ 476112 h 728553"/>
                <a:gd name="connsiteX29" fmla="*/ 2687102 w 2872226"/>
                <a:gd name="connsiteY29" fmla="*/ 520990 h 728553"/>
                <a:gd name="connsiteX30" fmla="*/ 2765639 w 2872226"/>
                <a:gd name="connsiteY30" fmla="*/ 577088 h 728553"/>
                <a:gd name="connsiteX31" fmla="*/ 2872226 w 2872226"/>
                <a:gd name="connsiteY31" fmla="*/ 728553 h 728553"/>
                <a:gd name="connsiteX32" fmla="*/ 9481 w 2872226"/>
                <a:gd name="connsiteY32" fmla="*/ 719715 h 728553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59418 w 2872226"/>
                <a:gd name="connsiteY13" fmla="*/ 50233 h 728582"/>
                <a:gd name="connsiteX14" fmla="*/ 1340936 w 2872226"/>
                <a:gd name="connsiteY14" fmla="*/ 7195 h 728582"/>
                <a:gd name="connsiteX15" fmla="*/ 1455236 w 2872226"/>
                <a:gd name="connsiteY15" fmla="*/ 51 h 728582"/>
                <a:gd name="connsiteX16" fmla="*/ 1526717 w 2872226"/>
                <a:gd name="connsiteY16" fmla="*/ 28684 h 728582"/>
                <a:gd name="connsiteX17" fmla="*/ 1591493 w 2872226"/>
                <a:gd name="connsiteY17" fmla="*/ 42126 h 728582"/>
                <a:gd name="connsiteX18" fmla="*/ 1660505 w 2872226"/>
                <a:gd name="connsiteY18" fmla="*/ 94673 h 728582"/>
                <a:gd name="connsiteX19" fmla="*/ 1755872 w 2872226"/>
                <a:gd name="connsiteY19" fmla="*/ 117112 h 728582"/>
                <a:gd name="connsiteX20" fmla="*/ 1879288 w 2872226"/>
                <a:gd name="connsiteY20" fmla="*/ 72234 h 728582"/>
                <a:gd name="connsiteX21" fmla="*/ 1980265 w 2872226"/>
                <a:gd name="connsiteY21" fmla="*/ 44185 h 728582"/>
                <a:gd name="connsiteX22" fmla="*/ 2075632 w 2872226"/>
                <a:gd name="connsiteY22" fmla="*/ 32965 h 728582"/>
                <a:gd name="connsiteX23" fmla="*/ 2137340 w 2872226"/>
                <a:gd name="connsiteY23" fmla="*/ 83453 h 728582"/>
                <a:gd name="connsiteX24" fmla="*/ 2316854 w 2872226"/>
                <a:gd name="connsiteY24" fmla="*/ 229309 h 728582"/>
                <a:gd name="connsiteX25" fmla="*/ 2417830 w 2872226"/>
                <a:gd name="connsiteY25" fmla="*/ 212479 h 728582"/>
                <a:gd name="connsiteX26" fmla="*/ 2535637 w 2872226"/>
                <a:gd name="connsiteY26" fmla="*/ 296626 h 728582"/>
                <a:gd name="connsiteX27" fmla="*/ 2580515 w 2872226"/>
                <a:gd name="connsiteY27" fmla="*/ 380774 h 728582"/>
                <a:gd name="connsiteX28" fmla="*/ 2597345 w 2872226"/>
                <a:gd name="connsiteY28" fmla="*/ 476141 h 728582"/>
                <a:gd name="connsiteX29" fmla="*/ 2687102 w 2872226"/>
                <a:gd name="connsiteY29" fmla="*/ 521019 h 728582"/>
                <a:gd name="connsiteX30" fmla="*/ 2765639 w 2872226"/>
                <a:gd name="connsiteY30" fmla="*/ 577117 h 728582"/>
                <a:gd name="connsiteX31" fmla="*/ 2872226 w 2872226"/>
                <a:gd name="connsiteY31" fmla="*/ 728582 h 728582"/>
                <a:gd name="connsiteX32" fmla="*/ 9481 w 2872226"/>
                <a:gd name="connsiteY32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26717 w 2872226"/>
                <a:gd name="connsiteY17" fmla="*/ 28684 h 728582"/>
                <a:gd name="connsiteX18" fmla="*/ 1591493 w 2872226"/>
                <a:gd name="connsiteY18" fmla="*/ 42126 h 728582"/>
                <a:gd name="connsiteX19" fmla="*/ 1660505 w 2872226"/>
                <a:gd name="connsiteY19" fmla="*/ 94673 h 728582"/>
                <a:gd name="connsiteX20" fmla="*/ 1755872 w 2872226"/>
                <a:gd name="connsiteY20" fmla="*/ 117112 h 728582"/>
                <a:gd name="connsiteX21" fmla="*/ 1879288 w 2872226"/>
                <a:gd name="connsiteY21" fmla="*/ 72234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0505 w 2872226"/>
                <a:gd name="connsiteY19" fmla="*/ 94673 h 728582"/>
                <a:gd name="connsiteX20" fmla="*/ 1755872 w 2872226"/>
                <a:gd name="connsiteY20" fmla="*/ 117112 h 728582"/>
                <a:gd name="connsiteX21" fmla="*/ 1879288 w 2872226"/>
                <a:gd name="connsiteY21" fmla="*/ 72234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660505 w 2872226"/>
                <a:gd name="connsiteY20" fmla="*/ 94673 h 728582"/>
                <a:gd name="connsiteX21" fmla="*/ 1755872 w 2872226"/>
                <a:gd name="connsiteY21" fmla="*/ 117112 h 728582"/>
                <a:gd name="connsiteX22" fmla="*/ 1879288 w 2872226"/>
                <a:gd name="connsiteY22" fmla="*/ 72234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755872 w 2872226"/>
                <a:gd name="connsiteY21" fmla="*/ 117112 h 728582"/>
                <a:gd name="connsiteX22" fmla="*/ 1879288 w 2872226"/>
                <a:gd name="connsiteY22" fmla="*/ 72234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813022 w 2872226"/>
                <a:gd name="connsiteY21" fmla="*/ 62343 h 728582"/>
                <a:gd name="connsiteX22" fmla="*/ 1879288 w 2872226"/>
                <a:gd name="connsiteY22" fmla="*/ 72234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813022 w 2872226"/>
                <a:gd name="connsiteY21" fmla="*/ 62343 h 728582"/>
                <a:gd name="connsiteX22" fmla="*/ 1893575 w 2872226"/>
                <a:gd name="connsiteY22" fmla="*/ 19846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813022 w 2872226"/>
                <a:gd name="connsiteY21" fmla="*/ 45674 h 728582"/>
                <a:gd name="connsiteX22" fmla="*/ 1893575 w 2872226"/>
                <a:gd name="connsiteY22" fmla="*/ 19846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87102 w 2872226"/>
                <a:gd name="connsiteY30" fmla="*/ 521019 h 728582"/>
                <a:gd name="connsiteX31" fmla="*/ 2791832 w 2872226"/>
                <a:gd name="connsiteY31" fmla="*/ 567592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285898 w 2872226"/>
                <a:gd name="connsiteY25" fmla="*/ 122153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09710 w 2872226"/>
                <a:gd name="connsiteY25" fmla="*/ 65003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09710 w 2872226"/>
                <a:gd name="connsiteY25" fmla="*/ 65003 h 728582"/>
                <a:gd name="connsiteX26" fmla="*/ 2444023 w 2872226"/>
                <a:gd name="connsiteY26" fmla="*/ 148185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309710 w 2872226"/>
                <a:gd name="connsiteY25" fmla="*/ 65003 h 728582"/>
                <a:gd name="connsiteX26" fmla="*/ 2444023 w 2872226"/>
                <a:gd name="connsiteY26" fmla="*/ 148185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444023 w 2872226"/>
                <a:gd name="connsiteY26" fmla="*/ 148185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44023 w 2872226"/>
                <a:gd name="connsiteY27" fmla="*/ 148185 h 728582"/>
                <a:gd name="connsiteX28" fmla="*/ 2576118 w 2872226"/>
                <a:gd name="connsiteY28" fmla="*/ 279957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36880 w 2872226"/>
                <a:gd name="connsiteY27" fmla="*/ 179141 h 728582"/>
                <a:gd name="connsiteX28" fmla="*/ 2576118 w 2872226"/>
                <a:gd name="connsiteY28" fmla="*/ 279957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36880 w 2872226"/>
                <a:gd name="connsiteY27" fmla="*/ 179141 h 728582"/>
                <a:gd name="connsiteX28" fmla="*/ 2542780 w 2872226"/>
                <a:gd name="connsiteY28" fmla="*/ 277576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82278 w 2872226"/>
                <a:gd name="connsiteY14" fmla="*/ 59377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36880 w 2872226"/>
                <a:gd name="connsiteY27" fmla="*/ 179141 h 728582"/>
                <a:gd name="connsiteX28" fmla="*/ 2542780 w 2872226"/>
                <a:gd name="connsiteY28" fmla="*/ 277576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72226" h="728582">
                  <a:moveTo>
                    <a:pt x="0" y="722972"/>
                  </a:moveTo>
                  <a:lnTo>
                    <a:pt x="120347" y="621996"/>
                  </a:lnTo>
                  <a:lnTo>
                    <a:pt x="207402" y="544627"/>
                  </a:lnTo>
                  <a:lnTo>
                    <a:pt x="342038" y="477996"/>
                  </a:lnTo>
                  <a:lnTo>
                    <a:pt x="460005" y="467828"/>
                  </a:lnTo>
                  <a:lnTo>
                    <a:pt x="614012" y="452534"/>
                  </a:lnTo>
                  <a:lnTo>
                    <a:pt x="700015" y="369714"/>
                  </a:lnTo>
                  <a:lnTo>
                    <a:pt x="782628" y="292025"/>
                  </a:lnTo>
                  <a:lnTo>
                    <a:pt x="891961" y="274187"/>
                  </a:lnTo>
                  <a:lnTo>
                    <a:pt x="962507" y="277942"/>
                  </a:lnTo>
                  <a:lnTo>
                    <a:pt x="1009606" y="288314"/>
                  </a:lnTo>
                  <a:lnTo>
                    <a:pt x="1095609" y="284719"/>
                  </a:lnTo>
                  <a:cubicBezTo>
                    <a:pt x="1125265" y="271454"/>
                    <a:pt x="1150717" y="240662"/>
                    <a:pt x="1178018" y="201581"/>
                  </a:cubicBezTo>
                  <a:cubicBezTo>
                    <a:pt x="1195811" y="170123"/>
                    <a:pt x="1196937" y="152953"/>
                    <a:pt x="1214730" y="121495"/>
                  </a:cubicBezTo>
                  <a:lnTo>
                    <a:pt x="1282278" y="59377"/>
                  </a:lnTo>
                  <a:cubicBezTo>
                    <a:pt x="1284844" y="59319"/>
                    <a:pt x="1338370" y="7253"/>
                    <a:pt x="1340936" y="7195"/>
                  </a:cubicBezTo>
                  <a:cubicBezTo>
                    <a:pt x="1373480" y="7989"/>
                    <a:pt x="1422692" y="-743"/>
                    <a:pt x="1455236" y="51"/>
                  </a:cubicBezTo>
                  <a:lnTo>
                    <a:pt x="1533861" y="14396"/>
                  </a:lnTo>
                  <a:lnTo>
                    <a:pt x="1591493" y="42126"/>
                  </a:lnTo>
                  <a:cubicBezTo>
                    <a:pt x="1610932" y="54816"/>
                    <a:pt x="1673108" y="82804"/>
                    <a:pt x="1710029" y="83395"/>
                  </a:cubicBezTo>
                  <a:cubicBezTo>
                    <a:pt x="1746950" y="83986"/>
                    <a:pt x="1774891" y="53487"/>
                    <a:pt x="1813022" y="45674"/>
                  </a:cubicBezTo>
                  <a:lnTo>
                    <a:pt x="1893575" y="19846"/>
                  </a:lnTo>
                  <a:lnTo>
                    <a:pt x="1985028" y="1323"/>
                  </a:lnTo>
                  <a:lnTo>
                    <a:pt x="2058963" y="47253"/>
                  </a:lnTo>
                  <a:cubicBezTo>
                    <a:pt x="2079532" y="64082"/>
                    <a:pt x="2102693" y="83273"/>
                    <a:pt x="2137340" y="83453"/>
                  </a:cubicBezTo>
                  <a:cubicBezTo>
                    <a:pt x="2171988" y="83633"/>
                    <a:pt x="2235673" y="49137"/>
                    <a:pt x="2266848" y="48334"/>
                  </a:cubicBezTo>
                  <a:cubicBezTo>
                    <a:pt x="2286029" y="58434"/>
                    <a:pt x="2331405" y="56626"/>
                    <a:pt x="2350586" y="66726"/>
                  </a:cubicBezTo>
                  <a:lnTo>
                    <a:pt x="2436880" y="179141"/>
                  </a:lnTo>
                  <a:lnTo>
                    <a:pt x="2542780" y="277576"/>
                  </a:lnTo>
                  <a:lnTo>
                    <a:pt x="2580515" y="380774"/>
                  </a:lnTo>
                  <a:lnTo>
                    <a:pt x="2623539" y="452329"/>
                  </a:lnTo>
                  <a:cubicBezTo>
                    <a:pt x="2633361" y="464289"/>
                    <a:pt x="2638420" y="483391"/>
                    <a:pt x="2648242" y="495351"/>
                  </a:cubicBezTo>
                  <a:lnTo>
                    <a:pt x="2687102" y="521019"/>
                  </a:lnTo>
                  <a:lnTo>
                    <a:pt x="2791832" y="567592"/>
                  </a:lnTo>
                  <a:lnTo>
                    <a:pt x="2872226" y="728582"/>
                  </a:lnTo>
                  <a:lnTo>
                    <a:pt x="9481" y="719744"/>
                  </a:lnTo>
                </a:path>
              </a:pathLst>
            </a:custGeom>
            <a:solidFill>
              <a:srgbClr val="00CC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20">
              <a:extLst>
                <a:ext uri="{FF2B5EF4-FFF2-40B4-BE49-F238E27FC236}">
                  <a16:creationId xmlns:a16="http://schemas.microsoft.com/office/drawing/2014/main" id="{7D7F2165-6490-4399-8DE4-F6834656AE5A}"/>
                </a:ext>
              </a:extLst>
            </p:cNvPr>
            <p:cNvSpPr/>
            <p:nvPr/>
          </p:nvSpPr>
          <p:spPr>
            <a:xfrm>
              <a:off x="6427350" y="1818152"/>
              <a:ext cx="1190000" cy="3191032"/>
            </a:xfrm>
            <a:custGeom>
              <a:avLst/>
              <a:gdLst>
                <a:gd name="connsiteX0" fmla="*/ 1184745 w 1184745"/>
                <a:gd name="connsiteY0" fmla="*/ 2830665 h 3204376"/>
                <a:gd name="connsiteX1" fmla="*/ 1184745 w 1184745"/>
                <a:gd name="connsiteY1" fmla="*/ 2830665 h 3204376"/>
                <a:gd name="connsiteX2" fmla="*/ 1176793 w 1184745"/>
                <a:gd name="connsiteY2" fmla="*/ 71562 h 3204376"/>
                <a:gd name="connsiteX3" fmla="*/ 1081378 w 1184745"/>
                <a:gd name="connsiteY3" fmla="*/ 31806 h 3204376"/>
                <a:gd name="connsiteX4" fmla="*/ 1001865 w 1184745"/>
                <a:gd name="connsiteY4" fmla="*/ 0 h 3204376"/>
                <a:gd name="connsiteX5" fmla="*/ 826936 w 1184745"/>
                <a:gd name="connsiteY5" fmla="*/ 0 h 3204376"/>
                <a:gd name="connsiteX6" fmla="*/ 747423 w 1184745"/>
                <a:gd name="connsiteY6" fmla="*/ 39757 h 3204376"/>
                <a:gd name="connsiteX7" fmla="*/ 667910 w 1184745"/>
                <a:gd name="connsiteY7" fmla="*/ 95416 h 3204376"/>
                <a:gd name="connsiteX8" fmla="*/ 667910 w 1184745"/>
                <a:gd name="connsiteY8" fmla="*/ 95416 h 3204376"/>
                <a:gd name="connsiteX9" fmla="*/ 659958 w 1184745"/>
                <a:gd name="connsiteY9" fmla="*/ 254442 h 3204376"/>
                <a:gd name="connsiteX10" fmla="*/ 771277 w 1184745"/>
                <a:gd name="connsiteY10" fmla="*/ 469127 h 3204376"/>
                <a:gd name="connsiteX11" fmla="*/ 858741 w 1184745"/>
                <a:gd name="connsiteY11" fmla="*/ 707666 h 3204376"/>
                <a:gd name="connsiteX12" fmla="*/ 858741 w 1184745"/>
                <a:gd name="connsiteY12" fmla="*/ 906449 h 3204376"/>
                <a:gd name="connsiteX13" fmla="*/ 811033 w 1184745"/>
                <a:gd name="connsiteY13" fmla="*/ 1097280 h 3204376"/>
                <a:gd name="connsiteX14" fmla="*/ 715618 w 1184745"/>
                <a:gd name="connsiteY14" fmla="*/ 1335820 h 3204376"/>
                <a:gd name="connsiteX15" fmla="*/ 548640 w 1184745"/>
                <a:gd name="connsiteY15" fmla="*/ 1614115 h 3204376"/>
                <a:gd name="connsiteX16" fmla="*/ 445273 w 1184745"/>
                <a:gd name="connsiteY16" fmla="*/ 1836752 h 3204376"/>
                <a:gd name="connsiteX17" fmla="*/ 373712 w 1184745"/>
                <a:gd name="connsiteY17" fmla="*/ 2059388 h 3204376"/>
                <a:gd name="connsiteX18" fmla="*/ 318052 w 1184745"/>
                <a:gd name="connsiteY18" fmla="*/ 2321781 h 3204376"/>
                <a:gd name="connsiteX19" fmla="*/ 214685 w 1184745"/>
                <a:gd name="connsiteY19" fmla="*/ 2512613 h 3204376"/>
                <a:gd name="connsiteX20" fmla="*/ 103367 w 1184745"/>
                <a:gd name="connsiteY20" fmla="*/ 2743200 h 3204376"/>
                <a:gd name="connsiteX21" fmla="*/ 0 w 1184745"/>
                <a:gd name="connsiteY21" fmla="*/ 2790908 h 3204376"/>
                <a:gd name="connsiteX22" fmla="*/ 79513 w 1184745"/>
                <a:gd name="connsiteY22" fmla="*/ 2918129 h 3204376"/>
                <a:gd name="connsiteX23" fmla="*/ 270345 w 1184745"/>
                <a:gd name="connsiteY23" fmla="*/ 3101009 h 3204376"/>
                <a:gd name="connsiteX24" fmla="*/ 548640 w 1184745"/>
                <a:gd name="connsiteY24" fmla="*/ 3204376 h 3204376"/>
                <a:gd name="connsiteX25" fmla="*/ 691764 w 1184745"/>
                <a:gd name="connsiteY25" fmla="*/ 3180522 h 3204376"/>
                <a:gd name="connsiteX26" fmla="*/ 866692 w 1184745"/>
                <a:gd name="connsiteY26" fmla="*/ 3108960 h 3204376"/>
                <a:gd name="connsiteX27" fmla="*/ 1033670 w 1184745"/>
                <a:gd name="connsiteY27" fmla="*/ 3005593 h 3204376"/>
                <a:gd name="connsiteX28" fmla="*/ 1184745 w 1184745"/>
                <a:gd name="connsiteY28" fmla="*/ 2830665 h 3204376"/>
                <a:gd name="connsiteX0" fmla="*/ 1184745 w 1184745"/>
                <a:gd name="connsiteY0" fmla="*/ 2830665 h 3194851"/>
                <a:gd name="connsiteX1" fmla="*/ 1184745 w 1184745"/>
                <a:gd name="connsiteY1" fmla="*/ 2830665 h 3194851"/>
                <a:gd name="connsiteX2" fmla="*/ 1176793 w 1184745"/>
                <a:gd name="connsiteY2" fmla="*/ 71562 h 3194851"/>
                <a:gd name="connsiteX3" fmla="*/ 1081378 w 1184745"/>
                <a:gd name="connsiteY3" fmla="*/ 31806 h 3194851"/>
                <a:gd name="connsiteX4" fmla="*/ 1001865 w 1184745"/>
                <a:gd name="connsiteY4" fmla="*/ 0 h 3194851"/>
                <a:gd name="connsiteX5" fmla="*/ 826936 w 1184745"/>
                <a:gd name="connsiteY5" fmla="*/ 0 h 3194851"/>
                <a:gd name="connsiteX6" fmla="*/ 747423 w 1184745"/>
                <a:gd name="connsiteY6" fmla="*/ 39757 h 3194851"/>
                <a:gd name="connsiteX7" fmla="*/ 667910 w 1184745"/>
                <a:gd name="connsiteY7" fmla="*/ 95416 h 3194851"/>
                <a:gd name="connsiteX8" fmla="*/ 667910 w 1184745"/>
                <a:gd name="connsiteY8" fmla="*/ 95416 h 3194851"/>
                <a:gd name="connsiteX9" fmla="*/ 659958 w 1184745"/>
                <a:gd name="connsiteY9" fmla="*/ 254442 h 3194851"/>
                <a:gd name="connsiteX10" fmla="*/ 771277 w 1184745"/>
                <a:gd name="connsiteY10" fmla="*/ 469127 h 3194851"/>
                <a:gd name="connsiteX11" fmla="*/ 858741 w 1184745"/>
                <a:gd name="connsiteY11" fmla="*/ 707666 h 3194851"/>
                <a:gd name="connsiteX12" fmla="*/ 858741 w 1184745"/>
                <a:gd name="connsiteY12" fmla="*/ 906449 h 3194851"/>
                <a:gd name="connsiteX13" fmla="*/ 811033 w 1184745"/>
                <a:gd name="connsiteY13" fmla="*/ 1097280 h 3194851"/>
                <a:gd name="connsiteX14" fmla="*/ 715618 w 1184745"/>
                <a:gd name="connsiteY14" fmla="*/ 1335820 h 3194851"/>
                <a:gd name="connsiteX15" fmla="*/ 548640 w 1184745"/>
                <a:gd name="connsiteY15" fmla="*/ 1614115 h 3194851"/>
                <a:gd name="connsiteX16" fmla="*/ 445273 w 1184745"/>
                <a:gd name="connsiteY16" fmla="*/ 1836752 h 3194851"/>
                <a:gd name="connsiteX17" fmla="*/ 373712 w 1184745"/>
                <a:gd name="connsiteY17" fmla="*/ 2059388 h 3194851"/>
                <a:gd name="connsiteX18" fmla="*/ 318052 w 1184745"/>
                <a:gd name="connsiteY18" fmla="*/ 2321781 h 3194851"/>
                <a:gd name="connsiteX19" fmla="*/ 214685 w 1184745"/>
                <a:gd name="connsiteY19" fmla="*/ 2512613 h 3194851"/>
                <a:gd name="connsiteX20" fmla="*/ 103367 w 1184745"/>
                <a:gd name="connsiteY20" fmla="*/ 2743200 h 3194851"/>
                <a:gd name="connsiteX21" fmla="*/ 0 w 1184745"/>
                <a:gd name="connsiteY21" fmla="*/ 2790908 h 3194851"/>
                <a:gd name="connsiteX22" fmla="*/ 79513 w 1184745"/>
                <a:gd name="connsiteY22" fmla="*/ 2918129 h 3194851"/>
                <a:gd name="connsiteX23" fmla="*/ 270345 w 1184745"/>
                <a:gd name="connsiteY23" fmla="*/ 3101009 h 3194851"/>
                <a:gd name="connsiteX24" fmla="*/ 424815 w 1184745"/>
                <a:gd name="connsiteY24" fmla="*/ 3194851 h 3194851"/>
                <a:gd name="connsiteX25" fmla="*/ 691764 w 1184745"/>
                <a:gd name="connsiteY25" fmla="*/ 3180522 h 3194851"/>
                <a:gd name="connsiteX26" fmla="*/ 866692 w 1184745"/>
                <a:gd name="connsiteY26" fmla="*/ 3108960 h 3194851"/>
                <a:gd name="connsiteX27" fmla="*/ 1033670 w 1184745"/>
                <a:gd name="connsiteY27" fmla="*/ 3005593 h 3194851"/>
                <a:gd name="connsiteX28" fmla="*/ 1184745 w 1184745"/>
                <a:gd name="connsiteY28" fmla="*/ 2830665 h 3194851"/>
                <a:gd name="connsiteX0" fmla="*/ 1184745 w 1184745"/>
                <a:gd name="connsiteY0" fmla="*/ 2830665 h 3194851"/>
                <a:gd name="connsiteX1" fmla="*/ 1184745 w 1184745"/>
                <a:gd name="connsiteY1" fmla="*/ 2830665 h 3194851"/>
                <a:gd name="connsiteX2" fmla="*/ 1176793 w 1184745"/>
                <a:gd name="connsiteY2" fmla="*/ 71562 h 3194851"/>
                <a:gd name="connsiteX3" fmla="*/ 1081378 w 1184745"/>
                <a:gd name="connsiteY3" fmla="*/ 31806 h 3194851"/>
                <a:gd name="connsiteX4" fmla="*/ 1001865 w 1184745"/>
                <a:gd name="connsiteY4" fmla="*/ 0 h 3194851"/>
                <a:gd name="connsiteX5" fmla="*/ 826936 w 1184745"/>
                <a:gd name="connsiteY5" fmla="*/ 0 h 3194851"/>
                <a:gd name="connsiteX6" fmla="*/ 747423 w 1184745"/>
                <a:gd name="connsiteY6" fmla="*/ 39757 h 3194851"/>
                <a:gd name="connsiteX7" fmla="*/ 667910 w 1184745"/>
                <a:gd name="connsiteY7" fmla="*/ 95416 h 3194851"/>
                <a:gd name="connsiteX8" fmla="*/ 667910 w 1184745"/>
                <a:gd name="connsiteY8" fmla="*/ 95416 h 3194851"/>
                <a:gd name="connsiteX9" fmla="*/ 659958 w 1184745"/>
                <a:gd name="connsiteY9" fmla="*/ 254442 h 3194851"/>
                <a:gd name="connsiteX10" fmla="*/ 771277 w 1184745"/>
                <a:gd name="connsiteY10" fmla="*/ 469127 h 3194851"/>
                <a:gd name="connsiteX11" fmla="*/ 858741 w 1184745"/>
                <a:gd name="connsiteY11" fmla="*/ 707666 h 3194851"/>
                <a:gd name="connsiteX12" fmla="*/ 858741 w 1184745"/>
                <a:gd name="connsiteY12" fmla="*/ 906449 h 3194851"/>
                <a:gd name="connsiteX13" fmla="*/ 811033 w 1184745"/>
                <a:gd name="connsiteY13" fmla="*/ 1097280 h 3194851"/>
                <a:gd name="connsiteX14" fmla="*/ 715618 w 1184745"/>
                <a:gd name="connsiteY14" fmla="*/ 1335820 h 3194851"/>
                <a:gd name="connsiteX15" fmla="*/ 548640 w 1184745"/>
                <a:gd name="connsiteY15" fmla="*/ 1614115 h 3194851"/>
                <a:gd name="connsiteX16" fmla="*/ 445273 w 1184745"/>
                <a:gd name="connsiteY16" fmla="*/ 1836752 h 3194851"/>
                <a:gd name="connsiteX17" fmla="*/ 373712 w 1184745"/>
                <a:gd name="connsiteY17" fmla="*/ 2059388 h 3194851"/>
                <a:gd name="connsiteX18" fmla="*/ 318052 w 1184745"/>
                <a:gd name="connsiteY18" fmla="*/ 2321781 h 3194851"/>
                <a:gd name="connsiteX19" fmla="*/ 214685 w 1184745"/>
                <a:gd name="connsiteY19" fmla="*/ 2512613 h 3194851"/>
                <a:gd name="connsiteX20" fmla="*/ 103367 w 1184745"/>
                <a:gd name="connsiteY20" fmla="*/ 2743200 h 3194851"/>
                <a:gd name="connsiteX21" fmla="*/ 0 w 1184745"/>
                <a:gd name="connsiteY21" fmla="*/ 2790908 h 3194851"/>
                <a:gd name="connsiteX22" fmla="*/ 79513 w 1184745"/>
                <a:gd name="connsiteY22" fmla="*/ 2918129 h 3194851"/>
                <a:gd name="connsiteX23" fmla="*/ 222720 w 1184745"/>
                <a:gd name="connsiteY23" fmla="*/ 3105771 h 3194851"/>
                <a:gd name="connsiteX24" fmla="*/ 424815 w 1184745"/>
                <a:gd name="connsiteY24" fmla="*/ 3194851 h 3194851"/>
                <a:gd name="connsiteX25" fmla="*/ 691764 w 1184745"/>
                <a:gd name="connsiteY25" fmla="*/ 3180522 h 3194851"/>
                <a:gd name="connsiteX26" fmla="*/ 866692 w 1184745"/>
                <a:gd name="connsiteY26" fmla="*/ 3108960 h 3194851"/>
                <a:gd name="connsiteX27" fmla="*/ 1033670 w 1184745"/>
                <a:gd name="connsiteY27" fmla="*/ 3005593 h 3194851"/>
                <a:gd name="connsiteX28" fmla="*/ 1184745 w 1184745"/>
                <a:gd name="connsiteY28" fmla="*/ 2830665 h 3194851"/>
                <a:gd name="connsiteX0" fmla="*/ 1184745 w 1184745"/>
                <a:gd name="connsiteY0" fmla="*/ 2830665 h 3194851"/>
                <a:gd name="connsiteX1" fmla="*/ 1184745 w 1184745"/>
                <a:gd name="connsiteY1" fmla="*/ 2830665 h 3194851"/>
                <a:gd name="connsiteX2" fmla="*/ 1176793 w 1184745"/>
                <a:gd name="connsiteY2" fmla="*/ 71562 h 3194851"/>
                <a:gd name="connsiteX3" fmla="*/ 1081378 w 1184745"/>
                <a:gd name="connsiteY3" fmla="*/ 31806 h 3194851"/>
                <a:gd name="connsiteX4" fmla="*/ 1001865 w 1184745"/>
                <a:gd name="connsiteY4" fmla="*/ 0 h 3194851"/>
                <a:gd name="connsiteX5" fmla="*/ 826936 w 1184745"/>
                <a:gd name="connsiteY5" fmla="*/ 0 h 3194851"/>
                <a:gd name="connsiteX6" fmla="*/ 747423 w 1184745"/>
                <a:gd name="connsiteY6" fmla="*/ 39757 h 3194851"/>
                <a:gd name="connsiteX7" fmla="*/ 667910 w 1184745"/>
                <a:gd name="connsiteY7" fmla="*/ 95416 h 3194851"/>
                <a:gd name="connsiteX8" fmla="*/ 667910 w 1184745"/>
                <a:gd name="connsiteY8" fmla="*/ 95416 h 3194851"/>
                <a:gd name="connsiteX9" fmla="*/ 659958 w 1184745"/>
                <a:gd name="connsiteY9" fmla="*/ 254442 h 3194851"/>
                <a:gd name="connsiteX10" fmla="*/ 771277 w 1184745"/>
                <a:gd name="connsiteY10" fmla="*/ 469127 h 3194851"/>
                <a:gd name="connsiteX11" fmla="*/ 858741 w 1184745"/>
                <a:gd name="connsiteY11" fmla="*/ 707666 h 3194851"/>
                <a:gd name="connsiteX12" fmla="*/ 858741 w 1184745"/>
                <a:gd name="connsiteY12" fmla="*/ 906449 h 3194851"/>
                <a:gd name="connsiteX13" fmla="*/ 811033 w 1184745"/>
                <a:gd name="connsiteY13" fmla="*/ 1097280 h 3194851"/>
                <a:gd name="connsiteX14" fmla="*/ 715618 w 1184745"/>
                <a:gd name="connsiteY14" fmla="*/ 1335820 h 3194851"/>
                <a:gd name="connsiteX15" fmla="*/ 548640 w 1184745"/>
                <a:gd name="connsiteY15" fmla="*/ 1614115 h 3194851"/>
                <a:gd name="connsiteX16" fmla="*/ 445273 w 1184745"/>
                <a:gd name="connsiteY16" fmla="*/ 1836752 h 3194851"/>
                <a:gd name="connsiteX17" fmla="*/ 373712 w 1184745"/>
                <a:gd name="connsiteY17" fmla="*/ 2059388 h 3194851"/>
                <a:gd name="connsiteX18" fmla="*/ 318052 w 1184745"/>
                <a:gd name="connsiteY18" fmla="*/ 2321781 h 3194851"/>
                <a:gd name="connsiteX19" fmla="*/ 214685 w 1184745"/>
                <a:gd name="connsiteY19" fmla="*/ 2512613 h 3194851"/>
                <a:gd name="connsiteX20" fmla="*/ 103367 w 1184745"/>
                <a:gd name="connsiteY20" fmla="*/ 2743200 h 3194851"/>
                <a:gd name="connsiteX21" fmla="*/ 0 w 1184745"/>
                <a:gd name="connsiteY21" fmla="*/ 2790908 h 3194851"/>
                <a:gd name="connsiteX22" fmla="*/ 55701 w 1184745"/>
                <a:gd name="connsiteY22" fmla="*/ 2927654 h 3194851"/>
                <a:gd name="connsiteX23" fmla="*/ 222720 w 1184745"/>
                <a:gd name="connsiteY23" fmla="*/ 3105771 h 3194851"/>
                <a:gd name="connsiteX24" fmla="*/ 424815 w 1184745"/>
                <a:gd name="connsiteY24" fmla="*/ 3194851 h 3194851"/>
                <a:gd name="connsiteX25" fmla="*/ 691764 w 1184745"/>
                <a:gd name="connsiteY25" fmla="*/ 3180522 h 3194851"/>
                <a:gd name="connsiteX26" fmla="*/ 866692 w 1184745"/>
                <a:gd name="connsiteY26" fmla="*/ 3108960 h 3194851"/>
                <a:gd name="connsiteX27" fmla="*/ 1033670 w 1184745"/>
                <a:gd name="connsiteY27" fmla="*/ 3005593 h 3194851"/>
                <a:gd name="connsiteX28" fmla="*/ 1184745 w 1184745"/>
                <a:gd name="connsiteY28" fmla="*/ 2830665 h 3194851"/>
                <a:gd name="connsiteX0" fmla="*/ 1184745 w 1184745"/>
                <a:gd name="connsiteY0" fmla="*/ 2830665 h 3194851"/>
                <a:gd name="connsiteX1" fmla="*/ 1184745 w 1184745"/>
                <a:gd name="connsiteY1" fmla="*/ 2830665 h 3194851"/>
                <a:gd name="connsiteX2" fmla="*/ 1176793 w 1184745"/>
                <a:gd name="connsiteY2" fmla="*/ 71562 h 3194851"/>
                <a:gd name="connsiteX3" fmla="*/ 1081378 w 1184745"/>
                <a:gd name="connsiteY3" fmla="*/ 31806 h 3194851"/>
                <a:gd name="connsiteX4" fmla="*/ 1001865 w 1184745"/>
                <a:gd name="connsiteY4" fmla="*/ 0 h 3194851"/>
                <a:gd name="connsiteX5" fmla="*/ 826936 w 1184745"/>
                <a:gd name="connsiteY5" fmla="*/ 0 h 3194851"/>
                <a:gd name="connsiteX6" fmla="*/ 747423 w 1184745"/>
                <a:gd name="connsiteY6" fmla="*/ 39757 h 3194851"/>
                <a:gd name="connsiteX7" fmla="*/ 667910 w 1184745"/>
                <a:gd name="connsiteY7" fmla="*/ 95416 h 3194851"/>
                <a:gd name="connsiteX8" fmla="*/ 667910 w 1184745"/>
                <a:gd name="connsiteY8" fmla="*/ 95416 h 3194851"/>
                <a:gd name="connsiteX9" fmla="*/ 659958 w 1184745"/>
                <a:gd name="connsiteY9" fmla="*/ 254442 h 3194851"/>
                <a:gd name="connsiteX10" fmla="*/ 781788 w 1184745"/>
                <a:gd name="connsiteY10" fmla="*/ 471755 h 3194851"/>
                <a:gd name="connsiteX11" fmla="*/ 858741 w 1184745"/>
                <a:gd name="connsiteY11" fmla="*/ 707666 h 3194851"/>
                <a:gd name="connsiteX12" fmla="*/ 858741 w 1184745"/>
                <a:gd name="connsiteY12" fmla="*/ 906449 h 3194851"/>
                <a:gd name="connsiteX13" fmla="*/ 811033 w 1184745"/>
                <a:gd name="connsiteY13" fmla="*/ 1097280 h 3194851"/>
                <a:gd name="connsiteX14" fmla="*/ 715618 w 1184745"/>
                <a:gd name="connsiteY14" fmla="*/ 1335820 h 3194851"/>
                <a:gd name="connsiteX15" fmla="*/ 548640 w 1184745"/>
                <a:gd name="connsiteY15" fmla="*/ 1614115 h 3194851"/>
                <a:gd name="connsiteX16" fmla="*/ 445273 w 1184745"/>
                <a:gd name="connsiteY16" fmla="*/ 1836752 h 3194851"/>
                <a:gd name="connsiteX17" fmla="*/ 373712 w 1184745"/>
                <a:gd name="connsiteY17" fmla="*/ 2059388 h 3194851"/>
                <a:gd name="connsiteX18" fmla="*/ 318052 w 1184745"/>
                <a:gd name="connsiteY18" fmla="*/ 2321781 h 3194851"/>
                <a:gd name="connsiteX19" fmla="*/ 214685 w 1184745"/>
                <a:gd name="connsiteY19" fmla="*/ 2512613 h 3194851"/>
                <a:gd name="connsiteX20" fmla="*/ 103367 w 1184745"/>
                <a:gd name="connsiteY20" fmla="*/ 2743200 h 3194851"/>
                <a:gd name="connsiteX21" fmla="*/ 0 w 1184745"/>
                <a:gd name="connsiteY21" fmla="*/ 2790908 h 3194851"/>
                <a:gd name="connsiteX22" fmla="*/ 55701 w 1184745"/>
                <a:gd name="connsiteY22" fmla="*/ 2927654 h 3194851"/>
                <a:gd name="connsiteX23" fmla="*/ 222720 w 1184745"/>
                <a:gd name="connsiteY23" fmla="*/ 3105771 h 3194851"/>
                <a:gd name="connsiteX24" fmla="*/ 424815 w 1184745"/>
                <a:gd name="connsiteY24" fmla="*/ 3194851 h 3194851"/>
                <a:gd name="connsiteX25" fmla="*/ 691764 w 1184745"/>
                <a:gd name="connsiteY25" fmla="*/ 3180522 h 3194851"/>
                <a:gd name="connsiteX26" fmla="*/ 866692 w 1184745"/>
                <a:gd name="connsiteY26" fmla="*/ 3108960 h 3194851"/>
                <a:gd name="connsiteX27" fmla="*/ 1033670 w 1184745"/>
                <a:gd name="connsiteY27" fmla="*/ 3005593 h 3194851"/>
                <a:gd name="connsiteX28" fmla="*/ 1184745 w 1184745"/>
                <a:gd name="connsiteY28" fmla="*/ 2830665 h 3194851"/>
                <a:gd name="connsiteX0" fmla="*/ 1184745 w 1184745"/>
                <a:gd name="connsiteY0" fmla="*/ 2830665 h 3194851"/>
                <a:gd name="connsiteX1" fmla="*/ 1184745 w 1184745"/>
                <a:gd name="connsiteY1" fmla="*/ 2830665 h 3194851"/>
                <a:gd name="connsiteX2" fmla="*/ 1176793 w 1184745"/>
                <a:gd name="connsiteY2" fmla="*/ 71562 h 3194851"/>
                <a:gd name="connsiteX3" fmla="*/ 1081378 w 1184745"/>
                <a:gd name="connsiteY3" fmla="*/ 31806 h 3194851"/>
                <a:gd name="connsiteX4" fmla="*/ 1001865 w 1184745"/>
                <a:gd name="connsiteY4" fmla="*/ 0 h 3194851"/>
                <a:gd name="connsiteX5" fmla="*/ 826936 w 1184745"/>
                <a:gd name="connsiteY5" fmla="*/ 0 h 3194851"/>
                <a:gd name="connsiteX6" fmla="*/ 747423 w 1184745"/>
                <a:gd name="connsiteY6" fmla="*/ 39757 h 3194851"/>
                <a:gd name="connsiteX7" fmla="*/ 667910 w 1184745"/>
                <a:gd name="connsiteY7" fmla="*/ 95416 h 3194851"/>
                <a:gd name="connsiteX8" fmla="*/ 667910 w 1184745"/>
                <a:gd name="connsiteY8" fmla="*/ 95416 h 3194851"/>
                <a:gd name="connsiteX9" fmla="*/ 686234 w 1184745"/>
                <a:gd name="connsiteY9" fmla="*/ 249187 h 3194851"/>
                <a:gd name="connsiteX10" fmla="*/ 781788 w 1184745"/>
                <a:gd name="connsiteY10" fmla="*/ 471755 h 3194851"/>
                <a:gd name="connsiteX11" fmla="*/ 858741 w 1184745"/>
                <a:gd name="connsiteY11" fmla="*/ 707666 h 3194851"/>
                <a:gd name="connsiteX12" fmla="*/ 858741 w 1184745"/>
                <a:gd name="connsiteY12" fmla="*/ 906449 h 3194851"/>
                <a:gd name="connsiteX13" fmla="*/ 811033 w 1184745"/>
                <a:gd name="connsiteY13" fmla="*/ 1097280 h 3194851"/>
                <a:gd name="connsiteX14" fmla="*/ 715618 w 1184745"/>
                <a:gd name="connsiteY14" fmla="*/ 1335820 h 3194851"/>
                <a:gd name="connsiteX15" fmla="*/ 548640 w 1184745"/>
                <a:gd name="connsiteY15" fmla="*/ 1614115 h 3194851"/>
                <a:gd name="connsiteX16" fmla="*/ 445273 w 1184745"/>
                <a:gd name="connsiteY16" fmla="*/ 1836752 h 3194851"/>
                <a:gd name="connsiteX17" fmla="*/ 373712 w 1184745"/>
                <a:gd name="connsiteY17" fmla="*/ 2059388 h 3194851"/>
                <a:gd name="connsiteX18" fmla="*/ 318052 w 1184745"/>
                <a:gd name="connsiteY18" fmla="*/ 2321781 h 3194851"/>
                <a:gd name="connsiteX19" fmla="*/ 214685 w 1184745"/>
                <a:gd name="connsiteY19" fmla="*/ 2512613 h 3194851"/>
                <a:gd name="connsiteX20" fmla="*/ 103367 w 1184745"/>
                <a:gd name="connsiteY20" fmla="*/ 2743200 h 3194851"/>
                <a:gd name="connsiteX21" fmla="*/ 0 w 1184745"/>
                <a:gd name="connsiteY21" fmla="*/ 2790908 h 3194851"/>
                <a:gd name="connsiteX22" fmla="*/ 55701 w 1184745"/>
                <a:gd name="connsiteY22" fmla="*/ 2927654 h 3194851"/>
                <a:gd name="connsiteX23" fmla="*/ 222720 w 1184745"/>
                <a:gd name="connsiteY23" fmla="*/ 3105771 h 3194851"/>
                <a:gd name="connsiteX24" fmla="*/ 424815 w 1184745"/>
                <a:gd name="connsiteY24" fmla="*/ 3194851 h 3194851"/>
                <a:gd name="connsiteX25" fmla="*/ 691764 w 1184745"/>
                <a:gd name="connsiteY25" fmla="*/ 3180522 h 3194851"/>
                <a:gd name="connsiteX26" fmla="*/ 866692 w 1184745"/>
                <a:gd name="connsiteY26" fmla="*/ 3108960 h 3194851"/>
                <a:gd name="connsiteX27" fmla="*/ 1033670 w 1184745"/>
                <a:gd name="connsiteY27" fmla="*/ 3005593 h 3194851"/>
                <a:gd name="connsiteX28" fmla="*/ 1184745 w 1184745"/>
                <a:gd name="connsiteY28" fmla="*/ 2830665 h 3194851"/>
                <a:gd name="connsiteX0" fmla="*/ 1184745 w 1184745"/>
                <a:gd name="connsiteY0" fmla="*/ 2830665 h 3194851"/>
                <a:gd name="connsiteX1" fmla="*/ 1184745 w 1184745"/>
                <a:gd name="connsiteY1" fmla="*/ 2830665 h 3194851"/>
                <a:gd name="connsiteX2" fmla="*/ 1176793 w 1184745"/>
                <a:gd name="connsiteY2" fmla="*/ 71562 h 3194851"/>
                <a:gd name="connsiteX3" fmla="*/ 1081378 w 1184745"/>
                <a:gd name="connsiteY3" fmla="*/ 31806 h 3194851"/>
                <a:gd name="connsiteX4" fmla="*/ 1001865 w 1184745"/>
                <a:gd name="connsiteY4" fmla="*/ 0 h 3194851"/>
                <a:gd name="connsiteX5" fmla="*/ 840074 w 1184745"/>
                <a:gd name="connsiteY5" fmla="*/ 10511 h 3194851"/>
                <a:gd name="connsiteX6" fmla="*/ 747423 w 1184745"/>
                <a:gd name="connsiteY6" fmla="*/ 39757 h 3194851"/>
                <a:gd name="connsiteX7" fmla="*/ 667910 w 1184745"/>
                <a:gd name="connsiteY7" fmla="*/ 95416 h 3194851"/>
                <a:gd name="connsiteX8" fmla="*/ 667910 w 1184745"/>
                <a:gd name="connsiteY8" fmla="*/ 95416 h 3194851"/>
                <a:gd name="connsiteX9" fmla="*/ 686234 w 1184745"/>
                <a:gd name="connsiteY9" fmla="*/ 249187 h 3194851"/>
                <a:gd name="connsiteX10" fmla="*/ 781788 w 1184745"/>
                <a:gd name="connsiteY10" fmla="*/ 471755 h 3194851"/>
                <a:gd name="connsiteX11" fmla="*/ 858741 w 1184745"/>
                <a:gd name="connsiteY11" fmla="*/ 707666 h 3194851"/>
                <a:gd name="connsiteX12" fmla="*/ 858741 w 1184745"/>
                <a:gd name="connsiteY12" fmla="*/ 906449 h 3194851"/>
                <a:gd name="connsiteX13" fmla="*/ 811033 w 1184745"/>
                <a:gd name="connsiteY13" fmla="*/ 1097280 h 3194851"/>
                <a:gd name="connsiteX14" fmla="*/ 715618 w 1184745"/>
                <a:gd name="connsiteY14" fmla="*/ 1335820 h 3194851"/>
                <a:gd name="connsiteX15" fmla="*/ 548640 w 1184745"/>
                <a:gd name="connsiteY15" fmla="*/ 1614115 h 3194851"/>
                <a:gd name="connsiteX16" fmla="*/ 445273 w 1184745"/>
                <a:gd name="connsiteY16" fmla="*/ 1836752 h 3194851"/>
                <a:gd name="connsiteX17" fmla="*/ 373712 w 1184745"/>
                <a:gd name="connsiteY17" fmla="*/ 2059388 h 3194851"/>
                <a:gd name="connsiteX18" fmla="*/ 318052 w 1184745"/>
                <a:gd name="connsiteY18" fmla="*/ 2321781 h 3194851"/>
                <a:gd name="connsiteX19" fmla="*/ 214685 w 1184745"/>
                <a:gd name="connsiteY19" fmla="*/ 2512613 h 3194851"/>
                <a:gd name="connsiteX20" fmla="*/ 103367 w 1184745"/>
                <a:gd name="connsiteY20" fmla="*/ 2743200 h 3194851"/>
                <a:gd name="connsiteX21" fmla="*/ 0 w 1184745"/>
                <a:gd name="connsiteY21" fmla="*/ 2790908 h 3194851"/>
                <a:gd name="connsiteX22" fmla="*/ 55701 w 1184745"/>
                <a:gd name="connsiteY22" fmla="*/ 2927654 h 3194851"/>
                <a:gd name="connsiteX23" fmla="*/ 222720 w 1184745"/>
                <a:gd name="connsiteY23" fmla="*/ 3105771 h 3194851"/>
                <a:gd name="connsiteX24" fmla="*/ 424815 w 1184745"/>
                <a:gd name="connsiteY24" fmla="*/ 3194851 h 3194851"/>
                <a:gd name="connsiteX25" fmla="*/ 691764 w 1184745"/>
                <a:gd name="connsiteY25" fmla="*/ 3180522 h 3194851"/>
                <a:gd name="connsiteX26" fmla="*/ 866692 w 1184745"/>
                <a:gd name="connsiteY26" fmla="*/ 3108960 h 3194851"/>
                <a:gd name="connsiteX27" fmla="*/ 1033670 w 1184745"/>
                <a:gd name="connsiteY27" fmla="*/ 3005593 h 3194851"/>
                <a:gd name="connsiteX28" fmla="*/ 1184745 w 1184745"/>
                <a:gd name="connsiteY28" fmla="*/ 2830665 h 3194851"/>
                <a:gd name="connsiteX0" fmla="*/ 1184745 w 1184745"/>
                <a:gd name="connsiteY0" fmla="*/ 2825410 h 3189596"/>
                <a:gd name="connsiteX1" fmla="*/ 1184745 w 1184745"/>
                <a:gd name="connsiteY1" fmla="*/ 2825410 h 3189596"/>
                <a:gd name="connsiteX2" fmla="*/ 1176793 w 1184745"/>
                <a:gd name="connsiteY2" fmla="*/ 66307 h 3189596"/>
                <a:gd name="connsiteX3" fmla="*/ 1081378 w 1184745"/>
                <a:gd name="connsiteY3" fmla="*/ 26551 h 3189596"/>
                <a:gd name="connsiteX4" fmla="*/ 988727 w 1184745"/>
                <a:gd name="connsiteY4" fmla="*/ 0 h 3189596"/>
                <a:gd name="connsiteX5" fmla="*/ 840074 w 1184745"/>
                <a:gd name="connsiteY5" fmla="*/ 5256 h 3189596"/>
                <a:gd name="connsiteX6" fmla="*/ 747423 w 1184745"/>
                <a:gd name="connsiteY6" fmla="*/ 34502 h 3189596"/>
                <a:gd name="connsiteX7" fmla="*/ 667910 w 1184745"/>
                <a:gd name="connsiteY7" fmla="*/ 90161 h 3189596"/>
                <a:gd name="connsiteX8" fmla="*/ 667910 w 1184745"/>
                <a:gd name="connsiteY8" fmla="*/ 90161 h 3189596"/>
                <a:gd name="connsiteX9" fmla="*/ 686234 w 1184745"/>
                <a:gd name="connsiteY9" fmla="*/ 243932 h 3189596"/>
                <a:gd name="connsiteX10" fmla="*/ 781788 w 1184745"/>
                <a:gd name="connsiteY10" fmla="*/ 466500 h 3189596"/>
                <a:gd name="connsiteX11" fmla="*/ 858741 w 1184745"/>
                <a:gd name="connsiteY11" fmla="*/ 702411 h 3189596"/>
                <a:gd name="connsiteX12" fmla="*/ 858741 w 1184745"/>
                <a:gd name="connsiteY12" fmla="*/ 901194 h 3189596"/>
                <a:gd name="connsiteX13" fmla="*/ 811033 w 1184745"/>
                <a:gd name="connsiteY13" fmla="*/ 1092025 h 3189596"/>
                <a:gd name="connsiteX14" fmla="*/ 715618 w 1184745"/>
                <a:gd name="connsiteY14" fmla="*/ 1330565 h 3189596"/>
                <a:gd name="connsiteX15" fmla="*/ 548640 w 1184745"/>
                <a:gd name="connsiteY15" fmla="*/ 1608860 h 3189596"/>
                <a:gd name="connsiteX16" fmla="*/ 445273 w 1184745"/>
                <a:gd name="connsiteY16" fmla="*/ 1831497 h 3189596"/>
                <a:gd name="connsiteX17" fmla="*/ 373712 w 1184745"/>
                <a:gd name="connsiteY17" fmla="*/ 2054133 h 3189596"/>
                <a:gd name="connsiteX18" fmla="*/ 318052 w 1184745"/>
                <a:gd name="connsiteY18" fmla="*/ 2316526 h 3189596"/>
                <a:gd name="connsiteX19" fmla="*/ 214685 w 1184745"/>
                <a:gd name="connsiteY19" fmla="*/ 2507358 h 3189596"/>
                <a:gd name="connsiteX20" fmla="*/ 103367 w 1184745"/>
                <a:gd name="connsiteY20" fmla="*/ 2737945 h 3189596"/>
                <a:gd name="connsiteX21" fmla="*/ 0 w 1184745"/>
                <a:gd name="connsiteY21" fmla="*/ 2785653 h 3189596"/>
                <a:gd name="connsiteX22" fmla="*/ 55701 w 1184745"/>
                <a:gd name="connsiteY22" fmla="*/ 2922399 h 3189596"/>
                <a:gd name="connsiteX23" fmla="*/ 222720 w 1184745"/>
                <a:gd name="connsiteY23" fmla="*/ 3100516 h 3189596"/>
                <a:gd name="connsiteX24" fmla="*/ 424815 w 1184745"/>
                <a:gd name="connsiteY24" fmla="*/ 3189596 h 3189596"/>
                <a:gd name="connsiteX25" fmla="*/ 691764 w 1184745"/>
                <a:gd name="connsiteY25" fmla="*/ 3175267 h 3189596"/>
                <a:gd name="connsiteX26" fmla="*/ 866692 w 1184745"/>
                <a:gd name="connsiteY26" fmla="*/ 3103705 h 3189596"/>
                <a:gd name="connsiteX27" fmla="*/ 1033670 w 1184745"/>
                <a:gd name="connsiteY27" fmla="*/ 3000338 h 3189596"/>
                <a:gd name="connsiteX28" fmla="*/ 1184745 w 1184745"/>
                <a:gd name="connsiteY28" fmla="*/ 2825410 h 3189596"/>
                <a:gd name="connsiteX0" fmla="*/ 1184745 w 1184745"/>
                <a:gd name="connsiteY0" fmla="*/ 2825410 h 3189596"/>
                <a:gd name="connsiteX1" fmla="*/ 1184745 w 1184745"/>
                <a:gd name="connsiteY1" fmla="*/ 2825410 h 3189596"/>
                <a:gd name="connsiteX2" fmla="*/ 1176793 w 1184745"/>
                <a:gd name="connsiteY2" fmla="*/ 66307 h 3189596"/>
                <a:gd name="connsiteX3" fmla="*/ 1081378 w 1184745"/>
                <a:gd name="connsiteY3" fmla="*/ 26551 h 3189596"/>
                <a:gd name="connsiteX4" fmla="*/ 988727 w 1184745"/>
                <a:gd name="connsiteY4" fmla="*/ 0 h 3189596"/>
                <a:gd name="connsiteX5" fmla="*/ 840074 w 1184745"/>
                <a:gd name="connsiteY5" fmla="*/ 5256 h 3189596"/>
                <a:gd name="connsiteX6" fmla="*/ 747423 w 1184745"/>
                <a:gd name="connsiteY6" fmla="*/ 34502 h 3189596"/>
                <a:gd name="connsiteX7" fmla="*/ 667910 w 1184745"/>
                <a:gd name="connsiteY7" fmla="*/ 90161 h 3189596"/>
                <a:gd name="connsiteX8" fmla="*/ 667910 w 1184745"/>
                <a:gd name="connsiteY8" fmla="*/ 90161 h 3189596"/>
                <a:gd name="connsiteX9" fmla="*/ 686234 w 1184745"/>
                <a:gd name="connsiteY9" fmla="*/ 243932 h 3189596"/>
                <a:gd name="connsiteX10" fmla="*/ 781788 w 1184745"/>
                <a:gd name="connsiteY10" fmla="*/ 466500 h 3189596"/>
                <a:gd name="connsiteX11" fmla="*/ 858741 w 1184745"/>
                <a:gd name="connsiteY11" fmla="*/ 702411 h 3189596"/>
                <a:gd name="connsiteX12" fmla="*/ 858741 w 1184745"/>
                <a:gd name="connsiteY12" fmla="*/ 901194 h 3189596"/>
                <a:gd name="connsiteX13" fmla="*/ 811033 w 1184745"/>
                <a:gd name="connsiteY13" fmla="*/ 1092025 h 3189596"/>
                <a:gd name="connsiteX14" fmla="*/ 715618 w 1184745"/>
                <a:gd name="connsiteY14" fmla="*/ 1330565 h 3189596"/>
                <a:gd name="connsiteX15" fmla="*/ 548640 w 1184745"/>
                <a:gd name="connsiteY15" fmla="*/ 1608860 h 3189596"/>
                <a:gd name="connsiteX16" fmla="*/ 453155 w 1184745"/>
                <a:gd name="connsiteY16" fmla="*/ 1834125 h 3189596"/>
                <a:gd name="connsiteX17" fmla="*/ 373712 w 1184745"/>
                <a:gd name="connsiteY17" fmla="*/ 2054133 h 3189596"/>
                <a:gd name="connsiteX18" fmla="*/ 318052 w 1184745"/>
                <a:gd name="connsiteY18" fmla="*/ 2316526 h 3189596"/>
                <a:gd name="connsiteX19" fmla="*/ 214685 w 1184745"/>
                <a:gd name="connsiteY19" fmla="*/ 2507358 h 3189596"/>
                <a:gd name="connsiteX20" fmla="*/ 103367 w 1184745"/>
                <a:gd name="connsiteY20" fmla="*/ 2737945 h 3189596"/>
                <a:gd name="connsiteX21" fmla="*/ 0 w 1184745"/>
                <a:gd name="connsiteY21" fmla="*/ 2785653 h 3189596"/>
                <a:gd name="connsiteX22" fmla="*/ 55701 w 1184745"/>
                <a:gd name="connsiteY22" fmla="*/ 2922399 h 3189596"/>
                <a:gd name="connsiteX23" fmla="*/ 222720 w 1184745"/>
                <a:gd name="connsiteY23" fmla="*/ 3100516 h 3189596"/>
                <a:gd name="connsiteX24" fmla="*/ 424815 w 1184745"/>
                <a:gd name="connsiteY24" fmla="*/ 3189596 h 3189596"/>
                <a:gd name="connsiteX25" fmla="*/ 691764 w 1184745"/>
                <a:gd name="connsiteY25" fmla="*/ 3175267 h 3189596"/>
                <a:gd name="connsiteX26" fmla="*/ 866692 w 1184745"/>
                <a:gd name="connsiteY26" fmla="*/ 3103705 h 3189596"/>
                <a:gd name="connsiteX27" fmla="*/ 1033670 w 1184745"/>
                <a:gd name="connsiteY27" fmla="*/ 3000338 h 3189596"/>
                <a:gd name="connsiteX28" fmla="*/ 1184745 w 1184745"/>
                <a:gd name="connsiteY28" fmla="*/ 2825410 h 3189596"/>
                <a:gd name="connsiteX0" fmla="*/ 1184745 w 1184745"/>
                <a:gd name="connsiteY0" fmla="*/ 2825410 h 3189596"/>
                <a:gd name="connsiteX1" fmla="*/ 1184745 w 1184745"/>
                <a:gd name="connsiteY1" fmla="*/ 2825410 h 3189596"/>
                <a:gd name="connsiteX2" fmla="*/ 1176793 w 1184745"/>
                <a:gd name="connsiteY2" fmla="*/ 66307 h 3189596"/>
                <a:gd name="connsiteX3" fmla="*/ 1081378 w 1184745"/>
                <a:gd name="connsiteY3" fmla="*/ 26551 h 3189596"/>
                <a:gd name="connsiteX4" fmla="*/ 988727 w 1184745"/>
                <a:gd name="connsiteY4" fmla="*/ 0 h 3189596"/>
                <a:gd name="connsiteX5" fmla="*/ 840074 w 1184745"/>
                <a:gd name="connsiteY5" fmla="*/ 5256 h 3189596"/>
                <a:gd name="connsiteX6" fmla="*/ 747423 w 1184745"/>
                <a:gd name="connsiteY6" fmla="*/ 34502 h 3189596"/>
                <a:gd name="connsiteX7" fmla="*/ 667910 w 1184745"/>
                <a:gd name="connsiteY7" fmla="*/ 90161 h 3189596"/>
                <a:gd name="connsiteX8" fmla="*/ 667910 w 1184745"/>
                <a:gd name="connsiteY8" fmla="*/ 90161 h 3189596"/>
                <a:gd name="connsiteX9" fmla="*/ 686234 w 1184745"/>
                <a:gd name="connsiteY9" fmla="*/ 243932 h 3189596"/>
                <a:gd name="connsiteX10" fmla="*/ 781788 w 1184745"/>
                <a:gd name="connsiteY10" fmla="*/ 466500 h 3189596"/>
                <a:gd name="connsiteX11" fmla="*/ 858741 w 1184745"/>
                <a:gd name="connsiteY11" fmla="*/ 702411 h 3189596"/>
                <a:gd name="connsiteX12" fmla="*/ 858741 w 1184745"/>
                <a:gd name="connsiteY12" fmla="*/ 901194 h 3189596"/>
                <a:gd name="connsiteX13" fmla="*/ 811033 w 1184745"/>
                <a:gd name="connsiteY13" fmla="*/ 1092025 h 3189596"/>
                <a:gd name="connsiteX14" fmla="*/ 715618 w 1184745"/>
                <a:gd name="connsiteY14" fmla="*/ 1330565 h 3189596"/>
                <a:gd name="connsiteX15" fmla="*/ 556523 w 1184745"/>
                <a:gd name="connsiteY15" fmla="*/ 1616743 h 3189596"/>
                <a:gd name="connsiteX16" fmla="*/ 453155 w 1184745"/>
                <a:gd name="connsiteY16" fmla="*/ 1834125 h 3189596"/>
                <a:gd name="connsiteX17" fmla="*/ 373712 w 1184745"/>
                <a:gd name="connsiteY17" fmla="*/ 2054133 h 3189596"/>
                <a:gd name="connsiteX18" fmla="*/ 318052 w 1184745"/>
                <a:gd name="connsiteY18" fmla="*/ 2316526 h 3189596"/>
                <a:gd name="connsiteX19" fmla="*/ 214685 w 1184745"/>
                <a:gd name="connsiteY19" fmla="*/ 2507358 h 3189596"/>
                <a:gd name="connsiteX20" fmla="*/ 103367 w 1184745"/>
                <a:gd name="connsiteY20" fmla="*/ 2737945 h 3189596"/>
                <a:gd name="connsiteX21" fmla="*/ 0 w 1184745"/>
                <a:gd name="connsiteY21" fmla="*/ 2785653 h 3189596"/>
                <a:gd name="connsiteX22" fmla="*/ 55701 w 1184745"/>
                <a:gd name="connsiteY22" fmla="*/ 2922399 h 3189596"/>
                <a:gd name="connsiteX23" fmla="*/ 222720 w 1184745"/>
                <a:gd name="connsiteY23" fmla="*/ 3100516 h 3189596"/>
                <a:gd name="connsiteX24" fmla="*/ 424815 w 1184745"/>
                <a:gd name="connsiteY24" fmla="*/ 3189596 h 3189596"/>
                <a:gd name="connsiteX25" fmla="*/ 691764 w 1184745"/>
                <a:gd name="connsiteY25" fmla="*/ 3175267 h 3189596"/>
                <a:gd name="connsiteX26" fmla="*/ 866692 w 1184745"/>
                <a:gd name="connsiteY26" fmla="*/ 3103705 h 3189596"/>
                <a:gd name="connsiteX27" fmla="*/ 1033670 w 1184745"/>
                <a:gd name="connsiteY27" fmla="*/ 3000338 h 3189596"/>
                <a:gd name="connsiteX28" fmla="*/ 1184745 w 1184745"/>
                <a:gd name="connsiteY28" fmla="*/ 2825410 h 3189596"/>
                <a:gd name="connsiteX0" fmla="*/ 1184745 w 1184745"/>
                <a:gd name="connsiteY0" fmla="*/ 2825410 h 3189596"/>
                <a:gd name="connsiteX1" fmla="*/ 1184745 w 1184745"/>
                <a:gd name="connsiteY1" fmla="*/ 2825410 h 3189596"/>
                <a:gd name="connsiteX2" fmla="*/ 1176793 w 1184745"/>
                <a:gd name="connsiteY2" fmla="*/ 66307 h 3189596"/>
                <a:gd name="connsiteX3" fmla="*/ 1081378 w 1184745"/>
                <a:gd name="connsiteY3" fmla="*/ 26551 h 3189596"/>
                <a:gd name="connsiteX4" fmla="*/ 988727 w 1184745"/>
                <a:gd name="connsiteY4" fmla="*/ 0 h 3189596"/>
                <a:gd name="connsiteX5" fmla="*/ 840074 w 1184745"/>
                <a:gd name="connsiteY5" fmla="*/ 5256 h 3189596"/>
                <a:gd name="connsiteX6" fmla="*/ 747423 w 1184745"/>
                <a:gd name="connsiteY6" fmla="*/ 34502 h 3189596"/>
                <a:gd name="connsiteX7" fmla="*/ 667910 w 1184745"/>
                <a:gd name="connsiteY7" fmla="*/ 90161 h 3189596"/>
                <a:gd name="connsiteX8" fmla="*/ 667910 w 1184745"/>
                <a:gd name="connsiteY8" fmla="*/ 90161 h 3189596"/>
                <a:gd name="connsiteX9" fmla="*/ 686234 w 1184745"/>
                <a:gd name="connsiteY9" fmla="*/ 243932 h 3189596"/>
                <a:gd name="connsiteX10" fmla="*/ 781788 w 1184745"/>
                <a:gd name="connsiteY10" fmla="*/ 466500 h 3189596"/>
                <a:gd name="connsiteX11" fmla="*/ 858741 w 1184745"/>
                <a:gd name="connsiteY11" fmla="*/ 702411 h 3189596"/>
                <a:gd name="connsiteX12" fmla="*/ 858741 w 1184745"/>
                <a:gd name="connsiteY12" fmla="*/ 901194 h 3189596"/>
                <a:gd name="connsiteX13" fmla="*/ 811033 w 1184745"/>
                <a:gd name="connsiteY13" fmla="*/ 1092025 h 3189596"/>
                <a:gd name="connsiteX14" fmla="*/ 715618 w 1184745"/>
                <a:gd name="connsiteY14" fmla="*/ 1330565 h 3189596"/>
                <a:gd name="connsiteX15" fmla="*/ 556523 w 1184745"/>
                <a:gd name="connsiteY15" fmla="*/ 1616743 h 3189596"/>
                <a:gd name="connsiteX16" fmla="*/ 453155 w 1184745"/>
                <a:gd name="connsiteY16" fmla="*/ 1834125 h 3189596"/>
                <a:gd name="connsiteX17" fmla="*/ 373712 w 1184745"/>
                <a:gd name="connsiteY17" fmla="*/ 2054133 h 3189596"/>
                <a:gd name="connsiteX18" fmla="*/ 318052 w 1184745"/>
                <a:gd name="connsiteY18" fmla="*/ 2316526 h 3189596"/>
                <a:gd name="connsiteX19" fmla="*/ 214685 w 1184745"/>
                <a:gd name="connsiteY19" fmla="*/ 2507358 h 3189596"/>
                <a:gd name="connsiteX20" fmla="*/ 103367 w 1184745"/>
                <a:gd name="connsiteY20" fmla="*/ 2737945 h 3189596"/>
                <a:gd name="connsiteX21" fmla="*/ 0 w 1184745"/>
                <a:gd name="connsiteY21" fmla="*/ 2785653 h 3189596"/>
                <a:gd name="connsiteX22" fmla="*/ 55701 w 1184745"/>
                <a:gd name="connsiteY22" fmla="*/ 2922399 h 3189596"/>
                <a:gd name="connsiteX23" fmla="*/ 222720 w 1184745"/>
                <a:gd name="connsiteY23" fmla="*/ 3074240 h 3189596"/>
                <a:gd name="connsiteX24" fmla="*/ 424815 w 1184745"/>
                <a:gd name="connsiteY24" fmla="*/ 3189596 h 3189596"/>
                <a:gd name="connsiteX25" fmla="*/ 691764 w 1184745"/>
                <a:gd name="connsiteY25" fmla="*/ 3175267 h 3189596"/>
                <a:gd name="connsiteX26" fmla="*/ 866692 w 1184745"/>
                <a:gd name="connsiteY26" fmla="*/ 3103705 h 3189596"/>
                <a:gd name="connsiteX27" fmla="*/ 1033670 w 1184745"/>
                <a:gd name="connsiteY27" fmla="*/ 3000338 h 3189596"/>
                <a:gd name="connsiteX28" fmla="*/ 1184745 w 1184745"/>
                <a:gd name="connsiteY28" fmla="*/ 2825410 h 3189596"/>
                <a:gd name="connsiteX0" fmla="*/ 1184745 w 1184745"/>
                <a:gd name="connsiteY0" fmla="*/ 2825410 h 3191032"/>
                <a:gd name="connsiteX1" fmla="*/ 1184745 w 1184745"/>
                <a:gd name="connsiteY1" fmla="*/ 2825410 h 3191032"/>
                <a:gd name="connsiteX2" fmla="*/ 1176793 w 1184745"/>
                <a:gd name="connsiteY2" fmla="*/ 66307 h 3191032"/>
                <a:gd name="connsiteX3" fmla="*/ 1081378 w 1184745"/>
                <a:gd name="connsiteY3" fmla="*/ 26551 h 3191032"/>
                <a:gd name="connsiteX4" fmla="*/ 988727 w 1184745"/>
                <a:gd name="connsiteY4" fmla="*/ 0 h 3191032"/>
                <a:gd name="connsiteX5" fmla="*/ 840074 w 1184745"/>
                <a:gd name="connsiteY5" fmla="*/ 5256 h 3191032"/>
                <a:gd name="connsiteX6" fmla="*/ 747423 w 1184745"/>
                <a:gd name="connsiteY6" fmla="*/ 34502 h 3191032"/>
                <a:gd name="connsiteX7" fmla="*/ 667910 w 1184745"/>
                <a:gd name="connsiteY7" fmla="*/ 90161 h 3191032"/>
                <a:gd name="connsiteX8" fmla="*/ 667910 w 1184745"/>
                <a:gd name="connsiteY8" fmla="*/ 90161 h 3191032"/>
                <a:gd name="connsiteX9" fmla="*/ 686234 w 1184745"/>
                <a:gd name="connsiteY9" fmla="*/ 243932 h 3191032"/>
                <a:gd name="connsiteX10" fmla="*/ 781788 w 1184745"/>
                <a:gd name="connsiteY10" fmla="*/ 466500 h 3191032"/>
                <a:gd name="connsiteX11" fmla="*/ 858741 w 1184745"/>
                <a:gd name="connsiteY11" fmla="*/ 702411 h 3191032"/>
                <a:gd name="connsiteX12" fmla="*/ 858741 w 1184745"/>
                <a:gd name="connsiteY12" fmla="*/ 901194 h 3191032"/>
                <a:gd name="connsiteX13" fmla="*/ 811033 w 1184745"/>
                <a:gd name="connsiteY13" fmla="*/ 1092025 h 3191032"/>
                <a:gd name="connsiteX14" fmla="*/ 715618 w 1184745"/>
                <a:gd name="connsiteY14" fmla="*/ 1330565 h 3191032"/>
                <a:gd name="connsiteX15" fmla="*/ 556523 w 1184745"/>
                <a:gd name="connsiteY15" fmla="*/ 1616743 h 3191032"/>
                <a:gd name="connsiteX16" fmla="*/ 453155 w 1184745"/>
                <a:gd name="connsiteY16" fmla="*/ 1834125 h 3191032"/>
                <a:gd name="connsiteX17" fmla="*/ 373712 w 1184745"/>
                <a:gd name="connsiteY17" fmla="*/ 2054133 h 3191032"/>
                <a:gd name="connsiteX18" fmla="*/ 318052 w 1184745"/>
                <a:gd name="connsiteY18" fmla="*/ 2316526 h 3191032"/>
                <a:gd name="connsiteX19" fmla="*/ 214685 w 1184745"/>
                <a:gd name="connsiteY19" fmla="*/ 2507358 h 3191032"/>
                <a:gd name="connsiteX20" fmla="*/ 103367 w 1184745"/>
                <a:gd name="connsiteY20" fmla="*/ 2737945 h 3191032"/>
                <a:gd name="connsiteX21" fmla="*/ 0 w 1184745"/>
                <a:gd name="connsiteY21" fmla="*/ 2785653 h 3191032"/>
                <a:gd name="connsiteX22" fmla="*/ 55701 w 1184745"/>
                <a:gd name="connsiteY22" fmla="*/ 2922399 h 3191032"/>
                <a:gd name="connsiteX23" fmla="*/ 222720 w 1184745"/>
                <a:gd name="connsiteY23" fmla="*/ 3074240 h 3191032"/>
                <a:gd name="connsiteX24" fmla="*/ 424815 w 1184745"/>
                <a:gd name="connsiteY24" fmla="*/ 3189596 h 3191032"/>
                <a:gd name="connsiteX25" fmla="*/ 731178 w 1184745"/>
                <a:gd name="connsiteY25" fmla="*/ 3191032 h 3191032"/>
                <a:gd name="connsiteX26" fmla="*/ 866692 w 1184745"/>
                <a:gd name="connsiteY26" fmla="*/ 3103705 h 3191032"/>
                <a:gd name="connsiteX27" fmla="*/ 1033670 w 1184745"/>
                <a:gd name="connsiteY27" fmla="*/ 3000338 h 3191032"/>
                <a:gd name="connsiteX28" fmla="*/ 1184745 w 1184745"/>
                <a:gd name="connsiteY28" fmla="*/ 2825410 h 3191032"/>
                <a:gd name="connsiteX0" fmla="*/ 1184745 w 1184745"/>
                <a:gd name="connsiteY0" fmla="*/ 2825410 h 3191032"/>
                <a:gd name="connsiteX1" fmla="*/ 1184745 w 1184745"/>
                <a:gd name="connsiteY1" fmla="*/ 2825410 h 3191032"/>
                <a:gd name="connsiteX2" fmla="*/ 1176793 w 1184745"/>
                <a:gd name="connsiteY2" fmla="*/ 66307 h 3191032"/>
                <a:gd name="connsiteX3" fmla="*/ 1081378 w 1184745"/>
                <a:gd name="connsiteY3" fmla="*/ 26551 h 3191032"/>
                <a:gd name="connsiteX4" fmla="*/ 988727 w 1184745"/>
                <a:gd name="connsiteY4" fmla="*/ 0 h 3191032"/>
                <a:gd name="connsiteX5" fmla="*/ 840074 w 1184745"/>
                <a:gd name="connsiteY5" fmla="*/ 5256 h 3191032"/>
                <a:gd name="connsiteX6" fmla="*/ 747423 w 1184745"/>
                <a:gd name="connsiteY6" fmla="*/ 34502 h 3191032"/>
                <a:gd name="connsiteX7" fmla="*/ 667910 w 1184745"/>
                <a:gd name="connsiteY7" fmla="*/ 90161 h 3191032"/>
                <a:gd name="connsiteX8" fmla="*/ 667910 w 1184745"/>
                <a:gd name="connsiteY8" fmla="*/ 90161 h 3191032"/>
                <a:gd name="connsiteX9" fmla="*/ 686234 w 1184745"/>
                <a:gd name="connsiteY9" fmla="*/ 243932 h 3191032"/>
                <a:gd name="connsiteX10" fmla="*/ 781788 w 1184745"/>
                <a:gd name="connsiteY10" fmla="*/ 466500 h 3191032"/>
                <a:gd name="connsiteX11" fmla="*/ 858741 w 1184745"/>
                <a:gd name="connsiteY11" fmla="*/ 702411 h 3191032"/>
                <a:gd name="connsiteX12" fmla="*/ 858741 w 1184745"/>
                <a:gd name="connsiteY12" fmla="*/ 901194 h 3191032"/>
                <a:gd name="connsiteX13" fmla="*/ 811033 w 1184745"/>
                <a:gd name="connsiteY13" fmla="*/ 1092025 h 3191032"/>
                <a:gd name="connsiteX14" fmla="*/ 715618 w 1184745"/>
                <a:gd name="connsiteY14" fmla="*/ 1330565 h 3191032"/>
                <a:gd name="connsiteX15" fmla="*/ 556523 w 1184745"/>
                <a:gd name="connsiteY15" fmla="*/ 1616743 h 3191032"/>
                <a:gd name="connsiteX16" fmla="*/ 453155 w 1184745"/>
                <a:gd name="connsiteY16" fmla="*/ 1834125 h 3191032"/>
                <a:gd name="connsiteX17" fmla="*/ 373712 w 1184745"/>
                <a:gd name="connsiteY17" fmla="*/ 2054133 h 3191032"/>
                <a:gd name="connsiteX18" fmla="*/ 318052 w 1184745"/>
                <a:gd name="connsiteY18" fmla="*/ 2316526 h 3191032"/>
                <a:gd name="connsiteX19" fmla="*/ 214685 w 1184745"/>
                <a:gd name="connsiteY19" fmla="*/ 2507358 h 3191032"/>
                <a:gd name="connsiteX20" fmla="*/ 103367 w 1184745"/>
                <a:gd name="connsiteY20" fmla="*/ 2737945 h 3191032"/>
                <a:gd name="connsiteX21" fmla="*/ 0 w 1184745"/>
                <a:gd name="connsiteY21" fmla="*/ 2785653 h 3191032"/>
                <a:gd name="connsiteX22" fmla="*/ 55701 w 1184745"/>
                <a:gd name="connsiteY22" fmla="*/ 2922399 h 3191032"/>
                <a:gd name="connsiteX23" fmla="*/ 222720 w 1184745"/>
                <a:gd name="connsiteY23" fmla="*/ 3074240 h 3191032"/>
                <a:gd name="connsiteX24" fmla="*/ 424815 w 1184745"/>
                <a:gd name="connsiteY24" fmla="*/ 3189596 h 3191032"/>
                <a:gd name="connsiteX25" fmla="*/ 731178 w 1184745"/>
                <a:gd name="connsiteY25" fmla="*/ 3191032 h 3191032"/>
                <a:gd name="connsiteX26" fmla="*/ 866692 w 1184745"/>
                <a:gd name="connsiteY26" fmla="*/ 3103705 h 3191032"/>
                <a:gd name="connsiteX27" fmla="*/ 1036297 w 1184745"/>
                <a:gd name="connsiteY27" fmla="*/ 2963552 h 3191032"/>
                <a:gd name="connsiteX28" fmla="*/ 1184745 w 1184745"/>
                <a:gd name="connsiteY28" fmla="*/ 2825410 h 3191032"/>
                <a:gd name="connsiteX0" fmla="*/ 1184745 w 1184745"/>
                <a:gd name="connsiteY0" fmla="*/ 2825410 h 3191032"/>
                <a:gd name="connsiteX1" fmla="*/ 1184745 w 1184745"/>
                <a:gd name="connsiteY1" fmla="*/ 2825410 h 3191032"/>
                <a:gd name="connsiteX2" fmla="*/ 1176793 w 1184745"/>
                <a:gd name="connsiteY2" fmla="*/ 66307 h 3191032"/>
                <a:gd name="connsiteX3" fmla="*/ 1081378 w 1184745"/>
                <a:gd name="connsiteY3" fmla="*/ 26551 h 3191032"/>
                <a:gd name="connsiteX4" fmla="*/ 988727 w 1184745"/>
                <a:gd name="connsiteY4" fmla="*/ 0 h 3191032"/>
                <a:gd name="connsiteX5" fmla="*/ 840074 w 1184745"/>
                <a:gd name="connsiteY5" fmla="*/ 5256 h 3191032"/>
                <a:gd name="connsiteX6" fmla="*/ 747423 w 1184745"/>
                <a:gd name="connsiteY6" fmla="*/ 34502 h 3191032"/>
                <a:gd name="connsiteX7" fmla="*/ 667910 w 1184745"/>
                <a:gd name="connsiteY7" fmla="*/ 90161 h 3191032"/>
                <a:gd name="connsiteX8" fmla="*/ 667910 w 1184745"/>
                <a:gd name="connsiteY8" fmla="*/ 90161 h 3191032"/>
                <a:gd name="connsiteX9" fmla="*/ 686234 w 1184745"/>
                <a:gd name="connsiteY9" fmla="*/ 243932 h 3191032"/>
                <a:gd name="connsiteX10" fmla="*/ 781788 w 1184745"/>
                <a:gd name="connsiteY10" fmla="*/ 466500 h 3191032"/>
                <a:gd name="connsiteX11" fmla="*/ 858741 w 1184745"/>
                <a:gd name="connsiteY11" fmla="*/ 702411 h 3191032"/>
                <a:gd name="connsiteX12" fmla="*/ 858741 w 1184745"/>
                <a:gd name="connsiteY12" fmla="*/ 901194 h 3191032"/>
                <a:gd name="connsiteX13" fmla="*/ 811033 w 1184745"/>
                <a:gd name="connsiteY13" fmla="*/ 1092025 h 3191032"/>
                <a:gd name="connsiteX14" fmla="*/ 715618 w 1184745"/>
                <a:gd name="connsiteY14" fmla="*/ 1330565 h 3191032"/>
                <a:gd name="connsiteX15" fmla="*/ 556523 w 1184745"/>
                <a:gd name="connsiteY15" fmla="*/ 1616743 h 3191032"/>
                <a:gd name="connsiteX16" fmla="*/ 453155 w 1184745"/>
                <a:gd name="connsiteY16" fmla="*/ 1834125 h 3191032"/>
                <a:gd name="connsiteX17" fmla="*/ 373712 w 1184745"/>
                <a:gd name="connsiteY17" fmla="*/ 2054133 h 3191032"/>
                <a:gd name="connsiteX18" fmla="*/ 318052 w 1184745"/>
                <a:gd name="connsiteY18" fmla="*/ 2316526 h 3191032"/>
                <a:gd name="connsiteX19" fmla="*/ 214685 w 1184745"/>
                <a:gd name="connsiteY19" fmla="*/ 2507358 h 3191032"/>
                <a:gd name="connsiteX20" fmla="*/ 103367 w 1184745"/>
                <a:gd name="connsiteY20" fmla="*/ 2737945 h 3191032"/>
                <a:gd name="connsiteX21" fmla="*/ 0 w 1184745"/>
                <a:gd name="connsiteY21" fmla="*/ 2785653 h 3191032"/>
                <a:gd name="connsiteX22" fmla="*/ 121391 w 1184745"/>
                <a:gd name="connsiteY22" fmla="*/ 2974950 h 3191032"/>
                <a:gd name="connsiteX23" fmla="*/ 222720 w 1184745"/>
                <a:gd name="connsiteY23" fmla="*/ 3074240 h 3191032"/>
                <a:gd name="connsiteX24" fmla="*/ 424815 w 1184745"/>
                <a:gd name="connsiteY24" fmla="*/ 3189596 h 3191032"/>
                <a:gd name="connsiteX25" fmla="*/ 731178 w 1184745"/>
                <a:gd name="connsiteY25" fmla="*/ 3191032 h 3191032"/>
                <a:gd name="connsiteX26" fmla="*/ 866692 w 1184745"/>
                <a:gd name="connsiteY26" fmla="*/ 3103705 h 3191032"/>
                <a:gd name="connsiteX27" fmla="*/ 1036297 w 1184745"/>
                <a:gd name="connsiteY27" fmla="*/ 2963552 h 3191032"/>
                <a:gd name="connsiteX28" fmla="*/ 1184745 w 1184745"/>
                <a:gd name="connsiteY28" fmla="*/ 2825410 h 3191032"/>
                <a:gd name="connsiteX0" fmla="*/ 1190000 w 1190000"/>
                <a:gd name="connsiteY0" fmla="*/ 2825410 h 3191032"/>
                <a:gd name="connsiteX1" fmla="*/ 1190000 w 1190000"/>
                <a:gd name="connsiteY1" fmla="*/ 2825410 h 3191032"/>
                <a:gd name="connsiteX2" fmla="*/ 1182048 w 1190000"/>
                <a:gd name="connsiteY2" fmla="*/ 66307 h 3191032"/>
                <a:gd name="connsiteX3" fmla="*/ 1086633 w 1190000"/>
                <a:gd name="connsiteY3" fmla="*/ 26551 h 3191032"/>
                <a:gd name="connsiteX4" fmla="*/ 993982 w 1190000"/>
                <a:gd name="connsiteY4" fmla="*/ 0 h 3191032"/>
                <a:gd name="connsiteX5" fmla="*/ 845329 w 1190000"/>
                <a:gd name="connsiteY5" fmla="*/ 5256 h 3191032"/>
                <a:gd name="connsiteX6" fmla="*/ 752678 w 1190000"/>
                <a:gd name="connsiteY6" fmla="*/ 34502 h 3191032"/>
                <a:gd name="connsiteX7" fmla="*/ 673165 w 1190000"/>
                <a:gd name="connsiteY7" fmla="*/ 90161 h 3191032"/>
                <a:gd name="connsiteX8" fmla="*/ 673165 w 1190000"/>
                <a:gd name="connsiteY8" fmla="*/ 90161 h 3191032"/>
                <a:gd name="connsiteX9" fmla="*/ 691489 w 1190000"/>
                <a:gd name="connsiteY9" fmla="*/ 243932 h 3191032"/>
                <a:gd name="connsiteX10" fmla="*/ 787043 w 1190000"/>
                <a:gd name="connsiteY10" fmla="*/ 466500 h 3191032"/>
                <a:gd name="connsiteX11" fmla="*/ 863996 w 1190000"/>
                <a:gd name="connsiteY11" fmla="*/ 702411 h 3191032"/>
                <a:gd name="connsiteX12" fmla="*/ 863996 w 1190000"/>
                <a:gd name="connsiteY12" fmla="*/ 901194 h 3191032"/>
                <a:gd name="connsiteX13" fmla="*/ 816288 w 1190000"/>
                <a:gd name="connsiteY13" fmla="*/ 1092025 h 3191032"/>
                <a:gd name="connsiteX14" fmla="*/ 720873 w 1190000"/>
                <a:gd name="connsiteY14" fmla="*/ 1330565 h 3191032"/>
                <a:gd name="connsiteX15" fmla="*/ 561778 w 1190000"/>
                <a:gd name="connsiteY15" fmla="*/ 1616743 h 3191032"/>
                <a:gd name="connsiteX16" fmla="*/ 458410 w 1190000"/>
                <a:gd name="connsiteY16" fmla="*/ 1834125 h 3191032"/>
                <a:gd name="connsiteX17" fmla="*/ 378967 w 1190000"/>
                <a:gd name="connsiteY17" fmla="*/ 2054133 h 3191032"/>
                <a:gd name="connsiteX18" fmla="*/ 323307 w 1190000"/>
                <a:gd name="connsiteY18" fmla="*/ 2316526 h 3191032"/>
                <a:gd name="connsiteX19" fmla="*/ 219940 w 1190000"/>
                <a:gd name="connsiteY19" fmla="*/ 2507358 h 3191032"/>
                <a:gd name="connsiteX20" fmla="*/ 108622 w 1190000"/>
                <a:gd name="connsiteY20" fmla="*/ 2737945 h 3191032"/>
                <a:gd name="connsiteX21" fmla="*/ 0 w 1190000"/>
                <a:gd name="connsiteY21" fmla="*/ 2793536 h 3191032"/>
                <a:gd name="connsiteX22" fmla="*/ 126646 w 1190000"/>
                <a:gd name="connsiteY22" fmla="*/ 2974950 h 3191032"/>
                <a:gd name="connsiteX23" fmla="*/ 227975 w 1190000"/>
                <a:gd name="connsiteY23" fmla="*/ 3074240 h 3191032"/>
                <a:gd name="connsiteX24" fmla="*/ 430070 w 1190000"/>
                <a:gd name="connsiteY24" fmla="*/ 3189596 h 3191032"/>
                <a:gd name="connsiteX25" fmla="*/ 736433 w 1190000"/>
                <a:gd name="connsiteY25" fmla="*/ 3191032 h 3191032"/>
                <a:gd name="connsiteX26" fmla="*/ 871947 w 1190000"/>
                <a:gd name="connsiteY26" fmla="*/ 3103705 h 3191032"/>
                <a:gd name="connsiteX27" fmla="*/ 1041552 w 1190000"/>
                <a:gd name="connsiteY27" fmla="*/ 2963552 h 3191032"/>
                <a:gd name="connsiteX28" fmla="*/ 1190000 w 1190000"/>
                <a:gd name="connsiteY28" fmla="*/ 2825410 h 3191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90000" h="3191032">
                  <a:moveTo>
                    <a:pt x="1190000" y="2825410"/>
                  </a:moveTo>
                  <a:lnTo>
                    <a:pt x="1190000" y="2825410"/>
                  </a:lnTo>
                  <a:cubicBezTo>
                    <a:pt x="1187349" y="1905709"/>
                    <a:pt x="1184699" y="986008"/>
                    <a:pt x="1182048" y="66307"/>
                  </a:cubicBezTo>
                  <a:cubicBezTo>
                    <a:pt x="1150243" y="53055"/>
                    <a:pt x="1117977" y="37602"/>
                    <a:pt x="1086633" y="26551"/>
                  </a:cubicBezTo>
                  <a:cubicBezTo>
                    <a:pt x="1055289" y="15500"/>
                    <a:pt x="1024866" y="8850"/>
                    <a:pt x="993982" y="0"/>
                  </a:cubicBezTo>
                  <a:lnTo>
                    <a:pt x="845329" y="5256"/>
                  </a:lnTo>
                  <a:lnTo>
                    <a:pt x="752678" y="34502"/>
                  </a:lnTo>
                  <a:lnTo>
                    <a:pt x="673165" y="90161"/>
                  </a:lnTo>
                  <a:lnTo>
                    <a:pt x="673165" y="90161"/>
                  </a:lnTo>
                  <a:lnTo>
                    <a:pt x="691489" y="243932"/>
                  </a:lnTo>
                  <a:lnTo>
                    <a:pt x="787043" y="466500"/>
                  </a:lnTo>
                  <a:lnTo>
                    <a:pt x="863996" y="702411"/>
                  </a:lnTo>
                  <a:lnTo>
                    <a:pt x="863996" y="901194"/>
                  </a:lnTo>
                  <a:lnTo>
                    <a:pt x="816288" y="1092025"/>
                  </a:lnTo>
                  <a:lnTo>
                    <a:pt x="720873" y="1330565"/>
                  </a:lnTo>
                  <a:lnTo>
                    <a:pt x="561778" y="1616743"/>
                  </a:lnTo>
                  <a:lnTo>
                    <a:pt x="458410" y="1834125"/>
                  </a:lnTo>
                  <a:lnTo>
                    <a:pt x="378967" y="2054133"/>
                  </a:lnTo>
                  <a:lnTo>
                    <a:pt x="323307" y="2316526"/>
                  </a:lnTo>
                  <a:lnTo>
                    <a:pt x="219940" y="2507358"/>
                  </a:lnTo>
                  <a:lnTo>
                    <a:pt x="108622" y="2737945"/>
                  </a:lnTo>
                  <a:lnTo>
                    <a:pt x="0" y="2793536"/>
                  </a:lnTo>
                  <a:lnTo>
                    <a:pt x="126646" y="2974950"/>
                  </a:lnTo>
                  <a:lnTo>
                    <a:pt x="227975" y="3074240"/>
                  </a:lnTo>
                  <a:lnTo>
                    <a:pt x="430070" y="3189596"/>
                  </a:lnTo>
                  <a:lnTo>
                    <a:pt x="736433" y="3191032"/>
                  </a:lnTo>
                  <a:lnTo>
                    <a:pt x="871947" y="3103705"/>
                  </a:lnTo>
                  <a:lnTo>
                    <a:pt x="1041552" y="2963552"/>
                  </a:lnTo>
                  <a:lnTo>
                    <a:pt x="1190000" y="2825410"/>
                  </a:lnTo>
                  <a:close/>
                </a:path>
              </a:pathLst>
            </a:custGeom>
            <a:solidFill>
              <a:srgbClr val="6633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21">
              <a:extLst>
                <a:ext uri="{FF2B5EF4-FFF2-40B4-BE49-F238E27FC236}">
                  <a16:creationId xmlns:a16="http://schemas.microsoft.com/office/drawing/2014/main" id="{11BACBF8-AD45-4200-941E-5FD33C4DAA21}"/>
                </a:ext>
              </a:extLst>
            </p:cNvPr>
            <p:cNvSpPr/>
            <p:nvPr/>
          </p:nvSpPr>
          <p:spPr>
            <a:xfrm>
              <a:off x="4841081" y="1447800"/>
              <a:ext cx="2793207" cy="3152775"/>
            </a:xfrm>
            <a:custGeom>
              <a:avLst/>
              <a:gdLst>
                <a:gd name="connsiteX0" fmla="*/ 2786063 w 2786063"/>
                <a:gd name="connsiteY0" fmla="*/ 28575 h 3152775"/>
                <a:gd name="connsiteX1" fmla="*/ 2624138 w 2786063"/>
                <a:gd name="connsiteY1" fmla="*/ 33338 h 3152775"/>
                <a:gd name="connsiteX2" fmla="*/ 2328863 w 2786063"/>
                <a:gd name="connsiteY2" fmla="*/ 9525 h 3152775"/>
                <a:gd name="connsiteX3" fmla="*/ 2166938 w 2786063"/>
                <a:gd name="connsiteY3" fmla="*/ 9525 h 3152775"/>
                <a:gd name="connsiteX4" fmla="*/ 1924050 w 2786063"/>
                <a:gd name="connsiteY4" fmla="*/ 23813 h 3152775"/>
                <a:gd name="connsiteX5" fmla="*/ 1795463 w 2786063"/>
                <a:gd name="connsiteY5" fmla="*/ 42863 h 3152775"/>
                <a:gd name="connsiteX6" fmla="*/ 1647825 w 2786063"/>
                <a:gd name="connsiteY6" fmla="*/ 80963 h 3152775"/>
                <a:gd name="connsiteX7" fmla="*/ 1447800 w 2786063"/>
                <a:gd name="connsiteY7" fmla="*/ 76200 h 3152775"/>
                <a:gd name="connsiteX8" fmla="*/ 1281113 w 2786063"/>
                <a:gd name="connsiteY8" fmla="*/ 47625 h 3152775"/>
                <a:gd name="connsiteX9" fmla="*/ 1157288 w 2786063"/>
                <a:gd name="connsiteY9" fmla="*/ 0 h 3152775"/>
                <a:gd name="connsiteX10" fmla="*/ 1104900 w 2786063"/>
                <a:gd name="connsiteY10" fmla="*/ 0 h 3152775"/>
                <a:gd name="connsiteX11" fmla="*/ 1038225 w 2786063"/>
                <a:gd name="connsiteY11" fmla="*/ 14288 h 3152775"/>
                <a:gd name="connsiteX12" fmla="*/ 985838 w 2786063"/>
                <a:gd name="connsiteY12" fmla="*/ 57150 h 3152775"/>
                <a:gd name="connsiteX13" fmla="*/ 928688 w 2786063"/>
                <a:gd name="connsiteY13" fmla="*/ 109538 h 3152775"/>
                <a:gd name="connsiteX14" fmla="*/ 852488 w 2786063"/>
                <a:gd name="connsiteY14" fmla="*/ 109538 h 3152775"/>
                <a:gd name="connsiteX15" fmla="*/ 819150 w 2786063"/>
                <a:gd name="connsiteY15" fmla="*/ 109538 h 3152775"/>
                <a:gd name="connsiteX16" fmla="*/ 647700 w 2786063"/>
                <a:gd name="connsiteY16" fmla="*/ 52388 h 3152775"/>
                <a:gd name="connsiteX17" fmla="*/ 609600 w 2786063"/>
                <a:gd name="connsiteY17" fmla="*/ 47625 h 3152775"/>
                <a:gd name="connsiteX18" fmla="*/ 404813 w 2786063"/>
                <a:gd name="connsiteY18" fmla="*/ 71438 h 3152775"/>
                <a:gd name="connsiteX19" fmla="*/ 352425 w 2786063"/>
                <a:gd name="connsiteY19" fmla="*/ 76200 h 3152775"/>
                <a:gd name="connsiteX20" fmla="*/ 323850 w 2786063"/>
                <a:gd name="connsiteY20" fmla="*/ 119063 h 3152775"/>
                <a:gd name="connsiteX21" fmla="*/ 247650 w 2786063"/>
                <a:gd name="connsiteY21" fmla="*/ 138113 h 3152775"/>
                <a:gd name="connsiteX22" fmla="*/ 66675 w 2786063"/>
                <a:gd name="connsiteY22" fmla="*/ 180975 h 3152775"/>
                <a:gd name="connsiteX23" fmla="*/ 28575 w 2786063"/>
                <a:gd name="connsiteY23" fmla="*/ 185738 h 3152775"/>
                <a:gd name="connsiteX24" fmla="*/ 42863 w 2786063"/>
                <a:gd name="connsiteY24" fmla="*/ 238125 h 3152775"/>
                <a:gd name="connsiteX25" fmla="*/ 71438 w 2786063"/>
                <a:gd name="connsiteY25" fmla="*/ 276225 h 3152775"/>
                <a:gd name="connsiteX26" fmla="*/ 71438 w 2786063"/>
                <a:gd name="connsiteY26" fmla="*/ 319088 h 3152775"/>
                <a:gd name="connsiteX27" fmla="*/ 61913 w 2786063"/>
                <a:gd name="connsiteY27" fmla="*/ 357188 h 3152775"/>
                <a:gd name="connsiteX28" fmla="*/ 0 w 2786063"/>
                <a:gd name="connsiteY28" fmla="*/ 428625 h 3152775"/>
                <a:gd name="connsiteX29" fmla="*/ 47625 w 2786063"/>
                <a:gd name="connsiteY29" fmla="*/ 466725 h 3152775"/>
                <a:gd name="connsiteX30" fmla="*/ 157163 w 2786063"/>
                <a:gd name="connsiteY30" fmla="*/ 623888 h 3152775"/>
                <a:gd name="connsiteX31" fmla="*/ 271463 w 2786063"/>
                <a:gd name="connsiteY31" fmla="*/ 847725 h 3152775"/>
                <a:gd name="connsiteX32" fmla="*/ 328613 w 2786063"/>
                <a:gd name="connsiteY32" fmla="*/ 1095375 h 3152775"/>
                <a:gd name="connsiteX33" fmla="*/ 309563 w 2786063"/>
                <a:gd name="connsiteY33" fmla="*/ 1243013 h 3152775"/>
                <a:gd name="connsiteX34" fmla="*/ 309563 w 2786063"/>
                <a:gd name="connsiteY34" fmla="*/ 1347788 h 3152775"/>
                <a:gd name="connsiteX35" fmla="*/ 438150 w 2786063"/>
                <a:gd name="connsiteY35" fmla="*/ 1409700 h 3152775"/>
                <a:gd name="connsiteX36" fmla="*/ 552450 w 2786063"/>
                <a:gd name="connsiteY36" fmla="*/ 1419225 h 3152775"/>
                <a:gd name="connsiteX37" fmla="*/ 666750 w 2786063"/>
                <a:gd name="connsiteY37" fmla="*/ 1462088 h 3152775"/>
                <a:gd name="connsiteX38" fmla="*/ 785813 w 2786063"/>
                <a:gd name="connsiteY38" fmla="*/ 1495425 h 3152775"/>
                <a:gd name="connsiteX39" fmla="*/ 885825 w 2786063"/>
                <a:gd name="connsiteY39" fmla="*/ 1562100 h 3152775"/>
                <a:gd name="connsiteX40" fmla="*/ 1033463 w 2786063"/>
                <a:gd name="connsiteY40" fmla="*/ 1643063 h 3152775"/>
                <a:gd name="connsiteX41" fmla="*/ 1171575 w 2786063"/>
                <a:gd name="connsiteY41" fmla="*/ 1814513 h 3152775"/>
                <a:gd name="connsiteX42" fmla="*/ 1304925 w 2786063"/>
                <a:gd name="connsiteY42" fmla="*/ 1990725 h 3152775"/>
                <a:gd name="connsiteX43" fmla="*/ 1524000 w 2786063"/>
                <a:gd name="connsiteY43" fmla="*/ 2324100 h 3152775"/>
                <a:gd name="connsiteX44" fmla="*/ 1576388 w 2786063"/>
                <a:gd name="connsiteY44" fmla="*/ 2519363 h 3152775"/>
                <a:gd name="connsiteX45" fmla="*/ 1614488 w 2786063"/>
                <a:gd name="connsiteY45" fmla="*/ 2686050 h 3152775"/>
                <a:gd name="connsiteX46" fmla="*/ 1614488 w 2786063"/>
                <a:gd name="connsiteY46" fmla="*/ 2905125 h 3152775"/>
                <a:gd name="connsiteX47" fmla="*/ 1552575 w 2786063"/>
                <a:gd name="connsiteY47" fmla="*/ 3014663 h 3152775"/>
                <a:gd name="connsiteX48" fmla="*/ 1547813 w 2786063"/>
                <a:gd name="connsiteY48" fmla="*/ 3057525 h 3152775"/>
                <a:gd name="connsiteX49" fmla="*/ 1571625 w 2786063"/>
                <a:gd name="connsiteY49" fmla="*/ 3152775 h 3152775"/>
                <a:gd name="connsiteX50" fmla="*/ 1662113 w 2786063"/>
                <a:gd name="connsiteY50" fmla="*/ 3109913 h 3152775"/>
                <a:gd name="connsiteX51" fmla="*/ 1781175 w 2786063"/>
                <a:gd name="connsiteY51" fmla="*/ 2952750 h 3152775"/>
                <a:gd name="connsiteX52" fmla="*/ 1871663 w 2786063"/>
                <a:gd name="connsiteY52" fmla="*/ 2771775 h 3152775"/>
                <a:gd name="connsiteX53" fmla="*/ 1943100 w 2786063"/>
                <a:gd name="connsiteY53" fmla="*/ 2552700 h 3152775"/>
                <a:gd name="connsiteX54" fmla="*/ 1962150 w 2786063"/>
                <a:gd name="connsiteY54" fmla="*/ 2381250 h 3152775"/>
                <a:gd name="connsiteX55" fmla="*/ 2028825 w 2786063"/>
                <a:gd name="connsiteY55" fmla="*/ 2214563 h 3152775"/>
                <a:gd name="connsiteX56" fmla="*/ 2100263 w 2786063"/>
                <a:gd name="connsiteY56" fmla="*/ 2076450 h 3152775"/>
                <a:gd name="connsiteX57" fmla="*/ 2147888 w 2786063"/>
                <a:gd name="connsiteY57" fmla="*/ 1971675 h 3152775"/>
                <a:gd name="connsiteX58" fmla="*/ 2247900 w 2786063"/>
                <a:gd name="connsiteY58" fmla="*/ 1809750 h 3152775"/>
                <a:gd name="connsiteX59" fmla="*/ 2305050 w 2786063"/>
                <a:gd name="connsiteY59" fmla="*/ 1719263 h 3152775"/>
                <a:gd name="connsiteX60" fmla="*/ 2376488 w 2786063"/>
                <a:gd name="connsiteY60" fmla="*/ 1533525 h 3152775"/>
                <a:gd name="connsiteX61" fmla="*/ 2419350 w 2786063"/>
                <a:gd name="connsiteY61" fmla="*/ 1419225 h 3152775"/>
                <a:gd name="connsiteX62" fmla="*/ 2457450 w 2786063"/>
                <a:gd name="connsiteY62" fmla="*/ 1223963 h 3152775"/>
                <a:gd name="connsiteX63" fmla="*/ 2457450 w 2786063"/>
                <a:gd name="connsiteY63" fmla="*/ 1090613 h 3152775"/>
                <a:gd name="connsiteX64" fmla="*/ 2390775 w 2786063"/>
                <a:gd name="connsiteY64" fmla="*/ 919163 h 3152775"/>
                <a:gd name="connsiteX65" fmla="*/ 2271713 w 2786063"/>
                <a:gd name="connsiteY65" fmla="*/ 728663 h 3152775"/>
                <a:gd name="connsiteX66" fmla="*/ 2247900 w 2786063"/>
                <a:gd name="connsiteY66" fmla="*/ 509588 h 3152775"/>
                <a:gd name="connsiteX67" fmla="*/ 2257425 w 2786063"/>
                <a:gd name="connsiteY67" fmla="*/ 461963 h 3152775"/>
                <a:gd name="connsiteX68" fmla="*/ 2314575 w 2786063"/>
                <a:gd name="connsiteY68" fmla="*/ 404813 h 3152775"/>
                <a:gd name="connsiteX69" fmla="*/ 2486025 w 2786063"/>
                <a:gd name="connsiteY69" fmla="*/ 347663 h 3152775"/>
                <a:gd name="connsiteX70" fmla="*/ 2566988 w 2786063"/>
                <a:gd name="connsiteY70" fmla="*/ 361950 h 3152775"/>
                <a:gd name="connsiteX71" fmla="*/ 2638425 w 2786063"/>
                <a:gd name="connsiteY71" fmla="*/ 385763 h 3152775"/>
                <a:gd name="connsiteX72" fmla="*/ 2786063 w 2786063"/>
                <a:gd name="connsiteY72" fmla="*/ 438150 h 3152775"/>
                <a:gd name="connsiteX73" fmla="*/ 2786063 w 2786063"/>
                <a:gd name="connsiteY73" fmla="*/ 28575 h 3152775"/>
                <a:gd name="connsiteX0" fmla="*/ 2776538 w 2786063"/>
                <a:gd name="connsiteY0" fmla="*/ 28575 h 3152775"/>
                <a:gd name="connsiteX1" fmla="*/ 2624138 w 2786063"/>
                <a:gd name="connsiteY1" fmla="*/ 33338 h 3152775"/>
                <a:gd name="connsiteX2" fmla="*/ 2328863 w 2786063"/>
                <a:gd name="connsiteY2" fmla="*/ 9525 h 3152775"/>
                <a:gd name="connsiteX3" fmla="*/ 2166938 w 2786063"/>
                <a:gd name="connsiteY3" fmla="*/ 9525 h 3152775"/>
                <a:gd name="connsiteX4" fmla="*/ 1924050 w 2786063"/>
                <a:gd name="connsiteY4" fmla="*/ 23813 h 3152775"/>
                <a:gd name="connsiteX5" fmla="*/ 1795463 w 2786063"/>
                <a:gd name="connsiteY5" fmla="*/ 42863 h 3152775"/>
                <a:gd name="connsiteX6" fmla="*/ 1647825 w 2786063"/>
                <a:gd name="connsiteY6" fmla="*/ 80963 h 3152775"/>
                <a:gd name="connsiteX7" fmla="*/ 1447800 w 2786063"/>
                <a:gd name="connsiteY7" fmla="*/ 76200 h 3152775"/>
                <a:gd name="connsiteX8" fmla="*/ 1281113 w 2786063"/>
                <a:gd name="connsiteY8" fmla="*/ 47625 h 3152775"/>
                <a:gd name="connsiteX9" fmla="*/ 1157288 w 2786063"/>
                <a:gd name="connsiteY9" fmla="*/ 0 h 3152775"/>
                <a:gd name="connsiteX10" fmla="*/ 1104900 w 2786063"/>
                <a:gd name="connsiteY10" fmla="*/ 0 h 3152775"/>
                <a:gd name="connsiteX11" fmla="*/ 1038225 w 2786063"/>
                <a:gd name="connsiteY11" fmla="*/ 14288 h 3152775"/>
                <a:gd name="connsiteX12" fmla="*/ 985838 w 2786063"/>
                <a:gd name="connsiteY12" fmla="*/ 57150 h 3152775"/>
                <a:gd name="connsiteX13" fmla="*/ 928688 w 2786063"/>
                <a:gd name="connsiteY13" fmla="*/ 109538 h 3152775"/>
                <a:gd name="connsiteX14" fmla="*/ 852488 w 2786063"/>
                <a:gd name="connsiteY14" fmla="*/ 109538 h 3152775"/>
                <a:gd name="connsiteX15" fmla="*/ 819150 w 2786063"/>
                <a:gd name="connsiteY15" fmla="*/ 109538 h 3152775"/>
                <a:gd name="connsiteX16" fmla="*/ 647700 w 2786063"/>
                <a:gd name="connsiteY16" fmla="*/ 52388 h 3152775"/>
                <a:gd name="connsiteX17" fmla="*/ 609600 w 2786063"/>
                <a:gd name="connsiteY17" fmla="*/ 47625 h 3152775"/>
                <a:gd name="connsiteX18" fmla="*/ 404813 w 2786063"/>
                <a:gd name="connsiteY18" fmla="*/ 71438 h 3152775"/>
                <a:gd name="connsiteX19" fmla="*/ 352425 w 2786063"/>
                <a:gd name="connsiteY19" fmla="*/ 76200 h 3152775"/>
                <a:gd name="connsiteX20" fmla="*/ 323850 w 2786063"/>
                <a:gd name="connsiteY20" fmla="*/ 119063 h 3152775"/>
                <a:gd name="connsiteX21" fmla="*/ 247650 w 2786063"/>
                <a:gd name="connsiteY21" fmla="*/ 138113 h 3152775"/>
                <a:gd name="connsiteX22" fmla="*/ 66675 w 2786063"/>
                <a:gd name="connsiteY22" fmla="*/ 180975 h 3152775"/>
                <a:gd name="connsiteX23" fmla="*/ 28575 w 2786063"/>
                <a:gd name="connsiteY23" fmla="*/ 185738 h 3152775"/>
                <a:gd name="connsiteX24" fmla="*/ 42863 w 2786063"/>
                <a:gd name="connsiteY24" fmla="*/ 238125 h 3152775"/>
                <a:gd name="connsiteX25" fmla="*/ 71438 w 2786063"/>
                <a:gd name="connsiteY25" fmla="*/ 276225 h 3152775"/>
                <a:gd name="connsiteX26" fmla="*/ 71438 w 2786063"/>
                <a:gd name="connsiteY26" fmla="*/ 319088 h 3152775"/>
                <a:gd name="connsiteX27" fmla="*/ 61913 w 2786063"/>
                <a:gd name="connsiteY27" fmla="*/ 357188 h 3152775"/>
                <a:gd name="connsiteX28" fmla="*/ 0 w 2786063"/>
                <a:gd name="connsiteY28" fmla="*/ 428625 h 3152775"/>
                <a:gd name="connsiteX29" fmla="*/ 47625 w 2786063"/>
                <a:gd name="connsiteY29" fmla="*/ 466725 h 3152775"/>
                <a:gd name="connsiteX30" fmla="*/ 157163 w 2786063"/>
                <a:gd name="connsiteY30" fmla="*/ 623888 h 3152775"/>
                <a:gd name="connsiteX31" fmla="*/ 271463 w 2786063"/>
                <a:gd name="connsiteY31" fmla="*/ 847725 h 3152775"/>
                <a:gd name="connsiteX32" fmla="*/ 328613 w 2786063"/>
                <a:gd name="connsiteY32" fmla="*/ 1095375 h 3152775"/>
                <a:gd name="connsiteX33" fmla="*/ 309563 w 2786063"/>
                <a:gd name="connsiteY33" fmla="*/ 1243013 h 3152775"/>
                <a:gd name="connsiteX34" fmla="*/ 309563 w 2786063"/>
                <a:gd name="connsiteY34" fmla="*/ 1347788 h 3152775"/>
                <a:gd name="connsiteX35" fmla="*/ 438150 w 2786063"/>
                <a:gd name="connsiteY35" fmla="*/ 1409700 h 3152775"/>
                <a:gd name="connsiteX36" fmla="*/ 552450 w 2786063"/>
                <a:gd name="connsiteY36" fmla="*/ 1419225 h 3152775"/>
                <a:gd name="connsiteX37" fmla="*/ 666750 w 2786063"/>
                <a:gd name="connsiteY37" fmla="*/ 1462088 h 3152775"/>
                <a:gd name="connsiteX38" fmla="*/ 785813 w 2786063"/>
                <a:gd name="connsiteY38" fmla="*/ 1495425 h 3152775"/>
                <a:gd name="connsiteX39" fmla="*/ 885825 w 2786063"/>
                <a:gd name="connsiteY39" fmla="*/ 1562100 h 3152775"/>
                <a:gd name="connsiteX40" fmla="*/ 1033463 w 2786063"/>
                <a:gd name="connsiteY40" fmla="*/ 1643063 h 3152775"/>
                <a:gd name="connsiteX41" fmla="*/ 1171575 w 2786063"/>
                <a:gd name="connsiteY41" fmla="*/ 1814513 h 3152775"/>
                <a:gd name="connsiteX42" fmla="*/ 1304925 w 2786063"/>
                <a:gd name="connsiteY42" fmla="*/ 1990725 h 3152775"/>
                <a:gd name="connsiteX43" fmla="*/ 1524000 w 2786063"/>
                <a:gd name="connsiteY43" fmla="*/ 2324100 h 3152775"/>
                <a:gd name="connsiteX44" fmla="*/ 1576388 w 2786063"/>
                <a:gd name="connsiteY44" fmla="*/ 2519363 h 3152775"/>
                <a:gd name="connsiteX45" fmla="*/ 1614488 w 2786063"/>
                <a:gd name="connsiteY45" fmla="*/ 2686050 h 3152775"/>
                <a:gd name="connsiteX46" fmla="*/ 1614488 w 2786063"/>
                <a:gd name="connsiteY46" fmla="*/ 2905125 h 3152775"/>
                <a:gd name="connsiteX47" fmla="*/ 1552575 w 2786063"/>
                <a:gd name="connsiteY47" fmla="*/ 3014663 h 3152775"/>
                <a:gd name="connsiteX48" fmla="*/ 1547813 w 2786063"/>
                <a:gd name="connsiteY48" fmla="*/ 3057525 h 3152775"/>
                <a:gd name="connsiteX49" fmla="*/ 1571625 w 2786063"/>
                <a:gd name="connsiteY49" fmla="*/ 3152775 h 3152775"/>
                <a:gd name="connsiteX50" fmla="*/ 1662113 w 2786063"/>
                <a:gd name="connsiteY50" fmla="*/ 3109913 h 3152775"/>
                <a:gd name="connsiteX51" fmla="*/ 1781175 w 2786063"/>
                <a:gd name="connsiteY51" fmla="*/ 2952750 h 3152775"/>
                <a:gd name="connsiteX52" fmla="*/ 1871663 w 2786063"/>
                <a:gd name="connsiteY52" fmla="*/ 2771775 h 3152775"/>
                <a:gd name="connsiteX53" fmla="*/ 1943100 w 2786063"/>
                <a:gd name="connsiteY53" fmla="*/ 2552700 h 3152775"/>
                <a:gd name="connsiteX54" fmla="*/ 1962150 w 2786063"/>
                <a:gd name="connsiteY54" fmla="*/ 2381250 h 3152775"/>
                <a:gd name="connsiteX55" fmla="*/ 2028825 w 2786063"/>
                <a:gd name="connsiteY55" fmla="*/ 2214563 h 3152775"/>
                <a:gd name="connsiteX56" fmla="*/ 2100263 w 2786063"/>
                <a:gd name="connsiteY56" fmla="*/ 2076450 h 3152775"/>
                <a:gd name="connsiteX57" fmla="*/ 2147888 w 2786063"/>
                <a:gd name="connsiteY57" fmla="*/ 1971675 h 3152775"/>
                <a:gd name="connsiteX58" fmla="*/ 2247900 w 2786063"/>
                <a:gd name="connsiteY58" fmla="*/ 1809750 h 3152775"/>
                <a:gd name="connsiteX59" fmla="*/ 2305050 w 2786063"/>
                <a:gd name="connsiteY59" fmla="*/ 1719263 h 3152775"/>
                <a:gd name="connsiteX60" fmla="*/ 2376488 w 2786063"/>
                <a:gd name="connsiteY60" fmla="*/ 1533525 h 3152775"/>
                <a:gd name="connsiteX61" fmla="*/ 2419350 w 2786063"/>
                <a:gd name="connsiteY61" fmla="*/ 1419225 h 3152775"/>
                <a:gd name="connsiteX62" fmla="*/ 2457450 w 2786063"/>
                <a:gd name="connsiteY62" fmla="*/ 1223963 h 3152775"/>
                <a:gd name="connsiteX63" fmla="*/ 2457450 w 2786063"/>
                <a:gd name="connsiteY63" fmla="*/ 1090613 h 3152775"/>
                <a:gd name="connsiteX64" fmla="*/ 2390775 w 2786063"/>
                <a:gd name="connsiteY64" fmla="*/ 919163 h 3152775"/>
                <a:gd name="connsiteX65" fmla="*/ 2271713 w 2786063"/>
                <a:gd name="connsiteY65" fmla="*/ 728663 h 3152775"/>
                <a:gd name="connsiteX66" fmla="*/ 2247900 w 2786063"/>
                <a:gd name="connsiteY66" fmla="*/ 509588 h 3152775"/>
                <a:gd name="connsiteX67" fmla="*/ 2257425 w 2786063"/>
                <a:gd name="connsiteY67" fmla="*/ 461963 h 3152775"/>
                <a:gd name="connsiteX68" fmla="*/ 2314575 w 2786063"/>
                <a:gd name="connsiteY68" fmla="*/ 404813 h 3152775"/>
                <a:gd name="connsiteX69" fmla="*/ 2486025 w 2786063"/>
                <a:gd name="connsiteY69" fmla="*/ 347663 h 3152775"/>
                <a:gd name="connsiteX70" fmla="*/ 2566988 w 2786063"/>
                <a:gd name="connsiteY70" fmla="*/ 361950 h 3152775"/>
                <a:gd name="connsiteX71" fmla="*/ 2638425 w 2786063"/>
                <a:gd name="connsiteY71" fmla="*/ 385763 h 3152775"/>
                <a:gd name="connsiteX72" fmla="*/ 2786063 w 2786063"/>
                <a:gd name="connsiteY72" fmla="*/ 438150 h 3152775"/>
                <a:gd name="connsiteX73" fmla="*/ 2776538 w 2786063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26294 w 2793207"/>
                <a:gd name="connsiteY15" fmla="*/ 109538 h 3152775"/>
                <a:gd name="connsiteX16" fmla="*/ 654844 w 2793207"/>
                <a:gd name="connsiteY16" fmla="*/ 52388 h 3152775"/>
                <a:gd name="connsiteX17" fmla="*/ 616744 w 2793207"/>
                <a:gd name="connsiteY17" fmla="*/ 47625 h 3152775"/>
                <a:gd name="connsiteX18" fmla="*/ 411957 w 2793207"/>
                <a:gd name="connsiteY18" fmla="*/ 71438 h 3152775"/>
                <a:gd name="connsiteX19" fmla="*/ 359569 w 2793207"/>
                <a:gd name="connsiteY19" fmla="*/ 76200 h 3152775"/>
                <a:gd name="connsiteX20" fmla="*/ 330994 w 2793207"/>
                <a:gd name="connsiteY20" fmla="*/ 119063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397919 w 2793207"/>
                <a:gd name="connsiteY64" fmla="*/ 919163 h 3152775"/>
                <a:gd name="connsiteX65" fmla="*/ 2278857 w 2793207"/>
                <a:gd name="connsiteY65" fmla="*/ 728663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26294 w 2793207"/>
                <a:gd name="connsiteY15" fmla="*/ 109538 h 3152775"/>
                <a:gd name="connsiteX16" fmla="*/ 654844 w 2793207"/>
                <a:gd name="connsiteY16" fmla="*/ 52388 h 3152775"/>
                <a:gd name="connsiteX17" fmla="*/ 616744 w 2793207"/>
                <a:gd name="connsiteY17" fmla="*/ 47625 h 3152775"/>
                <a:gd name="connsiteX18" fmla="*/ 411957 w 2793207"/>
                <a:gd name="connsiteY18" fmla="*/ 71438 h 3152775"/>
                <a:gd name="connsiteX19" fmla="*/ 359569 w 2793207"/>
                <a:gd name="connsiteY19" fmla="*/ 76200 h 3152775"/>
                <a:gd name="connsiteX20" fmla="*/ 330994 w 2793207"/>
                <a:gd name="connsiteY20" fmla="*/ 119063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397919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26294 w 2793207"/>
                <a:gd name="connsiteY15" fmla="*/ 109538 h 3152775"/>
                <a:gd name="connsiteX16" fmla="*/ 654844 w 2793207"/>
                <a:gd name="connsiteY16" fmla="*/ 52388 h 3152775"/>
                <a:gd name="connsiteX17" fmla="*/ 616744 w 2793207"/>
                <a:gd name="connsiteY17" fmla="*/ 47625 h 3152775"/>
                <a:gd name="connsiteX18" fmla="*/ 411957 w 2793207"/>
                <a:gd name="connsiteY18" fmla="*/ 71438 h 3152775"/>
                <a:gd name="connsiteX19" fmla="*/ 359569 w 2793207"/>
                <a:gd name="connsiteY19" fmla="*/ 76200 h 3152775"/>
                <a:gd name="connsiteX20" fmla="*/ 330994 w 2793207"/>
                <a:gd name="connsiteY20" fmla="*/ 119063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4844 w 2793207"/>
                <a:gd name="connsiteY16" fmla="*/ 52388 h 3152775"/>
                <a:gd name="connsiteX17" fmla="*/ 616744 w 2793207"/>
                <a:gd name="connsiteY17" fmla="*/ 47625 h 3152775"/>
                <a:gd name="connsiteX18" fmla="*/ 411957 w 2793207"/>
                <a:gd name="connsiteY18" fmla="*/ 71438 h 3152775"/>
                <a:gd name="connsiteX19" fmla="*/ 359569 w 2793207"/>
                <a:gd name="connsiteY19" fmla="*/ 76200 h 3152775"/>
                <a:gd name="connsiteX20" fmla="*/ 330994 w 2793207"/>
                <a:gd name="connsiteY20" fmla="*/ 119063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616744 w 2793207"/>
                <a:gd name="connsiteY17" fmla="*/ 47625 h 3152775"/>
                <a:gd name="connsiteX18" fmla="*/ 411957 w 2793207"/>
                <a:gd name="connsiteY18" fmla="*/ 71438 h 3152775"/>
                <a:gd name="connsiteX19" fmla="*/ 359569 w 2793207"/>
                <a:gd name="connsiteY19" fmla="*/ 76200 h 3152775"/>
                <a:gd name="connsiteX20" fmla="*/ 330994 w 2793207"/>
                <a:gd name="connsiteY20" fmla="*/ 119063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59569 w 2793207"/>
                <a:gd name="connsiteY19" fmla="*/ 76200 h 3152775"/>
                <a:gd name="connsiteX20" fmla="*/ 330994 w 2793207"/>
                <a:gd name="connsiteY20" fmla="*/ 119063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59569 w 2793207"/>
                <a:gd name="connsiteY19" fmla="*/ 76200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35832 w 2793207"/>
                <a:gd name="connsiteY13" fmla="*/ 109538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54969 w 2793207"/>
                <a:gd name="connsiteY6" fmla="*/ 80963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31194 w 2793207"/>
                <a:gd name="connsiteY4" fmla="*/ 23813 h 3152775"/>
                <a:gd name="connsiteX5" fmla="*/ 1802607 w 2793207"/>
                <a:gd name="connsiteY5" fmla="*/ 42863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2607 w 2793207"/>
                <a:gd name="connsiteY5" fmla="*/ 42863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509588 h 3152775"/>
                <a:gd name="connsiteX67" fmla="*/ 2264569 w 2793207"/>
                <a:gd name="connsiteY67" fmla="*/ 461963 h 3152775"/>
                <a:gd name="connsiteX68" fmla="*/ 2321719 w 2793207"/>
                <a:gd name="connsiteY68" fmla="*/ 404813 h 3152775"/>
                <a:gd name="connsiteX69" fmla="*/ 2493169 w 2793207"/>
                <a:gd name="connsiteY69" fmla="*/ 347663 h 3152775"/>
                <a:gd name="connsiteX70" fmla="*/ 2574132 w 2793207"/>
                <a:gd name="connsiteY70" fmla="*/ 361950 h 3152775"/>
                <a:gd name="connsiteX71" fmla="*/ 2645569 w 2793207"/>
                <a:gd name="connsiteY71" fmla="*/ 385763 h 3152775"/>
                <a:gd name="connsiteX72" fmla="*/ 2793207 w 2793207"/>
                <a:gd name="connsiteY72" fmla="*/ 438150 h 3152775"/>
                <a:gd name="connsiteX73" fmla="*/ 2783682 w 2793207"/>
                <a:gd name="connsiteY73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21632 w 2793207"/>
                <a:gd name="connsiteY45" fmla="*/ 2686050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607219 h 3152775"/>
                <a:gd name="connsiteX67" fmla="*/ 2255044 w 2793207"/>
                <a:gd name="connsiteY67" fmla="*/ 509588 h 3152775"/>
                <a:gd name="connsiteX68" fmla="*/ 2264569 w 2793207"/>
                <a:gd name="connsiteY68" fmla="*/ 461963 h 3152775"/>
                <a:gd name="connsiteX69" fmla="*/ 2321719 w 2793207"/>
                <a:gd name="connsiteY69" fmla="*/ 404813 h 3152775"/>
                <a:gd name="connsiteX70" fmla="*/ 2493169 w 2793207"/>
                <a:gd name="connsiteY70" fmla="*/ 347663 h 3152775"/>
                <a:gd name="connsiteX71" fmla="*/ 2574132 w 2793207"/>
                <a:gd name="connsiteY71" fmla="*/ 361950 h 3152775"/>
                <a:gd name="connsiteX72" fmla="*/ 2645569 w 2793207"/>
                <a:gd name="connsiteY72" fmla="*/ 385763 h 3152775"/>
                <a:gd name="connsiteX73" fmla="*/ 2793207 w 2793207"/>
                <a:gd name="connsiteY73" fmla="*/ 438150 h 3152775"/>
                <a:gd name="connsiteX74" fmla="*/ 2783682 w 2793207"/>
                <a:gd name="connsiteY74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531144 w 2793207"/>
                <a:gd name="connsiteY43" fmla="*/ 2324100 h 3152775"/>
                <a:gd name="connsiteX44" fmla="*/ 1583532 w 2793207"/>
                <a:gd name="connsiteY44" fmla="*/ 2519363 h 3152775"/>
                <a:gd name="connsiteX45" fmla="*/ 1607344 w 2793207"/>
                <a:gd name="connsiteY45" fmla="*/ 2683669 h 3152775"/>
                <a:gd name="connsiteX46" fmla="*/ 1621632 w 2793207"/>
                <a:gd name="connsiteY46" fmla="*/ 2905125 h 3152775"/>
                <a:gd name="connsiteX47" fmla="*/ 1559719 w 2793207"/>
                <a:gd name="connsiteY47" fmla="*/ 3014663 h 3152775"/>
                <a:gd name="connsiteX48" fmla="*/ 1554957 w 2793207"/>
                <a:gd name="connsiteY48" fmla="*/ 3057525 h 3152775"/>
                <a:gd name="connsiteX49" fmla="*/ 1578769 w 2793207"/>
                <a:gd name="connsiteY49" fmla="*/ 3152775 h 3152775"/>
                <a:gd name="connsiteX50" fmla="*/ 1669257 w 2793207"/>
                <a:gd name="connsiteY50" fmla="*/ 3109913 h 3152775"/>
                <a:gd name="connsiteX51" fmla="*/ 1788319 w 2793207"/>
                <a:gd name="connsiteY51" fmla="*/ 2952750 h 3152775"/>
                <a:gd name="connsiteX52" fmla="*/ 1878807 w 2793207"/>
                <a:gd name="connsiteY52" fmla="*/ 2771775 h 3152775"/>
                <a:gd name="connsiteX53" fmla="*/ 1950244 w 2793207"/>
                <a:gd name="connsiteY53" fmla="*/ 2552700 h 3152775"/>
                <a:gd name="connsiteX54" fmla="*/ 1969294 w 2793207"/>
                <a:gd name="connsiteY54" fmla="*/ 2381250 h 3152775"/>
                <a:gd name="connsiteX55" fmla="*/ 2035969 w 2793207"/>
                <a:gd name="connsiteY55" fmla="*/ 2214563 h 3152775"/>
                <a:gd name="connsiteX56" fmla="*/ 2107407 w 2793207"/>
                <a:gd name="connsiteY56" fmla="*/ 2076450 h 3152775"/>
                <a:gd name="connsiteX57" fmla="*/ 2155032 w 2793207"/>
                <a:gd name="connsiteY57" fmla="*/ 1971675 h 3152775"/>
                <a:gd name="connsiteX58" fmla="*/ 2255044 w 2793207"/>
                <a:gd name="connsiteY58" fmla="*/ 1809750 h 3152775"/>
                <a:gd name="connsiteX59" fmla="*/ 2312194 w 2793207"/>
                <a:gd name="connsiteY59" fmla="*/ 1719263 h 3152775"/>
                <a:gd name="connsiteX60" fmla="*/ 2383632 w 2793207"/>
                <a:gd name="connsiteY60" fmla="*/ 1533525 h 3152775"/>
                <a:gd name="connsiteX61" fmla="*/ 2426494 w 2793207"/>
                <a:gd name="connsiteY61" fmla="*/ 1419225 h 3152775"/>
                <a:gd name="connsiteX62" fmla="*/ 2464594 w 2793207"/>
                <a:gd name="connsiteY62" fmla="*/ 1223963 h 3152775"/>
                <a:gd name="connsiteX63" fmla="*/ 2464594 w 2793207"/>
                <a:gd name="connsiteY63" fmla="*/ 1090613 h 3152775"/>
                <a:gd name="connsiteX64" fmla="*/ 2405062 w 2793207"/>
                <a:gd name="connsiteY64" fmla="*/ 919163 h 3152775"/>
                <a:gd name="connsiteX65" fmla="*/ 2312195 w 2793207"/>
                <a:gd name="connsiteY65" fmla="*/ 731045 h 3152775"/>
                <a:gd name="connsiteX66" fmla="*/ 2255044 w 2793207"/>
                <a:gd name="connsiteY66" fmla="*/ 607219 h 3152775"/>
                <a:gd name="connsiteX67" fmla="*/ 2255044 w 2793207"/>
                <a:gd name="connsiteY67" fmla="*/ 509588 h 3152775"/>
                <a:gd name="connsiteX68" fmla="*/ 2264569 w 2793207"/>
                <a:gd name="connsiteY68" fmla="*/ 461963 h 3152775"/>
                <a:gd name="connsiteX69" fmla="*/ 2321719 w 2793207"/>
                <a:gd name="connsiteY69" fmla="*/ 404813 h 3152775"/>
                <a:gd name="connsiteX70" fmla="*/ 2493169 w 2793207"/>
                <a:gd name="connsiteY70" fmla="*/ 347663 h 3152775"/>
                <a:gd name="connsiteX71" fmla="*/ 2574132 w 2793207"/>
                <a:gd name="connsiteY71" fmla="*/ 361950 h 3152775"/>
                <a:gd name="connsiteX72" fmla="*/ 2645569 w 2793207"/>
                <a:gd name="connsiteY72" fmla="*/ 385763 h 3152775"/>
                <a:gd name="connsiteX73" fmla="*/ 2793207 w 2793207"/>
                <a:gd name="connsiteY73" fmla="*/ 438150 h 3152775"/>
                <a:gd name="connsiteX74" fmla="*/ 2783682 w 2793207"/>
                <a:gd name="connsiteY74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45294 w 2793207"/>
                <a:gd name="connsiteY35" fmla="*/ 1409700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440657 w 2793207"/>
                <a:gd name="connsiteY43" fmla="*/ 2166938 h 3152775"/>
                <a:gd name="connsiteX44" fmla="*/ 1531144 w 2793207"/>
                <a:gd name="connsiteY44" fmla="*/ 2324100 h 3152775"/>
                <a:gd name="connsiteX45" fmla="*/ 1583532 w 2793207"/>
                <a:gd name="connsiteY45" fmla="*/ 2519363 h 3152775"/>
                <a:gd name="connsiteX46" fmla="*/ 1607344 w 2793207"/>
                <a:gd name="connsiteY46" fmla="*/ 2683669 h 3152775"/>
                <a:gd name="connsiteX47" fmla="*/ 1621632 w 2793207"/>
                <a:gd name="connsiteY47" fmla="*/ 2905125 h 3152775"/>
                <a:gd name="connsiteX48" fmla="*/ 1559719 w 2793207"/>
                <a:gd name="connsiteY48" fmla="*/ 3014663 h 3152775"/>
                <a:gd name="connsiteX49" fmla="*/ 1554957 w 2793207"/>
                <a:gd name="connsiteY49" fmla="*/ 3057525 h 3152775"/>
                <a:gd name="connsiteX50" fmla="*/ 1578769 w 2793207"/>
                <a:gd name="connsiteY50" fmla="*/ 3152775 h 3152775"/>
                <a:gd name="connsiteX51" fmla="*/ 1669257 w 2793207"/>
                <a:gd name="connsiteY51" fmla="*/ 3109913 h 3152775"/>
                <a:gd name="connsiteX52" fmla="*/ 1788319 w 2793207"/>
                <a:gd name="connsiteY52" fmla="*/ 2952750 h 3152775"/>
                <a:gd name="connsiteX53" fmla="*/ 1878807 w 2793207"/>
                <a:gd name="connsiteY53" fmla="*/ 2771775 h 3152775"/>
                <a:gd name="connsiteX54" fmla="*/ 1950244 w 2793207"/>
                <a:gd name="connsiteY54" fmla="*/ 2552700 h 3152775"/>
                <a:gd name="connsiteX55" fmla="*/ 1969294 w 2793207"/>
                <a:gd name="connsiteY55" fmla="*/ 2381250 h 3152775"/>
                <a:gd name="connsiteX56" fmla="*/ 2035969 w 2793207"/>
                <a:gd name="connsiteY56" fmla="*/ 2214563 h 3152775"/>
                <a:gd name="connsiteX57" fmla="*/ 2107407 w 2793207"/>
                <a:gd name="connsiteY57" fmla="*/ 2076450 h 3152775"/>
                <a:gd name="connsiteX58" fmla="*/ 2155032 w 2793207"/>
                <a:gd name="connsiteY58" fmla="*/ 1971675 h 3152775"/>
                <a:gd name="connsiteX59" fmla="*/ 2255044 w 2793207"/>
                <a:gd name="connsiteY59" fmla="*/ 1809750 h 3152775"/>
                <a:gd name="connsiteX60" fmla="*/ 2312194 w 2793207"/>
                <a:gd name="connsiteY60" fmla="*/ 1719263 h 3152775"/>
                <a:gd name="connsiteX61" fmla="*/ 2383632 w 2793207"/>
                <a:gd name="connsiteY61" fmla="*/ 1533525 h 3152775"/>
                <a:gd name="connsiteX62" fmla="*/ 2426494 w 2793207"/>
                <a:gd name="connsiteY62" fmla="*/ 1419225 h 3152775"/>
                <a:gd name="connsiteX63" fmla="*/ 2464594 w 2793207"/>
                <a:gd name="connsiteY63" fmla="*/ 1223963 h 3152775"/>
                <a:gd name="connsiteX64" fmla="*/ 2464594 w 2793207"/>
                <a:gd name="connsiteY64" fmla="*/ 1090613 h 3152775"/>
                <a:gd name="connsiteX65" fmla="*/ 2405062 w 2793207"/>
                <a:gd name="connsiteY65" fmla="*/ 919163 h 3152775"/>
                <a:gd name="connsiteX66" fmla="*/ 2312195 w 2793207"/>
                <a:gd name="connsiteY66" fmla="*/ 731045 h 3152775"/>
                <a:gd name="connsiteX67" fmla="*/ 2255044 w 2793207"/>
                <a:gd name="connsiteY67" fmla="*/ 607219 h 3152775"/>
                <a:gd name="connsiteX68" fmla="*/ 2255044 w 2793207"/>
                <a:gd name="connsiteY68" fmla="*/ 509588 h 3152775"/>
                <a:gd name="connsiteX69" fmla="*/ 2264569 w 2793207"/>
                <a:gd name="connsiteY69" fmla="*/ 461963 h 3152775"/>
                <a:gd name="connsiteX70" fmla="*/ 2321719 w 2793207"/>
                <a:gd name="connsiteY70" fmla="*/ 404813 h 3152775"/>
                <a:gd name="connsiteX71" fmla="*/ 2493169 w 2793207"/>
                <a:gd name="connsiteY71" fmla="*/ 347663 h 3152775"/>
                <a:gd name="connsiteX72" fmla="*/ 2574132 w 2793207"/>
                <a:gd name="connsiteY72" fmla="*/ 361950 h 3152775"/>
                <a:gd name="connsiteX73" fmla="*/ 2645569 w 2793207"/>
                <a:gd name="connsiteY73" fmla="*/ 385763 h 3152775"/>
                <a:gd name="connsiteX74" fmla="*/ 2793207 w 2793207"/>
                <a:gd name="connsiteY74" fmla="*/ 438150 h 3152775"/>
                <a:gd name="connsiteX75" fmla="*/ 2783682 w 2793207"/>
                <a:gd name="connsiteY75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28626 w 2793207"/>
                <a:gd name="connsiteY35" fmla="*/ 1388268 h 3152775"/>
                <a:gd name="connsiteX36" fmla="*/ 559594 w 2793207"/>
                <a:gd name="connsiteY36" fmla="*/ 1419225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440657 w 2793207"/>
                <a:gd name="connsiteY43" fmla="*/ 2166938 h 3152775"/>
                <a:gd name="connsiteX44" fmla="*/ 1531144 w 2793207"/>
                <a:gd name="connsiteY44" fmla="*/ 2324100 h 3152775"/>
                <a:gd name="connsiteX45" fmla="*/ 1583532 w 2793207"/>
                <a:gd name="connsiteY45" fmla="*/ 2519363 h 3152775"/>
                <a:gd name="connsiteX46" fmla="*/ 1607344 w 2793207"/>
                <a:gd name="connsiteY46" fmla="*/ 2683669 h 3152775"/>
                <a:gd name="connsiteX47" fmla="*/ 1621632 w 2793207"/>
                <a:gd name="connsiteY47" fmla="*/ 2905125 h 3152775"/>
                <a:gd name="connsiteX48" fmla="*/ 1559719 w 2793207"/>
                <a:gd name="connsiteY48" fmla="*/ 3014663 h 3152775"/>
                <a:gd name="connsiteX49" fmla="*/ 1554957 w 2793207"/>
                <a:gd name="connsiteY49" fmla="*/ 3057525 h 3152775"/>
                <a:gd name="connsiteX50" fmla="*/ 1578769 w 2793207"/>
                <a:gd name="connsiteY50" fmla="*/ 3152775 h 3152775"/>
                <a:gd name="connsiteX51" fmla="*/ 1669257 w 2793207"/>
                <a:gd name="connsiteY51" fmla="*/ 3109913 h 3152775"/>
                <a:gd name="connsiteX52" fmla="*/ 1788319 w 2793207"/>
                <a:gd name="connsiteY52" fmla="*/ 2952750 h 3152775"/>
                <a:gd name="connsiteX53" fmla="*/ 1878807 w 2793207"/>
                <a:gd name="connsiteY53" fmla="*/ 2771775 h 3152775"/>
                <a:gd name="connsiteX54" fmla="*/ 1950244 w 2793207"/>
                <a:gd name="connsiteY54" fmla="*/ 2552700 h 3152775"/>
                <a:gd name="connsiteX55" fmla="*/ 1969294 w 2793207"/>
                <a:gd name="connsiteY55" fmla="*/ 2381250 h 3152775"/>
                <a:gd name="connsiteX56" fmla="*/ 2035969 w 2793207"/>
                <a:gd name="connsiteY56" fmla="*/ 2214563 h 3152775"/>
                <a:gd name="connsiteX57" fmla="*/ 2107407 w 2793207"/>
                <a:gd name="connsiteY57" fmla="*/ 2076450 h 3152775"/>
                <a:gd name="connsiteX58" fmla="*/ 2155032 w 2793207"/>
                <a:gd name="connsiteY58" fmla="*/ 1971675 h 3152775"/>
                <a:gd name="connsiteX59" fmla="*/ 2255044 w 2793207"/>
                <a:gd name="connsiteY59" fmla="*/ 1809750 h 3152775"/>
                <a:gd name="connsiteX60" fmla="*/ 2312194 w 2793207"/>
                <a:gd name="connsiteY60" fmla="*/ 1719263 h 3152775"/>
                <a:gd name="connsiteX61" fmla="*/ 2383632 w 2793207"/>
                <a:gd name="connsiteY61" fmla="*/ 1533525 h 3152775"/>
                <a:gd name="connsiteX62" fmla="*/ 2426494 w 2793207"/>
                <a:gd name="connsiteY62" fmla="*/ 1419225 h 3152775"/>
                <a:gd name="connsiteX63" fmla="*/ 2464594 w 2793207"/>
                <a:gd name="connsiteY63" fmla="*/ 1223963 h 3152775"/>
                <a:gd name="connsiteX64" fmla="*/ 2464594 w 2793207"/>
                <a:gd name="connsiteY64" fmla="*/ 1090613 h 3152775"/>
                <a:gd name="connsiteX65" fmla="*/ 2405062 w 2793207"/>
                <a:gd name="connsiteY65" fmla="*/ 919163 h 3152775"/>
                <a:gd name="connsiteX66" fmla="*/ 2312195 w 2793207"/>
                <a:gd name="connsiteY66" fmla="*/ 731045 h 3152775"/>
                <a:gd name="connsiteX67" fmla="*/ 2255044 w 2793207"/>
                <a:gd name="connsiteY67" fmla="*/ 607219 h 3152775"/>
                <a:gd name="connsiteX68" fmla="*/ 2255044 w 2793207"/>
                <a:gd name="connsiteY68" fmla="*/ 509588 h 3152775"/>
                <a:gd name="connsiteX69" fmla="*/ 2264569 w 2793207"/>
                <a:gd name="connsiteY69" fmla="*/ 461963 h 3152775"/>
                <a:gd name="connsiteX70" fmla="*/ 2321719 w 2793207"/>
                <a:gd name="connsiteY70" fmla="*/ 404813 h 3152775"/>
                <a:gd name="connsiteX71" fmla="*/ 2493169 w 2793207"/>
                <a:gd name="connsiteY71" fmla="*/ 347663 h 3152775"/>
                <a:gd name="connsiteX72" fmla="*/ 2574132 w 2793207"/>
                <a:gd name="connsiteY72" fmla="*/ 361950 h 3152775"/>
                <a:gd name="connsiteX73" fmla="*/ 2645569 w 2793207"/>
                <a:gd name="connsiteY73" fmla="*/ 385763 h 3152775"/>
                <a:gd name="connsiteX74" fmla="*/ 2793207 w 2793207"/>
                <a:gd name="connsiteY74" fmla="*/ 438150 h 3152775"/>
                <a:gd name="connsiteX75" fmla="*/ 2783682 w 2793207"/>
                <a:gd name="connsiteY75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28626 w 2793207"/>
                <a:gd name="connsiteY35" fmla="*/ 1388268 h 3152775"/>
                <a:gd name="connsiteX36" fmla="*/ 559594 w 2793207"/>
                <a:gd name="connsiteY36" fmla="*/ 1433512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440657 w 2793207"/>
                <a:gd name="connsiteY43" fmla="*/ 2166938 h 3152775"/>
                <a:gd name="connsiteX44" fmla="*/ 1531144 w 2793207"/>
                <a:gd name="connsiteY44" fmla="*/ 2324100 h 3152775"/>
                <a:gd name="connsiteX45" fmla="*/ 1583532 w 2793207"/>
                <a:gd name="connsiteY45" fmla="*/ 2519363 h 3152775"/>
                <a:gd name="connsiteX46" fmla="*/ 1607344 w 2793207"/>
                <a:gd name="connsiteY46" fmla="*/ 2683669 h 3152775"/>
                <a:gd name="connsiteX47" fmla="*/ 1621632 w 2793207"/>
                <a:gd name="connsiteY47" fmla="*/ 2905125 h 3152775"/>
                <a:gd name="connsiteX48" fmla="*/ 1559719 w 2793207"/>
                <a:gd name="connsiteY48" fmla="*/ 3014663 h 3152775"/>
                <a:gd name="connsiteX49" fmla="*/ 1554957 w 2793207"/>
                <a:gd name="connsiteY49" fmla="*/ 3057525 h 3152775"/>
                <a:gd name="connsiteX50" fmla="*/ 1578769 w 2793207"/>
                <a:gd name="connsiteY50" fmla="*/ 3152775 h 3152775"/>
                <a:gd name="connsiteX51" fmla="*/ 1669257 w 2793207"/>
                <a:gd name="connsiteY51" fmla="*/ 3109913 h 3152775"/>
                <a:gd name="connsiteX52" fmla="*/ 1788319 w 2793207"/>
                <a:gd name="connsiteY52" fmla="*/ 2952750 h 3152775"/>
                <a:gd name="connsiteX53" fmla="*/ 1878807 w 2793207"/>
                <a:gd name="connsiteY53" fmla="*/ 2771775 h 3152775"/>
                <a:gd name="connsiteX54" fmla="*/ 1950244 w 2793207"/>
                <a:gd name="connsiteY54" fmla="*/ 2552700 h 3152775"/>
                <a:gd name="connsiteX55" fmla="*/ 1969294 w 2793207"/>
                <a:gd name="connsiteY55" fmla="*/ 2381250 h 3152775"/>
                <a:gd name="connsiteX56" fmla="*/ 2035969 w 2793207"/>
                <a:gd name="connsiteY56" fmla="*/ 2214563 h 3152775"/>
                <a:gd name="connsiteX57" fmla="*/ 2107407 w 2793207"/>
                <a:gd name="connsiteY57" fmla="*/ 2076450 h 3152775"/>
                <a:gd name="connsiteX58" fmla="*/ 2155032 w 2793207"/>
                <a:gd name="connsiteY58" fmla="*/ 1971675 h 3152775"/>
                <a:gd name="connsiteX59" fmla="*/ 2255044 w 2793207"/>
                <a:gd name="connsiteY59" fmla="*/ 1809750 h 3152775"/>
                <a:gd name="connsiteX60" fmla="*/ 2312194 w 2793207"/>
                <a:gd name="connsiteY60" fmla="*/ 1719263 h 3152775"/>
                <a:gd name="connsiteX61" fmla="*/ 2383632 w 2793207"/>
                <a:gd name="connsiteY61" fmla="*/ 1533525 h 3152775"/>
                <a:gd name="connsiteX62" fmla="*/ 2426494 w 2793207"/>
                <a:gd name="connsiteY62" fmla="*/ 1419225 h 3152775"/>
                <a:gd name="connsiteX63" fmla="*/ 2464594 w 2793207"/>
                <a:gd name="connsiteY63" fmla="*/ 1223963 h 3152775"/>
                <a:gd name="connsiteX64" fmla="*/ 2464594 w 2793207"/>
                <a:gd name="connsiteY64" fmla="*/ 1090613 h 3152775"/>
                <a:gd name="connsiteX65" fmla="*/ 2405062 w 2793207"/>
                <a:gd name="connsiteY65" fmla="*/ 919163 h 3152775"/>
                <a:gd name="connsiteX66" fmla="*/ 2312195 w 2793207"/>
                <a:gd name="connsiteY66" fmla="*/ 731045 h 3152775"/>
                <a:gd name="connsiteX67" fmla="*/ 2255044 w 2793207"/>
                <a:gd name="connsiteY67" fmla="*/ 607219 h 3152775"/>
                <a:gd name="connsiteX68" fmla="*/ 2255044 w 2793207"/>
                <a:gd name="connsiteY68" fmla="*/ 509588 h 3152775"/>
                <a:gd name="connsiteX69" fmla="*/ 2264569 w 2793207"/>
                <a:gd name="connsiteY69" fmla="*/ 461963 h 3152775"/>
                <a:gd name="connsiteX70" fmla="*/ 2321719 w 2793207"/>
                <a:gd name="connsiteY70" fmla="*/ 404813 h 3152775"/>
                <a:gd name="connsiteX71" fmla="*/ 2493169 w 2793207"/>
                <a:gd name="connsiteY71" fmla="*/ 347663 h 3152775"/>
                <a:gd name="connsiteX72" fmla="*/ 2574132 w 2793207"/>
                <a:gd name="connsiteY72" fmla="*/ 361950 h 3152775"/>
                <a:gd name="connsiteX73" fmla="*/ 2645569 w 2793207"/>
                <a:gd name="connsiteY73" fmla="*/ 385763 h 3152775"/>
                <a:gd name="connsiteX74" fmla="*/ 2793207 w 2793207"/>
                <a:gd name="connsiteY74" fmla="*/ 438150 h 3152775"/>
                <a:gd name="connsiteX75" fmla="*/ 2783682 w 2793207"/>
                <a:gd name="connsiteY75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28626 w 2793207"/>
                <a:gd name="connsiteY35" fmla="*/ 1388268 h 3152775"/>
                <a:gd name="connsiteX36" fmla="*/ 559594 w 2793207"/>
                <a:gd name="connsiteY36" fmla="*/ 1433512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440657 w 2793207"/>
                <a:gd name="connsiteY43" fmla="*/ 2166938 h 3152775"/>
                <a:gd name="connsiteX44" fmla="*/ 1531144 w 2793207"/>
                <a:gd name="connsiteY44" fmla="*/ 2324100 h 3152775"/>
                <a:gd name="connsiteX45" fmla="*/ 1583532 w 2793207"/>
                <a:gd name="connsiteY45" fmla="*/ 2519363 h 3152775"/>
                <a:gd name="connsiteX46" fmla="*/ 1607344 w 2793207"/>
                <a:gd name="connsiteY46" fmla="*/ 2683669 h 3152775"/>
                <a:gd name="connsiteX47" fmla="*/ 1621632 w 2793207"/>
                <a:gd name="connsiteY47" fmla="*/ 2905125 h 3152775"/>
                <a:gd name="connsiteX48" fmla="*/ 1584657 w 2793207"/>
                <a:gd name="connsiteY48" fmla="*/ 3014663 h 3152775"/>
                <a:gd name="connsiteX49" fmla="*/ 1554957 w 2793207"/>
                <a:gd name="connsiteY49" fmla="*/ 3057525 h 3152775"/>
                <a:gd name="connsiteX50" fmla="*/ 1578769 w 2793207"/>
                <a:gd name="connsiteY50" fmla="*/ 3152775 h 3152775"/>
                <a:gd name="connsiteX51" fmla="*/ 1669257 w 2793207"/>
                <a:gd name="connsiteY51" fmla="*/ 3109913 h 3152775"/>
                <a:gd name="connsiteX52" fmla="*/ 1788319 w 2793207"/>
                <a:gd name="connsiteY52" fmla="*/ 2952750 h 3152775"/>
                <a:gd name="connsiteX53" fmla="*/ 1878807 w 2793207"/>
                <a:gd name="connsiteY53" fmla="*/ 2771775 h 3152775"/>
                <a:gd name="connsiteX54" fmla="*/ 1950244 w 2793207"/>
                <a:gd name="connsiteY54" fmla="*/ 2552700 h 3152775"/>
                <a:gd name="connsiteX55" fmla="*/ 1969294 w 2793207"/>
                <a:gd name="connsiteY55" fmla="*/ 2381250 h 3152775"/>
                <a:gd name="connsiteX56" fmla="*/ 2035969 w 2793207"/>
                <a:gd name="connsiteY56" fmla="*/ 2214563 h 3152775"/>
                <a:gd name="connsiteX57" fmla="*/ 2107407 w 2793207"/>
                <a:gd name="connsiteY57" fmla="*/ 2076450 h 3152775"/>
                <a:gd name="connsiteX58" fmla="*/ 2155032 w 2793207"/>
                <a:gd name="connsiteY58" fmla="*/ 1971675 h 3152775"/>
                <a:gd name="connsiteX59" fmla="*/ 2255044 w 2793207"/>
                <a:gd name="connsiteY59" fmla="*/ 1809750 h 3152775"/>
                <a:gd name="connsiteX60" fmla="*/ 2312194 w 2793207"/>
                <a:gd name="connsiteY60" fmla="*/ 1719263 h 3152775"/>
                <a:gd name="connsiteX61" fmla="*/ 2383632 w 2793207"/>
                <a:gd name="connsiteY61" fmla="*/ 1533525 h 3152775"/>
                <a:gd name="connsiteX62" fmla="*/ 2426494 w 2793207"/>
                <a:gd name="connsiteY62" fmla="*/ 1419225 h 3152775"/>
                <a:gd name="connsiteX63" fmla="*/ 2464594 w 2793207"/>
                <a:gd name="connsiteY63" fmla="*/ 1223963 h 3152775"/>
                <a:gd name="connsiteX64" fmla="*/ 2464594 w 2793207"/>
                <a:gd name="connsiteY64" fmla="*/ 1090613 h 3152775"/>
                <a:gd name="connsiteX65" fmla="*/ 2405062 w 2793207"/>
                <a:gd name="connsiteY65" fmla="*/ 919163 h 3152775"/>
                <a:gd name="connsiteX66" fmla="*/ 2312195 w 2793207"/>
                <a:gd name="connsiteY66" fmla="*/ 731045 h 3152775"/>
                <a:gd name="connsiteX67" fmla="*/ 2255044 w 2793207"/>
                <a:gd name="connsiteY67" fmla="*/ 607219 h 3152775"/>
                <a:gd name="connsiteX68" fmla="*/ 2255044 w 2793207"/>
                <a:gd name="connsiteY68" fmla="*/ 509588 h 3152775"/>
                <a:gd name="connsiteX69" fmla="*/ 2264569 w 2793207"/>
                <a:gd name="connsiteY69" fmla="*/ 461963 h 3152775"/>
                <a:gd name="connsiteX70" fmla="*/ 2321719 w 2793207"/>
                <a:gd name="connsiteY70" fmla="*/ 404813 h 3152775"/>
                <a:gd name="connsiteX71" fmla="*/ 2493169 w 2793207"/>
                <a:gd name="connsiteY71" fmla="*/ 347663 h 3152775"/>
                <a:gd name="connsiteX72" fmla="*/ 2574132 w 2793207"/>
                <a:gd name="connsiteY72" fmla="*/ 361950 h 3152775"/>
                <a:gd name="connsiteX73" fmla="*/ 2645569 w 2793207"/>
                <a:gd name="connsiteY73" fmla="*/ 385763 h 3152775"/>
                <a:gd name="connsiteX74" fmla="*/ 2793207 w 2793207"/>
                <a:gd name="connsiteY74" fmla="*/ 438150 h 3152775"/>
                <a:gd name="connsiteX75" fmla="*/ 2783682 w 2793207"/>
                <a:gd name="connsiteY75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28626 w 2793207"/>
                <a:gd name="connsiteY35" fmla="*/ 1388268 h 3152775"/>
                <a:gd name="connsiteX36" fmla="*/ 559594 w 2793207"/>
                <a:gd name="connsiteY36" fmla="*/ 1433512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440657 w 2793207"/>
                <a:gd name="connsiteY43" fmla="*/ 2166938 h 3152775"/>
                <a:gd name="connsiteX44" fmla="*/ 1531144 w 2793207"/>
                <a:gd name="connsiteY44" fmla="*/ 2324100 h 3152775"/>
                <a:gd name="connsiteX45" fmla="*/ 1583532 w 2793207"/>
                <a:gd name="connsiteY45" fmla="*/ 2519363 h 3152775"/>
                <a:gd name="connsiteX46" fmla="*/ 1607344 w 2793207"/>
                <a:gd name="connsiteY46" fmla="*/ 2683669 h 3152775"/>
                <a:gd name="connsiteX47" fmla="*/ 1621632 w 2793207"/>
                <a:gd name="connsiteY47" fmla="*/ 2905125 h 3152775"/>
                <a:gd name="connsiteX48" fmla="*/ 1584657 w 2793207"/>
                <a:gd name="connsiteY48" fmla="*/ 3014663 h 3152775"/>
                <a:gd name="connsiteX49" fmla="*/ 1579895 w 2793207"/>
                <a:gd name="connsiteY49" fmla="*/ 3068609 h 3152775"/>
                <a:gd name="connsiteX50" fmla="*/ 1578769 w 2793207"/>
                <a:gd name="connsiteY50" fmla="*/ 3152775 h 3152775"/>
                <a:gd name="connsiteX51" fmla="*/ 1669257 w 2793207"/>
                <a:gd name="connsiteY51" fmla="*/ 3109913 h 3152775"/>
                <a:gd name="connsiteX52" fmla="*/ 1788319 w 2793207"/>
                <a:gd name="connsiteY52" fmla="*/ 2952750 h 3152775"/>
                <a:gd name="connsiteX53" fmla="*/ 1878807 w 2793207"/>
                <a:gd name="connsiteY53" fmla="*/ 2771775 h 3152775"/>
                <a:gd name="connsiteX54" fmla="*/ 1950244 w 2793207"/>
                <a:gd name="connsiteY54" fmla="*/ 2552700 h 3152775"/>
                <a:gd name="connsiteX55" fmla="*/ 1969294 w 2793207"/>
                <a:gd name="connsiteY55" fmla="*/ 2381250 h 3152775"/>
                <a:gd name="connsiteX56" fmla="*/ 2035969 w 2793207"/>
                <a:gd name="connsiteY56" fmla="*/ 2214563 h 3152775"/>
                <a:gd name="connsiteX57" fmla="*/ 2107407 w 2793207"/>
                <a:gd name="connsiteY57" fmla="*/ 2076450 h 3152775"/>
                <a:gd name="connsiteX58" fmla="*/ 2155032 w 2793207"/>
                <a:gd name="connsiteY58" fmla="*/ 1971675 h 3152775"/>
                <a:gd name="connsiteX59" fmla="*/ 2255044 w 2793207"/>
                <a:gd name="connsiteY59" fmla="*/ 1809750 h 3152775"/>
                <a:gd name="connsiteX60" fmla="*/ 2312194 w 2793207"/>
                <a:gd name="connsiteY60" fmla="*/ 1719263 h 3152775"/>
                <a:gd name="connsiteX61" fmla="*/ 2383632 w 2793207"/>
                <a:gd name="connsiteY61" fmla="*/ 1533525 h 3152775"/>
                <a:gd name="connsiteX62" fmla="*/ 2426494 w 2793207"/>
                <a:gd name="connsiteY62" fmla="*/ 1419225 h 3152775"/>
                <a:gd name="connsiteX63" fmla="*/ 2464594 w 2793207"/>
                <a:gd name="connsiteY63" fmla="*/ 1223963 h 3152775"/>
                <a:gd name="connsiteX64" fmla="*/ 2464594 w 2793207"/>
                <a:gd name="connsiteY64" fmla="*/ 1090613 h 3152775"/>
                <a:gd name="connsiteX65" fmla="*/ 2405062 w 2793207"/>
                <a:gd name="connsiteY65" fmla="*/ 919163 h 3152775"/>
                <a:gd name="connsiteX66" fmla="*/ 2312195 w 2793207"/>
                <a:gd name="connsiteY66" fmla="*/ 731045 h 3152775"/>
                <a:gd name="connsiteX67" fmla="*/ 2255044 w 2793207"/>
                <a:gd name="connsiteY67" fmla="*/ 607219 h 3152775"/>
                <a:gd name="connsiteX68" fmla="*/ 2255044 w 2793207"/>
                <a:gd name="connsiteY68" fmla="*/ 509588 h 3152775"/>
                <a:gd name="connsiteX69" fmla="*/ 2264569 w 2793207"/>
                <a:gd name="connsiteY69" fmla="*/ 461963 h 3152775"/>
                <a:gd name="connsiteX70" fmla="*/ 2321719 w 2793207"/>
                <a:gd name="connsiteY70" fmla="*/ 404813 h 3152775"/>
                <a:gd name="connsiteX71" fmla="*/ 2493169 w 2793207"/>
                <a:gd name="connsiteY71" fmla="*/ 347663 h 3152775"/>
                <a:gd name="connsiteX72" fmla="*/ 2574132 w 2793207"/>
                <a:gd name="connsiteY72" fmla="*/ 361950 h 3152775"/>
                <a:gd name="connsiteX73" fmla="*/ 2645569 w 2793207"/>
                <a:gd name="connsiteY73" fmla="*/ 385763 h 3152775"/>
                <a:gd name="connsiteX74" fmla="*/ 2793207 w 2793207"/>
                <a:gd name="connsiteY74" fmla="*/ 438150 h 3152775"/>
                <a:gd name="connsiteX75" fmla="*/ 2783682 w 2793207"/>
                <a:gd name="connsiteY75" fmla="*/ 28575 h 3152775"/>
                <a:gd name="connsiteX0" fmla="*/ 2783682 w 2793207"/>
                <a:gd name="connsiteY0" fmla="*/ 28575 h 3152775"/>
                <a:gd name="connsiteX1" fmla="*/ 2631282 w 2793207"/>
                <a:gd name="connsiteY1" fmla="*/ 33338 h 3152775"/>
                <a:gd name="connsiteX2" fmla="*/ 2336007 w 2793207"/>
                <a:gd name="connsiteY2" fmla="*/ 9525 h 3152775"/>
                <a:gd name="connsiteX3" fmla="*/ 2174082 w 2793207"/>
                <a:gd name="connsiteY3" fmla="*/ 9525 h 3152775"/>
                <a:gd name="connsiteX4" fmla="*/ 1945481 w 2793207"/>
                <a:gd name="connsiteY4" fmla="*/ 9525 h 3152775"/>
                <a:gd name="connsiteX5" fmla="*/ 1804988 w 2793207"/>
                <a:gd name="connsiteY5" fmla="*/ 52388 h 3152775"/>
                <a:gd name="connsiteX6" fmla="*/ 1647825 w 2793207"/>
                <a:gd name="connsiteY6" fmla="*/ 97632 h 3152775"/>
                <a:gd name="connsiteX7" fmla="*/ 1454944 w 2793207"/>
                <a:gd name="connsiteY7" fmla="*/ 76200 h 3152775"/>
                <a:gd name="connsiteX8" fmla="*/ 1288257 w 2793207"/>
                <a:gd name="connsiteY8" fmla="*/ 47625 h 3152775"/>
                <a:gd name="connsiteX9" fmla="*/ 1164432 w 2793207"/>
                <a:gd name="connsiteY9" fmla="*/ 0 h 3152775"/>
                <a:gd name="connsiteX10" fmla="*/ 1112044 w 2793207"/>
                <a:gd name="connsiteY10" fmla="*/ 0 h 3152775"/>
                <a:gd name="connsiteX11" fmla="*/ 1045369 w 2793207"/>
                <a:gd name="connsiteY11" fmla="*/ 14288 h 3152775"/>
                <a:gd name="connsiteX12" fmla="*/ 992982 w 2793207"/>
                <a:gd name="connsiteY12" fmla="*/ 57150 h 3152775"/>
                <a:gd name="connsiteX13" fmla="*/ 942976 w 2793207"/>
                <a:gd name="connsiteY13" fmla="*/ 97632 h 3152775"/>
                <a:gd name="connsiteX14" fmla="*/ 859632 w 2793207"/>
                <a:gd name="connsiteY14" fmla="*/ 109538 h 3152775"/>
                <a:gd name="connsiteX15" fmla="*/ 809625 w 2793207"/>
                <a:gd name="connsiteY15" fmla="*/ 119063 h 3152775"/>
                <a:gd name="connsiteX16" fmla="*/ 657225 w 2793207"/>
                <a:gd name="connsiteY16" fmla="*/ 69056 h 3152775"/>
                <a:gd name="connsiteX17" fmla="*/ 590550 w 2793207"/>
                <a:gd name="connsiteY17" fmla="*/ 47625 h 3152775"/>
                <a:gd name="connsiteX18" fmla="*/ 411957 w 2793207"/>
                <a:gd name="connsiteY18" fmla="*/ 71438 h 3152775"/>
                <a:gd name="connsiteX19" fmla="*/ 371475 w 2793207"/>
                <a:gd name="connsiteY19" fmla="*/ 80963 h 3152775"/>
                <a:gd name="connsiteX20" fmla="*/ 319088 w 2793207"/>
                <a:gd name="connsiteY20" fmla="*/ 116682 h 3152775"/>
                <a:gd name="connsiteX21" fmla="*/ 254794 w 2793207"/>
                <a:gd name="connsiteY21" fmla="*/ 138113 h 3152775"/>
                <a:gd name="connsiteX22" fmla="*/ 73819 w 2793207"/>
                <a:gd name="connsiteY22" fmla="*/ 180975 h 3152775"/>
                <a:gd name="connsiteX23" fmla="*/ 35719 w 2793207"/>
                <a:gd name="connsiteY23" fmla="*/ 185738 h 3152775"/>
                <a:gd name="connsiteX24" fmla="*/ 50007 w 2793207"/>
                <a:gd name="connsiteY24" fmla="*/ 238125 h 3152775"/>
                <a:gd name="connsiteX25" fmla="*/ 78582 w 2793207"/>
                <a:gd name="connsiteY25" fmla="*/ 276225 h 3152775"/>
                <a:gd name="connsiteX26" fmla="*/ 78582 w 2793207"/>
                <a:gd name="connsiteY26" fmla="*/ 319088 h 3152775"/>
                <a:gd name="connsiteX27" fmla="*/ 69057 w 2793207"/>
                <a:gd name="connsiteY27" fmla="*/ 357188 h 3152775"/>
                <a:gd name="connsiteX28" fmla="*/ 0 w 2793207"/>
                <a:gd name="connsiteY28" fmla="*/ 438150 h 3152775"/>
                <a:gd name="connsiteX29" fmla="*/ 54769 w 2793207"/>
                <a:gd name="connsiteY29" fmla="*/ 466725 h 3152775"/>
                <a:gd name="connsiteX30" fmla="*/ 164307 w 2793207"/>
                <a:gd name="connsiteY30" fmla="*/ 623888 h 3152775"/>
                <a:gd name="connsiteX31" fmla="*/ 278607 w 2793207"/>
                <a:gd name="connsiteY31" fmla="*/ 847725 h 3152775"/>
                <a:gd name="connsiteX32" fmla="*/ 335757 w 2793207"/>
                <a:gd name="connsiteY32" fmla="*/ 1095375 h 3152775"/>
                <a:gd name="connsiteX33" fmla="*/ 316707 w 2793207"/>
                <a:gd name="connsiteY33" fmla="*/ 1243013 h 3152775"/>
                <a:gd name="connsiteX34" fmla="*/ 316707 w 2793207"/>
                <a:gd name="connsiteY34" fmla="*/ 1347788 h 3152775"/>
                <a:gd name="connsiteX35" fmla="*/ 428626 w 2793207"/>
                <a:gd name="connsiteY35" fmla="*/ 1388268 h 3152775"/>
                <a:gd name="connsiteX36" fmla="*/ 559594 w 2793207"/>
                <a:gd name="connsiteY36" fmla="*/ 1433512 h 3152775"/>
                <a:gd name="connsiteX37" fmla="*/ 673894 w 2793207"/>
                <a:gd name="connsiteY37" fmla="*/ 1462088 h 3152775"/>
                <a:gd name="connsiteX38" fmla="*/ 792957 w 2793207"/>
                <a:gd name="connsiteY38" fmla="*/ 1495425 h 3152775"/>
                <a:gd name="connsiteX39" fmla="*/ 892969 w 2793207"/>
                <a:gd name="connsiteY39" fmla="*/ 1562100 h 3152775"/>
                <a:gd name="connsiteX40" fmla="*/ 1040607 w 2793207"/>
                <a:gd name="connsiteY40" fmla="*/ 1643063 h 3152775"/>
                <a:gd name="connsiteX41" fmla="*/ 1178719 w 2793207"/>
                <a:gd name="connsiteY41" fmla="*/ 1814513 h 3152775"/>
                <a:gd name="connsiteX42" fmla="*/ 1312069 w 2793207"/>
                <a:gd name="connsiteY42" fmla="*/ 1990725 h 3152775"/>
                <a:gd name="connsiteX43" fmla="*/ 1440657 w 2793207"/>
                <a:gd name="connsiteY43" fmla="*/ 2166938 h 3152775"/>
                <a:gd name="connsiteX44" fmla="*/ 1531144 w 2793207"/>
                <a:gd name="connsiteY44" fmla="*/ 2324100 h 3152775"/>
                <a:gd name="connsiteX45" fmla="*/ 1583532 w 2793207"/>
                <a:gd name="connsiteY45" fmla="*/ 2519363 h 3152775"/>
                <a:gd name="connsiteX46" fmla="*/ 1607344 w 2793207"/>
                <a:gd name="connsiteY46" fmla="*/ 2683669 h 3152775"/>
                <a:gd name="connsiteX47" fmla="*/ 1624403 w 2793207"/>
                <a:gd name="connsiteY47" fmla="*/ 2896812 h 3152775"/>
                <a:gd name="connsiteX48" fmla="*/ 1584657 w 2793207"/>
                <a:gd name="connsiteY48" fmla="*/ 3014663 h 3152775"/>
                <a:gd name="connsiteX49" fmla="*/ 1579895 w 2793207"/>
                <a:gd name="connsiteY49" fmla="*/ 3068609 h 3152775"/>
                <a:gd name="connsiteX50" fmla="*/ 1578769 w 2793207"/>
                <a:gd name="connsiteY50" fmla="*/ 3152775 h 3152775"/>
                <a:gd name="connsiteX51" fmla="*/ 1669257 w 2793207"/>
                <a:gd name="connsiteY51" fmla="*/ 3109913 h 3152775"/>
                <a:gd name="connsiteX52" fmla="*/ 1788319 w 2793207"/>
                <a:gd name="connsiteY52" fmla="*/ 2952750 h 3152775"/>
                <a:gd name="connsiteX53" fmla="*/ 1878807 w 2793207"/>
                <a:gd name="connsiteY53" fmla="*/ 2771775 h 3152775"/>
                <a:gd name="connsiteX54" fmla="*/ 1950244 w 2793207"/>
                <a:gd name="connsiteY54" fmla="*/ 2552700 h 3152775"/>
                <a:gd name="connsiteX55" fmla="*/ 1969294 w 2793207"/>
                <a:gd name="connsiteY55" fmla="*/ 2381250 h 3152775"/>
                <a:gd name="connsiteX56" fmla="*/ 2035969 w 2793207"/>
                <a:gd name="connsiteY56" fmla="*/ 2214563 h 3152775"/>
                <a:gd name="connsiteX57" fmla="*/ 2107407 w 2793207"/>
                <a:gd name="connsiteY57" fmla="*/ 2076450 h 3152775"/>
                <a:gd name="connsiteX58" fmla="*/ 2155032 w 2793207"/>
                <a:gd name="connsiteY58" fmla="*/ 1971675 h 3152775"/>
                <a:gd name="connsiteX59" fmla="*/ 2255044 w 2793207"/>
                <a:gd name="connsiteY59" fmla="*/ 1809750 h 3152775"/>
                <a:gd name="connsiteX60" fmla="*/ 2312194 w 2793207"/>
                <a:gd name="connsiteY60" fmla="*/ 1719263 h 3152775"/>
                <a:gd name="connsiteX61" fmla="*/ 2383632 w 2793207"/>
                <a:gd name="connsiteY61" fmla="*/ 1533525 h 3152775"/>
                <a:gd name="connsiteX62" fmla="*/ 2426494 w 2793207"/>
                <a:gd name="connsiteY62" fmla="*/ 1419225 h 3152775"/>
                <a:gd name="connsiteX63" fmla="*/ 2464594 w 2793207"/>
                <a:gd name="connsiteY63" fmla="*/ 1223963 h 3152775"/>
                <a:gd name="connsiteX64" fmla="*/ 2464594 w 2793207"/>
                <a:gd name="connsiteY64" fmla="*/ 1090613 h 3152775"/>
                <a:gd name="connsiteX65" fmla="*/ 2405062 w 2793207"/>
                <a:gd name="connsiteY65" fmla="*/ 919163 h 3152775"/>
                <a:gd name="connsiteX66" fmla="*/ 2312195 w 2793207"/>
                <a:gd name="connsiteY66" fmla="*/ 731045 h 3152775"/>
                <a:gd name="connsiteX67" fmla="*/ 2255044 w 2793207"/>
                <a:gd name="connsiteY67" fmla="*/ 607219 h 3152775"/>
                <a:gd name="connsiteX68" fmla="*/ 2255044 w 2793207"/>
                <a:gd name="connsiteY68" fmla="*/ 509588 h 3152775"/>
                <a:gd name="connsiteX69" fmla="*/ 2264569 w 2793207"/>
                <a:gd name="connsiteY69" fmla="*/ 461963 h 3152775"/>
                <a:gd name="connsiteX70" fmla="*/ 2321719 w 2793207"/>
                <a:gd name="connsiteY70" fmla="*/ 404813 h 3152775"/>
                <a:gd name="connsiteX71" fmla="*/ 2493169 w 2793207"/>
                <a:gd name="connsiteY71" fmla="*/ 347663 h 3152775"/>
                <a:gd name="connsiteX72" fmla="*/ 2574132 w 2793207"/>
                <a:gd name="connsiteY72" fmla="*/ 361950 h 3152775"/>
                <a:gd name="connsiteX73" fmla="*/ 2645569 w 2793207"/>
                <a:gd name="connsiteY73" fmla="*/ 385763 h 3152775"/>
                <a:gd name="connsiteX74" fmla="*/ 2793207 w 2793207"/>
                <a:gd name="connsiteY74" fmla="*/ 438150 h 3152775"/>
                <a:gd name="connsiteX75" fmla="*/ 2783682 w 2793207"/>
                <a:gd name="connsiteY75" fmla="*/ 28575 h 31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793207" h="3152775">
                  <a:moveTo>
                    <a:pt x="2783682" y="28575"/>
                  </a:moveTo>
                  <a:lnTo>
                    <a:pt x="2631282" y="33338"/>
                  </a:lnTo>
                  <a:lnTo>
                    <a:pt x="2336007" y="9525"/>
                  </a:lnTo>
                  <a:lnTo>
                    <a:pt x="2174082" y="9525"/>
                  </a:lnTo>
                  <a:lnTo>
                    <a:pt x="1945481" y="9525"/>
                  </a:lnTo>
                  <a:lnTo>
                    <a:pt x="1804988" y="52388"/>
                  </a:lnTo>
                  <a:lnTo>
                    <a:pt x="1647825" y="97632"/>
                  </a:lnTo>
                  <a:lnTo>
                    <a:pt x="1454944" y="76200"/>
                  </a:lnTo>
                  <a:lnTo>
                    <a:pt x="1288257" y="47625"/>
                  </a:lnTo>
                  <a:lnTo>
                    <a:pt x="1164432" y="0"/>
                  </a:lnTo>
                  <a:lnTo>
                    <a:pt x="1112044" y="0"/>
                  </a:lnTo>
                  <a:lnTo>
                    <a:pt x="1045369" y="14288"/>
                  </a:lnTo>
                  <a:lnTo>
                    <a:pt x="992982" y="57150"/>
                  </a:lnTo>
                  <a:lnTo>
                    <a:pt x="942976" y="97632"/>
                  </a:lnTo>
                  <a:cubicBezTo>
                    <a:pt x="917576" y="97632"/>
                    <a:pt x="881857" y="105966"/>
                    <a:pt x="859632" y="109538"/>
                  </a:cubicBezTo>
                  <a:cubicBezTo>
                    <a:pt x="837407" y="113110"/>
                    <a:pt x="826294" y="115888"/>
                    <a:pt x="809625" y="119063"/>
                  </a:cubicBezTo>
                  <a:lnTo>
                    <a:pt x="657225" y="69056"/>
                  </a:lnTo>
                  <a:lnTo>
                    <a:pt x="590550" y="47625"/>
                  </a:lnTo>
                  <a:lnTo>
                    <a:pt x="411957" y="71438"/>
                  </a:lnTo>
                  <a:lnTo>
                    <a:pt x="371475" y="80963"/>
                  </a:lnTo>
                  <a:lnTo>
                    <a:pt x="319088" y="116682"/>
                  </a:lnTo>
                  <a:cubicBezTo>
                    <a:pt x="297657" y="123826"/>
                    <a:pt x="295672" y="127397"/>
                    <a:pt x="254794" y="138113"/>
                  </a:cubicBezTo>
                  <a:cubicBezTo>
                    <a:pt x="213916" y="148829"/>
                    <a:pt x="134144" y="166688"/>
                    <a:pt x="73819" y="180975"/>
                  </a:cubicBezTo>
                  <a:lnTo>
                    <a:pt x="35719" y="185738"/>
                  </a:lnTo>
                  <a:lnTo>
                    <a:pt x="50007" y="238125"/>
                  </a:lnTo>
                  <a:lnTo>
                    <a:pt x="78582" y="276225"/>
                  </a:lnTo>
                  <a:lnTo>
                    <a:pt x="78582" y="319088"/>
                  </a:lnTo>
                  <a:lnTo>
                    <a:pt x="69057" y="357188"/>
                  </a:lnTo>
                  <a:lnTo>
                    <a:pt x="0" y="438150"/>
                  </a:lnTo>
                  <a:lnTo>
                    <a:pt x="54769" y="466725"/>
                  </a:lnTo>
                  <a:lnTo>
                    <a:pt x="164307" y="623888"/>
                  </a:lnTo>
                  <a:lnTo>
                    <a:pt x="278607" y="847725"/>
                  </a:lnTo>
                  <a:lnTo>
                    <a:pt x="335757" y="1095375"/>
                  </a:lnTo>
                  <a:lnTo>
                    <a:pt x="316707" y="1243013"/>
                  </a:lnTo>
                  <a:lnTo>
                    <a:pt x="316707" y="1347788"/>
                  </a:lnTo>
                  <a:lnTo>
                    <a:pt x="428626" y="1388268"/>
                  </a:lnTo>
                  <a:lnTo>
                    <a:pt x="559594" y="1433512"/>
                  </a:lnTo>
                  <a:lnTo>
                    <a:pt x="673894" y="1462088"/>
                  </a:lnTo>
                  <a:lnTo>
                    <a:pt x="792957" y="1495425"/>
                  </a:lnTo>
                  <a:lnTo>
                    <a:pt x="892969" y="1562100"/>
                  </a:lnTo>
                  <a:lnTo>
                    <a:pt x="1040607" y="1643063"/>
                  </a:lnTo>
                  <a:lnTo>
                    <a:pt x="1178719" y="1814513"/>
                  </a:lnTo>
                  <a:lnTo>
                    <a:pt x="1312069" y="1990725"/>
                  </a:lnTo>
                  <a:cubicBezTo>
                    <a:pt x="1350169" y="2049463"/>
                    <a:pt x="1402557" y="2108200"/>
                    <a:pt x="1440657" y="2166938"/>
                  </a:cubicBezTo>
                  <a:lnTo>
                    <a:pt x="1531144" y="2324100"/>
                  </a:lnTo>
                  <a:lnTo>
                    <a:pt x="1583532" y="2519363"/>
                  </a:lnTo>
                  <a:lnTo>
                    <a:pt x="1607344" y="2683669"/>
                  </a:lnTo>
                  <a:lnTo>
                    <a:pt x="1624403" y="2896812"/>
                  </a:lnTo>
                  <a:lnTo>
                    <a:pt x="1584657" y="3014663"/>
                  </a:lnTo>
                  <a:lnTo>
                    <a:pt x="1579895" y="3068609"/>
                  </a:lnTo>
                  <a:cubicBezTo>
                    <a:pt x="1579520" y="3096664"/>
                    <a:pt x="1579144" y="3124720"/>
                    <a:pt x="1578769" y="3152775"/>
                  </a:cubicBezTo>
                  <a:lnTo>
                    <a:pt x="1669257" y="3109913"/>
                  </a:lnTo>
                  <a:lnTo>
                    <a:pt x="1788319" y="2952750"/>
                  </a:lnTo>
                  <a:lnTo>
                    <a:pt x="1878807" y="2771775"/>
                  </a:lnTo>
                  <a:lnTo>
                    <a:pt x="1950244" y="2552700"/>
                  </a:lnTo>
                  <a:lnTo>
                    <a:pt x="1969294" y="2381250"/>
                  </a:lnTo>
                  <a:lnTo>
                    <a:pt x="2035969" y="2214563"/>
                  </a:lnTo>
                  <a:lnTo>
                    <a:pt x="2107407" y="2076450"/>
                  </a:lnTo>
                  <a:lnTo>
                    <a:pt x="2155032" y="1971675"/>
                  </a:lnTo>
                  <a:lnTo>
                    <a:pt x="2255044" y="1809750"/>
                  </a:lnTo>
                  <a:lnTo>
                    <a:pt x="2312194" y="1719263"/>
                  </a:lnTo>
                  <a:lnTo>
                    <a:pt x="2383632" y="1533525"/>
                  </a:lnTo>
                  <a:lnTo>
                    <a:pt x="2426494" y="1419225"/>
                  </a:lnTo>
                  <a:lnTo>
                    <a:pt x="2464594" y="1223963"/>
                  </a:lnTo>
                  <a:lnTo>
                    <a:pt x="2464594" y="1090613"/>
                  </a:lnTo>
                  <a:lnTo>
                    <a:pt x="2405062" y="919163"/>
                  </a:lnTo>
                  <a:lnTo>
                    <a:pt x="2312195" y="731045"/>
                  </a:lnTo>
                  <a:cubicBezTo>
                    <a:pt x="2300288" y="686595"/>
                    <a:pt x="2266951" y="651669"/>
                    <a:pt x="2255044" y="607219"/>
                  </a:cubicBezTo>
                  <a:lnTo>
                    <a:pt x="2255044" y="509588"/>
                  </a:lnTo>
                  <a:lnTo>
                    <a:pt x="2264569" y="461963"/>
                  </a:lnTo>
                  <a:lnTo>
                    <a:pt x="2321719" y="404813"/>
                  </a:lnTo>
                  <a:lnTo>
                    <a:pt x="2493169" y="347663"/>
                  </a:lnTo>
                  <a:lnTo>
                    <a:pt x="2574132" y="361950"/>
                  </a:lnTo>
                  <a:lnTo>
                    <a:pt x="2645569" y="385763"/>
                  </a:lnTo>
                  <a:lnTo>
                    <a:pt x="2793207" y="438150"/>
                  </a:lnTo>
                  <a:lnTo>
                    <a:pt x="2783682" y="28575"/>
                  </a:lnTo>
                  <a:close/>
                </a:path>
              </a:pathLst>
            </a:custGeom>
            <a:solidFill>
              <a:srgbClr val="CC99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AD215987-4FC1-44C0-AB39-59A534345347}"/>
                </a:ext>
              </a:extLst>
            </p:cNvPr>
            <p:cNvSpPr/>
            <p:nvPr/>
          </p:nvSpPr>
          <p:spPr>
            <a:xfrm>
              <a:off x="1547446" y="2120202"/>
              <a:ext cx="3109965" cy="3788314"/>
            </a:xfrm>
            <a:custGeom>
              <a:avLst/>
              <a:gdLst>
                <a:gd name="connsiteX0" fmla="*/ 1723292 w 3084844"/>
                <a:gd name="connsiteY0" fmla="*/ 50242 h 3768132"/>
                <a:gd name="connsiteX1" fmla="*/ 1683099 w 3084844"/>
                <a:gd name="connsiteY1" fmla="*/ 216040 h 3768132"/>
                <a:gd name="connsiteX2" fmla="*/ 1637881 w 3084844"/>
                <a:gd name="connsiteY2" fmla="*/ 552660 h 3768132"/>
                <a:gd name="connsiteX3" fmla="*/ 1657978 w 3084844"/>
                <a:gd name="connsiteY3" fmla="*/ 798844 h 3768132"/>
                <a:gd name="connsiteX4" fmla="*/ 1728317 w 3084844"/>
                <a:gd name="connsiteY4" fmla="*/ 1100295 h 3768132"/>
                <a:gd name="connsiteX5" fmla="*/ 1768510 w 3084844"/>
                <a:gd name="connsiteY5" fmla="*/ 1256044 h 3768132"/>
                <a:gd name="connsiteX6" fmla="*/ 1879042 w 3084844"/>
                <a:gd name="connsiteY6" fmla="*/ 1537398 h 3768132"/>
                <a:gd name="connsiteX7" fmla="*/ 1999622 w 3084844"/>
                <a:gd name="connsiteY7" fmla="*/ 1728317 h 3768132"/>
                <a:gd name="connsiteX8" fmla="*/ 2019719 w 3084844"/>
                <a:gd name="connsiteY8" fmla="*/ 1798655 h 3768132"/>
                <a:gd name="connsiteX9" fmla="*/ 2255855 w 3084844"/>
                <a:gd name="connsiteY9" fmla="*/ 1964453 h 3768132"/>
                <a:gd name="connsiteX10" fmla="*/ 2502040 w 3084844"/>
                <a:gd name="connsiteY10" fmla="*/ 2185517 h 3768132"/>
                <a:gd name="connsiteX11" fmla="*/ 2763297 w 3084844"/>
                <a:gd name="connsiteY11" fmla="*/ 2497016 h 3768132"/>
                <a:gd name="connsiteX12" fmla="*/ 2883877 w 3084844"/>
                <a:gd name="connsiteY12" fmla="*/ 2713055 h 3768132"/>
                <a:gd name="connsiteX13" fmla="*/ 3004457 w 3084844"/>
                <a:gd name="connsiteY13" fmla="*/ 2969288 h 3768132"/>
                <a:gd name="connsiteX14" fmla="*/ 3064747 w 3084844"/>
                <a:gd name="connsiteY14" fmla="*/ 3265714 h 3768132"/>
                <a:gd name="connsiteX15" fmla="*/ 3084844 w 3084844"/>
                <a:gd name="connsiteY15" fmla="*/ 3557117 h 3768132"/>
                <a:gd name="connsiteX16" fmla="*/ 2984361 w 3084844"/>
                <a:gd name="connsiteY16" fmla="*/ 3672673 h 3768132"/>
                <a:gd name="connsiteX17" fmla="*/ 2828611 w 3084844"/>
                <a:gd name="connsiteY17" fmla="*/ 3768132 h 3768132"/>
                <a:gd name="connsiteX18" fmla="*/ 2481943 w 3084844"/>
                <a:gd name="connsiteY18" fmla="*/ 3763108 h 3768132"/>
                <a:gd name="connsiteX19" fmla="*/ 2461846 w 3084844"/>
                <a:gd name="connsiteY19" fmla="*/ 3722914 h 3768132"/>
                <a:gd name="connsiteX20" fmla="*/ 2170444 w 3084844"/>
                <a:gd name="connsiteY20" fmla="*/ 3526972 h 3768132"/>
                <a:gd name="connsiteX21" fmla="*/ 2115178 w 3084844"/>
                <a:gd name="connsiteY21" fmla="*/ 3481754 h 3768132"/>
                <a:gd name="connsiteX22" fmla="*/ 2074985 w 3084844"/>
                <a:gd name="connsiteY22" fmla="*/ 3456633 h 3768132"/>
                <a:gd name="connsiteX23" fmla="*/ 1863969 w 3084844"/>
                <a:gd name="connsiteY23" fmla="*/ 3245618 h 3768132"/>
                <a:gd name="connsiteX24" fmla="*/ 1703196 w 3084844"/>
                <a:gd name="connsiteY24" fmla="*/ 2974312 h 3768132"/>
                <a:gd name="connsiteX25" fmla="*/ 1582616 w 3084844"/>
                <a:gd name="connsiteY25" fmla="*/ 2728128 h 3768132"/>
                <a:gd name="connsiteX26" fmla="*/ 1371600 w 3084844"/>
                <a:gd name="connsiteY26" fmla="*/ 2441750 h 3768132"/>
                <a:gd name="connsiteX27" fmla="*/ 1331407 w 3084844"/>
                <a:gd name="connsiteY27" fmla="*/ 2426677 h 3768132"/>
                <a:gd name="connsiteX28" fmla="*/ 1296238 w 3084844"/>
                <a:gd name="connsiteY28" fmla="*/ 2411605 h 3768132"/>
                <a:gd name="connsiteX29" fmla="*/ 1080198 w 3084844"/>
                <a:gd name="connsiteY29" fmla="*/ 2240783 h 3768132"/>
                <a:gd name="connsiteX30" fmla="*/ 718457 w 3084844"/>
                <a:gd name="connsiteY30" fmla="*/ 1879042 h 3768132"/>
                <a:gd name="connsiteX31" fmla="*/ 386862 w 3084844"/>
                <a:gd name="connsiteY31" fmla="*/ 1472084 h 3768132"/>
                <a:gd name="connsiteX32" fmla="*/ 226088 w 3084844"/>
                <a:gd name="connsiteY32" fmla="*/ 1185706 h 3768132"/>
                <a:gd name="connsiteX33" fmla="*/ 145701 w 3084844"/>
                <a:gd name="connsiteY33" fmla="*/ 899328 h 3768132"/>
                <a:gd name="connsiteX34" fmla="*/ 140677 w 3084844"/>
                <a:gd name="connsiteY34" fmla="*/ 854110 h 3768132"/>
                <a:gd name="connsiteX35" fmla="*/ 20097 w 3084844"/>
                <a:gd name="connsiteY35" fmla="*/ 567732 h 3768132"/>
                <a:gd name="connsiteX36" fmla="*/ 0 w 3084844"/>
                <a:gd name="connsiteY36" fmla="*/ 321547 h 3768132"/>
                <a:gd name="connsiteX37" fmla="*/ 236136 w 3084844"/>
                <a:gd name="connsiteY37" fmla="*/ 241161 h 3768132"/>
                <a:gd name="connsiteX38" fmla="*/ 658167 w 3084844"/>
                <a:gd name="connsiteY38" fmla="*/ 55266 h 3768132"/>
                <a:gd name="connsiteX39" fmla="*/ 1014884 w 3084844"/>
                <a:gd name="connsiteY39" fmla="*/ 0 h 3768132"/>
                <a:gd name="connsiteX40" fmla="*/ 1502229 w 3084844"/>
                <a:gd name="connsiteY40" fmla="*/ 5024 h 3768132"/>
                <a:gd name="connsiteX41" fmla="*/ 1723292 w 3084844"/>
                <a:gd name="connsiteY41" fmla="*/ 50242 h 3768132"/>
                <a:gd name="connsiteX0" fmla="*/ 1723292 w 3084844"/>
                <a:gd name="connsiteY0" fmla="*/ 50242 h 3768132"/>
                <a:gd name="connsiteX1" fmla="*/ 1683099 w 3084844"/>
                <a:gd name="connsiteY1" fmla="*/ 216040 h 3768132"/>
                <a:gd name="connsiteX2" fmla="*/ 1637881 w 3084844"/>
                <a:gd name="connsiteY2" fmla="*/ 552660 h 3768132"/>
                <a:gd name="connsiteX3" fmla="*/ 1657978 w 3084844"/>
                <a:gd name="connsiteY3" fmla="*/ 798844 h 3768132"/>
                <a:gd name="connsiteX4" fmla="*/ 1728317 w 3084844"/>
                <a:gd name="connsiteY4" fmla="*/ 1100295 h 3768132"/>
                <a:gd name="connsiteX5" fmla="*/ 1768510 w 3084844"/>
                <a:gd name="connsiteY5" fmla="*/ 1256044 h 3768132"/>
                <a:gd name="connsiteX6" fmla="*/ 1879042 w 3084844"/>
                <a:gd name="connsiteY6" fmla="*/ 1537398 h 3768132"/>
                <a:gd name="connsiteX7" fmla="*/ 1999622 w 3084844"/>
                <a:gd name="connsiteY7" fmla="*/ 1728317 h 3768132"/>
                <a:gd name="connsiteX8" fmla="*/ 2255855 w 3084844"/>
                <a:gd name="connsiteY8" fmla="*/ 1964453 h 3768132"/>
                <a:gd name="connsiteX9" fmla="*/ 2502040 w 3084844"/>
                <a:gd name="connsiteY9" fmla="*/ 2185517 h 3768132"/>
                <a:gd name="connsiteX10" fmla="*/ 2763297 w 3084844"/>
                <a:gd name="connsiteY10" fmla="*/ 2497016 h 3768132"/>
                <a:gd name="connsiteX11" fmla="*/ 2883877 w 3084844"/>
                <a:gd name="connsiteY11" fmla="*/ 2713055 h 3768132"/>
                <a:gd name="connsiteX12" fmla="*/ 3004457 w 3084844"/>
                <a:gd name="connsiteY12" fmla="*/ 2969288 h 3768132"/>
                <a:gd name="connsiteX13" fmla="*/ 3064747 w 3084844"/>
                <a:gd name="connsiteY13" fmla="*/ 3265714 h 3768132"/>
                <a:gd name="connsiteX14" fmla="*/ 3084844 w 3084844"/>
                <a:gd name="connsiteY14" fmla="*/ 3557117 h 3768132"/>
                <a:gd name="connsiteX15" fmla="*/ 2984361 w 3084844"/>
                <a:gd name="connsiteY15" fmla="*/ 3672673 h 3768132"/>
                <a:gd name="connsiteX16" fmla="*/ 2828611 w 3084844"/>
                <a:gd name="connsiteY16" fmla="*/ 3768132 h 3768132"/>
                <a:gd name="connsiteX17" fmla="*/ 2481943 w 3084844"/>
                <a:gd name="connsiteY17" fmla="*/ 3763108 h 3768132"/>
                <a:gd name="connsiteX18" fmla="*/ 2461846 w 3084844"/>
                <a:gd name="connsiteY18" fmla="*/ 3722914 h 3768132"/>
                <a:gd name="connsiteX19" fmla="*/ 2170444 w 3084844"/>
                <a:gd name="connsiteY19" fmla="*/ 3526972 h 3768132"/>
                <a:gd name="connsiteX20" fmla="*/ 2115178 w 3084844"/>
                <a:gd name="connsiteY20" fmla="*/ 3481754 h 3768132"/>
                <a:gd name="connsiteX21" fmla="*/ 2074985 w 3084844"/>
                <a:gd name="connsiteY21" fmla="*/ 3456633 h 3768132"/>
                <a:gd name="connsiteX22" fmla="*/ 1863969 w 3084844"/>
                <a:gd name="connsiteY22" fmla="*/ 3245618 h 3768132"/>
                <a:gd name="connsiteX23" fmla="*/ 1703196 w 3084844"/>
                <a:gd name="connsiteY23" fmla="*/ 2974312 h 3768132"/>
                <a:gd name="connsiteX24" fmla="*/ 1582616 w 3084844"/>
                <a:gd name="connsiteY24" fmla="*/ 2728128 h 3768132"/>
                <a:gd name="connsiteX25" fmla="*/ 1371600 w 3084844"/>
                <a:gd name="connsiteY25" fmla="*/ 2441750 h 3768132"/>
                <a:gd name="connsiteX26" fmla="*/ 1331407 w 3084844"/>
                <a:gd name="connsiteY26" fmla="*/ 2426677 h 3768132"/>
                <a:gd name="connsiteX27" fmla="*/ 1296238 w 3084844"/>
                <a:gd name="connsiteY27" fmla="*/ 2411605 h 3768132"/>
                <a:gd name="connsiteX28" fmla="*/ 1080198 w 3084844"/>
                <a:gd name="connsiteY28" fmla="*/ 2240783 h 3768132"/>
                <a:gd name="connsiteX29" fmla="*/ 718457 w 3084844"/>
                <a:gd name="connsiteY29" fmla="*/ 1879042 h 3768132"/>
                <a:gd name="connsiteX30" fmla="*/ 386862 w 3084844"/>
                <a:gd name="connsiteY30" fmla="*/ 1472084 h 3768132"/>
                <a:gd name="connsiteX31" fmla="*/ 226088 w 3084844"/>
                <a:gd name="connsiteY31" fmla="*/ 1185706 h 3768132"/>
                <a:gd name="connsiteX32" fmla="*/ 145701 w 3084844"/>
                <a:gd name="connsiteY32" fmla="*/ 899328 h 3768132"/>
                <a:gd name="connsiteX33" fmla="*/ 140677 w 3084844"/>
                <a:gd name="connsiteY33" fmla="*/ 854110 h 3768132"/>
                <a:gd name="connsiteX34" fmla="*/ 20097 w 3084844"/>
                <a:gd name="connsiteY34" fmla="*/ 567732 h 3768132"/>
                <a:gd name="connsiteX35" fmla="*/ 0 w 3084844"/>
                <a:gd name="connsiteY35" fmla="*/ 321547 h 3768132"/>
                <a:gd name="connsiteX36" fmla="*/ 236136 w 3084844"/>
                <a:gd name="connsiteY36" fmla="*/ 241161 h 3768132"/>
                <a:gd name="connsiteX37" fmla="*/ 658167 w 3084844"/>
                <a:gd name="connsiteY37" fmla="*/ 55266 h 3768132"/>
                <a:gd name="connsiteX38" fmla="*/ 1014884 w 3084844"/>
                <a:gd name="connsiteY38" fmla="*/ 0 h 3768132"/>
                <a:gd name="connsiteX39" fmla="*/ 1502229 w 3084844"/>
                <a:gd name="connsiteY39" fmla="*/ 5024 h 3768132"/>
                <a:gd name="connsiteX40" fmla="*/ 1723292 w 3084844"/>
                <a:gd name="connsiteY40" fmla="*/ 50242 h 3768132"/>
                <a:gd name="connsiteX0" fmla="*/ 1723292 w 3084844"/>
                <a:gd name="connsiteY0" fmla="*/ 50242 h 3768132"/>
                <a:gd name="connsiteX1" fmla="*/ 1683099 w 3084844"/>
                <a:gd name="connsiteY1" fmla="*/ 216040 h 3768132"/>
                <a:gd name="connsiteX2" fmla="*/ 1637881 w 3084844"/>
                <a:gd name="connsiteY2" fmla="*/ 552660 h 3768132"/>
                <a:gd name="connsiteX3" fmla="*/ 1657978 w 3084844"/>
                <a:gd name="connsiteY3" fmla="*/ 798844 h 3768132"/>
                <a:gd name="connsiteX4" fmla="*/ 1728317 w 3084844"/>
                <a:gd name="connsiteY4" fmla="*/ 1100295 h 3768132"/>
                <a:gd name="connsiteX5" fmla="*/ 1768510 w 3084844"/>
                <a:gd name="connsiteY5" fmla="*/ 1256044 h 3768132"/>
                <a:gd name="connsiteX6" fmla="*/ 1879042 w 3084844"/>
                <a:gd name="connsiteY6" fmla="*/ 1537398 h 3768132"/>
                <a:gd name="connsiteX7" fmla="*/ 1999622 w 3084844"/>
                <a:gd name="connsiteY7" fmla="*/ 1728317 h 3768132"/>
                <a:gd name="connsiteX8" fmla="*/ 2255855 w 3084844"/>
                <a:gd name="connsiteY8" fmla="*/ 1964453 h 3768132"/>
                <a:gd name="connsiteX9" fmla="*/ 2502040 w 3084844"/>
                <a:gd name="connsiteY9" fmla="*/ 2185517 h 3768132"/>
                <a:gd name="connsiteX10" fmla="*/ 2763297 w 3084844"/>
                <a:gd name="connsiteY10" fmla="*/ 2497016 h 3768132"/>
                <a:gd name="connsiteX11" fmla="*/ 2883877 w 3084844"/>
                <a:gd name="connsiteY11" fmla="*/ 2713055 h 3768132"/>
                <a:gd name="connsiteX12" fmla="*/ 3004457 w 3084844"/>
                <a:gd name="connsiteY12" fmla="*/ 2969288 h 3768132"/>
                <a:gd name="connsiteX13" fmla="*/ 3064747 w 3084844"/>
                <a:gd name="connsiteY13" fmla="*/ 3265714 h 3768132"/>
                <a:gd name="connsiteX14" fmla="*/ 3084844 w 3084844"/>
                <a:gd name="connsiteY14" fmla="*/ 3557117 h 3768132"/>
                <a:gd name="connsiteX15" fmla="*/ 2984361 w 3084844"/>
                <a:gd name="connsiteY15" fmla="*/ 3672673 h 3768132"/>
                <a:gd name="connsiteX16" fmla="*/ 2828611 w 3084844"/>
                <a:gd name="connsiteY16" fmla="*/ 3768132 h 3768132"/>
                <a:gd name="connsiteX17" fmla="*/ 2481943 w 3084844"/>
                <a:gd name="connsiteY17" fmla="*/ 3763108 h 3768132"/>
                <a:gd name="connsiteX18" fmla="*/ 2170444 w 3084844"/>
                <a:gd name="connsiteY18" fmla="*/ 3526972 h 3768132"/>
                <a:gd name="connsiteX19" fmla="*/ 2115178 w 3084844"/>
                <a:gd name="connsiteY19" fmla="*/ 3481754 h 3768132"/>
                <a:gd name="connsiteX20" fmla="*/ 2074985 w 3084844"/>
                <a:gd name="connsiteY20" fmla="*/ 3456633 h 3768132"/>
                <a:gd name="connsiteX21" fmla="*/ 1863969 w 3084844"/>
                <a:gd name="connsiteY21" fmla="*/ 3245618 h 3768132"/>
                <a:gd name="connsiteX22" fmla="*/ 1703196 w 3084844"/>
                <a:gd name="connsiteY22" fmla="*/ 2974312 h 3768132"/>
                <a:gd name="connsiteX23" fmla="*/ 1582616 w 3084844"/>
                <a:gd name="connsiteY23" fmla="*/ 2728128 h 3768132"/>
                <a:gd name="connsiteX24" fmla="*/ 1371600 w 3084844"/>
                <a:gd name="connsiteY24" fmla="*/ 2441750 h 3768132"/>
                <a:gd name="connsiteX25" fmla="*/ 1331407 w 3084844"/>
                <a:gd name="connsiteY25" fmla="*/ 2426677 h 3768132"/>
                <a:gd name="connsiteX26" fmla="*/ 1296238 w 3084844"/>
                <a:gd name="connsiteY26" fmla="*/ 2411605 h 3768132"/>
                <a:gd name="connsiteX27" fmla="*/ 1080198 w 3084844"/>
                <a:gd name="connsiteY27" fmla="*/ 2240783 h 3768132"/>
                <a:gd name="connsiteX28" fmla="*/ 718457 w 3084844"/>
                <a:gd name="connsiteY28" fmla="*/ 1879042 h 3768132"/>
                <a:gd name="connsiteX29" fmla="*/ 386862 w 3084844"/>
                <a:gd name="connsiteY29" fmla="*/ 1472084 h 3768132"/>
                <a:gd name="connsiteX30" fmla="*/ 226088 w 3084844"/>
                <a:gd name="connsiteY30" fmla="*/ 1185706 h 3768132"/>
                <a:gd name="connsiteX31" fmla="*/ 145701 w 3084844"/>
                <a:gd name="connsiteY31" fmla="*/ 899328 h 3768132"/>
                <a:gd name="connsiteX32" fmla="*/ 140677 w 3084844"/>
                <a:gd name="connsiteY32" fmla="*/ 854110 h 3768132"/>
                <a:gd name="connsiteX33" fmla="*/ 20097 w 3084844"/>
                <a:gd name="connsiteY33" fmla="*/ 567732 h 3768132"/>
                <a:gd name="connsiteX34" fmla="*/ 0 w 3084844"/>
                <a:gd name="connsiteY34" fmla="*/ 321547 h 3768132"/>
                <a:gd name="connsiteX35" fmla="*/ 236136 w 3084844"/>
                <a:gd name="connsiteY35" fmla="*/ 241161 h 3768132"/>
                <a:gd name="connsiteX36" fmla="*/ 658167 w 3084844"/>
                <a:gd name="connsiteY36" fmla="*/ 55266 h 3768132"/>
                <a:gd name="connsiteX37" fmla="*/ 1014884 w 3084844"/>
                <a:gd name="connsiteY37" fmla="*/ 0 h 3768132"/>
                <a:gd name="connsiteX38" fmla="*/ 1502229 w 3084844"/>
                <a:gd name="connsiteY38" fmla="*/ 5024 h 3768132"/>
                <a:gd name="connsiteX39" fmla="*/ 1723292 w 3084844"/>
                <a:gd name="connsiteY39" fmla="*/ 50242 h 3768132"/>
                <a:gd name="connsiteX0" fmla="*/ 1723292 w 3084844"/>
                <a:gd name="connsiteY0" fmla="*/ 50242 h 3768132"/>
                <a:gd name="connsiteX1" fmla="*/ 1683099 w 3084844"/>
                <a:gd name="connsiteY1" fmla="*/ 216040 h 3768132"/>
                <a:gd name="connsiteX2" fmla="*/ 1637881 w 3084844"/>
                <a:gd name="connsiteY2" fmla="*/ 552660 h 3768132"/>
                <a:gd name="connsiteX3" fmla="*/ 1657978 w 3084844"/>
                <a:gd name="connsiteY3" fmla="*/ 798844 h 3768132"/>
                <a:gd name="connsiteX4" fmla="*/ 1728317 w 3084844"/>
                <a:gd name="connsiteY4" fmla="*/ 1100295 h 3768132"/>
                <a:gd name="connsiteX5" fmla="*/ 1768510 w 3084844"/>
                <a:gd name="connsiteY5" fmla="*/ 1256044 h 3768132"/>
                <a:gd name="connsiteX6" fmla="*/ 1879042 w 3084844"/>
                <a:gd name="connsiteY6" fmla="*/ 1537398 h 3768132"/>
                <a:gd name="connsiteX7" fmla="*/ 1999622 w 3084844"/>
                <a:gd name="connsiteY7" fmla="*/ 1728317 h 3768132"/>
                <a:gd name="connsiteX8" fmla="*/ 2255855 w 3084844"/>
                <a:gd name="connsiteY8" fmla="*/ 1964453 h 3768132"/>
                <a:gd name="connsiteX9" fmla="*/ 2502040 w 3084844"/>
                <a:gd name="connsiteY9" fmla="*/ 2185517 h 3768132"/>
                <a:gd name="connsiteX10" fmla="*/ 2763297 w 3084844"/>
                <a:gd name="connsiteY10" fmla="*/ 2497016 h 3768132"/>
                <a:gd name="connsiteX11" fmla="*/ 2883877 w 3084844"/>
                <a:gd name="connsiteY11" fmla="*/ 2713055 h 3768132"/>
                <a:gd name="connsiteX12" fmla="*/ 3004457 w 3084844"/>
                <a:gd name="connsiteY12" fmla="*/ 2969288 h 3768132"/>
                <a:gd name="connsiteX13" fmla="*/ 3064747 w 3084844"/>
                <a:gd name="connsiteY13" fmla="*/ 3265714 h 3768132"/>
                <a:gd name="connsiteX14" fmla="*/ 3084844 w 3084844"/>
                <a:gd name="connsiteY14" fmla="*/ 3557117 h 3768132"/>
                <a:gd name="connsiteX15" fmla="*/ 2984361 w 3084844"/>
                <a:gd name="connsiteY15" fmla="*/ 3672673 h 3768132"/>
                <a:gd name="connsiteX16" fmla="*/ 2828611 w 3084844"/>
                <a:gd name="connsiteY16" fmla="*/ 3768132 h 3768132"/>
                <a:gd name="connsiteX17" fmla="*/ 2481943 w 3084844"/>
                <a:gd name="connsiteY17" fmla="*/ 3763108 h 3768132"/>
                <a:gd name="connsiteX18" fmla="*/ 2170444 w 3084844"/>
                <a:gd name="connsiteY18" fmla="*/ 3526972 h 3768132"/>
                <a:gd name="connsiteX19" fmla="*/ 2115178 w 3084844"/>
                <a:gd name="connsiteY19" fmla="*/ 3481754 h 3768132"/>
                <a:gd name="connsiteX20" fmla="*/ 1863969 w 3084844"/>
                <a:gd name="connsiteY20" fmla="*/ 3245618 h 3768132"/>
                <a:gd name="connsiteX21" fmla="*/ 1703196 w 3084844"/>
                <a:gd name="connsiteY21" fmla="*/ 2974312 h 3768132"/>
                <a:gd name="connsiteX22" fmla="*/ 1582616 w 3084844"/>
                <a:gd name="connsiteY22" fmla="*/ 2728128 h 3768132"/>
                <a:gd name="connsiteX23" fmla="*/ 1371600 w 3084844"/>
                <a:gd name="connsiteY23" fmla="*/ 2441750 h 3768132"/>
                <a:gd name="connsiteX24" fmla="*/ 1331407 w 3084844"/>
                <a:gd name="connsiteY24" fmla="*/ 2426677 h 3768132"/>
                <a:gd name="connsiteX25" fmla="*/ 1296238 w 3084844"/>
                <a:gd name="connsiteY25" fmla="*/ 2411605 h 3768132"/>
                <a:gd name="connsiteX26" fmla="*/ 1080198 w 3084844"/>
                <a:gd name="connsiteY26" fmla="*/ 2240783 h 3768132"/>
                <a:gd name="connsiteX27" fmla="*/ 718457 w 3084844"/>
                <a:gd name="connsiteY27" fmla="*/ 1879042 h 3768132"/>
                <a:gd name="connsiteX28" fmla="*/ 386862 w 3084844"/>
                <a:gd name="connsiteY28" fmla="*/ 1472084 h 3768132"/>
                <a:gd name="connsiteX29" fmla="*/ 226088 w 3084844"/>
                <a:gd name="connsiteY29" fmla="*/ 1185706 h 3768132"/>
                <a:gd name="connsiteX30" fmla="*/ 145701 w 3084844"/>
                <a:gd name="connsiteY30" fmla="*/ 899328 h 3768132"/>
                <a:gd name="connsiteX31" fmla="*/ 140677 w 3084844"/>
                <a:gd name="connsiteY31" fmla="*/ 854110 h 3768132"/>
                <a:gd name="connsiteX32" fmla="*/ 20097 w 3084844"/>
                <a:gd name="connsiteY32" fmla="*/ 567732 h 3768132"/>
                <a:gd name="connsiteX33" fmla="*/ 0 w 3084844"/>
                <a:gd name="connsiteY33" fmla="*/ 321547 h 3768132"/>
                <a:gd name="connsiteX34" fmla="*/ 236136 w 3084844"/>
                <a:gd name="connsiteY34" fmla="*/ 241161 h 3768132"/>
                <a:gd name="connsiteX35" fmla="*/ 658167 w 3084844"/>
                <a:gd name="connsiteY35" fmla="*/ 55266 h 3768132"/>
                <a:gd name="connsiteX36" fmla="*/ 1014884 w 3084844"/>
                <a:gd name="connsiteY36" fmla="*/ 0 h 3768132"/>
                <a:gd name="connsiteX37" fmla="*/ 1502229 w 3084844"/>
                <a:gd name="connsiteY37" fmla="*/ 5024 h 3768132"/>
                <a:gd name="connsiteX38" fmla="*/ 1723292 w 3084844"/>
                <a:gd name="connsiteY38" fmla="*/ 50242 h 3768132"/>
                <a:gd name="connsiteX0" fmla="*/ 1723292 w 3084844"/>
                <a:gd name="connsiteY0" fmla="*/ 50242 h 3768132"/>
                <a:gd name="connsiteX1" fmla="*/ 1683099 w 3084844"/>
                <a:gd name="connsiteY1" fmla="*/ 216040 h 3768132"/>
                <a:gd name="connsiteX2" fmla="*/ 1637881 w 3084844"/>
                <a:gd name="connsiteY2" fmla="*/ 552660 h 3768132"/>
                <a:gd name="connsiteX3" fmla="*/ 1657978 w 3084844"/>
                <a:gd name="connsiteY3" fmla="*/ 798844 h 3768132"/>
                <a:gd name="connsiteX4" fmla="*/ 1728317 w 3084844"/>
                <a:gd name="connsiteY4" fmla="*/ 1100295 h 3768132"/>
                <a:gd name="connsiteX5" fmla="*/ 1768510 w 3084844"/>
                <a:gd name="connsiteY5" fmla="*/ 1256044 h 3768132"/>
                <a:gd name="connsiteX6" fmla="*/ 1879042 w 3084844"/>
                <a:gd name="connsiteY6" fmla="*/ 1537398 h 3768132"/>
                <a:gd name="connsiteX7" fmla="*/ 1999622 w 3084844"/>
                <a:gd name="connsiteY7" fmla="*/ 1728317 h 3768132"/>
                <a:gd name="connsiteX8" fmla="*/ 2255855 w 3084844"/>
                <a:gd name="connsiteY8" fmla="*/ 1964453 h 3768132"/>
                <a:gd name="connsiteX9" fmla="*/ 2502040 w 3084844"/>
                <a:gd name="connsiteY9" fmla="*/ 2185517 h 3768132"/>
                <a:gd name="connsiteX10" fmla="*/ 2763297 w 3084844"/>
                <a:gd name="connsiteY10" fmla="*/ 2497016 h 3768132"/>
                <a:gd name="connsiteX11" fmla="*/ 2883877 w 3084844"/>
                <a:gd name="connsiteY11" fmla="*/ 2713055 h 3768132"/>
                <a:gd name="connsiteX12" fmla="*/ 3004457 w 3084844"/>
                <a:gd name="connsiteY12" fmla="*/ 2969288 h 3768132"/>
                <a:gd name="connsiteX13" fmla="*/ 3064747 w 3084844"/>
                <a:gd name="connsiteY13" fmla="*/ 3265714 h 3768132"/>
                <a:gd name="connsiteX14" fmla="*/ 3084844 w 3084844"/>
                <a:gd name="connsiteY14" fmla="*/ 3557117 h 3768132"/>
                <a:gd name="connsiteX15" fmla="*/ 2984361 w 3084844"/>
                <a:gd name="connsiteY15" fmla="*/ 3672673 h 3768132"/>
                <a:gd name="connsiteX16" fmla="*/ 2828611 w 3084844"/>
                <a:gd name="connsiteY16" fmla="*/ 3768132 h 3768132"/>
                <a:gd name="connsiteX17" fmla="*/ 2481943 w 3084844"/>
                <a:gd name="connsiteY17" fmla="*/ 3763108 h 3768132"/>
                <a:gd name="connsiteX18" fmla="*/ 2321170 w 3084844"/>
                <a:gd name="connsiteY18" fmla="*/ 3667649 h 3768132"/>
                <a:gd name="connsiteX19" fmla="*/ 2115178 w 3084844"/>
                <a:gd name="connsiteY19" fmla="*/ 3481754 h 3768132"/>
                <a:gd name="connsiteX20" fmla="*/ 1863969 w 3084844"/>
                <a:gd name="connsiteY20" fmla="*/ 3245618 h 3768132"/>
                <a:gd name="connsiteX21" fmla="*/ 1703196 w 3084844"/>
                <a:gd name="connsiteY21" fmla="*/ 2974312 h 3768132"/>
                <a:gd name="connsiteX22" fmla="*/ 1582616 w 3084844"/>
                <a:gd name="connsiteY22" fmla="*/ 2728128 h 3768132"/>
                <a:gd name="connsiteX23" fmla="*/ 1371600 w 3084844"/>
                <a:gd name="connsiteY23" fmla="*/ 2441750 h 3768132"/>
                <a:gd name="connsiteX24" fmla="*/ 1331407 w 3084844"/>
                <a:gd name="connsiteY24" fmla="*/ 2426677 h 3768132"/>
                <a:gd name="connsiteX25" fmla="*/ 1296238 w 3084844"/>
                <a:gd name="connsiteY25" fmla="*/ 2411605 h 3768132"/>
                <a:gd name="connsiteX26" fmla="*/ 1080198 w 3084844"/>
                <a:gd name="connsiteY26" fmla="*/ 2240783 h 3768132"/>
                <a:gd name="connsiteX27" fmla="*/ 718457 w 3084844"/>
                <a:gd name="connsiteY27" fmla="*/ 1879042 h 3768132"/>
                <a:gd name="connsiteX28" fmla="*/ 386862 w 3084844"/>
                <a:gd name="connsiteY28" fmla="*/ 1472084 h 3768132"/>
                <a:gd name="connsiteX29" fmla="*/ 226088 w 3084844"/>
                <a:gd name="connsiteY29" fmla="*/ 1185706 h 3768132"/>
                <a:gd name="connsiteX30" fmla="*/ 145701 w 3084844"/>
                <a:gd name="connsiteY30" fmla="*/ 899328 h 3768132"/>
                <a:gd name="connsiteX31" fmla="*/ 140677 w 3084844"/>
                <a:gd name="connsiteY31" fmla="*/ 854110 h 3768132"/>
                <a:gd name="connsiteX32" fmla="*/ 20097 w 3084844"/>
                <a:gd name="connsiteY32" fmla="*/ 567732 h 3768132"/>
                <a:gd name="connsiteX33" fmla="*/ 0 w 3084844"/>
                <a:gd name="connsiteY33" fmla="*/ 321547 h 3768132"/>
                <a:gd name="connsiteX34" fmla="*/ 236136 w 3084844"/>
                <a:gd name="connsiteY34" fmla="*/ 241161 h 3768132"/>
                <a:gd name="connsiteX35" fmla="*/ 658167 w 3084844"/>
                <a:gd name="connsiteY35" fmla="*/ 55266 h 3768132"/>
                <a:gd name="connsiteX36" fmla="*/ 1014884 w 3084844"/>
                <a:gd name="connsiteY36" fmla="*/ 0 h 3768132"/>
                <a:gd name="connsiteX37" fmla="*/ 1502229 w 3084844"/>
                <a:gd name="connsiteY37" fmla="*/ 5024 h 3768132"/>
                <a:gd name="connsiteX38" fmla="*/ 1723292 w 3084844"/>
                <a:gd name="connsiteY38" fmla="*/ 50242 h 3768132"/>
                <a:gd name="connsiteX0" fmla="*/ 1723292 w 3084844"/>
                <a:gd name="connsiteY0" fmla="*/ 50242 h 3788314"/>
                <a:gd name="connsiteX1" fmla="*/ 1683099 w 3084844"/>
                <a:gd name="connsiteY1" fmla="*/ 216040 h 3788314"/>
                <a:gd name="connsiteX2" fmla="*/ 1637881 w 3084844"/>
                <a:gd name="connsiteY2" fmla="*/ 552660 h 3788314"/>
                <a:gd name="connsiteX3" fmla="*/ 1657978 w 3084844"/>
                <a:gd name="connsiteY3" fmla="*/ 798844 h 3788314"/>
                <a:gd name="connsiteX4" fmla="*/ 1728317 w 3084844"/>
                <a:gd name="connsiteY4" fmla="*/ 1100295 h 3788314"/>
                <a:gd name="connsiteX5" fmla="*/ 1768510 w 3084844"/>
                <a:gd name="connsiteY5" fmla="*/ 1256044 h 3788314"/>
                <a:gd name="connsiteX6" fmla="*/ 1879042 w 3084844"/>
                <a:gd name="connsiteY6" fmla="*/ 1537398 h 3788314"/>
                <a:gd name="connsiteX7" fmla="*/ 1999622 w 3084844"/>
                <a:gd name="connsiteY7" fmla="*/ 1728317 h 3788314"/>
                <a:gd name="connsiteX8" fmla="*/ 2255855 w 3084844"/>
                <a:gd name="connsiteY8" fmla="*/ 1964453 h 3788314"/>
                <a:gd name="connsiteX9" fmla="*/ 2502040 w 3084844"/>
                <a:gd name="connsiteY9" fmla="*/ 2185517 h 3788314"/>
                <a:gd name="connsiteX10" fmla="*/ 2763297 w 3084844"/>
                <a:gd name="connsiteY10" fmla="*/ 2497016 h 3788314"/>
                <a:gd name="connsiteX11" fmla="*/ 2883877 w 3084844"/>
                <a:gd name="connsiteY11" fmla="*/ 2713055 h 3788314"/>
                <a:gd name="connsiteX12" fmla="*/ 3004457 w 3084844"/>
                <a:gd name="connsiteY12" fmla="*/ 2969288 h 3788314"/>
                <a:gd name="connsiteX13" fmla="*/ 3064747 w 3084844"/>
                <a:gd name="connsiteY13" fmla="*/ 3265714 h 3788314"/>
                <a:gd name="connsiteX14" fmla="*/ 3084844 w 3084844"/>
                <a:gd name="connsiteY14" fmla="*/ 3557117 h 3788314"/>
                <a:gd name="connsiteX15" fmla="*/ 2984361 w 3084844"/>
                <a:gd name="connsiteY15" fmla="*/ 3672673 h 3788314"/>
                <a:gd name="connsiteX16" fmla="*/ 2828611 w 3084844"/>
                <a:gd name="connsiteY16" fmla="*/ 3768132 h 3788314"/>
                <a:gd name="connsiteX17" fmla="*/ 2687934 w 3084844"/>
                <a:gd name="connsiteY17" fmla="*/ 3788229 h 3788314"/>
                <a:gd name="connsiteX18" fmla="*/ 2481943 w 3084844"/>
                <a:gd name="connsiteY18" fmla="*/ 3763108 h 3788314"/>
                <a:gd name="connsiteX19" fmla="*/ 2321170 w 3084844"/>
                <a:gd name="connsiteY19" fmla="*/ 3667649 h 3788314"/>
                <a:gd name="connsiteX20" fmla="*/ 2115178 w 3084844"/>
                <a:gd name="connsiteY20" fmla="*/ 3481754 h 3788314"/>
                <a:gd name="connsiteX21" fmla="*/ 1863969 w 3084844"/>
                <a:gd name="connsiteY21" fmla="*/ 3245618 h 3788314"/>
                <a:gd name="connsiteX22" fmla="*/ 1703196 w 3084844"/>
                <a:gd name="connsiteY22" fmla="*/ 2974312 h 3788314"/>
                <a:gd name="connsiteX23" fmla="*/ 1582616 w 3084844"/>
                <a:gd name="connsiteY23" fmla="*/ 2728128 h 3788314"/>
                <a:gd name="connsiteX24" fmla="*/ 1371600 w 3084844"/>
                <a:gd name="connsiteY24" fmla="*/ 2441750 h 3788314"/>
                <a:gd name="connsiteX25" fmla="*/ 1331407 w 3084844"/>
                <a:gd name="connsiteY25" fmla="*/ 2426677 h 3788314"/>
                <a:gd name="connsiteX26" fmla="*/ 1296238 w 3084844"/>
                <a:gd name="connsiteY26" fmla="*/ 2411605 h 3788314"/>
                <a:gd name="connsiteX27" fmla="*/ 1080198 w 3084844"/>
                <a:gd name="connsiteY27" fmla="*/ 2240783 h 3788314"/>
                <a:gd name="connsiteX28" fmla="*/ 718457 w 3084844"/>
                <a:gd name="connsiteY28" fmla="*/ 1879042 h 3788314"/>
                <a:gd name="connsiteX29" fmla="*/ 386862 w 3084844"/>
                <a:gd name="connsiteY29" fmla="*/ 1472084 h 3788314"/>
                <a:gd name="connsiteX30" fmla="*/ 226088 w 3084844"/>
                <a:gd name="connsiteY30" fmla="*/ 1185706 h 3788314"/>
                <a:gd name="connsiteX31" fmla="*/ 145701 w 3084844"/>
                <a:gd name="connsiteY31" fmla="*/ 899328 h 3788314"/>
                <a:gd name="connsiteX32" fmla="*/ 140677 w 3084844"/>
                <a:gd name="connsiteY32" fmla="*/ 854110 h 3788314"/>
                <a:gd name="connsiteX33" fmla="*/ 20097 w 3084844"/>
                <a:gd name="connsiteY33" fmla="*/ 567732 h 3788314"/>
                <a:gd name="connsiteX34" fmla="*/ 0 w 3084844"/>
                <a:gd name="connsiteY34" fmla="*/ 321547 h 3788314"/>
                <a:gd name="connsiteX35" fmla="*/ 236136 w 3084844"/>
                <a:gd name="connsiteY35" fmla="*/ 241161 h 3788314"/>
                <a:gd name="connsiteX36" fmla="*/ 658167 w 3084844"/>
                <a:gd name="connsiteY36" fmla="*/ 55266 h 3788314"/>
                <a:gd name="connsiteX37" fmla="*/ 1014884 w 3084844"/>
                <a:gd name="connsiteY37" fmla="*/ 0 h 3788314"/>
                <a:gd name="connsiteX38" fmla="*/ 1502229 w 3084844"/>
                <a:gd name="connsiteY38" fmla="*/ 5024 h 3788314"/>
                <a:gd name="connsiteX39" fmla="*/ 1723292 w 3084844"/>
                <a:gd name="connsiteY39" fmla="*/ 50242 h 3788314"/>
                <a:gd name="connsiteX0" fmla="*/ 1723292 w 3084844"/>
                <a:gd name="connsiteY0" fmla="*/ 50242 h 3788314"/>
                <a:gd name="connsiteX1" fmla="*/ 1683099 w 3084844"/>
                <a:gd name="connsiteY1" fmla="*/ 216040 h 3788314"/>
                <a:gd name="connsiteX2" fmla="*/ 1637881 w 3084844"/>
                <a:gd name="connsiteY2" fmla="*/ 552660 h 3788314"/>
                <a:gd name="connsiteX3" fmla="*/ 1657978 w 3084844"/>
                <a:gd name="connsiteY3" fmla="*/ 798844 h 3788314"/>
                <a:gd name="connsiteX4" fmla="*/ 1728317 w 3084844"/>
                <a:gd name="connsiteY4" fmla="*/ 1100295 h 3788314"/>
                <a:gd name="connsiteX5" fmla="*/ 1768510 w 3084844"/>
                <a:gd name="connsiteY5" fmla="*/ 1256044 h 3788314"/>
                <a:gd name="connsiteX6" fmla="*/ 1879042 w 3084844"/>
                <a:gd name="connsiteY6" fmla="*/ 1537398 h 3788314"/>
                <a:gd name="connsiteX7" fmla="*/ 1999622 w 3084844"/>
                <a:gd name="connsiteY7" fmla="*/ 1728317 h 3788314"/>
                <a:gd name="connsiteX8" fmla="*/ 2255855 w 3084844"/>
                <a:gd name="connsiteY8" fmla="*/ 1964453 h 3788314"/>
                <a:gd name="connsiteX9" fmla="*/ 2502040 w 3084844"/>
                <a:gd name="connsiteY9" fmla="*/ 2185517 h 3788314"/>
                <a:gd name="connsiteX10" fmla="*/ 2763297 w 3084844"/>
                <a:gd name="connsiteY10" fmla="*/ 2497016 h 3788314"/>
                <a:gd name="connsiteX11" fmla="*/ 2883877 w 3084844"/>
                <a:gd name="connsiteY11" fmla="*/ 2713055 h 3788314"/>
                <a:gd name="connsiteX12" fmla="*/ 3004457 w 3084844"/>
                <a:gd name="connsiteY12" fmla="*/ 2969288 h 3788314"/>
                <a:gd name="connsiteX13" fmla="*/ 3064747 w 3084844"/>
                <a:gd name="connsiteY13" fmla="*/ 3265714 h 3788314"/>
                <a:gd name="connsiteX14" fmla="*/ 3084844 w 3084844"/>
                <a:gd name="connsiteY14" fmla="*/ 3557117 h 3788314"/>
                <a:gd name="connsiteX15" fmla="*/ 3014506 w 3084844"/>
                <a:gd name="connsiteY15" fmla="*/ 3702818 h 3788314"/>
                <a:gd name="connsiteX16" fmla="*/ 2828611 w 3084844"/>
                <a:gd name="connsiteY16" fmla="*/ 3768132 h 3788314"/>
                <a:gd name="connsiteX17" fmla="*/ 2687934 w 3084844"/>
                <a:gd name="connsiteY17" fmla="*/ 3788229 h 3788314"/>
                <a:gd name="connsiteX18" fmla="*/ 2481943 w 3084844"/>
                <a:gd name="connsiteY18" fmla="*/ 3763108 h 3788314"/>
                <a:gd name="connsiteX19" fmla="*/ 2321170 w 3084844"/>
                <a:gd name="connsiteY19" fmla="*/ 3667649 h 3788314"/>
                <a:gd name="connsiteX20" fmla="*/ 2115178 w 3084844"/>
                <a:gd name="connsiteY20" fmla="*/ 3481754 h 3788314"/>
                <a:gd name="connsiteX21" fmla="*/ 1863969 w 3084844"/>
                <a:gd name="connsiteY21" fmla="*/ 3245618 h 3788314"/>
                <a:gd name="connsiteX22" fmla="*/ 1703196 w 3084844"/>
                <a:gd name="connsiteY22" fmla="*/ 2974312 h 3788314"/>
                <a:gd name="connsiteX23" fmla="*/ 1582616 w 3084844"/>
                <a:gd name="connsiteY23" fmla="*/ 2728128 h 3788314"/>
                <a:gd name="connsiteX24" fmla="*/ 1371600 w 3084844"/>
                <a:gd name="connsiteY24" fmla="*/ 2441750 h 3788314"/>
                <a:gd name="connsiteX25" fmla="*/ 1331407 w 3084844"/>
                <a:gd name="connsiteY25" fmla="*/ 2426677 h 3788314"/>
                <a:gd name="connsiteX26" fmla="*/ 1296238 w 3084844"/>
                <a:gd name="connsiteY26" fmla="*/ 2411605 h 3788314"/>
                <a:gd name="connsiteX27" fmla="*/ 1080198 w 3084844"/>
                <a:gd name="connsiteY27" fmla="*/ 2240783 h 3788314"/>
                <a:gd name="connsiteX28" fmla="*/ 718457 w 3084844"/>
                <a:gd name="connsiteY28" fmla="*/ 1879042 h 3788314"/>
                <a:gd name="connsiteX29" fmla="*/ 386862 w 3084844"/>
                <a:gd name="connsiteY29" fmla="*/ 1472084 h 3788314"/>
                <a:gd name="connsiteX30" fmla="*/ 226088 w 3084844"/>
                <a:gd name="connsiteY30" fmla="*/ 1185706 h 3788314"/>
                <a:gd name="connsiteX31" fmla="*/ 145701 w 3084844"/>
                <a:gd name="connsiteY31" fmla="*/ 899328 h 3788314"/>
                <a:gd name="connsiteX32" fmla="*/ 140677 w 3084844"/>
                <a:gd name="connsiteY32" fmla="*/ 854110 h 3788314"/>
                <a:gd name="connsiteX33" fmla="*/ 20097 w 3084844"/>
                <a:gd name="connsiteY33" fmla="*/ 567732 h 3788314"/>
                <a:gd name="connsiteX34" fmla="*/ 0 w 3084844"/>
                <a:gd name="connsiteY34" fmla="*/ 321547 h 3788314"/>
                <a:gd name="connsiteX35" fmla="*/ 236136 w 3084844"/>
                <a:gd name="connsiteY35" fmla="*/ 241161 h 3788314"/>
                <a:gd name="connsiteX36" fmla="*/ 658167 w 3084844"/>
                <a:gd name="connsiteY36" fmla="*/ 55266 h 3788314"/>
                <a:gd name="connsiteX37" fmla="*/ 1014884 w 3084844"/>
                <a:gd name="connsiteY37" fmla="*/ 0 h 3788314"/>
                <a:gd name="connsiteX38" fmla="*/ 1502229 w 3084844"/>
                <a:gd name="connsiteY38" fmla="*/ 5024 h 3788314"/>
                <a:gd name="connsiteX39" fmla="*/ 1723292 w 3084844"/>
                <a:gd name="connsiteY39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728317 w 3109965"/>
                <a:gd name="connsiteY4" fmla="*/ 1100295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371600 w 3109965"/>
                <a:gd name="connsiteY24" fmla="*/ 2441750 h 3788314"/>
                <a:gd name="connsiteX25" fmla="*/ 1331407 w 3109965"/>
                <a:gd name="connsiteY25" fmla="*/ 2426677 h 3788314"/>
                <a:gd name="connsiteX26" fmla="*/ 1296238 w 3109965"/>
                <a:gd name="connsiteY26" fmla="*/ 2411605 h 3788314"/>
                <a:gd name="connsiteX27" fmla="*/ 1080198 w 3109965"/>
                <a:gd name="connsiteY27" fmla="*/ 2240783 h 3788314"/>
                <a:gd name="connsiteX28" fmla="*/ 718457 w 3109965"/>
                <a:gd name="connsiteY28" fmla="*/ 1879042 h 3788314"/>
                <a:gd name="connsiteX29" fmla="*/ 386862 w 3109965"/>
                <a:gd name="connsiteY29" fmla="*/ 1472084 h 3788314"/>
                <a:gd name="connsiteX30" fmla="*/ 226088 w 3109965"/>
                <a:gd name="connsiteY30" fmla="*/ 1185706 h 3788314"/>
                <a:gd name="connsiteX31" fmla="*/ 145701 w 3109965"/>
                <a:gd name="connsiteY31" fmla="*/ 899328 h 3788314"/>
                <a:gd name="connsiteX32" fmla="*/ 140677 w 3109965"/>
                <a:gd name="connsiteY32" fmla="*/ 854110 h 3788314"/>
                <a:gd name="connsiteX33" fmla="*/ 20097 w 3109965"/>
                <a:gd name="connsiteY33" fmla="*/ 567732 h 3788314"/>
                <a:gd name="connsiteX34" fmla="*/ 0 w 3109965"/>
                <a:gd name="connsiteY34" fmla="*/ 321547 h 3788314"/>
                <a:gd name="connsiteX35" fmla="*/ 236136 w 3109965"/>
                <a:gd name="connsiteY35" fmla="*/ 241161 h 3788314"/>
                <a:gd name="connsiteX36" fmla="*/ 658167 w 3109965"/>
                <a:gd name="connsiteY36" fmla="*/ 55266 h 3788314"/>
                <a:gd name="connsiteX37" fmla="*/ 1014884 w 3109965"/>
                <a:gd name="connsiteY37" fmla="*/ 0 h 3788314"/>
                <a:gd name="connsiteX38" fmla="*/ 1502229 w 3109965"/>
                <a:gd name="connsiteY38" fmla="*/ 5024 h 3788314"/>
                <a:gd name="connsiteX39" fmla="*/ 1723292 w 3109965"/>
                <a:gd name="connsiteY39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728317 w 3109965"/>
                <a:gd name="connsiteY4" fmla="*/ 1100295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371600 w 3109965"/>
                <a:gd name="connsiteY24" fmla="*/ 2441750 h 3788314"/>
                <a:gd name="connsiteX25" fmla="*/ 1331407 w 3109965"/>
                <a:gd name="connsiteY25" fmla="*/ 2426677 h 3788314"/>
                <a:gd name="connsiteX26" fmla="*/ 1296238 w 3109965"/>
                <a:gd name="connsiteY26" fmla="*/ 2411605 h 3788314"/>
                <a:gd name="connsiteX27" fmla="*/ 1080198 w 3109965"/>
                <a:gd name="connsiteY27" fmla="*/ 2240783 h 3788314"/>
                <a:gd name="connsiteX28" fmla="*/ 718457 w 3109965"/>
                <a:gd name="connsiteY28" fmla="*/ 1879042 h 3788314"/>
                <a:gd name="connsiteX29" fmla="*/ 386862 w 3109965"/>
                <a:gd name="connsiteY29" fmla="*/ 1472084 h 3788314"/>
                <a:gd name="connsiteX30" fmla="*/ 226088 w 3109965"/>
                <a:gd name="connsiteY30" fmla="*/ 1185706 h 3788314"/>
                <a:gd name="connsiteX31" fmla="*/ 145701 w 3109965"/>
                <a:gd name="connsiteY31" fmla="*/ 899328 h 3788314"/>
                <a:gd name="connsiteX32" fmla="*/ 20097 w 3109965"/>
                <a:gd name="connsiteY32" fmla="*/ 567732 h 3788314"/>
                <a:gd name="connsiteX33" fmla="*/ 0 w 3109965"/>
                <a:gd name="connsiteY33" fmla="*/ 321547 h 3788314"/>
                <a:gd name="connsiteX34" fmla="*/ 236136 w 3109965"/>
                <a:gd name="connsiteY34" fmla="*/ 241161 h 3788314"/>
                <a:gd name="connsiteX35" fmla="*/ 658167 w 3109965"/>
                <a:gd name="connsiteY35" fmla="*/ 55266 h 3788314"/>
                <a:gd name="connsiteX36" fmla="*/ 1014884 w 3109965"/>
                <a:gd name="connsiteY36" fmla="*/ 0 h 3788314"/>
                <a:gd name="connsiteX37" fmla="*/ 1502229 w 3109965"/>
                <a:gd name="connsiteY37" fmla="*/ 5024 h 3788314"/>
                <a:gd name="connsiteX38" fmla="*/ 1723292 w 3109965"/>
                <a:gd name="connsiteY38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728317 w 3109965"/>
                <a:gd name="connsiteY4" fmla="*/ 1100295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371600 w 3109965"/>
                <a:gd name="connsiteY24" fmla="*/ 2441750 h 3788314"/>
                <a:gd name="connsiteX25" fmla="*/ 1331407 w 3109965"/>
                <a:gd name="connsiteY25" fmla="*/ 2426677 h 3788314"/>
                <a:gd name="connsiteX26" fmla="*/ 1296238 w 3109965"/>
                <a:gd name="connsiteY26" fmla="*/ 2411605 h 3788314"/>
                <a:gd name="connsiteX27" fmla="*/ 1080198 w 3109965"/>
                <a:gd name="connsiteY27" fmla="*/ 2240783 h 3788314"/>
                <a:gd name="connsiteX28" fmla="*/ 718457 w 3109965"/>
                <a:gd name="connsiteY28" fmla="*/ 1879042 h 3788314"/>
                <a:gd name="connsiteX29" fmla="*/ 386862 w 3109965"/>
                <a:gd name="connsiteY29" fmla="*/ 1472084 h 3788314"/>
                <a:gd name="connsiteX30" fmla="*/ 226088 w 3109965"/>
                <a:gd name="connsiteY30" fmla="*/ 1185706 h 3788314"/>
                <a:gd name="connsiteX31" fmla="*/ 115556 w 3109965"/>
                <a:gd name="connsiteY31" fmla="*/ 919425 h 3788314"/>
                <a:gd name="connsiteX32" fmla="*/ 20097 w 3109965"/>
                <a:gd name="connsiteY32" fmla="*/ 567732 h 3788314"/>
                <a:gd name="connsiteX33" fmla="*/ 0 w 3109965"/>
                <a:gd name="connsiteY33" fmla="*/ 321547 h 3788314"/>
                <a:gd name="connsiteX34" fmla="*/ 236136 w 3109965"/>
                <a:gd name="connsiteY34" fmla="*/ 241161 h 3788314"/>
                <a:gd name="connsiteX35" fmla="*/ 658167 w 3109965"/>
                <a:gd name="connsiteY35" fmla="*/ 55266 h 3788314"/>
                <a:gd name="connsiteX36" fmla="*/ 1014884 w 3109965"/>
                <a:gd name="connsiteY36" fmla="*/ 0 h 3788314"/>
                <a:gd name="connsiteX37" fmla="*/ 1502229 w 3109965"/>
                <a:gd name="connsiteY37" fmla="*/ 5024 h 3788314"/>
                <a:gd name="connsiteX38" fmla="*/ 1723292 w 3109965"/>
                <a:gd name="connsiteY38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728317 w 3109965"/>
                <a:gd name="connsiteY4" fmla="*/ 1100295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371600 w 3109965"/>
                <a:gd name="connsiteY24" fmla="*/ 2441750 h 3788314"/>
                <a:gd name="connsiteX25" fmla="*/ 1331407 w 3109965"/>
                <a:gd name="connsiteY25" fmla="*/ 2426677 h 3788314"/>
                <a:gd name="connsiteX26" fmla="*/ 1296238 w 3109965"/>
                <a:gd name="connsiteY26" fmla="*/ 2411605 h 3788314"/>
                <a:gd name="connsiteX27" fmla="*/ 1080198 w 3109965"/>
                <a:gd name="connsiteY27" fmla="*/ 2240783 h 3788314"/>
                <a:gd name="connsiteX28" fmla="*/ 718457 w 3109965"/>
                <a:gd name="connsiteY28" fmla="*/ 1879042 h 3788314"/>
                <a:gd name="connsiteX29" fmla="*/ 386862 w 3109965"/>
                <a:gd name="connsiteY29" fmla="*/ 1472084 h 3788314"/>
                <a:gd name="connsiteX30" fmla="*/ 226088 w 3109965"/>
                <a:gd name="connsiteY30" fmla="*/ 1185706 h 3788314"/>
                <a:gd name="connsiteX31" fmla="*/ 115556 w 3109965"/>
                <a:gd name="connsiteY31" fmla="*/ 919425 h 3788314"/>
                <a:gd name="connsiteX32" fmla="*/ 20097 w 3109965"/>
                <a:gd name="connsiteY32" fmla="*/ 567732 h 3788314"/>
                <a:gd name="connsiteX33" fmla="*/ 0 w 3109965"/>
                <a:gd name="connsiteY33" fmla="*/ 321547 h 3788314"/>
                <a:gd name="connsiteX34" fmla="*/ 236136 w 3109965"/>
                <a:gd name="connsiteY34" fmla="*/ 241161 h 3788314"/>
                <a:gd name="connsiteX35" fmla="*/ 658167 w 3109965"/>
                <a:gd name="connsiteY35" fmla="*/ 55266 h 3788314"/>
                <a:gd name="connsiteX36" fmla="*/ 1014884 w 3109965"/>
                <a:gd name="connsiteY36" fmla="*/ 0 h 3788314"/>
                <a:gd name="connsiteX37" fmla="*/ 1502229 w 3109965"/>
                <a:gd name="connsiteY37" fmla="*/ 5024 h 3788314"/>
                <a:gd name="connsiteX38" fmla="*/ 1723292 w 3109965"/>
                <a:gd name="connsiteY38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728317 w 3109965"/>
                <a:gd name="connsiteY4" fmla="*/ 1100295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371600 w 3109965"/>
                <a:gd name="connsiteY24" fmla="*/ 2441750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8167 w 3109965"/>
                <a:gd name="connsiteY34" fmla="*/ 55266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723292 w 3109965"/>
                <a:gd name="connsiteY37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728317 w 3109965"/>
                <a:gd name="connsiteY4" fmla="*/ 1100295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8167 w 3109965"/>
                <a:gd name="connsiteY34" fmla="*/ 55266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723292 w 3109965"/>
                <a:gd name="connsiteY37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728317 w 3109965"/>
                <a:gd name="connsiteY4" fmla="*/ 1100295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723292 w 3109965"/>
                <a:gd name="connsiteY37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57978 w 3109965"/>
                <a:gd name="connsiteY3" fmla="*/ 798844 h 3788314"/>
                <a:gd name="connsiteX4" fmla="*/ 1673548 w 3109965"/>
                <a:gd name="connsiteY4" fmla="*/ 1143157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723292 w 3109965"/>
                <a:gd name="connsiteY37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37881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723292 w 3109965"/>
                <a:gd name="connsiteY37" fmla="*/ 50242 h 3788314"/>
                <a:gd name="connsiteX0" fmla="*/ 1723292 w 3109965"/>
                <a:gd name="connsiteY0" fmla="*/ 50242 h 3788314"/>
                <a:gd name="connsiteX1" fmla="*/ 1683099 w 3109965"/>
                <a:gd name="connsiteY1" fmla="*/ 216040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723292 w 3109965"/>
                <a:gd name="connsiteY37" fmla="*/ 50242 h 3788314"/>
                <a:gd name="connsiteX0" fmla="*/ 1723292 w 3109965"/>
                <a:gd name="connsiteY0" fmla="*/ 50242 h 3788314"/>
                <a:gd name="connsiteX1" fmla="*/ 1644999 w 3109965"/>
                <a:gd name="connsiteY1" fmla="*/ 206515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723292 w 3109965"/>
                <a:gd name="connsiteY37" fmla="*/ 50242 h 3788314"/>
                <a:gd name="connsiteX0" fmla="*/ 1635186 w 3109965"/>
                <a:gd name="connsiteY0" fmla="*/ 33573 h 3788314"/>
                <a:gd name="connsiteX1" fmla="*/ 1644999 w 3109965"/>
                <a:gd name="connsiteY1" fmla="*/ 206515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68510 w 3109965"/>
                <a:gd name="connsiteY5" fmla="*/ 1256044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79042 w 3109965"/>
                <a:gd name="connsiteY6" fmla="*/ 1537398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50467 w 3109965"/>
                <a:gd name="connsiteY6" fmla="*/ 1587404 h 3788314"/>
                <a:gd name="connsiteX7" fmla="*/ 1999622 w 3109965"/>
                <a:gd name="connsiteY7" fmla="*/ 1728317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50467 w 3109965"/>
                <a:gd name="connsiteY6" fmla="*/ 1587404 h 3788314"/>
                <a:gd name="connsiteX7" fmla="*/ 1994860 w 3109965"/>
                <a:gd name="connsiteY7" fmla="*/ 1794992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50467 w 3109965"/>
                <a:gd name="connsiteY6" fmla="*/ 1587404 h 3788314"/>
                <a:gd name="connsiteX7" fmla="*/ 1994860 w 3109965"/>
                <a:gd name="connsiteY7" fmla="*/ 1794992 h 3788314"/>
                <a:gd name="connsiteX8" fmla="*/ 2255855 w 3109965"/>
                <a:gd name="connsiteY8" fmla="*/ 1964453 h 3788314"/>
                <a:gd name="connsiteX9" fmla="*/ 2290560 w 3109965"/>
                <a:gd name="connsiteY9" fmla="*/ 2004123 h 3788314"/>
                <a:gd name="connsiteX10" fmla="*/ 2502040 w 3109965"/>
                <a:gd name="connsiteY10" fmla="*/ 2185517 h 3788314"/>
                <a:gd name="connsiteX11" fmla="*/ 2763297 w 3109965"/>
                <a:gd name="connsiteY11" fmla="*/ 2497016 h 3788314"/>
                <a:gd name="connsiteX12" fmla="*/ 2883877 w 3109965"/>
                <a:gd name="connsiteY12" fmla="*/ 2713055 h 3788314"/>
                <a:gd name="connsiteX13" fmla="*/ 3004457 w 3109965"/>
                <a:gd name="connsiteY13" fmla="*/ 2969288 h 3788314"/>
                <a:gd name="connsiteX14" fmla="*/ 3064747 w 3109965"/>
                <a:gd name="connsiteY14" fmla="*/ 3265714 h 3788314"/>
                <a:gd name="connsiteX15" fmla="*/ 3109965 w 3109965"/>
                <a:gd name="connsiteY15" fmla="*/ 3496827 h 3788314"/>
                <a:gd name="connsiteX16" fmla="*/ 3014506 w 3109965"/>
                <a:gd name="connsiteY16" fmla="*/ 3702818 h 3788314"/>
                <a:gd name="connsiteX17" fmla="*/ 2828611 w 3109965"/>
                <a:gd name="connsiteY17" fmla="*/ 3768132 h 3788314"/>
                <a:gd name="connsiteX18" fmla="*/ 2687934 w 3109965"/>
                <a:gd name="connsiteY18" fmla="*/ 3788229 h 3788314"/>
                <a:gd name="connsiteX19" fmla="*/ 2481943 w 3109965"/>
                <a:gd name="connsiteY19" fmla="*/ 3763108 h 3788314"/>
                <a:gd name="connsiteX20" fmla="*/ 2321170 w 3109965"/>
                <a:gd name="connsiteY20" fmla="*/ 3667649 h 3788314"/>
                <a:gd name="connsiteX21" fmla="*/ 2115178 w 3109965"/>
                <a:gd name="connsiteY21" fmla="*/ 3481754 h 3788314"/>
                <a:gd name="connsiteX22" fmla="*/ 1863969 w 3109965"/>
                <a:gd name="connsiteY22" fmla="*/ 3245618 h 3788314"/>
                <a:gd name="connsiteX23" fmla="*/ 1703196 w 3109965"/>
                <a:gd name="connsiteY23" fmla="*/ 2974312 h 3788314"/>
                <a:gd name="connsiteX24" fmla="*/ 1582616 w 3109965"/>
                <a:gd name="connsiteY24" fmla="*/ 2728128 h 3788314"/>
                <a:gd name="connsiteX25" fmla="*/ 1406769 w 3109965"/>
                <a:gd name="connsiteY25" fmla="*/ 2486967 h 3788314"/>
                <a:gd name="connsiteX26" fmla="*/ 1296238 w 3109965"/>
                <a:gd name="connsiteY26" fmla="*/ 2411605 h 3788314"/>
                <a:gd name="connsiteX27" fmla="*/ 1080198 w 3109965"/>
                <a:gd name="connsiteY27" fmla="*/ 2240783 h 3788314"/>
                <a:gd name="connsiteX28" fmla="*/ 718457 w 3109965"/>
                <a:gd name="connsiteY28" fmla="*/ 1879042 h 3788314"/>
                <a:gd name="connsiteX29" fmla="*/ 386862 w 3109965"/>
                <a:gd name="connsiteY29" fmla="*/ 1472084 h 3788314"/>
                <a:gd name="connsiteX30" fmla="*/ 226088 w 3109965"/>
                <a:gd name="connsiteY30" fmla="*/ 1185706 h 3788314"/>
                <a:gd name="connsiteX31" fmla="*/ 115556 w 3109965"/>
                <a:gd name="connsiteY31" fmla="*/ 919425 h 3788314"/>
                <a:gd name="connsiteX32" fmla="*/ 20097 w 3109965"/>
                <a:gd name="connsiteY32" fmla="*/ 567732 h 3788314"/>
                <a:gd name="connsiteX33" fmla="*/ 0 w 3109965"/>
                <a:gd name="connsiteY33" fmla="*/ 321547 h 3788314"/>
                <a:gd name="connsiteX34" fmla="*/ 236136 w 3109965"/>
                <a:gd name="connsiteY34" fmla="*/ 241161 h 3788314"/>
                <a:gd name="connsiteX35" fmla="*/ 651444 w 3109965"/>
                <a:gd name="connsiteY35" fmla="*/ 82161 h 3788314"/>
                <a:gd name="connsiteX36" fmla="*/ 1014884 w 3109965"/>
                <a:gd name="connsiteY36" fmla="*/ 0 h 3788314"/>
                <a:gd name="connsiteX37" fmla="*/ 1502229 w 3109965"/>
                <a:gd name="connsiteY37" fmla="*/ 5024 h 3788314"/>
                <a:gd name="connsiteX38" fmla="*/ 1635186 w 3109965"/>
                <a:gd name="connsiteY38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50467 w 3109965"/>
                <a:gd name="connsiteY6" fmla="*/ 1587404 h 3788314"/>
                <a:gd name="connsiteX7" fmla="*/ 1994860 w 3109965"/>
                <a:gd name="connsiteY7" fmla="*/ 1794992 h 3788314"/>
                <a:gd name="connsiteX8" fmla="*/ 2255855 w 3109965"/>
                <a:gd name="connsiteY8" fmla="*/ 1964453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50467 w 3109965"/>
                <a:gd name="connsiteY6" fmla="*/ 1587404 h 3788314"/>
                <a:gd name="connsiteX7" fmla="*/ 1994860 w 3109965"/>
                <a:gd name="connsiteY7" fmla="*/ 1794992 h 3788314"/>
                <a:gd name="connsiteX8" fmla="*/ 2227280 w 3109965"/>
                <a:gd name="connsiteY8" fmla="*/ 2031128 h 3788314"/>
                <a:gd name="connsiteX9" fmla="*/ 2502040 w 3109965"/>
                <a:gd name="connsiteY9" fmla="*/ 2185517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50467 w 3109965"/>
                <a:gd name="connsiteY6" fmla="*/ 1587404 h 3788314"/>
                <a:gd name="connsiteX7" fmla="*/ 1994860 w 3109965"/>
                <a:gd name="connsiteY7" fmla="*/ 1794992 h 3788314"/>
                <a:gd name="connsiteX8" fmla="*/ 2227280 w 3109965"/>
                <a:gd name="connsiteY8" fmla="*/ 2031128 h 3788314"/>
                <a:gd name="connsiteX9" fmla="*/ 2459178 w 3109965"/>
                <a:gd name="connsiteY9" fmla="*/ 2254573 h 3788314"/>
                <a:gd name="connsiteX10" fmla="*/ 2763297 w 3109965"/>
                <a:gd name="connsiteY10" fmla="*/ 2497016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  <a:gd name="connsiteX0" fmla="*/ 1635186 w 3109965"/>
                <a:gd name="connsiteY0" fmla="*/ 33573 h 3788314"/>
                <a:gd name="connsiteX1" fmla="*/ 1621186 w 3109965"/>
                <a:gd name="connsiteY1" fmla="*/ 213659 h 3788314"/>
                <a:gd name="connsiteX2" fmla="*/ 1606924 w 3109965"/>
                <a:gd name="connsiteY2" fmla="*/ 552660 h 3788314"/>
                <a:gd name="connsiteX3" fmla="*/ 1631785 w 3109965"/>
                <a:gd name="connsiteY3" fmla="*/ 798844 h 3788314"/>
                <a:gd name="connsiteX4" fmla="*/ 1673548 w 3109965"/>
                <a:gd name="connsiteY4" fmla="*/ 1143157 h 3788314"/>
                <a:gd name="connsiteX5" fmla="*/ 1735173 w 3109965"/>
                <a:gd name="connsiteY5" fmla="*/ 1327481 h 3788314"/>
                <a:gd name="connsiteX6" fmla="*/ 1850467 w 3109965"/>
                <a:gd name="connsiteY6" fmla="*/ 1587404 h 3788314"/>
                <a:gd name="connsiteX7" fmla="*/ 1994860 w 3109965"/>
                <a:gd name="connsiteY7" fmla="*/ 1794992 h 3788314"/>
                <a:gd name="connsiteX8" fmla="*/ 2227280 w 3109965"/>
                <a:gd name="connsiteY8" fmla="*/ 2031128 h 3788314"/>
                <a:gd name="connsiteX9" fmla="*/ 2459178 w 3109965"/>
                <a:gd name="connsiteY9" fmla="*/ 2254573 h 3788314"/>
                <a:gd name="connsiteX10" fmla="*/ 2718054 w 3109965"/>
                <a:gd name="connsiteY10" fmla="*/ 2513684 h 3788314"/>
                <a:gd name="connsiteX11" fmla="*/ 2883877 w 3109965"/>
                <a:gd name="connsiteY11" fmla="*/ 2713055 h 3788314"/>
                <a:gd name="connsiteX12" fmla="*/ 3004457 w 3109965"/>
                <a:gd name="connsiteY12" fmla="*/ 2969288 h 3788314"/>
                <a:gd name="connsiteX13" fmla="*/ 3064747 w 3109965"/>
                <a:gd name="connsiteY13" fmla="*/ 3265714 h 3788314"/>
                <a:gd name="connsiteX14" fmla="*/ 3109965 w 3109965"/>
                <a:gd name="connsiteY14" fmla="*/ 3496827 h 3788314"/>
                <a:gd name="connsiteX15" fmla="*/ 3014506 w 3109965"/>
                <a:gd name="connsiteY15" fmla="*/ 3702818 h 3788314"/>
                <a:gd name="connsiteX16" fmla="*/ 2828611 w 3109965"/>
                <a:gd name="connsiteY16" fmla="*/ 3768132 h 3788314"/>
                <a:gd name="connsiteX17" fmla="*/ 2687934 w 3109965"/>
                <a:gd name="connsiteY17" fmla="*/ 3788229 h 3788314"/>
                <a:gd name="connsiteX18" fmla="*/ 2481943 w 3109965"/>
                <a:gd name="connsiteY18" fmla="*/ 3763108 h 3788314"/>
                <a:gd name="connsiteX19" fmla="*/ 2321170 w 3109965"/>
                <a:gd name="connsiteY19" fmla="*/ 3667649 h 3788314"/>
                <a:gd name="connsiteX20" fmla="*/ 2115178 w 3109965"/>
                <a:gd name="connsiteY20" fmla="*/ 3481754 h 3788314"/>
                <a:gd name="connsiteX21" fmla="*/ 1863969 w 3109965"/>
                <a:gd name="connsiteY21" fmla="*/ 3245618 h 3788314"/>
                <a:gd name="connsiteX22" fmla="*/ 1703196 w 3109965"/>
                <a:gd name="connsiteY22" fmla="*/ 2974312 h 3788314"/>
                <a:gd name="connsiteX23" fmla="*/ 1582616 w 3109965"/>
                <a:gd name="connsiteY23" fmla="*/ 2728128 h 3788314"/>
                <a:gd name="connsiteX24" fmla="*/ 1406769 w 3109965"/>
                <a:gd name="connsiteY24" fmla="*/ 2486967 h 3788314"/>
                <a:gd name="connsiteX25" fmla="*/ 1296238 w 3109965"/>
                <a:gd name="connsiteY25" fmla="*/ 2411605 h 3788314"/>
                <a:gd name="connsiteX26" fmla="*/ 1080198 w 3109965"/>
                <a:gd name="connsiteY26" fmla="*/ 2240783 h 3788314"/>
                <a:gd name="connsiteX27" fmla="*/ 718457 w 3109965"/>
                <a:gd name="connsiteY27" fmla="*/ 1879042 h 3788314"/>
                <a:gd name="connsiteX28" fmla="*/ 386862 w 3109965"/>
                <a:gd name="connsiteY28" fmla="*/ 1472084 h 3788314"/>
                <a:gd name="connsiteX29" fmla="*/ 226088 w 3109965"/>
                <a:gd name="connsiteY29" fmla="*/ 1185706 h 3788314"/>
                <a:gd name="connsiteX30" fmla="*/ 115556 w 3109965"/>
                <a:gd name="connsiteY30" fmla="*/ 919425 h 3788314"/>
                <a:gd name="connsiteX31" fmla="*/ 20097 w 3109965"/>
                <a:gd name="connsiteY31" fmla="*/ 567732 h 3788314"/>
                <a:gd name="connsiteX32" fmla="*/ 0 w 3109965"/>
                <a:gd name="connsiteY32" fmla="*/ 321547 h 3788314"/>
                <a:gd name="connsiteX33" fmla="*/ 236136 w 3109965"/>
                <a:gd name="connsiteY33" fmla="*/ 241161 h 3788314"/>
                <a:gd name="connsiteX34" fmla="*/ 651444 w 3109965"/>
                <a:gd name="connsiteY34" fmla="*/ 82161 h 3788314"/>
                <a:gd name="connsiteX35" fmla="*/ 1014884 w 3109965"/>
                <a:gd name="connsiteY35" fmla="*/ 0 h 3788314"/>
                <a:gd name="connsiteX36" fmla="*/ 1502229 w 3109965"/>
                <a:gd name="connsiteY36" fmla="*/ 5024 h 3788314"/>
                <a:gd name="connsiteX37" fmla="*/ 1635186 w 3109965"/>
                <a:gd name="connsiteY37" fmla="*/ 33573 h 3788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09965" h="3788314">
                  <a:moveTo>
                    <a:pt x="1635186" y="33573"/>
                  </a:moveTo>
                  <a:lnTo>
                    <a:pt x="1621186" y="213659"/>
                  </a:lnTo>
                  <a:lnTo>
                    <a:pt x="1606924" y="552660"/>
                  </a:lnTo>
                  <a:lnTo>
                    <a:pt x="1631785" y="798844"/>
                  </a:lnTo>
                  <a:lnTo>
                    <a:pt x="1673548" y="1143157"/>
                  </a:lnTo>
                  <a:lnTo>
                    <a:pt x="1735173" y="1327481"/>
                  </a:lnTo>
                  <a:lnTo>
                    <a:pt x="1850467" y="1587404"/>
                  </a:lnTo>
                  <a:lnTo>
                    <a:pt x="1994860" y="1794992"/>
                  </a:lnTo>
                  <a:lnTo>
                    <a:pt x="2227280" y="2031128"/>
                  </a:lnTo>
                  <a:cubicBezTo>
                    <a:pt x="2311810" y="2096215"/>
                    <a:pt x="2374605" y="2165813"/>
                    <a:pt x="2459178" y="2254573"/>
                  </a:cubicBezTo>
                  <a:lnTo>
                    <a:pt x="2718054" y="2513684"/>
                  </a:lnTo>
                  <a:lnTo>
                    <a:pt x="2883877" y="2713055"/>
                  </a:lnTo>
                  <a:lnTo>
                    <a:pt x="3004457" y="2969288"/>
                  </a:lnTo>
                  <a:lnTo>
                    <a:pt x="3064747" y="3265714"/>
                  </a:lnTo>
                  <a:lnTo>
                    <a:pt x="3109965" y="3496827"/>
                  </a:lnTo>
                  <a:lnTo>
                    <a:pt x="3014506" y="3702818"/>
                  </a:lnTo>
                  <a:lnTo>
                    <a:pt x="2828611" y="3768132"/>
                  </a:lnTo>
                  <a:cubicBezTo>
                    <a:pt x="2775020" y="3766457"/>
                    <a:pt x="2741525" y="3789904"/>
                    <a:pt x="2687934" y="3788229"/>
                  </a:cubicBezTo>
                  <a:lnTo>
                    <a:pt x="2481943" y="3763108"/>
                  </a:lnTo>
                  <a:lnTo>
                    <a:pt x="2321170" y="3667649"/>
                  </a:lnTo>
                  <a:cubicBezTo>
                    <a:pt x="2302748" y="3652576"/>
                    <a:pt x="2191378" y="3552092"/>
                    <a:pt x="2115178" y="3481754"/>
                  </a:cubicBezTo>
                  <a:cubicBezTo>
                    <a:pt x="2038978" y="3411416"/>
                    <a:pt x="1932633" y="3330192"/>
                    <a:pt x="1863969" y="3245618"/>
                  </a:cubicBezTo>
                  <a:lnTo>
                    <a:pt x="1703196" y="2974312"/>
                  </a:lnTo>
                  <a:lnTo>
                    <a:pt x="1582616" y="2728128"/>
                  </a:lnTo>
                  <a:lnTo>
                    <a:pt x="1406769" y="2486967"/>
                  </a:lnTo>
                  <a:cubicBezTo>
                    <a:pt x="1359039" y="2434213"/>
                    <a:pt x="1350667" y="2452636"/>
                    <a:pt x="1296238" y="2411605"/>
                  </a:cubicBezTo>
                  <a:cubicBezTo>
                    <a:pt x="1241810" y="2370574"/>
                    <a:pt x="1152211" y="2297724"/>
                    <a:pt x="1080198" y="2240783"/>
                  </a:cubicBezTo>
                  <a:lnTo>
                    <a:pt x="718457" y="1879042"/>
                  </a:lnTo>
                  <a:lnTo>
                    <a:pt x="386862" y="1472084"/>
                  </a:lnTo>
                  <a:lnTo>
                    <a:pt x="226088" y="1185706"/>
                  </a:lnTo>
                  <a:lnTo>
                    <a:pt x="115556" y="919425"/>
                  </a:lnTo>
                  <a:lnTo>
                    <a:pt x="20097" y="567732"/>
                  </a:lnTo>
                  <a:lnTo>
                    <a:pt x="0" y="321547"/>
                  </a:lnTo>
                  <a:lnTo>
                    <a:pt x="236136" y="241161"/>
                  </a:lnTo>
                  <a:lnTo>
                    <a:pt x="651444" y="82161"/>
                  </a:lnTo>
                  <a:lnTo>
                    <a:pt x="1014884" y="0"/>
                  </a:lnTo>
                  <a:lnTo>
                    <a:pt x="1502229" y="5024"/>
                  </a:lnTo>
                  <a:lnTo>
                    <a:pt x="1635186" y="33573"/>
                  </a:lnTo>
                  <a:close/>
                </a:path>
              </a:pathLst>
            </a:custGeom>
            <a:noFill/>
            <a:ln w="28575">
              <a:solidFill>
                <a:srgbClr val="CC33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6499265C-BB32-488E-8BE2-F2FA17F1033F}"/>
                </a:ext>
              </a:extLst>
            </p:cNvPr>
            <p:cNvSpPr/>
            <p:nvPr/>
          </p:nvSpPr>
          <p:spPr>
            <a:xfrm>
              <a:off x="3886200" y="5918956"/>
              <a:ext cx="2872226" cy="728582"/>
            </a:xfrm>
            <a:custGeom>
              <a:avLst/>
              <a:gdLst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190734 w 2872226"/>
                <a:gd name="connsiteY2" fmla="*/ 5497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628299 w 2872226"/>
                <a:gd name="connsiteY5" fmla="*/ 381468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78537 w 2872226"/>
                <a:gd name="connsiteY30" fmla="*/ 684398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190734 w 2872226"/>
                <a:gd name="connsiteY2" fmla="*/ 5497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78537 w 2872226"/>
                <a:gd name="connsiteY30" fmla="*/ 684398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190734 w 2872226"/>
                <a:gd name="connsiteY2" fmla="*/ 5497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207402 w 2872226"/>
                <a:gd name="connsiteY2" fmla="*/ 511662 h 695617"/>
                <a:gd name="connsiteX3" fmla="*/ 325369 w 2872226"/>
                <a:gd name="connsiteY3" fmla="*/ 471225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34635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03907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597343 w 2872226"/>
                <a:gd name="connsiteY5" fmla="*/ 407662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40496 w 2872226"/>
                <a:gd name="connsiteY6" fmla="*/ 353418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830253 w 2872226"/>
                <a:gd name="connsiteY7" fmla="*/ 280491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4888 w 2872226"/>
                <a:gd name="connsiteY9" fmla="*/ 218783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992937 w 2872226"/>
                <a:gd name="connsiteY10" fmla="*/ 224393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105134 w 2872226"/>
                <a:gd name="connsiteY11" fmla="*/ 263661 h 695617"/>
                <a:gd name="connsiteX12" fmla="*/ 1256599 w 2872226"/>
                <a:gd name="connsiteY12" fmla="*/ 201953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105134 w 2872226"/>
                <a:gd name="connsiteY11" fmla="*/ 263661 h 695617"/>
                <a:gd name="connsiteX12" fmla="*/ 1187543 w 2872226"/>
                <a:gd name="connsiteY12" fmla="*/ 175760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095609 w 2872226"/>
                <a:gd name="connsiteY11" fmla="*/ 251754 h 695617"/>
                <a:gd name="connsiteX12" fmla="*/ 1187543 w 2872226"/>
                <a:gd name="connsiteY12" fmla="*/ 175760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095609 w 2872226"/>
                <a:gd name="connsiteY11" fmla="*/ 251754 h 695617"/>
                <a:gd name="connsiteX12" fmla="*/ 1187543 w 2872226"/>
                <a:gd name="connsiteY12" fmla="*/ 175760 h 695617"/>
                <a:gd name="connsiteX13" fmla="*/ 1385624 w 2872226"/>
                <a:gd name="connsiteY13" fmla="*/ 145855 h 695617"/>
                <a:gd name="connsiteX14" fmla="*/ 1531480 w 2872226"/>
                <a:gd name="connsiteY14" fmla="*/ 50488 h 695617"/>
                <a:gd name="connsiteX15" fmla="*/ 1581968 w 2872226"/>
                <a:gd name="connsiteY15" fmla="*/ 44879 h 695617"/>
                <a:gd name="connsiteX16" fmla="*/ 1660505 w 2872226"/>
                <a:gd name="connsiteY16" fmla="*/ 61708 h 695617"/>
                <a:gd name="connsiteX17" fmla="*/ 1755872 w 2872226"/>
                <a:gd name="connsiteY17" fmla="*/ 84147 h 695617"/>
                <a:gd name="connsiteX18" fmla="*/ 1879288 w 2872226"/>
                <a:gd name="connsiteY18" fmla="*/ 39269 h 695617"/>
                <a:gd name="connsiteX19" fmla="*/ 1980265 w 2872226"/>
                <a:gd name="connsiteY19" fmla="*/ 11220 h 695617"/>
                <a:gd name="connsiteX20" fmla="*/ 2075632 w 2872226"/>
                <a:gd name="connsiteY20" fmla="*/ 0 h 695617"/>
                <a:gd name="connsiteX21" fmla="*/ 2137340 w 2872226"/>
                <a:gd name="connsiteY21" fmla="*/ 50488 h 695617"/>
                <a:gd name="connsiteX22" fmla="*/ 2316854 w 2872226"/>
                <a:gd name="connsiteY22" fmla="*/ 196344 h 695617"/>
                <a:gd name="connsiteX23" fmla="*/ 2417830 w 2872226"/>
                <a:gd name="connsiteY23" fmla="*/ 179514 h 695617"/>
                <a:gd name="connsiteX24" fmla="*/ 2535637 w 2872226"/>
                <a:gd name="connsiteY24" fmla="*/ 263661 h 695617"/>
                <a:gd name="connsiteX25" fmla="*/ 2580515 w 2872226"/>
                <a:gd name="connsiteY25" fmla="*/ 347809 h 695617"/>
                <a:gd name="connsiteX26" fmla="*/ 2597345 w 2872226"/>
                <a:gd name="connsiteY26" fmla="*/ 443176 h 695617"/>
                <a:gd name="connsiteX27" fmla="*/ 2687102 w 2872226"/>
                <a:gd name="connsiteY27" fmla="*/ 488054 h 695617"/>
                <a:gd name="connsiteX28" fmla="*/ 2765639 w 2872226"/>
                <a:gd name="connsiteY28" fmla="*/ 544152 h 695617"/>
                <a:gd name="connsiteX29" fmla="*/ 2872226 w 2872226"/>
                <a:gd name="connsiteY29" fmla="*/ 695617 h 695617"/>
                <a:gd name="connsiteX30" fmla="*/ 9481 w 2872226"/>
                <a:gd name="connsiteY30" fmla="*/ 686779 h 695617"/>
                <a:gd name="connsiteX0" fmla="*/ 0 w 2872226"/>
                <a:gd name="connsiteY0" fmla="*/ 690007 h 695617"/>
                <a:gd name="connsiteX1" fmla="*/ 120347 w 2872226"/>
                <a:gd name="connsiteY1" fmla="*/ 589031 h 695617"/>
                <a:gd name="connsiteX2" fmla="*/ 207402 w 2872226"/>
                <a:gd name="connsiteY2" fmla="*/ 511662 h 695617"/>
                <a:gd name="connsiteX3" fmla="*/ 342038 w 2872226"/>
                <a:gd name="connsiteY3" fmla="*/ 445031 h 695617"/>
                <a:gd name="connsiteX4" fmla="*/ 460005 w 2872226"/>
                <a:gd name="connsiteY4" fmla="*/ 434863 h 695617"/>
                <a:gd name="connsiteX5" fmla="*/ 614012 w 2872226"/>
                <a:gd name="connsiteY5" fmla="*/ 419569 h 695617"/>
                <a:gd name="connsiteX6" fmla="*/ 700015 w 2872226"/>
                <a:gd name="connsiteY6" fmla="*/ 336749 h 695617"/>
                <a:gd name="connsiteX7" fmla="*/ 782628 w 2872226"/>
                <a:gd name="connsiteY7" fmla="*/ 259060 h 695617"/>
                <a:gd name="connsiteX8" fmla="*/ 891961 w 2872226"/>
                <a:gd name="connsiteY8" fmla="*/ 241222 h 695617"/>
                <a:gd name="connsiteX9" fmla="*/ 962507 w 2872226"/>
                <a:gd name="connsiteY9" fmla="*/ 244977 h 695617"/>
                <a:gd name="connsiteX10" fmla="*/ 1009606 w 2872226"/>
                <a:gd name="connsiteY10" fmla="*/ 255349 h 695617"/>
                <a:gd name="connsiteX11" fmla="*/ 1095609 w 2872226"/>
                <a:gd name="connsiteY11" fmla="*/ 251754 h 695617"/>
                <a:gd name="connsiteX12" fmla="*/ 1145673 w 2872226"/>
                <a:gd name="connsiteY12" fmla="*/ 221880 h 695617"/>
                <a:gd name="connsiteX13" fmla="*/ 1187543 w 2872226"/>
                <a:gd name="connsiteY13" fmla="*/ 175760 h 695617"/>
                <a:gd name="connsiteX14" fmla="*/ 1385624 w 2872226"/>
                <a:gd name="connsiteY14" fmla="*/ 145855 h 695617"/>
                <a:gd name="connsiteX15" fmla="*/ 1531480 w 2872226"/>
                <a:gd name="connsiteY15" fmla="*/ 50488 h 695617"/>
                <a:gd name="connsiteX16" fmla="*/ 1581968 w 2872226"/>
                <a:gd name="connsiteY16" fmla="*/ 44879 h 695617"/>
                <a:gd name="connsiteX17" fmla="*/ 1660505 w 2872226"/>
                <a:gd name="connsiteY17" fmla="*/ 61708 h 695617"/>
                <a:gd name="connsiteX18" fmla="*/ 1755872 w 2872226"/>
                <a:gd name="connsiteY18" fmla="*/ 84147 h 695617"/>
                <a:gd name="connsiteX19" fmla="*/ 1879288 w 2872226"/>
                <a:gd name="connsiteY19" fmla="*/ 39269 h 695617"/>
                <a:gd name="connsiteX20" fmla="*/ 1980265 w 2872226"/>
                <a:gd name="connsiteY20" fmla="*/ 11220 h 695617"/>
                <a:gd name="connsiteX21" fmla="*/ 2075632 w 2872226"/>
                <a:gd name="connsiteY21" fmla="*/ 0 h 695617"/>
                <a:gd name="connsiteX22" fmla="*/ 2137340 w 2872226"/>
                <a:gd name="connsiteY22" fmla="*/ 50488 h 695617"/>
                <a:gd name="connsiteX23" fmla="*/ 2316854 w 2872226"/>
                <a:gd name="connsiteY23" fmla="*/ 196344 h 695617"/>
                <a:gd name="connsiteX24" fmla="*/ 2417830 w 2872226"/>
                <a:gd name="connsiteY24" fmla="*/ 179514 h 695617"/>
                <a:gd name="connsiteX25" fmla="*/ 2535637 w 2872226"/>
                <a:gd name="connsiteY25" fmla="*/ 263661 h 695617"/>
                <a:gd name="connsiteX26" fmla="*/ 2580515 w 2872226"/>
                <a:gd name="connsiteY26" fmla="*/ 347809 h 695617"/>
                <a:gd name="connsiteX27" fmla="*/ 2597345 w 2872226"/>
                <a:gd name="connsiteY27" fmla="*/ 443176 h 695617"/>
                <a:gd name="connsiteX28" fmla="*/ 2687102 w 2872226"/>
                <a:gd name="connsiteY28" fmla="*/ 488054 h 695617"/>
                <a:gd name="connsiteX29" fmla="*/ 2765639 w 2872226"/>
                <a:gd name="connsiteY29" fmla="*/ 544152 h 695617"/>
                <a:gd name="connsiteX30" fmla="*/ 2872226 w 2872226"/>
                <a:gd name="connsiteY30" fmla="*/ 695617 h 695617"/>
                <a:gd name="connsiteX31" fmla="*/ 9481 w 2872226"/>
                <a:gd name="connsiteY31" fmla="*/ 686779 h 695617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45673 w 2872226"/>
                <a:gd name="connsiteY12" fmla="*/ 235744 h 709481"/>
                <a:gd name="connsiteX13" fmla="*/ 1187543 w 2872226"/>
                <a:gd name="connsiteY13" fmla="*/ 189624 h 709481"/>
                <a:gd name="connsiteX14" fmla="*/ 1385624 w 2872226"/>
                <a:gd name="connsiteY14" fmla="*/ 159719 h 709481"/>
                <a:gd name="connsiteX15" fmla="*/ 1362367 w 2872226"/>
                <a:gd name="connsiteY15" fmla="*/ 0 h 709481"/>
                <a:gd name="connsiteX16" fmla="*/ 1531480 w 2872226"/>
                <a:gd name="connsiteY16" fmla="*/ 64352 h 709481"/>
                <a:gd name="connsiteX17" fmla="*/ 1581968 w 2872226"/>
                <a:gd name="connsiteY17" fmla="*/ 58743 h 709481"/>
                <a:gd name="connsiteX18" fmla="*/ 1660505 w 2872226"/>
                <a:gd name="connsiteY18" fmla="*/ 75572 h 709481"/>
                <a:gd name="connsiteX19" fmla="*/ 1755872 w 2872226"/>
                <a:gd name="connsiteY19" fmla="*/ 98011 h 709481"/>
                <a:gd name="connsiteX20" fmla="*/ 1879288 w 2872226"/>
                <a:gd name="connsiteY20" fmla="*/ 53133 h 709481"/>
                <a:gd name="connsiteX21" fmla="*/ 1980265 w 2872226"/>
                <a:gd name="connsiteY21" fmla="*/ 25084 h 709481"/>
                <a:gd name="connsiteX22" fmla="*/ 2075632 w 2872226"/>
                <a:gd name="connsiteY22" fmla="*/ 13864 h 709481"/>
                <a:gd name="connsiteX23" fmla="*/ 2137340 w 2872226"/>
                <a:gd name="connsiteY23" fmla="*/ 64352 h 709481"/>
                <a:gd name="connsiteX24" fmla="*/ 2316854 w 2872226"/>
                <a:gd name="connsiteY24" fmla="*/ 210208 h 709481"/>
                <a:gd name="connsiteX25" fmla="*/ 2417830 w 2872226"/>
                <a:gd name="connsiteY25" fmla="*/ 193378 h 709481"/>
                <a:gd name="connsiteX26" fmla="*/ 2535637 w 2872226"/>
                <a:gd name="connsiteY26" fmla="*/ 277525 h 709481"/>
                <a:gd name="connsiteX27" fmla="*/ 2580515 w 2872226"/>
                <a:gd name="connsiteY27" fmla="*/ 361673 h 709481"/>
                <a:gd name="connsiteX28" fmla="*/ 2597345 w 2872226"/>
                <a:gd name="connsiteY28" fmla="*/ 457040 h 709481"/>
                <a:gd name="connsiteX29" fmla="*/ 2687102 w 2872226"/>
                <a:gd name="connsiteY29" fmla="*/ 501918 h 709481"/>
                <a:gd name="connsiteX30" fmla="*/ 2765639 w 2872226"/>
                <a:gd name="connsiteY30" fmla="*/ 558016 h 709481"/>
                <a:gd name="connsiteX31" fmla="*/ 2872226 w 2872226"/>
                <a:gd name="connsiteY31" fmla="*/ 709481 h 709481"/>
                <a:gd name="connsiteX32" fmla="*/ 9481 w 2872226"/>
                <a:gd name="connsiteY32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45673 w 2872226"/>
                <a:gd name="connsiteY12" fmla="*/ 235744 h 709481"/>
                <a:gd name="connsiteX13" fmla="*/ 1187543 w 2872226"/>
                <a:gd name="connsiteY13" fmla="*/ 189624 h 709481"/>
                <a:gd name="connsiteX14" fmla="*/ 1259418 w 2872226"/>
                <a:gd name="connsiteY14" fmla="*/ 31132 h 709481"/>
                <a:gd name="connsiteX15" fmla="*/ 1362367 w 2872226"/>
                <a:gd name="connsiteY15" fmla="*/ 0 h 709481"/>
                <a:gd name="connsiteX16" fmla="*/ 1531480 w 2872226"/>
                <a:gd name="connsiteY16" fmla="*/ 64352 h 709481"/>
                <a:gd name="connsiteX17" fmla="*/ 1581968 w 2872226"/>
                <a:gd name="connsiteY17" fmla="*/ 58743 h 709481"/>
                <a:gd name="connsiteX18" fmla="*/ 1660505 w 2872226"/>
                <a:gd name="connsiteY18" fmla="*/ 75572 h 709481"/>
                <a:gd name="connsiteX19" fmla="*/ 1755872 w 2872226"/>
                <a:gd name="connsiteY19" fmla="*/ 98011 h 709481"/>
                <a:gd name="connsiteX20" fmla="*/ 1879288 w 2872226"/>
                <a:gd name="connsiteY20" fmla="*/ 53133 h 709481"/>
                <a:gd name="connsiteX21" fmla="*/ 1980265 w 2872226"/>
                <a:gd name="connsiteY21" fmla="*/ 25084 h 709481"/>
                <a:gd name="connsiteX22" fmla="*/ 2075632 w 2872226"/>
                <a:gd name="connsiteY22" fmla="*/ 13864 h 709481"/>
                <a:gd name="connsiteX23" fmla="*/ 2137340 w 2872226"/>
                <a:gd name="connsiteY23" fmla="*/ 64352 h 709481"/>
                <a:gd name="connsiteX24" fmla="*/ 2316854 w 2872226"/>
                <a:gd name="connsiteY24" fmla="*/ 210208 h 709481"/>
                <a:gd name="connsiteX25" fmla="*/ 2417830 w 2872226"/>
                <a:gd name="connsiteY25" fmla="*/ 193378 h 709481"/>
                <a:gd name="connsiteX26" fmla="*/ 2535637 w 2872226"/>
                <a:gd name="connsiteY26" fmla="*/ 277525 h 709481"/>
                <a:gd name="connsiteX27" fmla="*/ 2580515 w 2872226"/>
                <a:gd name="connsiteY27" fmla="*/ 361673 h 709481"/>
                <a:gd name="connsiteX28" fmla="*/ 2597345 w 2872226"/>
                <a:gd name="connsiteY28" fmla="*/ 457040 h 709481"/>
                <a:gd name="connsiteX29" fmla="*/ 2687102 w 2872226"/>
                <a:gd name="connsiteY29" fmla="*/ 501918 h 709481"/>
                <a:gd name="connsiteX30" fmla="*/ 2765639 w 2872226"/>
                <a:gd name="connsiteY30" fmla="*/ 558016 h 709481"/>
                <a:gd name="connsiteX31" fmla="*/ 2872226 w 2872226"/>
                <a:gd name="connsiteY31" fmla="*/ 709481 h 709481"/>
                <a:gd name="connsiteX32" fmla="*/ 9481 w 2872226"/>
                <a:gd name="connsiteY32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87543 w 2872226"/>
                <a:gd name="connsiteY12" fmla="*/ 189624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31480 w 2872226"/>
                <a:gd name="connsiteY15" fmla="*/ 64352 h 709481"/>
                <a:gd name="connsiteX16" fmla="*/ 1581968 w 2872226"/>
                <a:gd name="connsiteY16" fmla="*/ 58743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78018 w 2872226"/>
                <a:gd name="connsiteY12" fmla="*/ 182480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31480 w 2872226"/>
                <a:gd name="connsiteY15" fmla="*/ 64352 h 709481"/>
                <a:gd name="connsiteX16" fmla="*/ 1581968 w 2872226"/>
                <a:gd name="connsiteY16" fmla="*/ 58743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78018 w 2872226"/>
                <a:gd name="connsiteY12" fmla="*/ 182480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26717 w 2872226"/>
                <a:gd name="connsiteY15" fmla="*/ 9583 h 709481"/>
                <a:gd name="connsiteX16" fmla="*/ 1581968 w 2872226"/>
                <a:gd name="connsiteY16" fmla="*/ 58743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03871 h 709481"/>
                <a:gd name="connsiteX1" fmla="*/ 120347 w 2872226"/>
                <a:gd name="connsiteY1" fmla="*/ 602895 h 709481"/>
                <a:gd name="connsiteX2" fmla="*/ 207402 w 2872226"/>
                <a:gd name="connsiteY2" fmla="*/ 525526 h 709481"/>
                <a:gd name="connsiteX3" fmla="*/ 342038 w 2872226"/>
                <a:gd name="connsiteY3" fmla="*/ 458895 h 709481"/>
                <a:gd name="connsiteX4" fmla="*/ 460005 w 2872226"/>
                <a:gd name="connsiteY4" fmla="*/ 448727 h 709481"/>
                <a:gd name="connsiteX5" fmla="*/ 614012 w 2872226"/>
                <a:gd name="connsiteY5" fmla="*/ 433433 h 709481"/>
                <a:gd name="connsiteX6" fmla="*/ 700015 w 2872226"/>
                <a:gd name="connsiteY6" fmla="*/ 350613 h 709481"/>
                <a:gd name="connsiteX7" fmla="*/ 782628 w 2872226"/>
                <a:gd name="connsiteY7" fmla="*/ 272924 h 709481"/>
                <a:gd name="connsiteX8" fmla="*/ 891961 w 2872226"/>
                <a:gd name="connsiteY8" fmla="*/ 255086 h 709481"/>
                <a:gd name="connsiteX9" fmla="*/ 962507 w 2872226"/>
                <a:gd name="connsiteY9" fmla="*/ 258841 h 709481"/>
                <a:gd name="connsiteX10" fmla="*/ 1009606 w 2872226"/>
                <a:gd name="connsiteY10" fmla="*/ 269213 h 709481"/>
                <a:gd name="connsiteX11" fmla="*/ 1095609 w 2872226"/>
                <a:gd name="connsiteY11" fmla="*/ 265618 h 709481"/>
                <a:gd name="connsiteX12" fmla="*/ 1178018 w 2872226"/>
                <a:gd name="connsiteY12" fmla="*/ 182480 h 709481"/>
                <a:gd name="connsiteX13" fmla="*/ 1259418 w 2872226"/>
                <a:gd name="connsiteY13" fmla="*/ 31132 h 709481"/>
                <a:gd name="connsiteX14" fmla="*/ 1362367 w 2872226"/>
                <a:gd name="connsiteY14" fmla="*/ 0 h 709481"/>
                <a:gd name="connsiteX15" fmla="*/ 1526717 w 2872226"/>
                <a:gd name="connsiteY15" fmla="*/ 9583 h 709481"/>
                <a:gd name="connsiteX16" fmla="*/ 1591493 w 2872226"/>
                <a:gd name="connsiteY16" fmla="*/ 23025 h 709481"/>
                <a:gd name="connsiteX17" fmla="*/ 1660505 w 2872226"/>
                <a:gd name="connsiteY17" fmla="*/ 75572 h 709481"/>
                <a:gd name="connsiteX18" fmla="*/ 1755872 w 2872226"/>
                <a:gd name="connsiteY18" fmla="*/ 98011 h 709481"/>
                <a:gd name="connsiteX19" fmla="*/ 1879288 w 2872226"/>
                <a:gd name="connsiteY19" fmla="*/ 53133 h 709481"/>
                <a:gd name="connsiteX20" fmla="*/ 1980265 w 2872226"/>
                <a:gd name="connsiteY20" fmla="*/ 25084 h 709481"/>
                <a:gd name="connsiteX21" fmla="*/ 2075632 w 2872226"/>
                <a:gd name="connsiteY21" fmla="*/ 13864 h 709481"/>
                <a:gd name="connsiteX22" fmla="*/ 2137340 w 2872226"/>
                <a:gd name="connsiteY22" fmla="*/ 64352 h 709481"/>
                <a:gd name="connsiteX23" fmla="*/ 2316854 w 2872226"/>
                <a:gd name="connsiteY23" fmla="*/ 210208 h 709481"/>
                <a:gd name="connsiteX24" fmla="*/ 2417830 w 2872226"/>
                <a:gd name="connsiteY24" fmla="*/ 193378 h 709481"/>
                <a:gd name="connsiteX25" fmla="*/ 2535637 w 2872226"/>
                <a:gd name="connsiteY25" fmla="*/ 277525 h 709481"/>
                <a:gd name="connsiteX26" fmla="*/ 2580515 w 2872226"/>
                <a:gd name="connsiteY26" fmla="*/ 361673 h 709481"/>
                <a:gd name="connsiteX27" fmla="*/ 2597345 w 2872226"/>
                <a:gd name="connsiteY27" fmla="*/ 457040 h 709481"/>
                <a:gd name="connsiteX28" fmla="*/ 2687102 w 2872226"/>
                <a:gd name="connsiteY28" fmla="*/ 501918 h 709481"/>
                <a:gd name="connsiteX29" fmla="*/ 2765639 w 2872226"/>
                <a:gd name="connsiteY29" fmla="*/ 558016 h 709481"/>
                <a:gd name="connsiteX30" fmla="*/ 2872226 w 2872226"/>
                <a:gd name="connsiteY30" fmla="*/ 709481 h 709481"/>
                <a:gd name="connsiteX31" fmla="*/ 9481 w 2872226"/>
                <a:gd name="connsiteY31" fmla="*/ 700643 h 709481"/>
                <a:gd name="connsiteX0" fmla="*/ 0 w 2872226"/>
                <a:gd name="connsiteY0" fmla="*/ 722943 h 728553"/>
                <a:gd name="connsiteX1" fmla="*/ 120347 w 2872226"/>
                <a:gd name="connsiteY1" fmla="*/ 621967 h 728553"/>
                <a:gd name="connsiteX2" fmla="*/ 207402 w 2872226"/>
                <a:gd name="connsiteY2" fmla="*/ 544598 h 728553"/>
                <a:gd name="connsiteX3" fmla="*/ 342038 w 2872226"/>
                <a:gd name="connsiteY3" fmla="*/ 477967 h 728553"/>
                <a:gd name="connsiteX4" fmla="*/ 460005 w 2872226"/>
                <a:gd name="connsiteY4" fmla="*/ 467799 h 728553"/>
                <a:gd name="connsiteX5" fmla="*/ 614012 w 2872226"/>
                <a:gd name="connsiteY5" fmla="*/ 452505 h 728553"/>
                <a:gd name="connsiteX6" fmla="*/ 700015 w 2872226"/>
                <a:gd name="connsiteY6" fmla="*/ 369685 h 728553"/>
                <a:gd name="connsiteX7" fmla="*/ 782628 w 2872226"/>
                <a:gd name="connsiteY7" fmla="*/ 291996 h 728553"/>
                <a:gd name="connsiteX8" fmla="*/ 891961 w 2872226"/>
                <a:gd name="connsiteY8" fmla="*/ 274158 h 728553"/>
                <a:gd name="connsiteX9" fmla="*/ 962507 w 2872226"/>
                <a:gd name="connsiteY9" fmla="*/ 277913 h 728553"/>
                <a:gd name="connsiteX10" fmla="*/ 1009606 w 2872226"/>
                <a:gd name="connsiteY10" fmla="*/ 288285 h 728553"/>
                <a:gd name="connsiteX11" fmla="*/ 1095609 w 2872226"/>
                <a:gd name="connsiteY11" fmla="*/ 284690 h 728553"/>
                <a:gd name="connsiteX12" fmla="*/ 1178018 w 2872226"/>
                <a:gd name="connsiteY12" fmla="*/ 201552 h 728553"/>
                <a:gd name="connsiteX13" fmla="*/ 1259418 w 2872226"/>
                <a:gd name="connsiteY13" fmla="*/ 50204 h 728553"/>
                <a:gd name="connsiteX14" fmla="*/ 1362367 w 2872226"/>
                <a:gd name="connsiteY14" fmla="*/ 19072 h 728553"/>
                <a:gd name="connsiteX15" fmla="*/ 1455236 w 2872226"/>
                <a:gd name="connsiteY15" fmla="*/ 22 h 728553"/>
                <a:gd name="connsiteX16" fmla="*/ 1526717 w 2872226"/>
                <a:gd name="connsiteY16" fmla="*/ 28655 h 728553"/>
                <a:gd name="connsiteX17" fmla="*/ 1591493 w 2872226"/>
                <a:gd name="connsiteY17" fmla="*/ 42097 h 728553"/>
                <a:gd name="connsiteX18" fmla="*/ 1660505 w 2872226"/>
                <a:gd name="connsiteY18" fmla="*/ 94644 h 728553"/>
                <a:gd name="connsiteX19" fmla="*/ 1755872 w 2872226"/>
                <a:gd name="connsiteY19" fmla="*/ 117083 h 728553"/>
                <a:gd name="connsiteX20" fmla="*/ 1879288 w 2872226"/>
                <a:gd name="connsiteY20" fmla="*/ 72205 h 728553"/>
                <a:gd name="connsiteX21" fmla="*/ 1980265 w 2872226"/>
                <a:gd name="connsiteY21" fmla="*/ 44156 h 728553"/>
                <a:gd name="connsiteX22" fmla="*/ 2075632 w 2872226"/>
                <a:gd name="connsiteY22" fmla="*/ 32936 h 728553"/>
                <a:gd name="connsiteX23" fmla="*/ 2137340 w 2872226"/>
                <a:gd name="connsiteY23" fmla="*/ 83424 h 728553"/>
                <a:gd name="connsiteX24" fmla="*/ 2316854 w 2872226"/>
                <a:gd name="connsiteY24" fmla="*/ 229280 h 728553"/>
                <a:gd name="connsiteX25" fmla="*/ 2417830 w 2872226"/>
                <a:gd name="connsiteY25" fmla="*/ 212450 h 728553"/>
                <a:gd name="connsiteX26" fmla="*/ 2535637 w 2872226"/>
                <a:gd name="connsiteY26" fmla="*/ 296597 h 728553"/>
                <a:gd name="connsiteX27" fmla="*/ 2580515 w 2872226"/>
                <a:gd name="connsiteY27" fmla="*/ 380745 h 728553"/>
                <a:gd name="connsiteX28" fmla="*/ 2597345 w 2872226"/>
                <a:gd name="connsiteY28" fmla="*/ 476112 h 728553"/>
                <a:gd name="connsiteX29" fmla="*/ 2687102 w 2872226"/>
                <a:gd name="connsiteY29" fmla="*/ 520990 h 728553"/>
                <a:gd name="connsiteX30" fmla="*/ 2765639 w 2872226"/>
                <a:gd name="connsiteY30" fmla="*/ 577088 h 728553"/>
                <a:gd name="connsiteX31" fmla="*/ 2872226 w 2872226"/>
                <a:gd name="connsiteY31" fmla="*/ 728553 h 728553"/>
                <a:gd name="connsiteX32" fmla="*/ 9481 w 2872226"/>
                <a:gd name="connsiteY32" fmla="*/ 719715 h 728553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59418 w 2872226"/>
                <a:gd name="connsiteY13" fmla="*/ 50233 h 728582"/>
                <a:gd name="connsiteX14" fmla="*/ 1340936 w 2872226"/>
                <a:gd name="connsiteY14" fmla="*/ 7195 h 728582"/>
                <a:gd name="connsiteX15" fmla="*/ 1455236 w 2872226"/>
                <a:gd name="connsiteY15" fmla="*/ 51 h 728582"/>
                <a:gd name="connsiteX16" fmla="*/ 1526717 w 2872226"/>
                <a:gd name="connsiteY16" fmla="*/ 28684 h 728582"/>
                <a:gd name="connsiteX17" fmla="*/ 1591493 w 2872226"/>
                <a:gd name="connsiteY17" fmla="*/ 42126 h 728582"/>
                <a:gd name="connsiteX18" fmla="*/ 1660505 w 2872226"/>
                <a:gd name="connsiteY18" fmla="*/ 94673 h 728582"/>
                <a:gd name="connsiteX19" fmla="*/ 1755872 w 2872226"/>
                <a:gd name="connsiteY19" fmla="*/ 117112 h 728582"/>
                <a:gd name="connsiteX20" fmla="*/ 1879288 w 2872226"/>
                <a:gd name="connsiteY20" fmla="*/ 72234 h 728582"/>
                <a:gd name="connsiteX21" fmla="*/ 1980265 w 2872226"/>
                <a:gd name="connsiteY21" fmla="*/ 44185 h 728582"/>
                <a:gd name="connsiteX22" fmla="*/ 2075632 w 2872226"/>
                <a:gd name="connsiteY22" fmla="*/ 32965 h 728582"/>
                <a:gd name="connsiteX23" fmla="*/ 2137340 w 2872226"/>
                <a:gd name="connsiteY23" fmla="*/ 83453 h 728582"/>
                <a:gd name="connsiteX24" fmla="*/ 2316854 w 2872226"/>
                <a:gd name="connsiteY24" fmla="*/ 229309 h 728582"/>
                <a:gd name="connsiteX25" fmla="*/ 2417830 w 2872226"/>
                <a:gd name="connsiteY25" fmla="*/ 212479 h 728582"/>
                <a:gd name="connsiteX26" fmla="*/ 2535637 w 2872226"/>
                <a:gd name="connsiteY26" fmla="*/ 296626 h 728582"/>
                <a:gd name="connsiteX27" fmla="*/ 2580515 w 2872226"/>
                <a:gd name="connsiteY27" fmla="*/ 380774 h 728582"/>
                <a:gd name="connsiteX28" fmla="*/ 2597345 w 2872226"/>
                <a:gd name="connsiteY28" fmla="*/ 476141 h 728582"/>
                <a:gd name="connsiteX29" fmla="*/ 2687102 w 2872226"/>
                <a:gd name="connsiteY29" fmla="*/ 521019 h 728582"/>
                <a:gd name="connsiteX30" fmla="*/ 2765639 w 2872226"/>
                <a:gd name="connsiteY30" fmla="*/ 577117 h 728582"/>
                <a:gd name="connsiteX31" fmla="*/ 2872226 w 2872226"/>
                <a:gd name="connsiteY31" fmla="*/ 728582 h 728582"/>
                <a:gd name="connsiteX32" fmla="*/ 9481 w 2872226"/>
                <a:gd name="connsiteY32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26717 w 2872226"/>
                <a:gd name="connsiteY17" fmla="*/ 28684 h 728582"/>
                <a:gd name="connsiteX18" fmla="*/ 1591493 w 2872226"/>
                <a:gd name="connsiteY18" fmla="*/ 42126 h 728582"/>
                <a:gd name="connsiteX19" fmla="*/ 1660505 w 2872226"/>
                <a:gd name="connsiteY19" fmla="*/ 94673 h 728582"/>
                <a:gd name="connsiteX20" fmla="*/ 1755872 w 2872226"/>
                <a:gd name="connsiteY20" fmla="*/ 117112 h 728582"/>
                <a:gd name="connsiteX21" fmla="*/ 1879288 w 2872226"/>
                <a:gd name="connsiteY21" fmla="*/ 72234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0505 w 2872226"/>
                <a:gd name="connsiteY19" fmla="*/ 94673 h 728582"/>
                <a:gd name="connsiteX20" fmla="*/ 1755872 w 2872226"/>
                <a:gd name="connsiteY20" fmla="*/ 117112 h 728582"/>
                <a:gd name="connsiteX21" fmla="*/ 1879288 w 2872226"/>
                <a:gd name="connsiteY21" fmla="*/ 72234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660505 w 2872226"/>
                <a:gd name="connsiteY20" fmla="*/ 94673 h 728582"/>
                <a:gd name="connsiteX21" fmla="*/ 1755872 w 2872226"/>
                <a:gd name="connsiteY21" fmla="*/ 117112 h 728582"/>
                <a:gd name="connsiteX22" fmla="*/ 1879288 w 2872226"/>
                <a:gd name="connsiteY22" fmla="*/ 72234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755872 w 2872226"/>
                <a:gd name="connsiteY21" fmla="*/ 117112 h 728582"/>
                <a:gd name="connsiteX22" fmla="*/ 1879288 w 2872226"/>
                <a:gd name="connsiteY22" fmla="*/ 72234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813022 w 2872226"/>
                <a:gd name="connsiteY21" fmla="*/ 62343 h 728582"/>
                <a:gd name="connsiteX22" fmla="*/ 1879288 w 2872226"/>
                <a:gd name="connsiteY22" fmla="*/ 72234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813022 w 2872226"/>
                <a:gd name="connsiteY21" fmla="*/ 62343 h 728582"/>
                <a:gd name="connsiteX22" fmla="*/ 1893575 w 2872226"/>
                <a:gd name="connsiteY22" fmla="*/ 19846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724799 w 2872226"/>
                <a:gd name="connsiteY20" fmla="*/ 80385 h 728582"/>
                <a:gd name="connsiteX21" fmla="*/ 1813022 w 2872226"/>
                <a:gd name="connsiteY21" fmla="*/ 45674 h 728582"/>
                <a:gd name="connsiteX22" fmla="*/ 1893575 w 2872226"/>
                <a:gd name="connsiteY22" fmla="*/ 19846 h 728582"/>
                <a:gd name="connsiteX23" fmla="*/ 1980265 w 2872226"/>
                <a:gd name="connsiteY23" fmla="*/ 44185 h 728582"/>
                <a:gd name="connsiteX24" fmla="*/ 2075632 w 2872226"/>
                <a:gd name="connsiteY24" fmla="*/ 32965 h 728582"/>
                <a:gd name="connsiteX25" fmla="*/ 2137340 w 2872226"/>
                <a:gd name="connsiteY25" fmla="*/ 83453 h 728582"/>
                <a:gd name="connsiteX26" fmla="*/ 2316854 w 2872226"/>
                <a:gd name="connsiteY26" fmla="*/ 229309 h 728582"/>
                <a:gd name="connsiteX27" fmla="*/ 2417830 w 2872226"/>
                <a:gd name="connsiteY27" fmla="*/ 212479 h 728582"/>
                <a:gd name="connsiteX28" fmla="*/ 2535637 w 2872226"/>
                <a:gd name="connsiteY28" fmla="*/ 296626 h 728582"/>
                <a:gd name="connsiteX29" fmla="*/ 2580515 w 2872226"/>
                <a:gd name="connsiteY29" fmla="*/ 380774 h 728582"/>
                <a:gd name="connsiteX30" fmla="*/ 2597345 w 2872226"/>
                <a:gd name="connsiteY30" fmla="*/ 476141 h 728582"/>
                <a:gd name="connsiteX31" fmla="*/ 2687102 w 2872226"/>
                <a:gd name="connsiteY31" fmla="*/ 521019 h 728582"/>
                <a:gd name="connsiteX32" fmla="*/ 2765639 w 2872226"/>
                <a:gd name="connsiteY32" fmla="*/ 577117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664786 w 2872226"/>
                <a:gd name="connsiteY19" fmla="*/ 66726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0265 w 2872226"/>
                <a:gd name="connsiteY22" fmla="*/ 44185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17830 w 2872226"/>
                <a:gd name="connsiteY26" fmla="*/ 212479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35637 w 2872226"/>
                <a:gd name="connsiteY27" fmla="*/ 296626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597345 w 2872226"/>
                <a:gd name="connsiteY29" fmla="*/ 476141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87102 w 2872226"/>
                <a:gd name="connsiteY30" fmla="*/ 521019 h 728582"/>
                <a:gd name="connsiteX31" fmla="*/ 2765639 w 2872226"/>
                <a:gd name="connsiteY31" fmla="*/ 577117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87102 w 2872226"/>
                <a:gd name="connsiteY30" fmla="*/ 521019 h 728582"/>
                <a:gd name="connsiteX31" fmla="*/ 2791832 w 2872226"/>
                <a:gd name="connsiteY31" fmla="*/ 567592 h 728582"/>
                <a:gd name="connsiteX32" fmla="*/ 2872226 w 2872226"/>
                <a:gd name="connsiteY32" fmla="*/ 728582 h 728582"/>
                <a:gd name="connsiteX33" fmla="*/ 9481 w 2872226"/>
                <a:gd name="connsiteY33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16854 w 2872226"/>
                <a:gd name="connsiteY25" fmla="*/ 229309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285898 w 2872226"/>
                <a:gd name="connsiteY25" fmla="*/ 122153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09710 w 2872226"/>
                <a:gd name="connsiteY25" fmla="*/ 65003 h 728582"/>
                <a:gd name="connsiteX26" fmla="*/ 2444023 w 2872226"/>
                <a:gd name="connsiteY26" fmla="*/ 160092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75632 w 2872226"/>
                <a:gd name="connsiteY23" fmla="*/ 32965 h 728582"/>
                <a:gd name="connsiteX24" fmla="*/ 2137340 w 2872226"/>
                <a:gd name="connsiteY24" fmla="*/ 83453 h 728582"/>
                <a:gd name="connsiteX25" fmla="*/ 2309710 w 2872226"/>
                <a:gd name="connsiteY25" fmla="*/ 65003 h 728582"/>
                <a:gd name="connsiteX26" fmla="*/ 2444023 w 2872226"/>
                <a:gd name="connsiteY26" fmla="*/ 148185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309710 w 2872226"/>
                <a:gd name="connsiteY25" fmla="*/ 65003 h 728582"/>
                <a:gd name="connsiteX26" fmla="*/ 2444023 w 2872226"/>
                <a:gd name="connsiteY26" fmla="*/ 148185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444023 w 2872226"/>
                <a:gd name="connsiteY26" fmla="*/ 148185 h 728582"/>
                <a:gd name="connsiteX27" fmla="*/ 2576118 w 2872226"/>
                <a:gd name="connsiteY27" fmla="*/ 279957 h 728582"/>
                <a:gd name="connsiteX28" fmla="*/ 2580515 w 2872226"/>
                <a:gd name="connsiteY28" fmla="*/ 380774 h 728582"/>
                <a:gd name="connsiteX29" fmla="*/ 2623539 w 2872226"/>
                <a:gd name="connsiteY29" fmla="*/ 452329 h 728582"/>
                <a:gd name="connsiteX30" fmla="*/ 2648242 w 2872226"/>
                <a:gd name="connsiteY30" fmla="*/ 495351 h 728582"/>
                <a:gd name="connsiteX31" fmla="*/ 2687102 w 2872226"/>
                <a:gd name="connsiteY31" fmla="*/ 521019 h 728582"/>
                <a:gd name="connsiteX32" fmla="*/ 2791832 w 2872226"/>
                <a:gd name="connsiteY32" fmla="*/ 567592 h 728582"/>
                <a:gd name="connsiteX33" fmla="*/ 2872226 w 2872226"/>
                <a:gd name="connsiteY33" fmla="*/ 728582 h 728582"/>
                <a:gd name="connsiteX34" fmla="*/ 9481 w 2872226"/>
                <a:gd name="connsiteY34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44023 w 2872226"/>
                <a:gd name="connsiteY27" fmla="*/ 148185 h 728582"/>
                <a:gd name="connsiteX28" fmla="*/ 2576118 w 2872226"/>
                <a:gd name="connsiteY28" fmla="*/ 279957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36880 w 2872226"/>
                <a:gd name="connsiteY27" fmla="*/ 179141 h 728582"/>
                <a:gd name="connsiteX28" fmla="*/ 2576118 w 2872226"/>
                <a:gd name="connsiteY28" fmla="*/ 279957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59418 w 2872226"/>
                <a:gd name="connsiteY14" fmla="*/ 50233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36880 w 2872226"/>
                <a:gd name="connsiteY27" fmla="*/ 179141 h 728582"/>
                <a:gd name="connsiteX28" fmla="*/ 2542780 w 2872226"/>
                <a:gd name="connsiteY28" fmla="*/ 277576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  <a:gd name="connsiteX0" fmla="*/ 0 w 2872226"/>
                <a:gd name="connsiteY0" fmla="*/ 722972 h 728582"/>
                <a:gd name="connsiteX1" fmla="*/ 120347 w 2872226"/>
                <a:gd name="connsiteY1" fmla="*/ 621996 h 728582"/>
                <a:gd name="connsiteX2" fmla="*/ 207402 w 2872226"/>
                <a:gd name="connsiteY2" fmla="*/ 544627 h 728582"/>
                <a:gd name="connsiteX3" fmla="*/ 342038 w 2872226"/>
                <a:gd name="connsiteY3" fmla="*/ 477996 h 728582"/>
                <a:gd name="connsiteX4" fmla="*/ 460005 w 2872226"/>
                <a:gd name="connsiteY4" fmla="*/ 467828 h 728582"/>
                <a:gd name="connsiteX5" fmla="*/ 614012 w 2872226"/>
                <a:gd name="connsiteY5" fmla="*/ 452534 h 728582"/>
                <a:gd name="connsiteX6" fmla="*/ 700015 w 2872226"/>
                <a:gd name="connsiteY6" fmla="*/ 369714 h 728582"/>
                <a:gd name="connsiteX7" fmla="*/ 782628 w 2872226"/>
                <a:gd name="connsiteY7" fmla="*/ 292025 h 728582"/>
                <a:gd name="connsiteX8" fmla="*/ 891961 w 2872226"/>
                <a:gd name="connsiteY8" fmla="*/ 274187 h 728582"/>
                <a:gd name="connsiteX9" fmla="*/ 962507 w 2872226"/>
                <a:gd name="connsiteY9" fmla="*/ 277942 h 728582"/>
                <a:gd name="connsiteX10" fmla="*/ 1009606 w 2872226"/>
                <a:gd name="connsiteY10" fmla="*/ 288314 h 728582"/>
                <a:gd name="connsiteX11" fmla="*/ 1095609 w 2872226"/>
                <a:gd name="connsiteY11" fmla="*/ 284719 h 728582"/>
                <a:gd name="connsiteX12" fmla="*/ 1178018 w 2872226"/>
                <a:gd name="connsiteY12" fmla="*/ 201581 h 728582"/>
                <a:gd name="connsiteX13" fmla="*/ 1214730 w 2872226"/>
                <a:gd name="connsiteY13" fmla="*/ 121495 h 728582"/>
                <a:gd name="connsiteX14" fmla="*/ 1282278 w 2872226"/>
                <a:gd name="connsiteY14" fmla="*/ 59377 h 728582"/>
                <a:gd name="connsiteX15" fmla="*/ 1340936 w 2872226"/>
                <a:gd name="connsiteY15" fmla="*/ 7195 h 728582"/>
                <a:gd name="connsiteX16" fmla="*/ 1455236 w 2872226"/>
                <a:gd name="connsiteY16" fmla="*/ 51 h 728582"/>
                <a:gd name="connsiteX17" fmla="*/ 1533861 w 2872226"/>
                <a:gd name="connsiteY17" fmla="*/ 14396 h 728582"/>
                <a:gd name="connsiteX18" fmla="*/ 1591493 w 2872226"/>
                <a:gd name="connsiteY18" fmla="*/ 42126 h 728582"/>
                <a:gd name="connsiteX19" fmla="*/ 1710029 w 2872226"/>
                <a:gd name="connsiteY19" fmla="*/ 83395 h 728582"/>
                <a:gd name="connsiteX20" fmla="*/ 1813022 w 2872226"/>
                <a:gd name="connsiteY20" fmla="*/ 45674 h 728582"/>
                <a:gd name="connsiteX21" fmla="*/ 1893575 w 2872226"/>
                <a:gd name="connsiteY21" fmla="*/ 19846 h 728582"/>
                <a:gd name="connsiteX22" fmla="*/ 1985028 w 2872226"/>
                <a:gd name="connsiteY22" fmla="*/ 1323 h 728582"/>
                <a:gd name="connsiteX23" fmla="*/ 2058963 w 2872226"/>
                <a:gd name="connsiteY23" fmla="*/ 47253 h 728582"/>
                <a:gd name="connsiteX24" fmla="*/ 2137340 w 2872226"/>
                <a:gd name="connsiteY24" fmla="*/ 83453 h 728582"/>
                <a:gd name="connsiteX25" fmla="*/ 2266848 w 2872226"/>
                <a:gd name="connsiteY25" fmla="*/ 48334 h 728582"/>
                <a:gd name="connsiteX26" fmla="*/ 2350586 w 2872226"/>
                <a:gd name="connsiteY26" fmla="*/ 66726 h 728582"/>
                <a:gd name="connsiteX27" fmla="*/ 2436880 w 2872226"/>
                <a:gd name="connsiteY27" fmla="*/ 179141 h 728582"/>
                <a:gd name="connsiteX28" fmla="*/ 2542780 w 2872226"/>
                <a:gd name="connsiteY28" fmla="*/ 277576 h 728582"/>
                <a:gd name="connsiteX29" fmla="*/ 2580515 w 2872226"/>
                <a:gd name="connsiteY29" fmla="*/ 380774 h 728582"/>
                <a:gd name="connsiteX30" fmla="*/ 2623539 w 2872226"/>
                <a:gd name="connsiteY30" fmla="*/ 452329 h 728582"/>
                <a:gd name="connsiteX31" fmla="*/ 2648242 w 2872226"/>
                <a:gd name="connsiteY31" fmla="*/ 495351 h 728582"/>
                <a:gd name="connsiteX32" fmla="*/ 2687102 w 2872226"/>
                <a:gd name="connsiteY32" fmla="*/ 521019 h 728582"/>
                <a:gd name="connsiteX33" fmla="*/ 2791832 w 2872226"/>
                <a:gd name="connsiteY33" fmla="*/ 567592 h 728582"/>
                <a:gd name="connsiteX34" fmla="*/ 2872226 w 2872226"/>
                <a:gd name="connsiteY34" fmla="*/ 728582 h 728582"/>
                <a:gd name="connsiteX35" fmla="*/ 9481 w 2872226"/>
                <a:gd name="connsiteY35" fmla="*/ 719744 h 72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72226" h="728582">
                  <a:moveTo>
                    <a:pt x="0" y="722972"/>
                  </a:moveTo>
                  <a:lnTo>
                    <a:pt x="120347" y="621996"/>
                  </a:lnTo>
                  <a:lnTo>
                    <a:pt x="207402" y="544627"/>
                  </a:lnTo>
                  <a:lnTo>
                    <a:pt x="342038" y="477996"/>
                  </a:lnTo>
                  <a:lnTo>
                    <a:pt x="460005" y="467828"/>
                  </a:lnTo>
                  <a:lnTo>
                    <a:pt x="614012" y="452534"/>
                  </a:lnTo>
                  <a:lnTo>
                    <a:pt x="700015" y="369714"/>
                  </a:lnTo>
                  <a:lnTo>
                    <a:pt x="782628" y="292025"/>
                  </a:lnTo>
                  <a:lnTo>
                    <a:pt x="891961" y="274187"/>
                  </a:lnTo>
                  <a:lnTo>
                    <a:pt x="962507" y="277942"/>
                  </a:lnTo>
                  <a:lnTo>
                    <a:pt x="1009606" y="288314"/>
                  </a:lnTo>
                  <a:lnTo>
                    <a:pt x="1095609" y="284719"/>
                  </a:lnTo>
                  <a:cubicBezTo>
                    <a:pt x="1125265" y="271454"/>
                    <a:pt x="1150717" y="240662"/>
                    <a:pt x="1178018" y="201581"/>
                  </a:cubicBezTo>
                  <a:cubicBezTo>
                    <a:pt x="1195811" y="170123"/>
                    <a:pt x="1196937" y="152953"/>
                    <a:pt x="1214730" y="121495"/>
                  </a:cubicBezTo>
                  <a:lnTo>
                    <a:pt x="1282278" y="59377"/>
                  </a:lnTo>
                  <a:cubicBezTo>
                    <a:pt x="1284844" y="59319"/>
                    <a:pt x="1338370" y="7253"/>
                    <a:pt x="1340936" y="7195"/>
                  </a:cubicBezTo>
                  <a:cubicBezTo>
                    <a:pt x="1373480" y="7989"/>
                    <a:pt x="1422692" y="-743"/>
                    <a:pt x="1455236" y="51"/>
                  </a:cubicBezTo>
                  <a:lnTo>
                    <a:pt x="1533861" y="14396"/>
                  </a:lnTo>
                  <a:lnTo>
                    <a:pt x="1591493" y="42126"/>
                  </a:lnTo>
                  <a:cubicBezTo>
                    <a:pt x="1610932" y="54816"/>
                    <a:pt x="1673108" y="82804"/>
                    <a:pt x="1710029" y="83395"/>
                  </a:cubicBezTo>
                  <a:cubicBezTo>
                    <a:pt x="1746950" y="83986"/>
                    <a:pt x="1774891" y="53487"/>
                    <a:pt x="1813022" y="45674"/>
                  </a:cubicBezTo>
                  <a:lnTo>
                    <a:pt x="1893575" y="19846"/>
                  </a:lnTo>
                  <a:lnTo>
                    <a:pt x="1985028" y="1323"/>
                  </a:lnTo>
                  <a:lnTo>
                    <a:pt x="2058963" y="47253"/>
                  </a:lnTo>
                  <a:cubicBezTo>
                    <a:pt x="2079532" y="64082"/>
                    <a:pt x="2102693" y="83273"/>
                    <a:pt x="2137340" y="83453"/>
                  </a:cubicBezTo>
                  <a:cubicBezTo>
                    <a:pt x="2171988" y="83633"/>
                    <a:pt x="2235673" y="49137"/>
                    <a:pt x="2266848" y="48334"/>
                  </a:cubicBezTo>
                  <a:cubicBezTo>
                    <a:pt x="2286029" y="58434"/>
                    <a:pt x="2331405" y="56626"/>
                    <a:pt x="2350586" y="66726"/>
                  </a:cubicBezTo>
                  <a:lnTo>
                    <a:pt x="2436880" y="179141"/>
                  </a:lnTo>
                  <a:lnTo>
                    <a:pt x="2542780" y="277576"/>
                  </a:lnTo>
                  <a:lnTo>
                    <a:pt x="2580515" y="380774"/>
                  </a:lnTo>
                  <a:lnTo>
                    <a:pt x="2623539" y="452329"/>
                  </a:lnTo>
                  <a:cubicBezTo>
                    <a:pt x="2633361" y="464289"/>
                    <a:pt x="2638420" y="483391"/>
                    <a:pt x="2648242" y="495351"/>
                  </a:cubicBezTo>
                  <a:lnTo>
                    <a:pt x="2687102" y="521019"/>
                  </a:lnTo>
                  <a:lnTo>
                    <a:pt x="2791832" y="567592"/>
                  </a:lnTo>
                  <a:lnTo>
                    <a:pt x="2872226" y="728582"/>
                  </a:lnTo>
                  <a:lnTo>
                    <a:pt x="9481" y="719744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E1C10F31-C8CD-4920-A437-4691F12EF09D}"/>
                </a:ext>
              </a:extLst>
            </p:cNvPr>
            <p:cNvSpPr/>
            <p:nvPr/>
          </p:nvSpPr>
          <p:spPr>
            <a:xfrm>
              <a:off x="4906107" y="3820562"/>
              <a:ext cx="616595" cy="656377"/>
            </a:xfrm>
            <a:custGeom>
              <a:avLst/>
              <a:gdLst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312345 w 642796"/>
                <a:gd name="connsiteY24" fmla="*/ 226337 h 656377"/>
                <a:gd name="connsiteX25" fmla="*/ 294238 w 642796"/>
                <a:gd name="connsiteY25" fmla="*/ 158436 h 656377"/>
                <a:gd name="connsiteX26" fmla="*/ 276131 w 642796"/>
                <a:gd name="connsiteY26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294238 w 642796"/>
                <a:gd name="connsiteY24" fmla="*/ 158436 h 656377"/>
                <a:gd name="connsiteX25" fmla="*/ 276131 w 642796"/>
                <a:gd name="connsiteY25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276131 w 642796"/>
                <a:gd name="connsiteY24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364305 w 642796"/>
                <a:gd name="connsiteY23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364305 w 642796"/>
                <a:gd name="connsiteY23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77006 w 642796"/>
                <a:gd name="connsiteY23" fmla="*/ 277208 h 656377"/>
                <a:gd name="connsiteX24" fmla="*/ 364305 w 642796"/>
                <a:gd name="connsiteY24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37875 w 642796"/>
                <a:gd name="connsiteY10" fmla="*/ 18249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77006 w 642796"/>
                <a:gd name="connsiteY23" fmla="*/ 277208 h 656377"/>
                <a:gd name="connsiteX24" fmla="*/ 364305 w 642796"/>
                <a:gd name="connsiteY24" fmla="*/ 253263 h 656377"/>
                <a:gd name="connsiteX0" fmla="*/ 344991 w 616595"/>
                <a:gd name="connsiteY0" fmla="*/ 258024 h 656377"/>
                <a:gd name="connsiteX1" fmla="*/ 299724 w 616595"/>
                <a:gd name="connsiteY1" fmla="*/ 208230 h 656377"/>
                <a:gd name="connsiteX2" fmla="*/ 268037 w 616595"/>
                <a:gd name="connsiteY2" fmla="*/ 153909 h 656377"/>
                <a:gd name="connsiteX3" fmla="*/ 254457 w 616595"/>
                <a:gd name="connsiteY3" fmla="*/ 117695 h 656377"/>
                <a:gd name="connsiteX4" fmla="*/ 231823 w 616595"/>
                <a:gd name="connsiteY4" fmla="*/ 58848 h 656377"/>
                <a:gd name="connsiteX5" fmla="*/ 154869 w 616595"/>
                <a:gd name="connsiteY5" fmla="*/ 22634 h 656377"/>
                <a:gd name="connsiteX6" fmla="*/ 100548 w 616595"/>
                <a:gd name="connsiteY6" fmla="*/ 0 h 656377"/>
                <a:gd name="connsiteX7" fmla="*/ 50754 w 616595"/>
                <a:gd name="connsiteY7" fmla="*/ 4527 h 656377"/>
                <a:gd name="connsiteX8" fmla="*/ 5486 w 616595"/>
                <a:gd name="connsiteY8" fmla="*/ 31688 h 656377"/>
                <a:gd name="connsiteX9" fmla="*/ 0 w 616595"/>
                <a:gd name="connsiteY9" fmla="*/ 110068 h 656377"/>
                <a:gd name="connsiteX10" fmla="*/ 11674 w 616595"/>
                <a:gd name="connsiteY10" fmla="*/ 182496 h 656377"/>
                <a:gd name="connsiteX11" fmla="*/ 23593 w 616595"/>
                <a:gd name="connsiteY11" fmla="*/ 280658 h 656377"/>
                <a:gd name="connsiteX12" fmla="*/ 37174 w 616595"/>
                <a:gd name="connsiteY12" fmla="*/ 407406 h 656377"/>
                <a:gd name="connsiteX13" fmla="*/ 68861 w 616595"/>
                <a:gd name="connsiteY13" fmla="*/ 484361 h 656377"/>
                <a:gd name="connsiteX14" fmla="*/ 145815 w 616595"/>
                <a:gd name="connsiteY14" fmla="*/ 588476 h 656377"/>
                <a:gd name="connsiteX15" fmla="*/ 218243 w 616595"/>
                <a:gd name="connsiteY15" fmla="*/ 638270 h 656377"/>
                <a:gd name="connsiteX16" fmla="*/ 281617 w 616595"/>
                <a:gd name="connsiteY16" fmla="*/ 656377 h 656377"/>
                <a:gd name="connsiteX17" fmla="*/ 444579 w 616595"/>
                <a:gd name="connsiteY17" fmla="*/ 638270 h 656377"/>
                <a:gd name="connsiteX18" fmla="*/ 566801 w 616595"/>
                <a:gd name="connsiteY18" fmla="*/ 593002 h 656377"/>
                <a:gd name="connsiteX19" fmla="*/ 607542 w 616595"/>
                <a:gd name="connsiteY19" fmla="*/ 534155 h 656377"/>
                <a:gd name="connsiteX20" fmla="*/ 616595 w 616595"/>
                <a:gd name="connsiteY20" fmla="*/ 443620 h 656377"/>
                <a:gd name="connsiteX21" fmla="*/ 589435 w 616595"/>
                <a:gd name="connsiteY21" fmla="*/ 357612 h 656377"/>
                <a:gd name="connsiteX22" fmla="*/ 539641 w 616595"/>
                <a:gd name="connsiteY22" fmla="*/ 312345 h 656377"/>
                <a:gd name="connsiteX23" fmla="*/ 450805 w 616595"/>
                <a:gd name="connsiteY23" fmla="*/ 277208 h 656377"/>
                <a:gd name="connsiteX24" fmla="*/ 338104 w 616595"/>
                <a:gd name="connsiteY24" fmla="*/ 253263 h 656377"/>
                <a:gd name="connsiteX0" fmla="*/ 344991 w 616595"/>
                <a:gd name="connsiteY0" fmla="*/ 258024 h 656377"/>
                <a:gd name="connsiteX1" fmla="*/ 299724 w 616595"/>
                <a:gd name="connsiteY1" fmla="*/ 208230 h 656377"/>
                <a:gd name="connsiteX2" fmla="*/ 268037 w 616595"/>
                <a:gd name="connsiteY2" fmla="*/ 153909 h 656377"/>
                <a:gd name="connsiteX3" fmla="*/ 254457 w 616595"/>
                <a:gd name="connsiteY3" fmla="*/ 117695 h 656377"/>
                <a:gd name="connsiteX4" fmla="*/ 231823 w 616595"/>
                <a:gd name="connsiteY4" fmla="*/ 58848 h 656377"/>
                <a:gd name="connsiteX5" fmla="*/ 154869 w 616595"/>
                <a:gd name="connsiteY5" fmla="*/ 22634 h 656377"/>
                <a:gd name="connsiteX6" fmla="*/ 100548 w 616595"/>
                <a:gd name="connsiteY6" fmla="*/ 0 h 656377"/>
                <a:gd name="connsiteX7" fmla="*/ 50754 w 616595"/>
                <a:gd name="connsiteY7" fmla="*/ 4527 h 656377"/>
                <a:gd name="connsiteX8" fmla="*/ 2866 w 616595"/>
                <a:gd name="connsiteY8" fmla="*/ 21208 h 656377"/>
                <a:gd name="connsiteX9" fmla="*/ 0 w 616595"/>
                <a:gd name="connsiteY9" fmla="*/ 110068 h 656377"/>
                <a:gd name="connsiteX10" fmla="*/ 11674 w 616595"/>
                <a:gd name="connsiteY10" fmla="*/ 182496 h 656377"/>
                <a:gd name="connsiteX11" fmla="*/ 23593 w 616595"/>
                <a:gd name="connsiteY11" fmla="*/ 280658 h 656377"/>
                <a:gd name="connsiteX12" fmla="*/ 37174 w 616595"/>
                <a:gd name="connsiteY12" fmla="*/ 407406 h 656377"/>
                <a:gd name="connsiteX13" fmla="*/ 68861 w 616595"/>
                <a:gd name="connsiteY13" fmla="*/ 484361 h 656377"/>
                <a:gd name="connsiteX14" fmla="*/ 145815 w 616595"/>
                <a:gd name="connsiteY14" fmla="*/ 588476 h 656377"/>
                <a:gd name="connsiteX15" fmla="*/ 218243 w 616595"/>
                <a:gd name="connsiteY15" fmla="*/ 638270 h 656377"/>
                <a:gd name="connsiteX16" fmla="*/ 281617 w 616595"/>
                <a:gd name="connsiteY16" fmla="*/ 656377 h 656377"/>
                <a:gd name="connsiteX17" fmla="*/ 444579 w 616595"/>
                <a:gd name="connsiteY17" fmla="*/ 638270 h 656377"/>
                <a:gd name="connsiteX18" fmla="*/ 566801 w 616595"/>
                <a:gd name="connsiteY18" fmla="*/ 593002 h 656377"/>
                <a:gd name="connsiteX19" fmla="*/ 607542 w 616595"/>
                <a:gd name="connsiteY19" fmla="*/ 534155 h 656377"/>
                <a:gd name="connsiteX20" fmla="*/ 616595 w 616595"/>
                <a:gd name="connsiteY20" fmla="*/ 443620 h 656377"/>
                <a:gd name="connsiteX21" fmla="*/ 589435 w 616595"/>
                <a:gd name="connsiteY21" fmla="*/ 357612 h 656377"/>
                <a:gd name="connsiteX22" fmla="*/ 539641 w 616595"/>
                <a:gd name="connsiteY22" fmla="*/ 312345 h 656377"/>
                <a:gd name="connsiteX23" fmla="*/ 450805 w 616595"/>
                <a:gd name="connsiteY23" fmla="*/ 277208 h 656377"/>
                <a:gd name="connsiteX24" fmla="*/ 338104 w 616595"/>
                <a:gd name="connsiteY24" fmla="*/ 253263 h 65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6595" h="656377">
                  <a:moveTo>
                    <a:pt x="344991" y="258024"/>
                  </a:moveTo>
                  <a:lnTo>
                    <a:pt x="299724" y="208230"/>
                  </a:lnTo>
                  <a:lnTo>
                    <a:pt x="268037" y="153909"/>
                  </a:lnTo>
                  <a:lnTo>
                    <a:pt x="254457" y="117695"/>
                  </a:lnTo>
                  <a:lnTo>
                    <a:pt x="231823" y="58848"/>
                  </a:lnTo>
                  <a:lnTo>
                    <a:pt x="154869" y="22634"/>
                  </a:lnTo>
                  <a:lnTo>
                    <a:pt x="100548" y="0"/>
                  </a:lnTo>
                  <a:lnTo>
                    <a:pt x="50754" y="4527"/>
                  </a:lnTo>
                  <a:lnTo>
                    <a:pt x="2866" y="21208"/>
                  </a:lnTo>
                  <a:cubicBezTo>
                    <a:pt x="1911" y="50828"/>
                    <a:pt x="955" y="80448"/>
                    <a:pt x="0" y="110068"/>
                  </a:cubicBezTo>
                  <a:lnTo>
                    <a:pt x="11674" y="182496"/>
                  </a:lnTo>
                  <a:lnTo>
                    <a:pt x="23593" y="280658"/>
                  </a:lnTo>
                  <a:lnTo>
                    <a:pt x="37174" y="407406"/>
                  </a:lnTo>
                  <a:lnTo>
                    <a:pt x="68861" y="484361"/>
                  </a:lnTo>
                  <a:lnTo>
                    <a:pt x="145815" y="588476"/>
                  </a:lnTo>
                  <a:lnTo>
                    <a:pt x="218243" y="638270"/>
                  </a:lnTo>
                  <a:lnTo>
                    <a:pt x="281617" y="656377"/>
                  </a:lnTo>
                  <a:lnTo>
                    <a:pt x="444579" y="638270"/>
                  </a:lnTo>
                  <a:lnTo>
                    <a:pt x="566801" y="593002"/>
                  </a:lnTo>
                  <a:lnTo>
                    <a:pt x="607542" y="534155"/>
                  </a:lnTo>
                  <a:lnTo>
                    <a:pt x="616595" y="443620"/>
                  </a:lnTo>
                  <a:lnTo>
                    <a:pt x="589435" y="357612"/>
                  </a:lnTo>
                  <a:lnTo>
                    <a:pt x="539641" y="312345"/>
                  </a:lnTo>
                  <a:cubicBezTo>
                    <a:pt x="512169" y="298071"/>
                    <a:pt x="484394" y="287055"/>
                    <a:pt x="450805" y="277208"/>
                  </a:cubicBezTo>
                  <a:cubicBezTo>
                    <a:pt x="417216" y="267361"/>
                    <a:pt x="352521" y="256381"/>
                    <a:pt x="338104" y="25326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8DE95FEC-4382-4AE9-88E8-563B2EE346AC}"/>
                </a:ext>
              </a:extLst>
            </p:cNvPr>
            <p:cNvSpPr/>
            <p:nvPr/>
          </p:nvSpPr>
          <p:spPr>
            <a:xfrm>
              <a:off x="4826794" y="3543300"/>
              <a:ext cx="1121569" cy="1007269"/>
            </a:xfrm>
            <a:custGeom>
              <a:avLst/>
              <a:gdLst>
                <a:gd name="connsiteX0" fmla="*/ 314325 w 1121569"/>
                <a:gd name="connsiteY0" fmla="*/ 1004888 h 1007269"/>
                <a:gd name="connsiteX1" fmla="*/ 416719 w 1121569"/>
                <a:gd name="connsiteY1" fmla="*/ 1007269 h 1007269"/>
                <a:gd name="connsiteX2" fmla="*/ 523875 w 1121569"/>
                <a:gd name="connsiteY2" fmla="*/ 983456 h 1007269"/>
                <a:gd name="connsiteX3" fmla="*/ 692944 w 1121569"/>
                <a:gd name="connsiteY3" fmla="*/ 935831 h 1007269"/>
                <a:gd name="connsiteX4" fmla="*/ 785812 w 1121569"/>
                <a:gd name="connsiteY4" fmla="*/ 873919 h 1007269"/>
                <a:gd name="connsiteX5" fmla="*/ 826294 w 1121569"/>
                <a:gd name="connsiteY5" fmla="*/ 783431 h 1007269"/>
                <a:gd name="connsiteX6" fmla="*/ 876300 w 1121569"/>
                <a:gd name="connsiteY6" fmla="*/ 647700 h 1007269"/>
                <a:gd name="connsiteX7" fmla="*/ 904875 w 1121569"/>
                <a:gd name="connsiteY7" fmla="*/ 581025 h 1007269"/>
                <a:gd name="connsiteX8" fmla="*/ 957262 w 1121569"/>
                <a:gd name="connsiteY8" fmla="*/ 542925 h 1007269"/>
                <a:gd name="connsiteX9" fmla="*/ 976312 w 1121569"/>
                <a:gd name="connsiteY9" fmla="*/ 535781 h 1007269"/>
                <a:gd name="connsiteX10" fmla="*/ 1007269 w 1121569"/>
                <a:gd name="connsiteY10" fmla="*/ 514350 h 1007269"/>
                <a:gd name="connsiteX11" fmla="*/ 1073944 w 1121569"/>
                <a:gd name="connsiteY11" fmla="*/ 481013 h 1007269"/>
                <a:gd name="connsiteX12" fmla="*/ 1121569 w 1121569"/>
                <a:gd name="connsiteY12" fmla="*/ 404813 h 1007269"/>
                <a:gd name="connsiteX13" fmla="*/ 1121569 w 1121569"/>
                <a:gd name="connsiteY13" fmla="*/ 378619 h 1007269"/>
                <a:gd name="connsiteX14" fmla="*/ 1114425 w 1121569"/>
                <a:gd name="connsiteY14" fmla="*/ 323850 h 1007269"/>
                <a:gd name="connsiteX15" fmla="*/ 1052512 w 1121569"/>
                <a:gd name="connsiteY15" fmla="*/ 178594 h 1007269"/>
                <a:gd name="connsiteX16" fmla="*/ 988219 w 1121569"/>
                <a:gd name="connsiteY16" fmla="*/ 95250 h 1007269"/>
                <a:gd name="connsiteX17" fmla="*/ 916781 w 1121569"/>
                <a:gd name="connsiteY17" fmla="*/ 35719 h 1007269"/>
                <a:gd name="connsiteX18" fmla="*/ 833437 w 1121569"/>
                <a:gd name="connsiteY18" fmla="*/ 4763 h 1007269"/>
                <a:gd name="connsiteX19" fmla="*/ 778669 w 1121569"/>
                <a:gd name="connsiteY19" fmla="*/ 0 h 1007269"/>
                <a:gd name="connsiteX20" fmla="*/ 695325 w 1121569"/>
                <a:gd name="connsiteY20" fmla="*/ 40481 h 1007269"/>
                <a:gd name="connsiteX21" fmla="*/ 550069 w 1121569"/>
                <a:gd name="connsiteY21" fmla="*/ 128588 h 1007269"/>
                <a:gd name="connsiteX22" fmla="*/ 461962 w 1121569"/>
                <a:gd name="connsiteY22" fmla="*/ 195263 h 1007269"/>
                <a:gd name="connsiteX23" fmla="*/ 392906 w 1121569"/>
                <a:gd name="connsiteY23" fmla="*/ 228600 h 1007269"/>
                <a:gd name="connsiteX24" fmla="*/ 333375 w 1121569"/>
                <a:gd name="connsiteY24" fmla="*/ 223838 h 1007269"/>
                <a:gd name="connsiteX25" fmla="*/ 311944 w 1121569"/>
                <a:gd name="connsiteY25" fmla="*/ 140494 h 1007269"/>
                <a:gd name="connsiteX26" fmla="*/ 226219 w 1121569"/>
                <a:gd name="connsiteY26" fmla="*/ 171450 h 1007269"/>
                <a:gd name="connsiteX27" fmla="*/ 173831 w 1121569"/>
                <a:gd name="connsiteY27" fmla="*/ 145256 h 1007269"/>
                <a:gd name="connsiteX28" fmla="*/ 135731 w 1121569"/>
                <a:gd name="connsiteY28" fmla="*/ 157163 h 1007269"/>
                <a:gd name="connsiteX29" fmla="*/ 59531 w 1121569"/>
                <a:gd name="connsiteY29" fmla="*/ 214313 h 1007269"/>
                <a:gd name="connsiteX30" fmla="*/ 23812 w 1121569"/>
                <a:gd name="connsiteY30" fmla="*/ 250031 h 1007269"/>
                <a:gd name="connsiteX31" fmla="*/ 0 w 1121569"/>
                <a:gd name="connsiteY31" fmla="*/ 326231 h 1007269"/>
                <a:gd name="connsiteX0" fmla="*/ 314325 w 1121569"/>
                <a:gd name="connsiteY0" fmla="*/ 1004888 h 1007269"/>
                <a:gd name="connsiteX1" fmla="*/ 416719 w 1121569"/>
                <a:gd name="connsiteY1" fmla="*/ 1007269 h 1007269"/>
                <a:gd name="connsiteX2" fmla="*/ 523875 w 1121569"/>
                <a:gd name="connsiteY2" fmla="*/ 983456 h 1007269"/>
                <a:gd name="connsiteX3" fmla="*/ 692944 w 1121569"/>
                <a:gd name="connsiteY3" fmla="*/ 935831 h 1007269"/>
                <a:gd name="connsiteX4" fmla="*/ 785812 w 1121569"/>
                <a:gd name="connsiteY4" fmla="*/ 873919 h 1007269"/>
                <a:gd name="connsiteX5" fmla="*/ 826294 w 1121569"/>
                <a:gd name="connsiteY5" fmla="*/ 783431 h 1007269"/>
                <a:gd name="connsiteX6" fmla="*/ 876300 w 1121569"/>
                <a:gd name="connsiteY6" fmla="*/ 647700 h 1007269"/>
                <a:gd name="connsiteX7" fmla="*/ 904875 w 1121569"/>
                <a:gd name="connsiteY7" fmla="*/ 581025 h 1007269"/>
                <a:gd name="connsiteX8" fmla="*/ 957262 w 1121569"/>
                <a:gd name="connsiteY8" fmla="*/ 542925 h 1007269"/>
                <a:gd name="connsiteX9" fmla="*/ 976312 w 1121569"/>
                <a:gd name="connsiteY9" fmla="*/ 535781 h 1007269"/>
                <a:gd name="connsiteX10" fmla="*/ 1007269 w 1121569"/>
                <a:gd name="connsiteY10" fmla="*/ 514350 h 1007269"/>
                <a:gd name="connsiteX11" fmla="*/ 1073944 w 1121569"/>
                <a:gd name="connsiteY11" fmla="*/ 481013 h 1007269"/>
                <a:gd name="connsiteX12" fmla="*/ 1121569 w 1121569"/>
                <a:gd name="connsiteY12" fmla="*/ 404813 h 1007269"/>
                <a:gd name="connsiteX13" fmla="*/ 1121569 w 1121569"/>
                <a:gd name="connsiteY13" fmla="*/ 378619 h 1007269"/>
                <a:gd name="connsiteX14" fmla="*/ 1114425 w 1121569"/>
                <a:gd name="connsiteY14" fmla="*/ 323850 h 1007269"/>
                <a:gd name="connsiteX15" fmla="*/ 1052512 w 1121569"/>
                <a:gd name="connsiteY15" fmla="*/ 178594 h 1007269"/>
                <a:gd name="connsiteX16" fmla="*/ 988219 w 1121569"/>
                <a:gd name="connsiteY16" fmla="*/ 95250 h 1007269"/>
                <a:gd name="connsiteX17" fmla="*/ 916781 w 1121569"/>
                <a:gd name="connsiteY17" fmla="*/ 35719 h 1007269"/>
                <a:gd name="connsiteX18" fmla="*/ 833437 w 1121569"/>
                <a:gd name="connsiteY18" fmla="*/ 4763 h 1007269"/>
                <a:gd name="connsiteX19" fmla="*/ 778669 w 1121569"/>
                <a:gd name="connsiteY19" fmla="*/ 0 h 1007269"/>
                <a:gd name="connsiteX20" fmla="*/ 695325 w 1121569"/>
                <a:gd name="connsiteY20" fmla="*/ 40481 h 1007269"/>
                <a:gd name="connsiteX21" fmla="*/ 550069 w 1121569"/>
                <a:gd name="connsiteY21" fmla="*/ 128588 h 1007269"/>
                <a:gd name="connsiteX22" fmla="*/ 461962 w 1121569"/>
                <a:gd name="connsiteY22" fmla="*/ 195263 h 1007269"/>
                <a:gd name="connsiteX23" fmla="*/ 392906 w 1121569"/>
                <a:gd name="connsiteY23" fmla="*/ 228600 h 1007269"/>
                <a:gd name="connsiteX24" fmla="*/ 333375 w 1121569"/>
                <a:gd name="connsiteY24" fmla="*/ 223838 h 1007269"/>
                <a:gd name="connsiteX25" fmla="*/ 283369 w 1121569"/>
                <a:gd name="connsiteY25" fmla="*/ 207169 h 1007269"/>
                <a:gd name="connsiteX26" fmla="*/ 226219 w 1121569"/>
                <a:gd name="connsiteY26" fmla="*/ 171450 h 1007269"/>
                <a:gd name="connsiteX27" fmla="*/ 173831 w 1121569"/>
                <a:gd name="connsiteY27" fmla="*/ 145256 h 1007269"/>
                <a:gd name="connsiteX28" fmla="*/ 135731 w 1121569"/>
                <a:gd name="connsiteY28" fmla="*/ 157163 h 1007269"/>
                <a:gd name="connsiteX29" fmla="*/ 59531 w 1121569"/>
                <a:gd name="connsiteY29" fmla="*/ 214313 h 1007269"/>
                <a:gd name="connsiteX30" fmla="*/ 23812 w 1121569"/>
                <a:gd name="connsiteY30" fmla="*/ 250031 h 1007269"/>
                <a:gd name="connsiteX31" fmla="*/ 0 w 1121569"/>
                <a:gd name="connsiteY31" fmla="*/ 326231 h 1007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121569" h="1007269">
                  <a:moveTo>
                    <a:pt x="314325" y="1004888"/>
                  </a:moveTo>
                  <a:lnTo>
                    <a:pt x="416719" y="1007269"/>
                  </a:lnTo>
                  <a:lnTo>
                    <a:pt x="523875" y="983456"/>
                  </a:lnTo>
                  <a:lnTo>
                    <a:pt x="692944" y="935831"/>
                  </a:lnTo>
                  <a:lnTo>
                    <a:pt x="785812" y="873919"/>
                  </a:lnTo>
                  <a:lnTo>
                    <a:pt x="826294" y="783431"/>
                  </a:lnTo>
                  <a:lnTo>
                    <a:pt x="876300" y="647700"/>
                  </a:lnTo>
                  <a:lnTo>
                    <a:pt x="904875" y="581025"/>
                  </a:lnTo>
                  <a:lnTo>
                    <a:pt x="957262" y="542925"/>
                  </a:lnTo>
                  <a:lnTo>
                    <a:pt x="976312" y="535781"/>
                  </a:lnTo>
                  <a:lnTo>
                    <a:pt x="1007269" y="514350"/>
                  </a:lnTo>
                  <a:lnTo>
                    <a:pt x="1073944" y="481013"/>
                  </a:lnTo>
                  <a:lnTo>
                    <a:pt x="1121569" y="404813"/>
                  </a:lnTo>
                  <a:lnTo>
                    <a:pt x="1121569" y="378619"/>
                  </a:lnTo>
                  <a:lnTo>
                    <a:pt x="1114425" y="323850"/>
                  </a:lnTo>
                  <a:lnTo>
                    <a:pt x="1052512" y="178594"/>
                  </a:lnTo>
                  <a:lnTo>
                    <a:pt x="988219" y="95250"/>
                  </a:lnTo>
                  <a:lnTo>
                    <a:pt x="916781" y="35719"/>
                  </a:lnTo>
                  <a:lnTo>
                    <a:pt x="833437" y="4763"/>
                  </a:lnTo>
                  <a:lnTo>
                    <a:pt x="778669" y="0"/>
                  </a:lnTo>
                  <a:lnTo>
                    <a:pt x="695325" y="40481"/>
                  </a:lnTo>
                  <a:lnTo>
                    <a:pt x="550069" y="128588"/>
                  </a:lnTo>
                  <a:lnTo>
                    <a:pt x="461962" y="195263"/>
                  </a:lnTo>
                  <a:lnTo>
                    <a:pt x="392906" y="228600"/>
                  </a:lnTo>
                  <a:lnTo>
                    <a:pt x="333375" y="223838"/>
                  </a:lnTo>
                  <a:lnTo>
                    <a:pt x="283369" y="207169"/>
                  </a:lnTo>
                  <a:lnTo>
                    <a:pt x="226219" y="171450"/>
                  </a:lnTo>
                  <a:lnTo>
                    <a:pt x="173831" y="145256"/>
                  </a:lnTo>
                  <a:lnTo>
                    <a:pt x="135731" y="157163"/>
                  </a:lnTo>
                  <a:lnTo>
                    <a:pt x="59531" y="214313"/>
                  </a:lnTo>
                  <a:lnTo>
                    <a:pt x="23812" y="250031"/>
                  </a:lnTo>
                  <a:lnTo>
                    <a:pt x="0" y="326231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755268FB-E765-4BA1-A4F1-F83D89102A7E}"/>
                </a:ext>
              </a:extLst>
            </p:cNvPr>
            <p:cNvSpPr/>
            <p:nvPr/>
          </p:nvSpPr>
          <p:spPr>
            <a:xfrm>
              <a:off x="4681986" y="3486416"/>
              <a:ext cx="502963" cy="578144"/>
            </a:xfrm>
            <a:custGeom>
              <a:avLst/>
              <a:gdLst>
                <a:gd name="connsiteX0" fmla="*/ 0 w 557683"/>
                <a:gd name="connsiteY0" fmla="*/ 0 h 823965"/>
                <a:gd name="connsiteX1" fmla="*/ 5024 w 557683"/>
                <a:gd name="connsiteY1" fmla="*/ 185895 h 823965"/>
                <a:gd name="connsiteX2" fmla="*/ 80387 w 557683"/>
                <a:gd name="connsiteY2" fmla="*/ 442127 h 823965"/>
                <a:gd name="connsiteX3" fmla="*/ 155749 w 557683"/>
                <a:gd name="connsiteY3" fmla="*/ 658167 h 823965"/>
                <a:gd name="connsiteX4" fmla="*/ 205991 w 557683"/>
                <a:gd name="connsiteY4" fmla="*/ 823965 h 823965"/>
                <a:gd name="connsiteX5" fmla="*/ 236136 w 557683"/>
                <a:gd name="connsiteY5" fmla="*/ 673240 h 823965"/>
                <a:gd name="connsiteX6" fmla="*/ 296426 w 557683"/>
                <a:gd name="connsiteY6" fmla="*/ 612949 h 823965"/>
                <a:gd name="connsiteX7" fmla="*/ 341644 w 557683"/>
                <a:gd name="connsiteY7" fmla="*/ 582804 h 823965"/>
                <a:gd name="connsiteX8" fmla="*/ 411982 w 557683"/>
                <a:gd name="connsiteY8" fmla="*/ 597877 h 823965"/>
                <a:gd name="connsiteX9" fmla="*/ 547635 w 557683"/>
                <a:gd name="connsiteY9" fmla="*/ 653143 h 823965"/>
                <a:gd name="connsiteX10" fmla="*/ 537587 w 557683"/>
                <a:gd name="connsiteY10" fmla="*/ 552659 h 823965"/>
                <a:gd name="connsiteX11" fmla="*/ 557683 w 557683"/>
                <a:gd name="connsiteY11" fmla="*/ 457200 h 823965"/>
                <a:gd name="connsiteX12" fmla="*/ 462224 w 557683"/>
                <a:gd name="connsiteY12" fmla="*/ 462224 h 823965"/>
                <a:gd name="connsiteX13" fmla="*/ 356716 w 557683"/>
                <a:gd name="connsiteY13" fmla="*/ 346668 h 823965"/>
                <a:gd name="connsiteX14" fmla="*/ 291402 w 557683"/>
                <a:gd name="connsiteY14" fmla="*/ 236136 h 823965"/>
                <a:gd name="connsiteX15" fmla="*/ 175846 w 557683"/>
                <a:gd name="connsiteY15" fmla="*/ 160774 h 823965"/>
                <a:gd name="connsiteX16" fmla="*/ 100483 w 557683"/>
                <a:gd name="connsiteY16" fmla="*/ 115556 h 823965"/>
                <a:gd name="connsiteX17" fmla="*/ 0 w 557683"/>
                <a:gd name="connsiteY17" fmla="*/ 0 h 823965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36136 w 557683"/>
                <a:gd name="connsiteY5" fmla="*/ 673240 h 949570"/>
                <a:gd name="connsiteX6" fmla="*/ 296426 w 557683"/>
                <a:gd name="connsiteY6" fmla="*/ 612949 h 949570"/>
                <a:gd name="connsiteX7" fmla="*/ 341644 w 557683"/>
                <a:gd name="connsiteY7" fmla="*/ 582804 h 949570"/>
                <a:gd name="connsiteX8" fmla="*/ 411982 w 557683"/>
                <a:gd name="connsiteY8" fmla="*/ 597877 h 949570"/>
                <a:gd name="connsiteX9" fmla="*/ 547635 w 557683"/>
                <a:gd name="connsiteY9" fmla="*/ 653143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296426 w 557683"/>
                <a:gd name="connsiteY6" fmla="*/ 612949 h 949570"/>
                <a:gd name="connsiteX7" fmla="*/ 341644 w 557683"/>
                <a:gd name="connsiteY7" fmla="*/ 582804 h 949570"/>
                <a:gd name="connsiteX8" fmla="*/ 411982 w 557683"/>
                <a:gd name="connsiteY8" fmla="*/ 597877 h 949570"/>
                <a:gd name="connsiteX9" fmla="*/ 547635 w 557683"/>
                <a:gd name="connsiteY9" fmla="*/ 653143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311499 w 557683"/>
                <a:gd name="connsiteY6" fmla="*/ 698360 h 949570"/>
                <a:gd name="connsiteX7" fmla="*/ 341644 w 557683"/>
                <a:gd name="connsiteY7" fmla="*/ 582804 h 949570"/>
                <a:gd name="connsiteX8" fmla="*/ 411982 w 557683"/>
                <a:gd name="connsiteY8" fmla="*/ 597877 h 949570"/>
                <a:gd name="connsiteX9" fmla="*/ 547635 w 557683"/>
                <a:gd name="connsiteY9" fmla="*/ 653143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311499 w 557683"/>
                <a:gd name="connsiteY6" fmla="*/ 698360 h 949570"/>
                <a:gd name="connsiteX7" fmla="*/ 386861 w 557683"/>
                <a:gd name="connsiteY7" fmla="*/ 713432 h 949570"/>
                <a:gd name="connsiteX8" fmla="*/ 411982 w 557683"/>
                <a:gd name="connsiteY8" fmla="*/ 597877 h 949570"/>
                <a:gd name="connsiteX9" fmla="*/ 547635 w 557683"/>
                <a:gd name="connsiteY9" fmla="*/ 653143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311499 w 557683"/>
                <a:gd name="connsiteY6" fmla="*/ 728505 h 949570"/>
                <a:gd name="connsiteX7" fmla="*/ 386861 w 557683"/>
                <a:gd name="connsiteY7" fmla="*/ 713432 h 949570"/>
                <a:gd name="connsiteX8" fmla="*/ 411982 w 557683"/>
                <a:gd name="connsiteY8" fmla="*/ 597877 h 949570"/>
                <a:gd name="connsiteX9" fmla="*/ 547635 w 557683"/>
                <a:gd name="connsiteY9" fmla="*/ 653143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311499 w 557683"/>
                <a:gd name="connsiteY6" fmla="*/ 728505 h 949570"/>
                <a:gd name="connsiteX7" fmla="*/ 386861 w 557683"/>
                <a:gd name="connsiteY7" fmla="*/ 713432 h 949570"/>
                <a:gd name="connsiteX8" fmla="*/ 442127 w 557683"/>
                <a:gd name="connsiteY8" fmla="*/ 728505 h 949570"/>
                <a:gd name="connsiteX9" fmla="*/ 547635 w 557683"/>
                <a:gd name="connsiteY9" fmla="*/ 653143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311499 w 557683"/>
                <a:gd name="connsiteY6" fmla="*/ 728505 h 949570"/>
                <a:gd name="connsiteX7" fmla="*/ 386861 w 557683"/>
                <a:gd name="connsiteY7" fmla="*/ 713432 h 949570"/>
                <a:gd name="connsiteX8" fmla="*/ 442127 w 557683"/>
                <a:gd name="connsiteY8" fmla="*/ 728505 h 949570"/>
                <a:gd name="connsiteX9" fmla="*/ 527538 w 557683"/>
                <a:gd name="connsiteY9" fmla="*/ 793820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280543 w 557683"/>
                <a:gd name="connsiteY6" fmla="*/ 728505 h 949570"/>
                <a:gd name="connsiteX7" fmla="*/ 386861 w 557683"/>
                <a:gd name="connsiteY7" fmla="*/ 713432 h 949570"/>
                <a:gd name="connsiteX8" fmla="*/ 442127 w 557683"/>
                <a:gd name="connsiteY8" fmla="*/ 728505 h 949570"/>
                <a:gd name="connsiteX9" fmla="*/ 527538 w 557683"/>
                <a:gd name="connsiteY9" fmla="*/ 793820 h 949570"/>
                <a:gd name="connsiteX10" fmla="*/ 537587 w 557683"/>
                <a:gd name="connsiteY10" fmla="*/ 552659 h 949570"/>
                <a:gd name="connsiteX11" fmla="*/ 557683 w 557683"/>
                <a:gd name="connsiteY11" fmla="*/ 457200 h 949570"/>
                <a:gd name="connsiteX12" fmla="*/ 462224 w 557683"/>
                <a:gd name="connsiteY12" fmla="*/ 462224 h 949570"/>
                <a:gd name="connsiteX13" fmla="*/ 356716 w 557683"/>
                <a:gd name="connsiteY13" fmla="*/ 346668 h 949570"/>
                <a:gd name="connsiteX14" fmla="*/ 291402 w 557683"/>
                <a:gd name="connsiteY14" fmla="*/ 236136 h 949570"/>
                <a:gd name="connsiteX15" fmla="*/ 175846 w 557683"/>
                <a:gd name="connsiteY15" fmla="*/ 160774 h 949570"/>
                <a:gd name="connsiteX16" fmla="*/ 100483 w 557683"/>
                <a:gd name="connsiteY16" fmla="*/ 115556 h 949570"/>
                <a:gd name="connsiteX17" fmla="*/ 0 w 557683"/>
                <a:gd name="connsiteY17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280543 w 557683"/>
                <a:gd name="connsiteY6" fmla="*/ 728505 h 949570"/>
                <a:gd name="connsiteX7" fmla="*/ 342403 w 557683"/>
                <a:gd name="connsiteY7" fmla="*/ 702154 h 949570"/>
                <a:gd name="connsiteX8" fmla="*/ 386861 w 557683"/>
                <a:gd name="connsiteY8" fmla="*/ 713432 h 949570"/>
                <a:gd name="connsiteX9" fmla="*/ 442127 w 557683"/>
                <a:gd name="connsiteY9" fmla="*/ 728505 h 949570"/>
                <a:gd name="connsiteX10" fmla="*/ 527538 w 557683"/>
                <a:gd name="connsiteY10" fmla="*/ 793820 h 949570"/>
                <a:gd name="connsiteX11" fmla="*/ 537587 w 557683"/>
                <a:gd name="connsiteY11" fmla="*/ 552659 h 949570"/>
                <a:gd name="connsiteX12" fmla="*/ 557683 w 557683"/>
                <a:gd name="connsiteY12" fmla="*/ 457200 h 949570"/>
                <a:gd name="connsiteX13" fmla="*/ 462224 w 557683"/>
                <a:gd name="connsiteY13" fmla="*/ 462224 h 949570"/>
                <a:gd name="connsiteX14" fmla="*/ 356716 w 557683"/>
                <a:gd name="connsiteY14" fmla="*/ 346668 h 949570"/>
                <a:gd name="connsiteX15" fmla="*/ 291402 w 557683"/>
                <a:gd name="connsiteY15" fmla="*/ 236136 h 949570"/>
                <a:gd name="connsiteX16" fmla="*/ 175846 w 557683"/>
                <a:gd name="connsiteY16" fmla="*/ 160774 h 949570"/>
                <a:gd name="connsiteX17" fmla="*/ 100483 w 557683"/>
                <a:gd name="connsiteY17" fmla="*/ 115556 h 949570"/>
                <a:gd name="connsiteX18" fmla="*/ 0 w 557683"/>
                <a:gd name="connsiteY18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280543 w 557683"/>
                <a:gd name="connsiteY6" fmla="*/ 728505 h 949570"/>
                <a:gd name="connsiteX7" fmla="*/ 342403 w 557683"/>
                <a:gd name="connsiteY7" fmla="*/ 702154 h 949570"/>
                <a:gd name="connsiteX8" fmla="*/ 398767 w 557683"/>
                <a:gd name="connsiteY8" fmla="*/ 703907 h 949570"/>
                <a:gd name="connsiteX9" fmla="*/ 442127 w 557683"/>
                <a:gd name="connsiteY9" fmla="*/ 728505 h 949570"/>
                <a:gd name="connsiteX10" fmla="*/ 527538 w 557683"/>
                <a:gd name="connsiteY10" fmla="*/ 793820 h 949570"/>
                <a:gd name="connsiteX11" fmla="*/ 537587 w 557683"/>
                <a:gd name="connsiteY11" fmla="*/ 552659 h 949570"/>
                <a:gd name="connsiteX12" fmla="*/ 557683 w 557683"/>
                <a:gd name="connsiteY12" fmla="*/ 457200 h 949570"/>
                <a:gd name="connsiteX13" fmla="*/ 462224 w 557683"/>
                <a:gd name="connsiteY13" fmla="*/ 462224 h 949570"/>
                <a:gd name="connsiteX14" fmla="*/ 356716 w 557683"/>
                <a:gd name="connsiteY14" fmla="*/ 346668 h 949570"/>
                <a:gd name="connsiteX15" fmla="*/ 291402 w 557683"/>
                <a:gd name="connsiteY15" fmla="*/ 236136 h 949570"/>
                <a:gd name="connsiteX16" fmla="*/ 175846 w 557683"/>
                <a:gd name="connsiteY16" fmla="*/ 160774 h 949570"/>
                <a:gd name="connsiteX17" fmla="*/ 100483 w 557683"/>
                <a:gd name="connsiteY17" fmla="*/ 115556 h 949570"/>
                <a:gd name="connsiteX18" fmla="*/ 0 w 557683"/>
                <a:gd name="connsiteY18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280543 w 557683"/>
                <a:gd name="connsiteY6" fmla="*/ 728505 h 949570"/>
                <a:gd name="connsiteX7" fmla="*/ 342403 w 557683"/>
                <a:gd name="connsiteY7" fmla="*/ 702154 h 949570"/>
                <a:gd name="connsiteX8" fmla="*/ 398767 w 557683"/>
                <a:gd name="connsiteY8" fmla="*/ 703907 h 949570"/>
                <a:gd name="connsiteX9" fmla="*/ 477846 w 557683"/>
                <a:gd name="connsiteY9" fmla="*/ 738030 h 949570"/>
                <a:gd name="connsiteX10" fmla="*/ 527538 w 557683"/>
                <a:gd name="connsiteY10" fmla="*/ 793820 h 949570"/>
                <a:gd name="connsiteX11" fmla="*/ 537587 w 557683"/>
                <a:gd name="connsiteY11" fmla="*/ 552659 h 949570"/>
                <a:gd name="connsiteX12" fmla="*/ 557683 w 557683"/>
                <a:gd name="connsiteY12" fmla="*/ 457200 h 949570"/>
                <a:gd name="connsiteX13" fmla="*/ 462224 w 557683"/>
                <a:gd name="connsiteY13" fmla="*/ 462224 h 949570"/>
                <a:gd name="connsiteX14" fmla="*/ 356716 w 557683"/>
                <a:gd name="connsiteY14" fmla="*/ 346668 h 949570"/>
                <a:gd name="connsiteX15" fmla="*/ 291402 w 557683"/>
                <a:gd name="connsiteY15" fmla="*/ 236136 h 949570"/>
                <a:gd name="connsiteX16" fmla="*/ 175846 w 557683"/>
                <a:gd name="connsiteY16" fmla="*/ 160774 h 949570"/>
                <a:gd name="connsiteX17" fmla="*/ 100483 w 557683"/>
                <a:gd name="connsiteY17" fmla="*/ 115556 h 949570"/>
                <a:gd name="connsiteX18" fmla="*/ 0 w 557683"/>
                <a:gd name="connsiteY18" fmla="*/ 0 h 949570"/>
                <a:gd name="connsiteX0" fmla="*/ 0 w 557683"/>
                <a:gd name="connsiteY0" fmla="*/ 0 h 949570"/>
                <a:gd name="connsiteX1" fmla="*/ 5024 w 557683"/>
                <a:gd name="connsiteY1" fmla="*/ 185895 h 949570"/>
                <a:gd name="connsiteX2" fmla="*/ 80387 w 557683"/>
                <a:gd name="connsiteY2" fmla="*/ 442127 h 949570"/>
                <a:gd name="connsiteX3" fmla="*/ 155749 w 557683"/>
                <a:gd name="connsiteY3" fmla="*/ 658167 h 949570"/>
                <a:gd name="connsiteX4" fmla="*/ 271306 w 557683"/>
                <a:gd name="connsiteY4" fmla="*/ 949570 h 949570"/>
                <a:gd name="connsiteX5" fmla="*/ 266281 w 557683"/>
                <a:gd name="connsiteY5" fmla="*/ 783772 h 949570"/>
                <a:gd name="connsiteX6" fmla="*/ 280543 w 557683"/>
                <a:gd name="connsiteY6" fmla="*/ 728505 h 949570"/>
                <a:gd name="connsiteX7" fmla="*/ 342403 w 557683"/>
                <a:gd name="connsiteY7" fmla="*/ 702154 h 949570"/>
                <a:gd name="connsiteX8" fmla="*/ 398767 w 557683"/>
                <a:gd name="connsiteY8" fmla="*/ 703907 h 949570"/>
                <a:gd name="connsiteX9" fmla="*/ 477846 w 557683"/>
                <a:gd name="connsiteY9" fmla="*/ 738030 h 949570"/>
                <a:gd name="connsiteX10" fmla="*/ 522776 w 557683"/>
                <a:gd name="connsiteY10" fmla="*/ 786676 h 949570"/>
                <a:gd name="connsiteX11" fmla="*/ 537587 w 557683"/>
                <a:gd name="connsiteY11" fmla="*/ 552659 h 949570"/>
                <a:gd name="connsiteX12" fmla="*/ 557683 w 557683"/>
                <a:gd name="connsiteY12" fmla="*/ 457200 h 949570"/>
                <a:gd name="connsiteX13" fmla="*/ 462224 w 557683"/>
                <a:gd name="connsiteY13" fmla="*/ 462224 h 949570"/>
                <a:gd name="connsiteX14" fmla="*/ 356716 w 557683"/>
                <a:gd name="connsiteY14" fmla="*/ 346668 h 949570"/>
                <a:gd name="connsiteX15" fmla="*/ 291402 w 557683"/>
                <a:gd name="connsiteY15" fmla="*/ 236136 h 949570"/>
                <a:gd name="connsiteX16" fmla="*/ 175846 w 557683"/>
                <a:gd name="connsiteY16" fmla="*/ 160774 h 949570"/>
                <a:gd name="connsiteX17" fmla="*/ 100483 w 557683"/>
                <a:gd name="connsiteY17" fmla="*/ 115556 h 949570"/>
                <a:gd name="connsiteX18" fmla="*/ 0 w 557683"/>
                <a:gd name="connsiteY18" fmla="*/ 0 h 949570"/>
                <a:gd name="connsiteX0" fmla="*/ 95459 w 552659"/>
                <a:gd name="connsiteY0" fmla="*/ 0 h 834014"/>
                <a:gd name="connsiteX1" fmla="*/ 0 w 552659"/>
                <a:gd name="connsiteY1" fmla="*/ 70339 h 834014"/>
                <a:gd name="connsiteX2" fmla="*/ 75363 w 552659"/>
                <a:gd name="connsiteY2" fmla="*/ 326571 h 834014"/>
                <a:gd name="connsiteX3" fmla="*/ 150725 w 552659"/>
                <a:gd name="connsiteY3" fmla="*/ 542611 h 834014"/>
                <a:gd name="connsiteX4" fmla="*/ 266282 w 552659"/>
                <a:gd name="connsiteY4" fmla="*/ 834014 h 834014"/>
                <a:gd name="connsiteX5" fmla="*/ 261257 w 552659"/>
                <a:gd name="connsiteY5" fmla="*/ 668216 h 834014"/>
                <a:gd name="connsiteX6" fmla="*/ 275519 w 552659"/>
                <a:gd name="connsiteY6" fmla="*/ 612949 h 834014"/>
                <a:gd name="connsiteX7" fmla="*/ 337379 w 552659"/>
                <a:gd name="connsiteY7" fmla="*/ 586598 h 834014"/>
                <a:gd name="connsiteX8" fmla="*/ 393743 w 552659"/>
                <a:gd name="connsiteY8" fmla="*/ 588351 h 834014"/>
                <a:gd name="connsiteX9" fmla="*/ 472822 w 552659"/>
                <a:gd name="connsiteY9" fmla="*/ 622474 h 834014"/>
                <a:gd name="connsiteX10" fmla="*/ 517752 w 552659"/>
                <a:gd name="connsiteY10" fmla="*/ 671120 h 834014"/>
                <a:gd name="connsiteX11" fmla="*/ 532563 w 552659"/>
                <a:gd name="connsiteY11" fmla="*/ 437103 h 834014"/>
                <a:gd name="connsiteX12" fmla="*/ 552659 w 552659"/>
                <a:gd name="connsiteY12" fmla="*/ 341644 h 834014"/>
                <a:gd name="connsiteX13" fmla="*/ 457200 w 552659"/>
                <a:gd name="connsiteY13" fmla="*/ 346668 h 834014"/>
                <a:gd name="connsiteX14" fmla="*/ 351692 w 552659"/>
                <a:gd name="connsiteY14" fmla="*/ 231112 h 834014"/>
                <a:gd name="connsiteX15" fmla="*/ 286378 w 552659"/>
                <a:gd name="connsiteY15" fmla="*/ 120580 h 834014"/>
                <a:gd name="connsiteX16" fmla="*/ 170822 w 552659"/>
                <a:gd name="connsiteY16" fmla="*/ 45218 h 834014"/>
                <a:gd name="connsiteX17" fmla="*/ 95459 w 552659"/>
                <a:gd name="connsiteY17" fmla="*/ 0 h 834014"/>
                <a:gd name="connsiteX0" fmla="*/ 45763 w 502963"/>
                <a:gd name="connsiteY0" fmla="*/ 0 h 834014"/>
                <a:gd name="connsiteX1" fmla="*/ 0 w 502963"/>
                <a:gd name="connsiteY1" fmla="*/ 255870 h 834014"/>
                <a:gd name="connsiteX2" fmla="*/ 25667 w 502963"/>
                <a:gd name="connsiteY2" fmla="*/ 326571 h 834014"/>
                <a:gd name="connsiteX3" fmla="*/ 101029 w 502963"/>
                <a:gd name="connsiteY3" fmla="*/ 542611 h 834014"/>
                <a:gd name="connsiteX4" fmla="*/ 216586 w 502963"/>
                <a:gd name="connsiteY4" fmla="*/ 834014 h 834014"/>
                <a:gd name="connsiteX5" fmla="*/ 211561 w 502963"/>
                <a:gd name="connsiteY5" fmla="*/ 668216 h 834014"/>
                <a:gd name="connsiteX6" fmla="*/ 225823 w 502963"/>
                <a:gd name="connsiteY6" fmla="*/ 612949 h 834014"/>
                <a:gd name="connsiteX7" fmla="*/ 287683 w 502963"/>
                <a:gd name="connsiteY7" fmla="*/ 586598 h 834014"/>
                <a:gd name="connsiteX8" fmla="*/ 344047 w 502963"/>
                <a:gd name="connsiteY8" fmla="*/ 588351 h 834014"/>
                <a:gd name="connsiteX9" fmla="*/ 423126 w 502963"/>
                <a:gd name="connsiteY9" fmla="*/ 622474 h 834014"/>
                <a:gd name="connsiteX10" fmla="*/ 468056 w 502963"/>
                <a:gd name="connsiteY10" fmla="*/ 671120 h 834014"/>
                <a:gd name="connsiteX11" fmla="*/ 482867 w 502963"/>
                <a:gd name="connsiteY11" fmla="*/ 437103 h 834014"/>
                <a:gd name="connsiteX12" fmla="*/ 502963 w 502963"/>
                <a:gd name="connsiteY12" fmla="*/ 341644 h 834014"/>
                <a:gd name="connsiteX13" fmla="*/ 407504 w 502963"/>
                <a:gd name="connsiteY13" fmla="*/ 346668 h 834014"/>
                <a:gd name="connsiteX14" fmla="*/ 301996 w 502963"/>
                <a:gd name="connsiteY14" fmla="*/ 231112 h 834014"/>
                <a:gd name="connsiteX15" fmla="*/ 236682 w 502963"/>
                <a:gd name="connsiteY15" fmla="*/ 120580 h 834014"/>
                <a:gd name="connsiteX16" fmla="*/ 121126 w 502963"/>
                <a:gd name="connsiteY16" fmla="*/ 45218 h 834014"/>
                <a:gd name="connsiteX17" fmla="*/ 45763 w 502963"/>
                <a:gd name="connsiteY17" fmla="*/ 0 h 834014"/>
                <a:gd name="connsiteX0" fmla="*/ 68954 w 502963"/>
                <a:gd name="connsiteY0" fmla="*/ 272834 h 788796"/>
                <a:gd name="connsiteX1" fmla="*/ 0 w 502963"/>
                <a:gd name="connsiteY1" fmla="*/ 210652 h 788796"/>
                <a:gd name="connsiteX2" fmla="*/ 25667 w 502963"/>
                <a:gd name="connsiteY2" fmla="*/ 281353 h 788796"/>
                <a:gd name="connsiteX3" fmla="*/ 101029 w 502963"/>
                <a:gd name="connsiteY3" fmla="*/ 497393 h 788796"/>
                <a:gd name="connsiteX4" fmla="*/ 216586 w 502963"/>
                <a:gd name="connsiteY4" fmla="*/ 788796 h 788796"/>
                <a:gd name="connsiteX5" fmla="*/ 211561 w 502963"/>
                <a:gd name="connsiteY5" fmla="*/ 622998 h 788796"/>
                <a:gd name="connsiteX6" fmla="*/ 225823 w 502963"/>
                <a:gd name="connsiteY6" fmla="*/ 567731 h 788796"/>
                <a:gd name="connsiteX7" fmla="*/ 287683 w 502963"/>
                <a:gd name="connsiteY7" fmla="*/ 541380 h 788796"/>
                <a:gd name="connsiteX8" fmla="*/ 344047 w 502963"/>
                <a:gd name="connsiteY8" fmla="*/ 543133 h 788796"/>
                <a:gd name="connsiteX9" fmla="*/ 423126 w 502963"/>
                <a:gd name="connsiteY9" fmla="*/ 577256 h 788796"/>
                <a:gd name="connsiteX10" fmla="*/ 468056 w 502963"/>
                <a:gd name="connsiteY10" fmla="*/ 625902 h 788796"/>
                <a:gd name="connsiteX11" fmla="*/ 482867 w 502963"/>
                <a:gd name="connsiteY11" fmla="*/ 391885 h 788796"/>
                <a:gd name="connsiteX12" fmla="*/ 502963 w 502963"/>
                <a:gd name="connsiteY12" fmla="*/ 296426 h 788796"/>
                <a:gd name="connsiteX13" fmla="*/ 407504 w 502963"/>
                <a:gd name="connsiteY13" fmla="*/ 301450 h 788796"/>
                <a:gd name="connsiteX14" fmla="*/ 301996 w 502963"/>
                <a:gd name="connsiteY14" fmla="*/ 185894 h 788796"/>
                <a:gd name="connsiteX15" fmla="*/ 236682 w 502963"/>
                <a:gd name="connsiteY15" fmla="*/ 75362 h 788796"/>
                <a:gd name="connsiteX16" fmla="*/ 121126 w 502963"/>
                <a:gd name="connsiteY16" fmla="*/ 0 h 788796"/>
                <a:gd name="connsiteX17" fmla="*/ 68954 w 502963"/>
                <a:gd name="connsiteY17" fmla="*/ 272834 h 788796"/>
                <a:gd name="connsiteX0" fmla="*/ 68954 w 502963"/>
                <a:gd name="connsiteY0" fmla="*/ 197472 h 713434"/>
                <a:gd name="connsiteX1" fmla="*/ 0 w 502963"/>
                <a:gd name="connsiteY1" fmla="*/ 135290 h 713434"/>
                <a:gd name="connsiteX2" fmla="*/ 25667 w 502963"/>
                <a:gd name="connsiteY2" fmla="*/ 205991 h 713434"/>
                <a:gd name="connsiteX3" fmla="*/ 101029 w 502963"/>
                <a:gd name="connsiteY3" fmla="*/ 422031 h 713434"/>
                <a:gd name="connsiteX4" fmla="*/ 216586 w 502963"/>
                <a:gd name="connsiteY4" fmla="*/ 713434 h 713434"/>
                <a:gd name="connsiteX5" fmla="*/ 211561 w 502963"/>
                <a:gd name="connsiteY5" fmla="*/ 547636 h 713434"/>
                <a:gd name="connsiteX6" fmla="*/ 225823 w 502963"/>
                <a:gd name="connsiteY6" fmla="*/ 492369 h 713434"/>
                <a:gd name="connsiteX7" fmla="*/ 287683 w 502963"/>
                <a:gd name="connsiteY7" fmla="*/ 466018 h 713434"/>
                <a:gd name="connsiteX8" fmla="*/ 344047 w 502963"/>
                <a:gd name="connsiteY8" fmla="*/ 467771 h 713434"/>
                <a:gd name="connsiteX9" fmla="*/ 423126 w 502963"/>
                <a:gd name="connsiteY9" fmla="*/ 501894 h 713434"/>
                <a:gd name="connsiteX10" fmla="*/ 468056 w 502963"/>
                <a:gd name="connsiteY10" fmla="*/ 550540 h 713434"/>
                <a:gd name="connsiteX11" fmla="*/ 482867 w 502963"/>
                <a:gd name="connsiteY11" fmla="*/ 316523 h 713434"/>
                <a:gd name="connsiteX12" fmla="*/ 502963 w 502963"/>
                <a:gd name="connsiteY12" fmla="*/ 221064 h 713434"/>
                <a:gd name="connsiteX13" fmla="*/ 407504 w 502963"/>
                <a:gd name="connsiteY13" fmla="*/ 226088 h 713434"/>
                <a:gd name="connsiteX14" fmla="*/ 301996 w 502963"/>
                <a:gd name="connsiteY14" fmla="*/ 110532 h 713434"/>
                <a:gd name="connsiteX15" fmla="*/ 236682 w 502963"/>
                <a:gd name="connsiteY15" fmla="*/ 0 h 713434"/>
                <a:gd name="connsiteX16" fmla="*/ 194013 w 502963"/>
                <a:gd name="connsiteY16" fmla="*/ 209560 h 713434"/>
                <a:gd name="connsiteX17" fmla="*/ 68954 w 502963"/>
                <a:gd name="connsiteY17" fmla="*/ 197472 h 713434"/>
                <a:gd name="connsiteX0" fmla="*/ 68954 w 502963"/>
                <a:gd name="connsiteY0" fmla="*/ 86940 h 602902"/>
                <a:gd name="connsiteX1" fmla="*/ 0 w 502963"/>
                <a:gd name="connsiteY1" fmla="*/ 24758 h 602902"/>
                <a:gd name="connsiteX2" fmla="*/ 25667 w 502963"/>
                <a:gd name="connsiteY2" fmla="*/ 95459 h 602902"/>
                <a:gd name="connsiteX3" fmla="*/ 101029 w 502963"/>
                <a:gd name="connsiteY3" fmla="*/ 311499 h 602902"/>
                <a:gd name="connsiteX4" fmla="*/ 216586 w 502963"/>
                <a:gd name="connsiteY4" fmla="*/ 602902 h 602902"/>
                <a:gd name="connsiteX5" fmla="*/ 211561 w 502963"/>
                <a:gd name="connsiteY5" fmla="*/ 437104 h 602902"/>
                <a:gd name="connsiteX6" fmla="*/ 225823 w 502963"/>
                <a:gd name="connsiteY6" fmla="*/ 381837 h 602902"/>
                <a:gd name="connsiteX7" fmla="*/ 287683 w 502963"/>
                <a:gd name="connsiteY7" fmla="*/ 355486 h 602902"/>
                <a:gd name="connsiteX8" fmla="*/ 344047 w 502963"/>
                <a:gd name="connsiteY8" fmla="*/ 357239 h 602902"/>
                <a:gd name="connsiteX9" fmla="*/ 423126 w 502963"/>
                <a:gd name="connsiteY9" fmla="*/ 391362 h 602902"/>
                <a:gd name="connsiteX10" fmla="*/ 468056 w 502963"/>
                <a:gd name="connsiteY10" fmla="*/ 440008 h 602902"/>
                <a:gd name="connsiteX11" fmla="*/ 482867 w 502963"/>
                <a:gd name="connsiteY11" fmla="*/ 205991 h 602902"/>
                <a:gd name="connsiteX12" fmla="*/ 502963 w 502963"/>
                <a:gd name="connsiteY12" fmla="*/ 110532 h 602902"/>
                <a:gd name="connsiteX13" fmla="*/ 407504 w 502963"/>
                <a:gd name="connsiteY13" fmla="*/ 115556 h 602902"/>
                <a:gd name="connsiteX14" fmla="*/ 301996 w 502963"/>
                <a:gd name="connsiteY14" fmla="*/ 0 h 602902"/>
                <a:gd name="connsiteX15" fmla="*/ 286378 w 502963"/>
                <a:gd name="connsiteY15" fmla="*/ 134633 h 602902"/>
                <a:gd name="connsiteX16" fmla="*/ 194013 w 502963"/>
                <a:gd name="connsiteY16" fmla="*/ 99028 h 602902"/>
                <a:gd name="connsiteX17" fmla="*/ 68954 w 502963"/>
                <a:gd name="connsiteY17" fmla="*/ 86940 h 602902"/>
                <a:gd name="connsiteX0" fmla="*/ 68954 w 502963"/>
                <a:gd name="connsiteY0" fmla="*/ 62182 h 578144"/>
                <a:gd name="connsiteX1" fmla="*/ 0 w 502963"/>
                <a:gd name="connsiteY1" fmla="*/ 0 h 578144"/>
                <a:gd name="connsiteX2" fmla="*/ 25667 w 502963"/>
                <a:gd name="connsiteY2" fmla="*/ 70701 h 578144"/>
                <a:gd name="connsiteX3" fmla="*/ 101029 w 502963"/>
                <a:gd name="connsiteY3" fmla="*/ 286741 h 578144"/>
                <a:gd name="connsiteX4" fmla="*/ 216586 w 502963"/>
                <a:gd name="connsiteY4" fmla="*/ 578144 h 578144"/>
                <a:gd name="connsiteX5" fmla="*/ 211561 w 502963"/>
                <a:gd name="connsiteY5" fmla="*/ 412346 h 578144"/>
                <a:gd name="connsiteX6" fmla="*/ 225823 w 502963"/>
                <a:gd name="connsiteY6" fmla="*/ 357079 h 578144"/>
                <a:gd name="connsiteX7" fmla="*/ 287683 w 502963"/>
                <a:gd name="connsiteY7" fmla="*/ 330728 h 578144"/>
                <a:gd name="connsiteX8" fmla="*/ 344047 w 502963"/>
                <a:gd name="connsiteY8" fmla="*/ 332481 h 578144"/>
                <a:gd name="connsiteX9" fmla="*/ 423126 w 502963"/>
                <a:gd name="connsiteY9" fmla="*/ 366604 h 578144"/>
                <a:gd name="connsiteX10" fmla="*/ 468056 w 502963"/>
                <a:gd name="connsiteY10" fmla="*/ 415250 h 578144"/>
                <a:gd name="connsiteX11" fmla="*/ 482867 w 502963"/>
                <a:gd name="connsiteY11" fmla="*/ 181233 h 578144"/>
                <a:gd name="connsiteX12" fmla="*/ 502963 w 502963"/>
                <a:gd name="connsiteY12" fmla="*/ 85774 h 578144"/>
                <a:gd name="connsiteX13" fmla="*/ 407504 w 502963"/>
                <a:gd name="connsiteY13" fmla="*/ 90798 h 578144"/>
                <a:gd name="connsiteX14" fmla="*/ 368257 w 502963"/>
                <a:gd name="connsiteY14" fmla="*/ 101138 h 578144"/>
                <a:gd name="connsiteX15" fmla="*/ 286378 w 502963"/>
                <a:gd name="connsiteY15" fmla="*/ 109875 h 578144"/>
                <a:gd name="connsiteX16" fmla="*/ 194013 w 502963"/>
                <a:gd name="connsiteY16" fmla="*/ 74270 h 578144"/>
                <a:gd name="connsiteX17" fmla="*/ 68954 w 502963"/>
                <a:gd name="connsiteY17" fmla="*/ 62182 h 578144"/>
                <a:gd name="connsiteX0" fmla="*/ 68954 w 502963"/>
                <a:gd name="connsiteY0" fmla="*/ 62182 h 578144"/>
                <a:gd name="connsiteX1" fmla="*/ 0 w 502963"/>
                <a:gd name="connsiteY1" fmla="*/ 0 h 578144"/>
                <a:gd name="connsiteX2" fmla="*/ 25667 w 502963"/>
                <a:gd name="connsiteY2" fmla="*/ 70701 h 578144"/>
                <a:gd name="connsiteX3" fmla="*/ 101029 w 502963"/>
                <a:gd name="connsiteY3" fmla="*/ 286741 h 578144"/>
                <a:gd name="connsiteX4" fmla="*/ 216586 w 502963"/>
                <a:gd name="connsiteY4" fmla="*/ 578144 h 578144"/>
                <a:gd name="connsiteX5" fmla="*/ 211561 w 502963"/>
                <a:gd name="connsiteY5" fmla="*/ 412346 h 578144"/>
                <a:gd name="connsiteX6" fmla="*/ 225823 w 502963"/>
                <a:gd name="connsiteY6" fmla="*/ 357079 h 578144"/>
                <a:gd name="connsiteX7" fmla="*/ 287683 w 502963"/>
                <a:gd name="connsiteY7" fmla="*/ 330728 h 578144"/>
                <a:gd name="connsiteX8" fmla="*/ 344047 w 502963"/>
                <a:gd name="connsiteY8" fmla="*/ 332481 h 578144"/>
                <a:gd name="connsiteX9" fmla="*/ 423126 w 502963"/>
                <a:gd name="connsiteY9" fmla="*/ 366604 h 578144"/>
                <a:gd name="connsiteX10" fmla="*/ 468056 w 502963"/>
                <a:gd name="connsiteY10" fmla="*/ 415250 h 578144"/>
                <a:gd name="connsiteX11" fmla="*/ 482867 w 502963"/>
                <a:gd name="connsiteY11" fmla="*/ 181233 h 578144"/>
                <a:gd name="connsiteX12" fmla="*/ 502963 w 502963"/>
                <a:gd name="connsiteY12" fmla="*/ 85774 h 578144"/>
                <a:gd name="connsiteX13" fmla="*/ 407504 w 502963"/>
                <a:gd name="connsiteY13" fmla="*/ 90798 h 578144"/>
                <a:gd name="connsiteX14" fmla="*/ 368257 w 502963"/>
                <a:gd name="connsiteY14" fmla="*/ 101138 h 578144"/>
                <a:gd name="connsiteX15" fmla="*/ 293004 w 502963"/>
                <a:gd name="connsiteY15" fmla="*/ 99936 h 578144"/>
                <a:gd name="connsiteX16" fmla="*/ 194013 w 502963"/>
                <a:gd name="connsiteY16" fmla="*/ 74270 h 578144"/>
                <a:gd name="connsiteX17" fmla="*/ 68954 w 502963"/>
                <a:gd name="connsiteY17" fmla="*/ 62182 h 578144"/>
                <a:gd name="connsiteX0" fmla="*/ 95459 w 502963"/>
                <a:gd name="connsiteY0" fmla="*/ 68808 h 578144"/>
                <a:gd name="connsiteX1" fmla="*/ 0 w 502963"/>
                <a:gd name="connsiteY1" fmla="*/ 0 h 578144"/>
                <a:gd name="connsiteX2" fmla="*/ 25667 w 502963"/>
                <a:gd name="connsiteY2" fmla="*/ 70701 h 578144"/>
                <a:gd name="connsiteX3" fmla="*/ 101029 w 502963"/>
                <a:gd name="connsiteY3" fmla="*/ 286741 h 578144"/>
                <a:gd name="connsiteX4" fmla="*/ 216586 w 502963"/>
                <a:gd name="connsiteY4" fmla="*/ 578144 h 578144"/>
                <a:gd name="connsiteX5" fmla="*/ 211561 w 502963"/>
                <a:gd name="connsiteY5" fmla="*/ 412346 h 578144"/>
                <a:gd name="connsiteX6" fmla="*/ 225823 w 502963"/>
                <a:gd name="connsiteY6" fmla="*/ 357079 h 578144"/>
                <a:gd name="connsiteX7" fmla="*/ 287683 w 502963"/>
                <a:gd name="connsiteY7" fmla="*/ 330728 h 578144"/>
                <a:gd name="connsiteX8" fmla="*/ 344047 w 502963"/>
                <a:gd name="connsiteY8" fmla="*/ 332481 h 578144"/>
                <a:gd name="connsiteX9" fmla="*/ 423126 w 502963"/>
                <a:gd name="connsiteY9" fmla="*/ 366604 h 578144"/>
                <a:gd name="connsiteX10" fmla="*/ 468056 w 502963"/>
                <a:gd name="connsiteY10" fmla="*/ 415250 h 578144"/>
                <a:gd name="connsiteX11" fmla="*/ 482867 w 502963"/>
                <a:gd name="connsiteY11" fmla="*/ 181233 h 578144"/>
                <a:gd name="connsiteX12" fmla="*/ 502963 w 502963"/>
                <a:gd name="connsiteY12" fmla="*/ 85774 h 578144"/>
                <a:gd name="connsiteX13" fmla="*/ 407504 w 502963"/>
                <a:gd name="connsiteY13" fmla="*/ 90798 h 578144"/>
                <a:gd name="connsiteX14" fmla="*/ 368257 w 502963"/>
                <a:gd name="connsiteY14" fmla="*/ 101138 h 578144"/>
                <a:gd name="connsiteX15" fmla="*/ 293004 w 502963"/>
                <a:gd name="connsiteY15" fmla="*/ 99936 h 578144"/>
                <a:gd name="connsiteX16" fmla="*/ 194013 w 502963"/>
                <a:gd name="connsiteY16" fmla="*/ 74270 h 578144"/>
                <a:gd name="connsiteX17" fmla="*/ 95459 w 502963"/>
                <a:gd name="connsiteY17" fmla="*/ 68808 h 578144"/>
                <a:gd name="connsiteX0" fmla="*/ 95459 w 502963"/>
                <a:gd name="connsiteY0" fmla="*/ 68808 h 578144"/>
                <a:gd name="connsiteX1" fmla="*/ 0 w 502963"/>
                <a:gd name="connsiteY1" fmla="*/ 0 h 578144"/>
                <a:gd name="connsiteX2" fmla="*/ 25667 w 502963"/>
                <a:gd name="connsiteY2" fmla="*/ 70701 h 578144"/>
                <a:gd name="connsiteX3" fmla="*/ 101029 w 502963"/>
                <a:gd name="connsiteY3" fmla="*/ 286741 h 578144"/>
                <a:gd name="connsiteX4" fmla="*/ 216586 w 502963"/>
                <a:gd name="connsiteY4" fmla="*/ 578144 h 578144"/>
                <a:gd name="connsiteX5" fmla="*/ 211561 w 502963"/>
                <a:gd name="connsiteY5" fmla="*/ 412346 h 578144"/>
                <a:gd name="connsiteX6" fmla="*/ 225823 w 502963"/>
                <a:gd name="connsiteY6" fmla="*/ 357079 h 578144"/>
                <a:gd name="connsiteX7" fmla="*/ 287683 w 502963"/>
                <a:gd name="connsiteY7" fmla="*/ 330728 h 578144"/>
                <a:gd name="connsiteX8" fmla="*/ 344047 w 502963"/>
                <a:gd name="connsiteY8" fmla="*/ 332481 h 578144"/>
                <a:gd name="connsiteX9" fmla="*/ 423126 w 502963"/>
                <a:gd name="connsiteY9" fmla="*/ 366604 h 578144"/>
                <a:gd name="connsiteX10" fmla="*/ 468056 w 502963"/>
                <a:gd name="connsiteY10" fmla="*/ 415250 h 578144"/>
                <a:gd name="connsiteX11" fmla="*/ 482867 w 502963"/>
                <a:gd name="connsiteY11" fmla="*/ 181233 h 578144"/>
                <a:gd name="connsiteX12" fmla="*/ 502963 w 502963"/>
                <a:gd name="connsiteY12" fmla="*/ 85774 h 578144"/>
                <a:gd name="connsiteX13" fmla="*/ 427382 w 502963"/>
                <a:gd name="connsiteY13" fmla="*/ 90798 h 578144"/>
                <a:gd name="connsiteX14" fmla="*/ 368257 w 502963"/>
                <a:gd name="connsiteY14" fmla="*/ 101138 h 578144"/>
                <a:gd name="connsiteX15" fmla="*/ 293004 w 502963"/>
                <a:gd name="connsiteY15" fmla="*/ 99936 h 578144"/>
                <a:gd name="connsiteX16" fmla="*/ 194013 w 502963"/>
                <a:gd name="connsiteY16" fmla="*/ 74270 h 578144"/>
                <a:gd name="connsiteX17" fmla="*/ 95459 w 502963"/>
                <a:gd name="connsiteY17" fmla="*/ 68808 h 578144"/>
                <a:gd name="connsiteX0" fmla="*/ 95459 w 502963"/>
                <a:gd name="connsiteY0" fmla="*/ 68808 h 578144"/>
                <a:gd name="connsiteX1" fmla="*/ 0 w 502963"/>
                <a:gd name="connsiteY1" fmla="*/ 0 h 578144"/>
                <a:gd name="connsiteX2" fmla="*/ 25667 w 502963"/>
                <a:gd name="connsiteY2" fmla="*/ 70701 h 578144"/>
                <a:gd name="connsiteX3" fmla="*/ 101029 w 502963"/>
                <a:gd name="connsiteY3" fmla="*/ 286741 h 578144"/>
                <a:gd name="connsiteX4" fmla="*/ 216586 w 502963"/>
                <a:gd name="connsiteY4" fmla="*/ 578144 h 578144"/>
                <a:gd name="connsiteX5" fmla="*/ 211561 w 502963"/>
                <a:gd name="connsiteY5" fmla="*/ 412346 h 578144"/>
                <a:gd name="connsiteX6" fmla="*/ 225823 w 502963"/>
                <a:gd name="connsiteY6" fmla="*/ 357079 h 578144"/>
                <a:gd name="connsiteX7" fmla="*/ 287683 w 502963"/>
                <a:gd name="connsiteY7" fmla="*/ 330728 h 578144"/>
                <a:gd name="connsiteX8" fmla="*/ 344047 w 502963"/>
                <a:gd name="connsiteY8" fmla="*/ 332481 h 578144"/>
                <a:gd name="connsiteX9" fmla="*/ 423126 w 502963"/>
                <a:gd name="connsiteY9" fmla="*/ 366604 h 578144"/>
                <a:gd name="connsiteX10" fmla="*/ 468056 w 502963"/>
                <a:gd name="connsiteY10" fmla="*/ 415250 h 578144"/>
                <a:gd name="connsiteX11" fmla="*/ 482867 w 502963"/>
                <a:gd name="connsiteY11" fmla="*/ 181233 h 578144"/>
                <a:gd name="connsiteX12" fmla="*/ 502963 w 502963"/>
                <a:gd name="connsiteY12" fmla="*/ 85774 h 578144"/>
                <a:gd name="connsiteX13" fmla="*/ 427382 w 502963"/>
                <a:gd name="connsiteY13" fmla="*/ 90798 h 578144"/>
                <a:gd name="connsiteX14" fmla="*/ 368257 w 502963"/>
                <a:gd name="connsiteY14" fmla="*/ 101138 h 578144"/>
                <a:gd name="connsiteX15" fmla="*/ 273126 w 502963"/>
                <a:gd name="connsiteY15" fmla="*/ 146319 h 578144"/>
                <a:gd name="connsiteX16" fmla="*/ 194013 w 502963"/>
                <a:gd name="connsiteY16" fmla="*/ 74270 h 578144"/>
                <a:gd name="connsiteX17" fmla="*/ 95459 w 502963"/>
                <a:gd name="connsiteY17" fmla="*/ 68808 h 578144"/>
                <a:gd name="connsiteX0" fmla="*/ 95459 w 502963"/>
                <a:gd name="connsiteY0" fmla="*/ 68808 h 578144"/>
                <a:gd name="connsiteX1" fmla="*/ 0 w 502963"/>
                <a:gd name="connsiteY1" fmla="*/ 0 h 578144"/>
                <a:gd name="connsiteX2" fmla="*/ 25667 w 502963"/>
                <a:gd name="connsiteY2" fmla="*/ 70701 h 578144"/>
                <a:gd name="connsiteX3" fmla="*/ 101029 w 502963"/>
                <a:gd name="connsiteY3" fmla="*/ 286741 h 578144"/>
                <a:gd name="connsiteX4" fmla="*/ 216586 w 502963"/>
                <a:gd name="connsiteY4" fmla="*/ 578144 h 578144"/>
                <a:gd name="connsiteX5" fmla="*/ 211561 w 502963"/>
                <a:gd name="connsiteY5" fmla="*/ 412346 h 578144"/>
                <a:gd name="connsiteX6" fmla="*/ 225823 w 502963"/>
                <a:gd name="connsiteY6" fmla="*/ 357079 h 578144"/>
                <a:gd name="connsiteX7" fmla="*/ 287683 w 502963"/>
                <a:gd name="connsiteY7" fmla="*/ 330728 h 578144"/>
                <a:gd name="connsiteX8" fmla="*/ 344047 w 502963"/>
                <a:gd name="connsiteY8" fmla="*/ 332481 h 578144"/>
                <a:gd name="connsiteX9" fmla="*/ 423126 w 502963"/>
                <a:gd name="connsiteY9" fmla="*/ 366604 h 578144"/>
                <a:gd name="connsiteX10" fmla="*/ 468056 w 502963"/>
                <a:gd name="connsiteY10" fmla="*/ 415250 h 578144"/>
                <a:gd name="connsiteX11" fmla="*/ 482867 w 502963"/>
                <a:gd name="connsiteY11" fmla="*/ 181233 h 578144"/>
                <a:gd name="connsiteX12" fmla="*/ 502963 w 502963"/>
                <a:gd name="connsiteY12" fmla="*/ 85774 h 578144"/>
                <a:gd name="connsiteX13" fmla="*/ 427382 w 502963"/>
                <a:gd name="connsiteY13" fmla="*/ 90798 h 578144"/>
                <a:gd name="connsiteX14" fmla="*/ 368257 w 502963"/>
                <a:gd name="connsiteY14" fmla="*/ 101138 h 578144"/>
                <a:gd name="connsiteX15" fmla="*/ 194013 w 502963"/>
                <a:gd name="connsiteY15" fmla="*/ 74270 h 578144"/>
                <a:gd name="connsiteX16" fmla="*/ 95459 w 502963"/>
                <a:gd name="connsiteY16" fmla="*/ 68808 h 578144"/>
                <a:gd name="connsiteX0" fmla="*/ 194013 w 502963"/>
                <a:gd name="connsiteY0" fmla="*/ 74270 h 578144"/>
                <a:gd name="connsiteX1" fmla="*/ 0 w 502963"/>
                <a:gd name="connsiteY1" fmla="*/ 0 h 578144"/>
                <a:gd name="connsiteX2" fmla="*/ 25667 w 502963"/>
                <a:gd name="connsiteY2" fmla="*/ 70701 h 578144"/>
                <a:gd name="connsiteX3" fmla="*/ 101029 w 502963"/>
                <a:gd name="connsiteY3" fmla="*/ 286741 h 578144"/>
                <a:gd name="connsiteX4" fmla="*/ 216586 w 502963"/>
                <a:gd name="connsiteY4" fmla="*/ 578144 h 578144"/>
                <a:gd name="connsiteX5" fmla="*/ 211561 w 502963"/>
                <a:gd name="connsiteY5" fmla="*/ 412346 h 578144"/>
                <a:gd name="connsiteX6" fmla="*/ 225823 w 502963"/>
                <a:gd name="connsiteY6" fmla="*/ 357079 h 578144"/>
                <a:gd name="connsiteX7" fmla="*/ 287683 w 502963"/>
                <a:gd name="connsiteY7" fmla="*/ 330728 h 578144"/>
                <a:gd name="connsiteX8" fmla="*/ 344047 w 502963"/>
                <a:gd name="connsiteY8" fmla="*/ 332481 h 578144"/>
                <a:gd name="connsiteX9" fmla="*/ 423126 w 502963"/>
                <a:gd name="connsiteY9" fmla="*/ 366604 h 578144"/>
                <a:gd name="connsiteX10" fmla="*/ 468056 w 502963"/>
                <a:gd name="connsiteY10" fmla="*/ 415250 h 578144"/>
                <a:gd name="connsiteX11" fmla="*/ 482867 w 502963"/>
                <a:gd name="connsiteY11" fmla="*/ 181233 h 578144"/>
                <a:gd name="connsiteX12" fmla="*/ 502963 w 502963"/>
                <a:gd name="connsiteY12" fmla="*/ 85774 h 578144"/>
                <a:gd name="connsiteX13" fmla="*/ 427382 w 502963"/>
                <a:gd name="connsiteY13" fmla="*/ 90798 h 578144"/>
                <a:gd name="connsiteX14" fmla="*/ 368257 w 502963"/>
                <a:gd name="connsiteY14" fmla="*/ 101138 h 578144"/>
                <a:gd name="connsiteX15" fmla="*/ 194013 w 502963"/>
                <a:gd name="connsiteY15" fmla="*/ 74270 h 578144"/>
                <a:gd name="connsiteX0" fmla="*/ 194013 w 502963"/>
                <a:gd name="connsiteY0" fmla="*/ 74270 h 578144"/>
                <a:gd name="connsiteX1" fmla="*/ 81602 w 502963"/>
                <a:gd name="connsiteY1" fmla="*/ 55227 h 578144"/>
                <a:gd name="connsiteX2" fmla="*/ 0 w 502963"/>
                <a:gd name="connsiteY2" fmla="*/ 0 h 578144"/>
                <a:gd name="connsiteX3" fmla="*/ 25667 w 502963"/>
                <a:gd name="connsiteY3" fmla="*/ 70701 h 578144"/>
                <a:gd name="connsiteX4" fmla="*/ 101029 w 502963"/>
                <a:gd name="connsiteY4" fmla="*/ 286741 h 578144"/>
                <a:gd name="connsiteX5" fmla="*/ 216586 w 502963"/>
                <a:gd name="connsiteY5" fmla="*/ 578144 h 578144"/>
                <a:gd name="connsiteX6" fmla="*/ 211561 w 502963"/>
                <a:gd name="connsiteY6" fmla="*/ 412346 h 578144"/>
                <a:gd name="connsiteX7" fmla="*/ 225823 w 502963"/>
                <a:gd name="connsiteY7" fmla="*/ 357079 h 578144"/>
                <a:gd name="connsiteX8" fmla="*/ 287683 w 502963"/>
                <a:gd name="connsiteY8" fmla="*/ 330728 h 578144"/>
                <a:gd name="connsiteX9" fmla="*/ 344047 w 502963"/>
                <a:gd name="connsiteY9" fmla="*/ 332481 h 578144"/>
                <a:gd name="connsiteX10" fmla="*/ 423126 w 502963"/>
                <a:gd name="connsiteY10" fmla="*/ 366604 h 578144"/>
                <a:gd name="connsiteX11" fmla="*/ 468056 w 502963"/>
                <a:gd name="connsiteY11" fmla="*/ 415250 h 578144"/>
                <a:gd name="connsiteX12" fmla="*/ 482867 w 502963"/>
                <a:gd name="connsiteY12" fmla="*/ 181233 h 578144"/>
                <a:gd name="connsiteX13" fmla="*/ 502963 w 502963"/>
                <a:gd name="connsiteY13" fmla="*/ 85774 h 578144"/>
                <a:gd name="connsiteX14" fmla="*/ 427382 w 502963"/>
                <a:gd name="connsiteY14" fmla="*/ 90798 h 578144"/>
                <a:gd name="connsiteX15" fmla="*/ 368257 w 502963"/>
                <a:gd name="connsiteY15" fmla="*/ 101138 h 578144"/>
                <a:gd name="connsiteX16" fmla="*/ 194013 w 502963"/>
                <a:gd name="connsiteY16" fmla="*/ 74270 h 578144"/>
                <a:gd name="connsiteX0" fmla="*/ 194013 w 502963"/>
                <a:gd name="connsiteY0" fmla="*/ 74270 h 578144"/>
                <a:gd name="connsiteX1" fmla="*/ 81602 w 502963"/>
                <a:gd name="connsiteY1" fmla="*/ 55227 h 578144"/>
                <a:gd name="connsiteX2" fmla="*/ 0 w 502963"/>
                <a:gd name="connsiteY2" fmla="*/ 0 h 578144"/>
                <a:gd name="connsiteX3" fmla="*/ 25667 w 502963"/>
                <a:gd name="connsiteY3" fmla="*/ 70701 h 578144"/>
                <a:gd name="connsiteX4" fmla="*/ 101029 w 502963"/>
                <a:gd name="connsiteY4" fmla="*/ 286741 h 578144"/>
                <a:gd name="connsiteX5" fmla="*/ 216586 w 502963"/>
                <a:gd name="connsiteY5" fmla="*/ 578144 h 578144"/>
                <a:gd name="connsiteX6" fmla="*/ 211561 w 502963"/>
                <a:gd name="connsiteY6" fmla="*/ 412346 h 578144"/>
                <a:gd name="connsiteX7" fmla="*/ 225823 w 502963"/>
                <a:gd name="connsiteY7" fmla="*/ 357079 h 578144"/>
                <a:gd name="connsiteX8" fmla="*/ 287683 w 502963"/>
                <a:gd name="connsiteY8" fmla="*/ 330728 h 578144"/>
                <a:gd name="connsiteX9" fmla="*/ 344047 w 502963"/>
                <a:gd name="connsiteY9" fmla="*/ 332481 h 578144"/>
                <a:gd name="connsiteX10" fmla="*/ 423126 w 502963"/>
                <a:gd name="connsiteY10" fmla="*/ 366604 h 578144"/>
                <a:gd name="connsiteX11" fmla="*/ 468056 w 502963"/>
                <a:gd name="connsiteY11" fmla="*/ 415250 h 578144"/>
                <a:gd name="connsiteX12" fmla="*/ 482867 w 502963"/>
                <a:gd name="connsiteY12" fmla="*/ 181233 h 578144"/>
                <a:gd name="connsiteX13" fmla="*/ 502963 w 502963"/>
                <a:gd name="connsiteY13" fmla="*/ 85774 h 578144"/>
                <a:gd name="connsiteX14" fmla="*/ 427382 w 502963"/>
                <a:gd name="connsiteY14" fmla="*/ 90798 h 578144"/>
                <a:gd name="connsiteX15" fmla="*/ 368257 w 502963"/>
                <a:gd name="connsiteY15" fmla="*/ 101138 h 578144"/>
                <a:gd name="connsiteX16" fmla="*/ 280384 w 502963"/>
                <a:gd name="connsiteY16" fmla="*/ 101610 h 578144"/>
                <a:gd name="connsiteX17" fmla="*/ 194013 w 502963"/>
                <a:gd name="connsiteY17" fmla="*/ 74270 h 57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2963" h="578144">
                  <a:moveTo>
                    <a:pt x="194013" y="74270"/>
                  </a:moveTo>
                  <a:cubicBezTo>
                    <a:pt x="165377" y="61296"/>
                    <a:pt x="110238" y="68201"/>
                    <a:pt x="81602" y="55227"/>
                  </a:cubicBezTo>
                  <a:lnTo>
                    <a:pt x="0" y="0"/>
                  </a:lnTo>
                  <a:lnTo>
                    <a:pt x="25667" y="70701"/>
                  </a:lnTo>
                  <a:lnTo>
                    <a:pt x="101029" y="286741"/>
                  </a:lnTo>
                  <a:lnTo>
                    <a:pt x="216586" y="578144"/>
                  </a:lnTo>
                  <a:lnTo>
                    <a:pt x="211561" y="412346"/>
                  </a:lnTo>
                  <a:lnTo>
                    <a:pt x="225823" y="357079"/>
                  </a:lnTo>
                  <a:cubicBezTo>
                    <a:pt x="248030" y="353852"/>
                    <a:pt x="265476" y="333955"/>
                    <a:pt x="287683" y="330728"/>
                  </a:cubicBezTo>
                  <a:lnTo>
                    <a:pt x="344047" y="332481"/>
                  </a:lnTo>
                  <a:lnTo>
                    <a:pt x="423126" y="366604"/>
                  </a:lnTo>
                  <a:lnTo>
                    <a:pt x="468056" y="415250"/>
                  </a:lnTo>
                  <a:lnTo>
                    <a:pt x="482867" y="181233"/>
                  </a:lnTo>
                  <a:lnTo>
                    <a:pt x="502963" y="85774"/>
                  </a:lnTo>
                  <a:lnTo>
                    <a:pt x="427382" y="90798"/>
                  </a:lnTo>
                  <a:lnTo>
                    <a:pt x="368257" y="101138"/>
                  </a:lnTo>
                  <a:cubicBezTo>
                    <a:pt x="338966" y="95774"/>
                    <a:pt x="309675" y="106974"/>
                    <a:pt x="280384" y="101610"/>
                  </a:cubicBezTo>
                  <a:lnTo>
                    <a:pt x="194013" y="74270"/>
                  </a:lnTo>
                  <a:close/>
                </a:path>
              </a:pathLst>
            </a:custGeom>
            <a:noFill/>
            <a:ln>
              <a:solidFill>
                <a:srgbClr val="CC33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30">
              <a:extLst>
                <a:ext uri="{FF2B5EF4-FFF2-40B4-BE49-F238E27FC236}">
                  <a16:creationId xmlns:a16="http://schemas.microsoft.com/office/drawing/2014/main" id="{AA0947E7-EF06-4B86-8526-99E2596B29DA}"/>
                </a:ext>
              </a:extLst>
            </p:cNvPr>
            <p:cNvSpPr/>
            <p:nvPr/>
          </p:nvSpPr>
          <p:spPr>
            <a:xfrm>
              <a:off x="4824412" y="3933825"/>
              <a:ext cx="321469" cy="614363"/>
            </a:xfrm>
            <a:custGeom>
              <a:avLst/>
              <a:gdLst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8575 w 314325"/>
                <a:gd name="connsiteY2" fmla="*/ 216694 h 614363"/>
                <a:gd name="connsiteX3" fmla="*/ 54769 w 314325"/>
                <a:gd name="connsiteY3" fmla="*/ 300038 h 614363"/>
                <a:gd name="connsiteX4" fmla="*/ 97632 w 314325"/>
                <a:gd name="connsiteY4" fmla="*/ 411956 h 614363"/>
                <a:gd name="connsiteX5" fmla="*/ 157163 w 314325"/>
                <a:gd name="connsiteY5" fmla="*/ 500063 h 614363"/>
                <a:gd name="connsiteX6" fmla="*/ 209550 w 314325"/>
                <a:gd name="connsiteY6" fmla="*/ 566738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54769 w 314325"/>
                <a:gd name="connsiteY3" fmla="*/ 300038 h 614363"/>
                <a:gd name="connsiteX4" fmla="*/ 97632 w 314325"/>
                <a:gd name="connsiteY4" fmla="*/ 411956 h 614363"/>
                <a:gd name="connsiteX5" fmla="*/ 157163 w 314325"/>
                <a:gd name="connsiteY5" fmla="*/ 500063 h 614363"/>
                <a:gd name="connsiteX6" fmla="*/ 209550 w 314325"/>
                <a:gd name="connsiteY6" fmla="*/ 566738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45244 w 314325"/>
                <a:gd name="connsiteY3" fmla="*/ 314326 h 614363"/>
                <a:gd name="connsiteX4" fmla="*/ 97632 w 314325"/>
                <a:gd name="connsiteY4" fmla="*/ 411956 h 614363"/>
                <a:gd name="connsiteX5" fmla="*/ 157163 w 314325"/>
                <a:gd name="connsiteY5" fmla="*/ 500063 h 614363"/>
                <a:gd name="connsiteX6" fmla="*/ 209550 w 314325"/>
                <a:gd name="connsiteY6" fmla="*/ 566738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45244 w 314325"/>
                <a:gd name="connsiteY3" fmla="*/ 314326 h 614363"/>
                <a:gd name="connsiteX4" fmla="*/ 95251 w 314325"/>
                <a:gd name="connsiteY4" fmla="*/ 423863 h 614363"/>
                <a:gd name="connsiteX5" fmla="*/ 157163 w 314325"/>
                <a:gd name="connsiteY5" fmla="*/ 500063 h 614363"/>
                <a:gd name="connsiteX6" fmla="*/ 209550 w 314325"/>
                <a:gd name="connsiteY6" fmla="*/ 566738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45244 w 314325"/>
                <a:gd name="connsiteY3" fmla="*/ 314326 h 614363"/>
                <a:gd name="connsiteX4" fmla="*/ 95251 w 314325"/>
                <a:gd name="connsiteY4" fmla="*/ 423863 h 614363"/>
                <a:gd name="connsiteX5" fmla="*/ 154782 w 314325"/>
                <a:gd name="connsiteY5" fmla="*/ 509588 h 614363"/>
                <a:gd name="connsiteX6" fmla="*/ 209550 w 314325"/>
                <a:gd name="connsiteY6" fmla="*/ 566738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45244 w 314325"/>
                <a:gd name="connsiteY3" fmla="*/ 314326 h 614363"/>
                <a:gd name="connsiteX4" fmla="*/ 95251 w 314325"/>
                <a:gd name="connsiteY4" fmla="*/ 423863 h 614363"/>
                <a:gd name="connsiteX5" fmla="*/ 154782 w 314325"/>
                <a:gd name="connsiteY5" fmla="*/ 509588 h 614363"/>
                <a:gd name="connsiteX6" fmla="*/ 195262 w 314325"/>
                <a:gd name="connsiteY6" fmla="*/ 576263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45244 w 314325"/>
                <a:gd name="connsiteY3" fmla="*/ 314326 h 614363"/>
                <a:gd name="connsiteX4" fmla="*/ 95251 w 314325"/>
                <a:gd name="connsiteY4" fmla="*/ 423863 h 614363"/>
                <a:gd name="connsiteX5" fmla="*/ 135732 w 314325"/>
                <a:gd name="connsiteY5" fmla="*/ 509588 h 614363"/>
                <a:gd name="connsiteX6" fmla="*/ 195262 w 314325"/>
                <a:gd name="connsiteY6" fmla="*/ 576263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45244 w 314325"/>
                <a:gd name="connsiteY3" fmla="*/ 314326 h 614363"/>
                <a:gd name="connsiteX4" fmla="*/ 76201 w 314325"/>
                <a:gd name="connsiteY4" fmla="*/ 421482 h 614363"/>
                <a:gd name="connsiteX5" fmla="*/ 135732 w 314325"/>
                <a:gd name="connsiteY5" fmla="*/ 509588 h 614363"/>
                <a:gd name="connsiteX6" fmla="*/ 195262 w 314325"/>
                <a:gd name="connsiteY6" fmla="*/ 576263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23813 w 314325"/>
                <a:gd name="connsiteY2" fmla="*/ 226219 h 614363"/>
                <a:gd name="connsiteX3" fmla="*/ 23813 w 314325"/>
                <a:gd name="connsiteY3" fmla="*/ 314326 h 614363"/>
                <a:gd name="connsiteX4" fmla="*/ 76201 w 314325"/>
                <a:gd name="connsiteY4" fmla="*/ 421482 h 614363"/>
                <a:gd name="connsiteX5" fmla="*/ 135732 w 314325"/>
                <a:gd name="connsiteY5" fmla="*/ 509588 h 614363"/>
                <a:gd name="connsiteX6" fmla="*/ 195262 w 314325"/>
                <a:gd name="connsiteY6" fmla="*/ 576263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0 w 314325"/>
                <a:gd name="connsiteY0" fmla="*/ 0 h 614363"/>
                <a:gd name="connsiteX1" fmla="*/ 9525 w 314325"/>
                <a:gd name="connsiteY1" fmla="*/ 147638 h 614363"/>
                <a:gd name="connsiteX2" fmla="*/ 4763 w 314325"/>
                <a:gd name="connsiteY2" fmla="*/ 221456 h 614363"/>
                <a:gd name="connsiteX3" fmla="*/ 23813 w 314325"/>
                <a:gd name="connsiteY3" fmla="*/ 314326 h 614363"/>
                <a:gd name="connsiteX4" fmla="*/ 76201 w 314325"/>
                <a:gd name="connsiteY4" fmla="*/ 421482 h 614363"/>
                <a:gd name="connsiteX5" fmla="*/ 135732 w 314325"/>
                <a:gd name="connsiteY5" fmla="*/ 509588 h 614363"/>
                <a:gd name="connsiteX6" fmla="*/ 195262 w 314325"/>
                <a:gd name="connsiteY6" fmla="*/ 576263 h 614363"/>
                <a:gd name="connsiteX7" fmla="*/ 254794 w 314325"/>
                <a:gd name="connsiteY7" fmla="*/ 597694 h 614363"/>
                <a:gd name="connsiteX8" fmla="*/ 314325 w 314325"/>
                <a:gd name="connsiteY8" fmla="*/ 614363 h 614363"/>
                <a:gd name="connsiteX0" fmla="*/ 7144 w 321469"/>
                <a:gd name="connsiteY0" fmla="*/ 0 h 614363"/>
                <a:gd name="connsiteX1" fmla="*/ 0 w 321469"/>
                <a:gd name="connsiteY1" fmla="*/ 111920 h 614363"/>
                <a:gd name="connsiteX2" fmla="*/ 11907 w 321469"/>
                <a:gd name="connsiteY2" fmla="*/ 221456 h 614363"/>
                <a:gd name="connsiteX3" fmla="*/ 30957 w 321469"/>
                <a:gd name="connsiteY3" fmla="*/ 314326 h 614363"/>
                <a:gd name="connsiteX4" fmla="*/ 83345 w 321469"/>
                <a:gd name="connsiteY4" fmla="*/ 421482 h 614363"/>
                <a:gd name="connsiteX5" fmla="*/ 142876 w 321469"/>
                <a:gd name="connsiteY5" fmla="*/ 509588 h 614363"/>
                <a:gd name="connsiteX6" fmla="*/ 202406 w 321469"/>
                <a:gd name="connsiteY6" fmla="*/ 576263 h 614363"/>
                <a:gd name="connsiteX7" fmla="*/ 261938 w 321469"/>
                <a:gd name="connsiteY7" fmla="*/ 597694 h 614363"/>
                <a:gd name="connsiteX8" fmla="*/ 321469 w 321469"/>
                <a:gd name="connsiteY8" fmla="*/ 614363 h 614363"/>
                <a:gd name="connsiteX0" fmla="*/ 7144 w 321469"/>
                <a:gd name="connsiteY0" fmla="*/ 0 h 614363"/>
                <a:gd name="connsiteX1" fmla="*/ 0 w 321469"/>
                <a:gd name="connsiteY1" fmla="*/ 111920 h 614363"/>
                <a:gd name="connsiteX2" fmla="*/ 11907 w 321469"/>
                <a:gd name="connsiteY2" fmla="*/ 221456 h 614363"/>
                <a:gd name="connsiteX3" fmla="*/ 30957 w 321469"/>
                <a:gd name="connsiteY3" fmla="*/ 314326 h 614363"/>
                <a:gd name="connsiteX4" fmla="*/ 76201 w 321469"/>
                <a:gd name="connsiteY4" fmla="*/ 426245 h 614363"/>
                <a:gd name="connsiteX5" fmla="*/ 142876 w 321469"/>
                <a:gd name="connsiteY5" fmla="*/ 509588 h 614363"/>
                <a:gd name="connsiteX6" fmla="*/ 202406 w 321469"/>
                <a:gd name="connsiteY6" fmla="*/ 576263 h 614363"/>
                <a:gd name="connsiteX7" fmla="*/ 261938 w 321469"/>
                <a:gd name="connsiteY7" fmla="*/ 597694 h 614363"/>
                <a:gd name="connsiteX8" fmla="*/ 321469 w 321469"/>
                <a:gd name="connsiteY8" fmla="*/ 614363 h 614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469" h="614363">
                  <a:moveTo>
                    <a:pt x="7144" y="0"/>
                  </a:moveTo>
                  <a:lnTo>
                    <a:pt x="0" y="111920"/>
                  </a:lnTo>
                  <a:lnTo>
                    <a:pt x="11907" y="221456"/>
                  </a:lnTo>
                  <a:lnTo>
                    <a:pt x="30957" y="314326"/>
                  </a:lnTo>
                  <a:lnTo>
                    <a:pt x="76201" y="426245"/>
                  </a:lnTo>
                  <a:lnTo>
                    <a:pt x="142876" y="509588"/>
                  </a:lnTo>
                  <a:lnTo>
                    <a:pt x="202406" y="576263"/>
                  </a:lnTo>
                  <a:lnTo>
                    <a:pt x="261938" y="597694"/>
                  </a:lnTo>
                  <a:lnTo>
                    <a:pt x="321469" y="614363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1023">
              <a:extLst>
                <a:ext uri="{FF2B5EF4-FFF2-40B4-BE49-F238E27FC236}">
                  <a16:creationId xmlns:a16="http://schemas.microsoft.com/office/drawing/2014/main" id="{E66C82B1-503F-4C7D-9307-2F560C827392}"/>
                </a:ext>
              </a:extLst>
            </p:cNvPr>
            <p:cNvSpPr/>
            <p:nvPr/>
          </p:nvSpPr>
          <p:spPr>
            <a:xfrm>
              <a:off x="5131593" y="2800349"/>
              <a:ext cx="1326356" cy="1400607"/>
            </a:xfrm>
            <a:custGeom>
              <a:avLst/>
              <a:gdLst>
                <a:gd name="connsiteX0" fmla="*/ 561975 w 1326356"/>
                <a:gd name="connsiteY0" fmla="*/ 738188 h 1747838"/>
                <a:gd name="connsiteX1" fmla="*/ 616744 w 1326356"/>
                <a:gd name="connsiteY1" fmla="*/ 795338 h 1747838"/>
                <a:gd name="connsiteX2" fmla="*/ 657225 w 1326356"/>
                <a:gd name="connsiteY2" fmla="*/ 871538 h 1747838"/>
                <a:gd name="connsiteX3" fmla="*/ 685800 w 1326356"/>
                <a:gd name="connsiteY3" fmla="*/ 988219 h 1747838"/>
                <a:gd name="connsiteX4" fmla="*/ 735806 w 1326356"/>
                <a:gd name="connsiteY4" fmla="*/ 1159669 h 1747838"/>
                <a:gd name="connsiteX5" fmla="*/ 783431 w 1326356"/>
                <a:gd name="connsiteY5" fmla="*/ 1326356 h 1747838"/>
                <a:gd name="connsiteX6" fmla="*/ 842962 w 1326356"/>
                <a:gd name="connsiteY6" fmla="*/ 1478756 h 1747838"/>
                <a:gd name="connsiteX7" fmla="*/ 928687 w 1326356"/>
                <a:gd name="connsiteY7" fmla="*/ 1609725 h 1747838"/>
                <a:gd name="connsiteX8" fmla="*/ 990600 w 1326356"/>
                <a:gd name="connsiteY8" fmla="*/ 1685925 h 1747838"/>
                <a:gd name="connsiteX9" fmla="*/ 1057275 w 1326356"/>
                <a:gd name="connsiteY9" fmla="*/ 1738313 h 1747838"/>
                <a:gd name="connsiteX10" fmla="*/ 1081087 w 1326356"/>
                <a:gd name="connsiteY10" fmla="*/ 1745456 h 1747838"/>
                <a:gd name="connsiteX11" fmla="*/ 1090612 w 1326356"/>
                <a:gd name="connsiteY11" fmla="*/ 1747838 h 1747838"/>
                <a:gd name="connsiteX12" fmla="*/ 1128712 w 1326356"/>
                <a:gd name="connsiteY12" fmla="*/ 1747838 h 1747838"/>
                <a:gd name="connsiteX13" fmla="*/ 1154906 w 1326356"/>
                <a:gd name="connsiteY13" fmla="*/ 1740694 h 1747838"/>
                <a:gd name="connsiteX14" fmla="*/ 1197769 w 1326356"/>
                <a:gd name="connsiteY14" fmla="*/ 1716881 h 1747838"/>
                <a:gd name="connsiteX15" fmla="*/ 1219200 w 1326356"/>
                <a:gd name="connsiteY15" fmla="*/ 1714500 h 1747838"/>
                <a:gd name="connsiteX16" fmla="*/ 1226344 w 1326356"/>
                <a:gd name="connsiteY16" fmla="*/ 1712119 h 1747838"/>
                <a:gd name="connsiteX17" fmla="*/ 1273969 w 1326356"/>
                <a:gd name="connsiteY17" fmla="*/ 1662113 h 1747838"/>
                <a:gd name="connsiteX18" fmla="*/ 1314450 w 1326356"/>
                <a:gd name="connsiteY18" fmla="*/ 1578769 h 1747838"/>
                <a:gd name="connsiteX19" fmla="*/ 1326356 w 1326356"/>
                <a:gd name="connsiteY19" fmla="*/ 1481138 h 1747838"/>
                <a:gd name="connsiteX20" fmla="*/ 1316831 w 1326356"/>
                <a:gd name="connsiteY20" fmla="*/ 1369219 h 1747838"/>
                <a:gd name="connsiteX21" fmla="*/ 1290637 w 1326356"/>
                <a:gd name="connsiteY21" fmla="*/ 1173956 h 1747838"/>
                <a:gd name="connsiteX22" fmla="*/ 1245394 w 1326356"/>
                <a:gd name="connsiteY22" fmla="*/ 1016794 h 1747838"/>
                <a:gd name="connsiteX23" fmla="*/ 1150144 w 1326356"/>
                <a:gd name="connsiteY23" fmla="*/ 816769 h 1747838"/>
                <a:gd name="connsiteX24" fmla="*/ 1007269 w 1326356"/>
                <a:gd name="connsiteY24" fmla="*/ 621506 h 1747838"/>
                <a:gd name="connsiteX25" fmla="*/ 883444 w 1326356"/>
                <a:gd name="connsiteY25" fmla="*/ 459581 h 1747838"/>
                <a:gd name="connsiteX26" fmla="*/ 766762 w 1326356"/>
                <a:gd name="connsiteY26" fmla="*/ 307181 h 1747838"/>
                <a:gd name="connsiteX27" fmla="*/ 628650 w 1326356"/>
                <a:gd name="connsiteY27" fmla="*/ 223838 h 1747838"/>
                <a:gd name="connsiteX28" fmla="*/ 492919 w 1326356"/>
                <a:gd name="connsiteY28" fmla="*/ 145256 h 1747838"/>
                <a:gd name="connsiteX29" fmla="*/ 392906 w 1326356"/>
                <a:gd name="connsiteY29" fmla="*/ 109538 h 1747838"/>
                <a:gd name="connsiteX30" fmla="*/ 254794 w 1326356"/>
                <a:gd name="connsiteY30" fmla="*/ 73819 h 1747838"/>
                <a:gd name="connsiteX31" fmla="*/ 119062 w 1326356"/>
                <a:gd name="connsiteY31" fmla="*/ 30956 h 1747838"/>
                <a:gd name="connsiteX32" fmla="*/ 4762 w 1326356"/>
                <a:gd name="connsiteY32" fmla="*/ 0 h 1747838"/>
                <a:gd name="connsiteX33" fmla="*/ 0 w 1326356"/>
                <a:gd name="connsiteY33" fmla="*/ 0 h 1747838"/>
                <a:gd name="connsiteX0" fmla="*/ 102393 w 1326356"/>
                <a:gd name="connsiteY0" fmla="*/ 692944 h 1747838"/>
                <a:gd name="connsiteX1" fmla="*/ 616744 w 1326356"/>
                <a:gd name="connsiteY1" fmla="*/ 795338 h 1747838"/>
                <a:gd name="connsiteX2" fmla="*/ 657225 w 1326356"/>
                <a:gd name="connsiteY2" fmla="*/ 871538 h 1747838"/>
                <a:gd name="connsiteX3" fmla="*/ 685800 w 1326356"/>
                <a:gd name="connsiteY3" fmla="*/ 988219 h 1747838"/>
                <a:gd name="connsiteX4" fmla="*/ 735806 w 1326356"/>
                <a:gd name="connsiteY4" fmla="*/ 1159669 h 1747838"/>
                <a:gd name="connsiteX5" fmla="*/ 783431 w 1326356"/>
                <a:gd name="connsiteY5" fmla="*/ 1326356 h 1747838"/>
                <a:gd name="connsiteX6" fmla="*/ 842962 w 1326356"/>
                <a:gd name="connsiteY6" fmla="*/ 1478756 h 1747838"/>
                <a:gd name="connsiteX7" fmla="*/ 928687 w 1326356"/>
                <a:gd name="connsiteY7" fmla="*/ 1609725 h 1747838"/>
                <a:gd name="connsiteX8" fmla="*/ 990600 w 1326356"/>
                <a:gd name="connsiteY8" fmla="*/ 1685925 h 1747838"/>
                <a:gd name="connsiteX9" fmla="*/ 1057275 w 1326356"/>
                <a:gd name="connsiteY9" fmla="*/ 1738313 h 1747838"/>
                <a:gd name="connsiteX10" fmla="*/ 1081087 w 1326356"/>
                <a:gd name="connsiteY10" fmla="*/ 1745456 h 1747838"/>
                <a:gd name="connsiteX11" fmla="*/ 1090612 w 1326356"/>
                <a:gd name="connsiteY11" fmla="*/ 1747838 h 1747838"/>
                <a:gd name="connsiteX12" fmla="*/ 1128712 w 1326356"/>
                <a:gd name="connsiteY12" fmla="*/ 1747838 h 1747838"/>
                <a:gd name="connsiteX13" fmla="*/ 1154906 w 1326356"/>
                <a:gd name="connsiteY13" fmla="*/ 1740694 h 1747838"/>
                <a:gd name="connsiteX14" fmla="*/ 1197769 w 1326356"/>
                <a:gd name="connsiteY14" fmla="*/ 1716881 h 1747838"/>
                <a:gd name="connsiteX15" fmla="*/ 1219200 w 1326356"/>
                <a:gd name="connsiteY15" fmla="*/ 1714500 h 1747838"/>
                <a:gd name="connsiteX16" fmla="*/ 1226344 w 1326356"/>
                <a:gd name="connsiteY16" fmla="*/ 1712119 h 1747838"/>
                <a:gd name="connsiteX17" fmla="*/ 1273969 w 1326356"/>
                <a:gd name="connsiteY17" fmla="*/ 1662113 h 1747838"/>
                <a:gd name="connsiteX18" fmla="*/ 1314450 w 1326356"/>
                <a:gd name="connsiteY18" fmla="*/ 1578769 h 1747838"/>
                <a:gd name="connsiteX19" fmla="*/ 1326356 w 1326356"/>
                <a:gd name="connsiteY19" fmla="*/ 1481138 h 1747838"/>
                <a:gd name="connsiteX20" fmla="*/ 1316831 w 1326356"/>
                <a:gd name="connsiteY20" fmla="*/ 1369219 h 1747838"/>
                <a:gd name="connsiteX21" fmla="*/ 1290637 w 1326356"/>
                <a:gd name="connsiteY21" fmla="*/ 1173956 h 1747838"/>
                <a:gd name="connsiteX22" fmla="*/ 1245394 w 1326356"/>
                <a:gd name="connsiteY22" fmla="*/ 1016794 h 1747838"/>
                <a:gd name="connsiteX23" fmla="*/ 1150144 w 1326356"/>
                <a:gd name="connsiteY23" fmla="*/ 816769 h 1747838"/>
                <a:gd name="connsiteX24" fmla="*/ 1007269 w 1326356"/>
                <a:gd name="connsiteY24" fmla="*/ 621506 h 1747838"/>
                <a:gd name="connsiteX25" fmla="*/ 883444 w 1326356"/>
                <a:gd name="connsiteY25" fmla="*/ 459581 h 1747838"/>
                <a:gd name="connsiteX26" fmla="*/ 766762 w 1326356"/>
                <a:gd name="connsiteY26" fmla="*/ 307181 h 1747838"/>
                <a:gd name="connsiteX27" fmla="*/ 628650 w 1326356"/>
                <a:gd name="connsiteY27" fmla="*/ 223838 h 1747838"/>
                <a:gd name="connsiteX28" fmla="*/ 492919 w 1326356"/>
                <a:gd name="connsiteY28" fmla="*/ 145256 h 1747838"/>
                <a:gd name="connsiteX29" fmla="*/ 392906 w 1326356"/>
                <a:gd name="connsiteY29" fmla="*/ 109538 h 1747838"/>
                <a:gd name="connsiteX30" fmla="*/ 254794 w 1326356"/>
                <a:gd name="connsiteY30" fmla="*/ 73819 h 1747838"/>
                <a:gd name="connsiteX31" fmla="*/ 119062 w 1326356"/>
                <a:gd name="connsiteY31" fmla="*/ 30956 h 1747838"/>
                <a:gd name="connsiteX32" fmla="*/ 4762 w 1326356"/>
                <a:gd name="connsiteY32" fmla="*/ 0 h 1747838"/>
                <a:gd name="connsiteX33" fmla="*/ 0 w 1326356"/>
                <a:gd name="connsiteY33" fmla="*/ 0 h 1747838"/>
                <a:gd name="connsiteX0" fmla="*/ 102393 w 1326356"/>
                <a:gd name="connsiteY0" fmla="*/ 692944 h 1747838"/>
                <a:gd name="connsiteX1" fmla="*/ 192881 w 1326356"/>
                <a:gd name="connsiteY1" fmla="*/ 619125 h 1747838"/>
                <a:gd name="connsiteX2" fmla="*/ 616744 w 1326356"/>
                <a:gd name="connsiteY2" fmla="*/ 795338 h 1747838"/>
                <a:gd name="connsiteX3" fmla="*/ 657225 w 1326356"/>
                <a:gd name="connsiteY3" fmla="*/ 871538 h 1747838"/>
                <a:gd name="connsiteX4" fmla="*/ 685800 w 1326356"/>
                <a:gd name="connsiteY4" fmla="*/ 988219 h 1747838"/>
                <a:gd name="connsiteX5" fmla="*/ 735806 w 1326356"/>
                <a:gd name="connsiteY5" fmla="*/ 1159669 h 1747838"/>
                <a:gd name="connsiteX6" fmla="*/ 783431 w 1326356"/>
                <a:gd name="connsiteY6" fmla="*/ 1326356 h 1747838"/>
                <a:gd name="connsiteX7" fmla="*/ 842962 w 1326356"/>
                <a:gd name="connsiteY7" fmla="*/ 1478756 h 1747838"/>
                <a:gd name="connsiteX8" fmla="*/ 928687 w 1326356"/>
                <a:gd name="connsiteY8" fmla="*/ 1609725 h 1747838"/>
                <a:gd name="connsiteX9" fmla="*/ 990600 w 1326356"/>
                <a:gd name="connsiteY9" fmla="*/ 1685925 h 1747838"/>
                <a:gd name="connsiteX10" fmla="*/ 1057275 w 1326356"/>
                <a:gd name="connsiteY10" fmla="*/ 1738313 h 1747838"/>
                <a:gd name="connsiteX11" fmla="*/ 1081087 w 1326356"/>
                <a:gd name="connsiteY11" fmla="*/ 1745456 h 1747838"/>
                <a:gd name="connsiteX12" fmla="*/ 1090612 w 1326356"/>
                <a:gd name="connsiteY12" fmla="*/ 1747838 h 1747838"/>
                <a:gd name="connsiteX13" fmla="*/ 1128712 w 1326356"/>
                <a:gd name="connsiteY13" fmla="*/ 1747838 h 1747838"/>
                <a:gd name="connsiteX14" fmla="*/ 1154906 w 1326356"/>
                <a:gd name="connsiteY14" fmla="*/ 1740694 h 1747838"/>
                <a:gd name="connsiteX15" fmla="*/ 1197769 w 1326356"/>
                <a:gd name="connsiteY15" fmla="*/ 1716881 h 1747838"/>
                <a:gd name="connsiteX16" fmla="*/ 1219200 w 1326356"/>
                <a:gd name="connsiteY16" fmla="*/ 1714500 h 1747838"/>
                <a:gd name="connsiteX17" fmla="*/ 1226344 w 1326356"/>
                <a:gd name="connsiteY17" fmla="*/ 1712119 h 1747838"/>
                <a:gd name="connsiteX18" fmla="*/ 1273969 w 1326356"/>
                <a:gd name="connsiteY18" fmla="*/ 1662113 h 1747838"/>
                <a:gd name="connsiteX19" fmla="*/ 1314450 w 1326356"/>
                <a:gd name="connsiteY19" fmla="*/ 1578769 h 1747838"/>
                <a:gd name="connsiteX20" fmla="*/ 1326356 w 1326356"/>
                <a:gd name="connsiteY20" fmla="*/ 1481138 h 1747838"/>
                <a:gd name="connsiteX21" fmla="*/ 1316831 w 1326356"/>
                <a:gd name="connsiteY21" fmla="*/ 1369219 h 1747838"/>
                <a:gd name="connsiteX22" fmla="*/ 1290637 w 1326356"/>
                <a:gd name="connsiteY22" fmla="*/ 1173956 h 1747838"/>
                <a:gd name="connsiteX23" fmla="*/ 1245394 w 1326356"/>
                <a:gd name="connsiteY23" fmla="*/ 1016794 h 1747838"/>
                <a:gd name="connsiteX24" fmla="*/ 1150144 w 1326356"/>
                <a:gd name="connsiteY24" fmla="*/ 816769 h 1747838"/>
                <a:gd name="connsiteX25" fmla="*/ 1007269 w 1326356"/>
                <a:gd name="connsiteY25" fmla="*/ 621506 h 1747838"/>
                <a:gd name="connsiteX26" fmla="*/ 883444 w 1326356"/>
                <a:gd name="connsiteY26" fmla="*/ 459581 h 1747838"/>
                <a:gd name="connsiteX27" fmla="*/ 766762 w 1326356"/>
                <a:gd name="connsiteY27" fmla="*/ 307181 h 1747838"/>
                <a:gd name="connsiteX28" fmla="*/ 628650 w 1326356"/>
                <a:gd name="connsiteY28" fmla="*/ 223838 h 1747838"/>
                <a:gd name="connsiteX29" fmla="*/ 492919 w 1326356"/>
                <a:gd name="connsiteY29" fmla="*/ 145256 h 1747838"/>
                <a:gd name="connsiteX30" fmla="*/ 392906 w 1326356"/>
                <a:gd name="connsiteY30" fmla="*/ 109538 h 1747838"/>
                <a:gd name="connsiteX31" fmla="*/ 254794 w 1326356"/>
                <a:gd name="connsiteY31" fmla="*/ 73819 h 1747838"/>
                <a:gd name="connsiteX32" fmla="*/ 119062 w 1326356"/>
                <a:gd name="connsiteY32" fmla="*/ 30956 h 1747838"/>
                <a:gd name="connsiteX33" fmla="*/ 4762 w 1326356"/>
                <a:gd name="connsiteY33" fmla="*/ 0 h 1747838"/>
                <a:gd name="connsiteX34" fmla="*/ 0 w 1326356"/>
                <a:gd name="connsiteY34" fmla="*/ 0 h 1747838"/>
                <a:gd name="connsiteX0" fmla="*/ 102393 w 1326356"/>
                <a:gd name="connsiteY0" fmla="*/ 692944 h 1747838"/>
                <a:gd name="connsiteX1" fmla="*/ 192881 w 1326356"/>
                <a:gd name="connsiteY1" fmla="*/ 619125 h 1747838"/>
                <a:gd name="connsiteX2" fmla="*/ 323850 w 1326356"/>
                <a:gd name="connsiteY2" fmla="*/ 600075 h 1747838"/>
                <a:gd name="connsiteX3" fmla="*/ 616744 w 1326356"/>
                <a:gd name="connsiteY3" fmla="*/ 795338 h 1747838"/>
                <a:gd name="connsiteX4" fmla="*/ 657225 w 1326356"/>
                <a:gd name="connsiteY4" fmla="*/ 871538 h 1747838"/>
                <a:gd name="connsiteX5" fmla="*/ 685800 w 1326356"/>
                <a:gd name="connsiteY5" fmla="*/ 988219 h 1747838"/>
                <a:gd name="connsiteX6" fmla="*/ 735806 w 1326356"/>
                <a:gd name="connsiteY6" fmla="*/ 1159669 h 1747838"/>
                <a:gd name="connsiteX7" fmla="*/ 783431 w 1326356"/>
                <a:gd name="connsiteY7" fmla="*/ 1326356 h 1747838"/>
                <a:gd name="connsiteX8" fmla="*/ 842962 w 1326356"/>
                <a:gd name="connsiteY8" fmla="*/ 1478756 h 1747838"/>
                <a:gd name="connsiteX9" fmla="*/ 928687 w 1326356"/>
                <a:gd name="connsiteY9" fmla="*/ 1609725 h 1747838"/>
                <a:gd name="connsiteX10" fmla="*/ 990600 w 1326356"/>
                <a:gd name="connsiteY10" fmla="*/ 1685925 h 1747838"/>
                <a:gd name="connsiteX11" fmla="*/ 1057275 w 1326356"/>
                <a:gd name="connsiteY11" fmla="*/ 1738313 h 1747838"/>
                <a:gd name="connsiteX12" fmla="*/ 1081087 w 1326356"/>
                <a:gd name="connsiteY12" fmla="*/ 1745456 h 1747838"/>
                <a:gd name="connsiteX13" fmla="*/ 1090612 w 1326356"/>
                <a:gd name="connsiteY13" fmla="*/ 1747838 h 1747838"/>
                <a:gd name="connsiteX14" fmla="*/ 1128712 w 1326356"/>
                <a:gd name="connsiteY14" fmla="*/ 1747838 h 1747838"/>
                <a:gd name="connsiteX15" fmla="*/ 1154906 w 1326356"/>
                <a:gd name="connsiteY15" fmla="*/ 1740694 h 1747838"/>
                <a:gd name="connsiteX16" fmla="*/ 1197769 w 1326356"/>
                <a:gd name="connsiteY16" fmla="*/ 1716881 h 1747838"/>
                <a:gd name="connsiteX17" fmla="*/ 1219200 w 1326356"/>
                <a:gd name="connsiteY17" fmla="*/ 1714500 h 1747838"/>
                <a:gd name="connsiteX18" fmla="*/ 1226344 w 1326356"/>
                <a:gd name="connsiteY18" fmla="*/ 1712119 h 1747838"/>
                <a:gd name="connsiteX19" fmla="*/ 1273969 w 1326356"/>
                <a:gd name="connsiteY19" fmla="*/ 1662113 h 1747838"/>
                <a:gd name="connsiteX20" fmla="*/ 1314450 w 1326356"/>
                <a:gd name="connsiteY20" fmla="*/ 1578769 h 1747838"/>
                <a:gd name="connsiteX21" fmla="*/ 1326356 w 1326356"/>
                <a:gd name="connsiteY21" fmla="*/ 1481138 h 1747838"/>
                <a:gd name="connsiteX22" fmla="*/ 1316831 w 1326356"/>
                <a:gd name="connsiteY22" fmla="*/ 1369219 h 1747838"/>
                <a:gd name="connsiteX23" fmla="*/ 1290637 w 1326356"/>
                <a:gd name="connsiteY23" fmla="*/ 1173956 h 1747838"/>
                <a:gd name="connsiteX24" fmla="*/ 1245394 w 1326356"/>
                <a:gd name="connsiteY24" fmla="*/ 1016794 h 1747838"/>
                <a:gd name="connsiteX25" fmla="*/ 1150144 w 1326356"/>
                <a:gd name="connsiteY25" fmla="*/ 816769 h 1747838"/>
                <a:gd name="connsiteX26" fmla="*/ 1007269 w 1326356"/>
                <a:gd name="connsiteY26" fmla="*/ 621506 h 1747838"/>
                <a:gd name="connsiteX27" fmla="*/ 883444 w 1326356"/>
                <a:gd name="connsiteY27" fmla="*/ 459581 h 1747838"/>
                <a:gd name="connsiteX28" fmla="*/ 766762 w 1326356"/>
                <a:gd name="connsiteY28" fmla="*/ 307181 h 1747838"/>
                <a:gd name="connsiteX29" fmla="*/ 628650 w 1326356"/>
                <a:gd name="connsiteY29" fmla="*/ 223838 h 1747838"/>
                <a:gd name="connsiteX30" fmla="*/ 492919 w 1326356"/>
                <a:gd name="connsiteY30" fmla="*/ 145256 h 1747838"/>
                <a:gd name="connsiteX31" fmla="*/ 392906 w 1326356"/>
                <a:gd name="connsiteY31" fmla="*/ 109538 h 1747838"/>
                <a:gd name="connsiteX32" fmla="*/ 254794 w 1326356"/>
                <a:gd name="connsiteY32" fmla="*/ 73819 h 1747838"/>
                <a:gd name="connsiteX33" fmla="*/ 119062 w 1326356"/>
                <a:gd name="connsiteY33" fmla="*/ 30956 h 1747838"/>
                <a:gd name="connsiteX34" fmla="*/ 4762 w 1326356"/>
                <a:gd name="connsiteY34" fmla="*/ 0 h 1747838"/>
                <a:gd name="connsiteX35" fmla="*/ 0 w 1326356"/>
                <a:gd name="connsiteY35" fmla="*/ 0 h 1747838"/>
                <a:gd name="connsiteX0" fmla="*/ 102393 w 1326356"/>
                <a:gd name="connsiteY0" fmla="*/ 692944 h 1747838"/>
                <a:gd name="connsiteX1" fmla="*/ 192881 w 1326356"/>
                <a:gd name="connsiteY1" fmla="*/ 619125 h 1747838"/>
                <a:gd name="connsiteX2" fmla="*/ 323850 w 1326356"/>
                <a:gd name="connsiteY2" fmla="*/ 600075 h 1747838"/>
                <a:gd name="connsiteX3" fmla="*/ 433387 w 1326356"/>
                <a:gd name="connsiteY3" fmla="*/ 628650 h 1747838"/>
                <a:gd name="connsiteX4" fmla="*/ 616744 w 1326356"/>
                <a:gd name="connsiteY4" fmla="*/ 795338 h 1747838"/>
                <a:gd name="connsiteX5" fmla="*/ 657225 w 1326356"/>
                <a:gd name="connsiteY5" fmla="*/ 871538 h 1747838"/>
                <a:gd name="connsiteX6" fmla="*/ 685800 w 1326356"/>
                <a:gd name="connsiteY6" fmla="*/ 988219 h 1747838"/>
                <a:gd name="connsiteX7" fmla="*/ 735806 w 1326356"/>
                <a:gd name="connsiteY7" fmla="*/ 1159669 h 1747838"/>
                <a:gd name="connsiteX8" fmla="*/ 783431 w 1326356"/>
                <a:gd name="connsiteY8" fmla="*/ 1326356 h 1747838"/>
                <a:gd name="connsiteX9" fmla="*/ 842962 w 1326356"/>
                <a:gd name="connsiteY9" fmla="*/ 1478756 h 1747838"/>
                <a:gd name="connsiteX10" fmla="*/ 928687 w 1326356"/>
                <a:gd name="connsiteY10" fmla="*/ 1609725 h 1747838"/>
                <a:gd name="connsiteX11" fmla="*/ 990600 w 1326356"/>
                <a:gd name="connsiteY11" fmla="*/ 1685925 h 1747838"/>
                <a:gd name="connsiteX12" fmla="*/ 1057275 w 1326356"/>
                <a:gd name="connsiteY12" fmla="*/ 1738313 h 1747838"/>
                <a:gd name="connsiteX13" fmla="*/ 1081087 w 1326356"/>
                <a:gd name="connsiteY13" fmla="*/ 1745456 h 1747838"/>
                <a:gd name="connsiteX14" fmla="*/ 1090612 w 1326356"/>
                <a:gd name="connsiteY14" fmla="*/ 1747838 h 1747838"/>
                <a:gd name="connsiteX15" fmla="*/ 1128712 w 1326356"/>
                <a:gd name="connsiteY15" fmla="*/ 1747838 h 1747838"/>
                <a:gd name="connsiteX16" fmla="*/ 1154906 w 1326356"/>
                <a:gd name="connsiteY16" fmla="*/ 1740694 h 1747838"/>
                <a:gd name="connsiteX17" fmla="*/ 1197769 w 1326356"/>
                <a:gd name="connsiteY17" fmla="*/ 1716881 h 1747838"/>
                <a:gd name="connsiteX18" fmla="*/ 1219200 w 1326356"/>
                <a:gd name="connsiteY18" fmla="*/ 1714500 h 1747838"/>
                <a:gd name="connsiteX19" fmla="*/ 1226344 w 1326356"/>
                <a:gd name="connsiteY19" fmla="*/ 1712119 h 1747838"/>
                <a:gd name="connsiteX20" fmla="*/ 1273969 w 1326356"/>
                <a:gd name="connsiteY20" fmla="*/ 1662113 h 1747838"/>
                <a:gd name="connsiteX21" fmla="*/ 1314450 w 1326356"/>
                <a:gd name="connsiteY21" fmla="*/ 1578769 h 1747838"/>
                <a:gd name="connsiteX22" fmla="*/ 1326356 w 1326356"/>
                <a:gd name="connsiteY22" fmla="*/ 1481138 h 1747838"/>
                <a:gd name="connsiteX23" fmla="*/ 1316831 w 1326356"/>
                <a:gd name="connsiteY23" fmla="*/ 1369219 h 1747838"/>
                <a:gd name="connsiteX24" fmla="*/ 1290637 w 1326356"/>
                <a:gd name="connsiteY24" fmla="*/ 1173956 h 1747838"/>
                <a:gd name="connsiteX25" fmla="*/ 1245394 w 1326356"/>
                <a:gd name="connsiteY25" fmla="*/ 1016794 h 1747838"/>
                <a:gd name="connsiteX26" fmla="*/ 1150144 w 1326356"/>
                <a:gd name="connsiteY26" fmla="*/ 816769 h 1747838"/>
                <a:gd name="connsiteX27" fmla="*/ 1007269 w 1326356"/>
                <a:gd name="connsiteY27" fmla="*/ 621506 h 1747838"/>
                <a:gd name="connsiteX28" fmla="*/ 883444 w 1326356"/>
                <a:gd name="connsiteY28" fmla="*/ 459581 h 1747838"/>
                <a:gd name="connsiteX29" fmla="*/ 766762 w 1326356"/>
                <a:gd name="connsiteY29" fmla="*/ 307181 h 1747838"/>
                <a:gd name="connsiteX30" fmla="*/ 628650 w 1326356"/>
                <a:gd name="connsiteY30" fmla="*/ 223838 h 1747838"/>
                <a:gd name="connsiteX31" fmla="*/ 492919 w 1326356"/>
                <a:gd name="connsiteY31" fmla="*/ 145256 h 1747838"/>
                <a:gd name="connsiteX32" fmla="*/ 392906 w 1326356"/>
                <a:gd name="connsiteY32" fmla="*/ 109538 h 1747838"/>
                <a:gd name="connsiteX33" fmla="*/ 254794 w 1326356"/>
                <a:gd name="connsiteY33" fmla="*/ 73819 h 1747838"/>
                <a:gd name="connsiteX34" fmla="*/ 119062 w 1326356"/>
                <a:gd name="connsiteY34" fmla="*/ 30956 h 1747838"/>
                <a:gd name="connsiteX35" fmla="*/ 4762 w 1326356"/>
                <a:gd name="connsiteY35" fmla="*/ 0 h 1747838"/>
                <a:gd name="connsiteX36" fmla="*/ 0 w 1326356"/>
                <a:gd name="connsiteY36" fmla="*/ 0 h 1747838"/>
                <a:gd name="connsiteX0" fmla="*/ 102393 w 1326356"/>
                <a:gd name="connsiteY0" fmla="*/ 692944 h 1747838"/>
                <a:gd name="connsiteX1" fmla="*/ 192881 w 1326356"/>
                <a:gd name="connsiteY1" fmla="*/ 619125 h 1747838"/>
                <a:gd name="connsiteX2" fmla="*/ 323850 w 1326356"/>
                <a:gd name="connsiteY2" fmla="*/ 600075 h 1747838"/>
                <a:gd name="connsiteX3" fmla="*/ 433387 w 1326356"/>
                <a:gd name="connsiteY3" fmla="*/ 628650 h 1747838"/>
                <a:gd name="connsiteX4" fmla="*/ 583406 w 1326356"/>
                <a:gd name="connsiteY4" fmla="*/ 740569 h 1747838"/>
                <a:gd name="connsiteX5" fmla="*/ 616744 w 1326356"/>
                <a:gd name="connsiteY5" fmla="*/ 795338 h 1747838"/>
                <a:gd name="connsiteX6" fmla="*/ 657225 w 1326356"/>
                <a:gd name="connsiteY6" fmla="*/ 871538 h 1747838"/>
                <a:gd name="connsiteX7" fmla="*/ 685800 w 1326356"/>
                <a:gd name="connsiteY7" fmla="*/ 988219 h 1747838"/>
                <a:gd name="connsiteX8" fmla="*/ 735806 w 1326356"/>
                <a:gd name="connsiteY8" fmla="*/ 1159669 h 1747838"/>
                <a:gd name="connsiteX9" fmla="*/ 783431 w 1326356"/>
                <a:gd name="connsiteY9" fmla="*/ 1326356 h 1747838"/>
                <a:gd name="connsiteX10" fmla="*/ 842962 w 1326356"/>
                <a:gd name="connsiteY10" fmla="*/ 1478756 h 1747838"/>
                <a:gd name="connsiteX11" fmla="*/ 928687 w 1326356"/>
                <a:gd name="connsiteY11" fmla="*/ 1609725 h 1747838"/>
                <a:gd name="connsiteX12" fmla="*/ 990600 w 1326356"/>
                <a:gd name="connsiteY12" fmla="*/ 1685925 h 1747838"/>
                <a:gd name="connsiteX13" fmla="*/ 1057275 w 1326356"/>
                <a:gd name="connsiteY13" fmla="*/ 1738313 h 1747838"/>
                <a:gd name="connsiteX14" fmla="*/ 1081087 w 1326356"/>
                <a:gd name="connsiteY14" fmla="*/ 1745456 h 1747838"/>
                <a:gd name="connsiteX15" fmla="*/ 1090612 w 1326356"/>
                <a:gd name="connsiteY15" fmla="*/ 1747838 h 1747838"/>
                <a:gd name="connsiteX16" fmla="*/ 1128712 w 1326356"/>
                <a:gd name="connsiteY16" fmla="*/ 1747838 h 1747838"/>
                <a:gd name="connsiteX17" fmla="*/ 1154906 w 1326356"/>
                <a:gd name="connsiteY17" fmla="*/ 1740694 h 1747838"/>
                <a:gd name="connsiteX18" fmla="*/ 1197769 w 1326356"/>
                <a:gd name="connsiteY18" fmla="*/ 1716881 h 1747838"/>
                <a:gd name="connsiteX19" fmla="*/ 1219200 w 1326356"/>
                <a:gd name="connsiteY19" fmla="*/ 1714500 h 1747838"/>
                <a:gd name="connsiteX20" fmla="*/ 1226344 w 1326356"/>
                <a:gd name="connsiteY20" fmla="*/ 1712119 h 1747838"/>
                <a:gd name="connsiteX21" fmla="*/ 1273969 w 1326356"/>
                <a:gd name="connsiteY21" fmla="*/ 1662113 h 1747838"/>
                <a:gd name="connsiteX22" fmla="*/ 1314450 w 1326356"/>
                <a:gd name="connsiteY22" fmla="*/ 1578769 h 1747838"/>
                <a:gd name="connsiteX23" fmla="*/ 1326356 w 1326356"/>
                <a:gd name="connsiteY23" fmla="*/ 1481138 h 1747838"/>
                <a:gd name="connsiteX24" fmla="*/ 1316831 w 1326356"/>
                <a:gd name="connsiteY24" fmla="*/ 1369219 h 1747838"/>
                <a:gd name="connsiteX25" fmla="*/ 1290637 w 1326356"/>
                <a:gd name="connsiteY25" fmla="*/ 1173956 h 1747838"/>
                <a:gd name="connsiteX26" fmla="*/ 1245394 w 1326356"/>
                <a:gd name="connsiteY26" fmla="*/ 1016794 h 1747838"/>
                <a:gd name="connsiteX27" fmla="*/ 1150144 w 1326356"/>
                <a:gd name="connsiteY27" fmla="*/ 816769 h 1747838"/>
                <a:gd name="connsiteX28" fmla="*/ 1007269 w 1326356"/>
                <a:gd name="connsiteY28" fmla="*/ 621506 h 1747838"/>
                <a:gd name="connsiteX29" fmla="*/ 883444 w 1326356"/>
                <a:gd name="connsiteY29" fmla="*/ 459581 h 1747838"/>
                <a:gd name="connsiteX30" fmla="*/ 766762 w 1326356"/>
                <a:gd name="connsiteY30" fmla="*/ 307181 h 1747838"/>
                <a:gd name="connsiteX31" fmla="*/ 628650 w 1326356"/>
                <a:gd name="connsiteY31" fmla="*/ 223838 h 1747838"/>
                <a:gd name="connsiteX32" fmla="*/ 492919 w 1326356"/>
                <a:gd name="connsiteY32" fmla="*/ 145256 h 1747838"/>
                <a:gd name="connsiteX33" fmla="*/ 392906 w 1326356"/>
                <a:gd name="connsiteY33" fmla="*/ 109538 h 1747838"/>
                <a:gd name="connsiteX34" fmla="*/ 254794 w 1326356"/>
                <a:gd name="connsiteY34" fmla="*/ 73819 h 1747838"/>
                <a:gd name="connsiteX35" fmla="*/ 119062 w 1326356"/>
                <a:gd name="connsiteY35" fmla="*/ 30956 h 1747838"/>
                <a:gd name="connsiteX36" fmla="*/ 4762 w 1326356"/>
                <a:gd name="connsiteY36" fmla="*/ 0 h 1747838"/>
                <a:gd name="connsiteX37" fmla="*/ 0 w 1326356"/>
                <a:gd name="connsiteY37" fmla="*/ 0 h 1747838"/>
                <a:gd name="connsiteX0" fmla="*/ 102393 w 1326356"/>
                <a:gd name="connsiteY0" fmla="*/ 692944 h 1747838"/>
                <a:gd name="connsiteX1" fmla="*/ 192881 w 1326356"/>
                <a:gd name="connsiteY1" fmla="*/ 619125 h 1747838"/>
                <a:gd name="connsiteX2" fmla="*/ 235744 w 1326356"/>
                <a:gd name="connsiteY2" fmla="*/ 595313 h 1747838"/>
                <a:gd name="connsiteX3" fmla="*/ 323850 w 1326356"/>
                <a:gd name="connsiteY3" fmla="*/ 600075 h 1747838"/>
                <a:gd name="connsiteX4" fmla="*/ 433387 w 1326356"/>
                <a:gd name="connsiteY4" fmla="*/ 628650 h 1747838"/>
                <a:gd name="connsiteX5" fmla="*/ 583406 w 1326356"/>
                <a:gd name="connsiteY5" fmla="*/ 740569 h 1747838"/>
                <a:gd name="connsiteX6" fmla="*/ 616744 w 1326356"/>
                <a:gd name="connsiteY6" fmla="*/ 795338 h 1747838"/>
                <a:gd name="connsiteX7" fmla="*/ 657225 w 1326356"/>
                <a:gd name="connsiteY7" fmla="*/ 871538 h 1747838"/>
                <a:gd name="connsiteX8" fmla="*/ 685800 w 1326356"/>
                <a:gd name="connsiteY8" fmla="*/ 988219 h 1747838"/>
                <a:gd name="connsiteX9" fmla="*/ 735806 w 1326356"/>
                <a:gd name="connsiteY9" fmla="*/ 1159669 h 1747838"/>
                <a:gd name="connsiteX10" fmla="*/ 783431 w 1326356"/>
                <a:gd name="connsiteY10" fmla="*/ 1326356 h 1747838"/>
                <a:gd name="connsiteX11" fmla="*/ 842962 w 1326356"/>
                <a:gd name="connsiteY11" fmla="*/ 1478756 h 1747838"/>
                <a:gd name="connsiteX12" fmla="*/ 928687 w 1326356"/>
                <a:gd name="connsiteY12" fmla="*/ 1609725 h 1747838"/>
                <a:gd name="connsiteX13" fmla="*/ 990600 w 1326356"/>
                <a:gd name="connsiteY13" fmla="*/ 1685925 h 1747838"/>
                <a:gd name="connsiteX14" fmla="*/ 1057275 w 1326356"/>
                <a:gd name="connsiteY14" fmla="*/ 1738313 h 1747838"/>
                <a:gd name="connsiteX15" fmla="*/ 1081087 w 1326356"/>
                <a:gd name="connsiteY15" fmla="*/ 1745456 h 1747838"/>
                <a:gd name="connsiteX16" fmla="*/ 1090612 w 1326356"/>
                <a:gd name="connsiteY16" fmla="*/ 1747838 h 1747838"/>
                <a:gd name="connsiteX17" fmla="*/ 1128712 w 1326356"/>
                <a:gd name="connsiteY17" fmla="*/ 1747838 h 1747838"/>
                <a:gd name="connsiteX18" fmla="*/ 1154906 w 1326356"/>
                <a:gd name="connsiteY18" fmla="*/ 1740694 h 1747838"/>
                <a:gd name="connsiteX19" fmla="*/ 1197769 w 1326356"/>
                <a:gd name="connsiteY19" fmla="*/ 1716881 h 1747838"/>
                <a:gd name="connsiteX20" fmla="*/ 1219200 w 1326356"/>
                <a:gd name="connsiteY20" fmla="*/ 1714500 h 1747838"/>
                <a:gd name="connsiteX21" fmla="*/ 1226344 w 1326356"/>
                <a:gd name="connsiteY21" fmla="*/ 1712119 h 1747838"/>
                <a:gd name="connsiteX22" fmla="*/ 1273969 w 1326356"/>
                <a:gd name="connsiteY22" fmla="*/ 1662113 h 1747838"/>
                <a:gd name="connsiteX23" fmla="*/ 1314450 w 1326356"/>
                <a:gd name="connsiteY23" fmla="*/ 1578769 h 1747838"/>
                <a:gd name="connsiteX24" fmla="*/ 1326356 w 1326356"/>
                <a:gd name="connsiteY24" fmla="*/ 1481138 h 1747838"/>
                <a:gd name="connsiteX25" fmla="*/ 1316831 w 1326356"/>
                <a:gd name="connsiteY25" fmla="*/ 1369219 h 1747838"/>
                <a:gd name="connsiteX26" fmla="*/ 1290637 w 1326356"/>
                <a:gd name="connsiteY26" fmla="*/ 1173956 h 1747838"/>
                <a:gd name="connsiteX27" fmla="*/ 1245394 w 1326356"/>
                <a:gd name="connsiteY27" fmla="*/ 1016794 h 1747838"/>
                <a:gd name="connsiteX28" fmla="*/ 1150144 w 1326356"/>
                <a:gd name="connsiteY28" fmla="*/ 816769 h 1747838"/>
                <a:gd name="connsiteX29" fmla="*/ 1007269 w 1326356"/>
                <a:gd name="connsiteY29" fmla="*/ 621506 h 1747838"/>
                <a:gd name="connsiteX30" fmla="*/ 883444 w 1326356"/>
                <a:gd name="connsiteY30" fmla="*/ 459581 h 1747838"/>
                <a:gd name="connsiteX31" fmla="*/ 766762 w 1326356"/>
                <a:gd name="connsiteY31" fmla="*/ 307181 h 1747838"/>
                <a:gd name="connsiteX32" fmla="*/ 628650 w 1326356"/>
                <a:gd name="connsiteY32" fmla="*/ 223838 h 1747838"/>
                <a:gd name="connsiteX33" fmla="*/ 492919 w 1326356"/>
                <a:gd name="connsiteY33" fmla="*/ 145256 h 1747838"/>
                <a:gd name="connsiteX34" fmla="*/ 392906 w 1326356"/>
                <a:gd name="connsiteY34" fmla="*/ 109538 h 1747838"/>
                <a:gd name="connsiteX35" fmla="*/ 254794 w 1326356"/>
                <a:gd name="connsiteY35" fmla="*/ 73819 h 1747838"/>
                <a:gd name="connsiteX36" fmla="*/ 119062 w 1326356"/>
                <a:gd name="connsiteY36" fmla="*/ 30956 h 1747838"/>
                <a:gd name="connsiteX37" fmla="*/ 4762 w 1326356"/>
                <a:gd name="connsiteY37" fmla="*/ 0 h 1747838"/>
                <a:gd name="connsiteX38" fmla="*/ 0 w 1326356"/>
                <a:gd name="connsiteY38" fmla="*/ 0 h 1747838"/>
                <a:gd name="connsiteX0" fmla="*/ 102393 w 1326356"/>
                <a:gd name="connsiteY0" fmla="*/ 692944 h 1747838"/>
                <a:gd name="connsiteX1" fmla="*/ 138112 w 1326356"/>
                <a:gd name="connsiteY1" fmla="*/ 657225 h 1747838"/>
                <a:gd name="connsiteX2" fmla="*/ 192881 w 1326356"/>
                <a:gd name="connsiteY2" fmla="*/ 619125 h 1747838"/>
                <a:gd name="connsiteX3" fmla="*/ 235744 w 1326356"/>
                <a:gd name="connsiteY3" fmla="*/ 595313 h 1747838"/>
                <a:gd name="connsiteX4" fmla="*/ 323850 w 1326356"/>
                <a:gd name="connsiteY4" fmla="*/ 600075 h 1747838"/>
                <a:gd name="connsiteX5" fmla="*/ 433387 w 1326356"/>
                <a:gd name="connsiteY5" fmla="*/ 628650 h 1747838"/>
                <a:gd name="connsiteX6" fmla="*/ 583406 w 1326356"/>
                <a:gd name="connsiteY6" fmla="*/ 740569 h 1747838"/>
                <a:gd name="connsiteX7" fmla="*/ 616744 w 1326356"/>
                <a:gd name="connsiteY7" fmla="*/ 795338 h 1747838"/>
                <a:gd name="connsiteX8" fmla="*/ 657225 w 1326356"/>
                <a:gd name="connsiteY8" fmla="*/ 871538 h 1747838"/>
                <a:gd name="connsiteX9" fmla="*/ 685800 w 1326356"/>
                <a:gd name="connsiteY9" fmla="*/ 988219 h 1747838"/>
                <a:gd name="connsiteX10" fmla="*/ 735806 w 1326356"/>
                <a:gd name="connsiteY10" fmla="*/ 1159669 h 1747838"/>
                <a:gd name="connsiteX11" fmla="*/ 783431 w 1326356"/>
                <a:gd name="connsiteY11" fmla="*/ 1326356 h 1747838"/>
                <a:gd name="connsiteX12" fmla="*/ 842962 w 1326356"/>
                <a:gd name="connsiteY12" fmla="*/ 1478756 h 1747838"/>
                <a:gd name="connsiteX13" fmla="*/ 928687 w 1326356"/>
                <a:gd name="connsiteY13" fmla="*/ 1609725 h 1747838"/>
                <a:gd name="connsiteX14" fmla="*/ 990600 w 1326356"/>
                <a:gd name="connsiteY14" fmla="*/ 1685925 h 1747838"/>
                <a:gd name="connsiteX15" fmla="*/ 1057275 w 1326356"/>
                <a:gd name="connsiteY15" fmla="*/ 1738313 h 1747838"/>
                <a:gd name="connsiteX16" fmla="*/ 1081087 w 1326356"/>
                <a:gd name="connsiteY16" fmla="*/ 1745456 h 1747838"/>
                <a:gd name="connsiteX17" fmla="*/ 1090612 w 1326356"/>
                <a:gd name="connsiteY17" fmla="*/ 1747838 h 1747838"/>
                <a:gd name="connsiteX18" fmla="*/ 1128712 w 1326356"/>
                <a:gd name="connsiteY18" fmla="*/ 1747838 h 1747838"/>
                <a:gd name="connsiteX19" fmla="*/ 1154906 w 1326356"/>
                <a:gd name="connsiteY19" fmla="*/ 1740694 h 1747838"/>
                <a:gd name="connsiteX20" fmla="*/ 1197769 w 1326356"/>
                <a:gd name="connsiteY20" fmla="*/ 1716881 h 1747838"/>
                <a:gd name="connsiteX21" fmla="*/ 1219200 w 1326356"/>
                <a:gd name="connsiteY21" fmla="*/ 1714500 h 1747838"/>
                <a:gd name="connsiteX22" fmla="*/ 1226344 w 1326356"/>
                <a:gd name="connsiteY22" fmla="*/ 1712119 h 1747838"/>
                <a:gd name="connsiteX23" fmla="*/ 1273969 w 1326356"/>
                <a:gd name="connsiteY23" fmla="*/ 1662113 h 1747838"/>
                <a:gd name="connsiteX24" fmla="*/ 1314450 w 1326356"/>
                <a:gd name="connsiteY24" fmla="*/ 1578769 h 1747838"/>
                <a:gd name="connsiteX25" fmla="*/ 1326356 w 1326356"/>
                <a:gd name="connsiteY25" fmla="*/ 1481138 h 1747838"/>
                <a:gd name="connsiteX26" fmla="*/ 1316831 w 1326356"/>
                <a:gd name="connsiteY26" fmla="*/ 1369219 h 1747838"/>
                <a:gd name="connsiteX27" fmla="*/ 1290637 w 1326356"/>
                <a:gd name="connsiteY27" fmla="*/ 1173956 h 1747838"/>
                <a:gd name="connsiteX28" fmla="*/ 1245394 w 1326356"/>
                <a:gd name="connsiteY28" fmla="*/ 1016794 h 1747838"/>
                <a:gd name="connsiteX29" fmla="*/ 1150144 w 1326356"/>
                <a:gd name="connsiteY29" fmla="*/ 816769 h 1747838"/>
                <a:gd name="connsiteX30" fmla="*/ 1007269 w 1326356"/>
                <a:gd name="connsiteY30" fmla="*/ 621506 h 1747838"/>
                <a:gd name="connsiteX31" fmla="*/ 883444 w 1326356"/>
                <a:gd name="connsiteY31" fmla="*/ 459581 h 1747838"/>
                <a:gd name="connsiteX32" fmla="*/ 766762 w 1326356"/>
                <a:gd name="connsiteY32" fmla="*/ 307181 h 1747838"/>
                <a:gd name="connsiteX33" fmla="*/ 628650 w 1326356"/>
                <a:gd name="connsiteY33" fmla="*/ 223838 h 1747838"/>
                <a:gd name="connsiteX34" fmla="*/ 492919 w 1326356"/>
                <a:gd name="connsiteY34" fmla="*/ 145256 h 1747838"/>
                <a:gd name="connsiteX35" fmla="*/ 392906 w 1326356"/>
                <a:gd name="connsiteY35" fmla="*/ 109538 h 1747838"/>
                <a:gd name="connsiteX36" fmla="*/ 254794 w 1326356"/>
                <a:gd name="connsiteY36" fmla="*/ 73819 h 1747838"/>
                <a:gd name="connsiteX37" fmla="*/ 119062 w 1326356"/>
                <a:gd name="connsiteY37" fmla="*/ 30956 h 1747838"/>
                <a:gd name="connsiteX38" fmla="*/ 4762 w 1326356"/>
                <a:gd name="connsiteY38" fmla="*/ 0 h 1747838"/>
                <a:gd name="connsiteX39" fmla="*/ 0 w 1326356"/>
                <a:gd name="connsiteY39" fmla="*/ 0 h 1747838"/>
                <a:gd name="connsiteX0" fmla="*/ 102393 w 1326356"/>
                <a:gd name="connsiteY0" fmla="*/ 692944 h 1747838"/>
                <a:gd name="connsiteX1" fmla="*/ 138112 w 1326356"/>
                <a:gd name="connsiteY1" fmla="*/ 657225 h 1747838"/>
                <a:gd name="connsiteX2" fmla="*/ 192881 w 1326356"/>
                <a:gd name="connsiteY2" fmla="*/ 619125 h 1747838"/>
                <a:gd name="connsiteX3" fmla="*/ 235744 w 1326356"/>
                <a:gd name="connsiteY3" fmla="*/ 595313 h 1747838"/>
                <a:gd name="connsiteX4" fmla="*/ 323850 w 1326356"/>
                <a:gd name="connsiteY4" fmla="*/ 600075 h 1747838"/>
                <a:gd name="connsiteX5" fmla="*/ 433387 w 1326356"/>
                <a:gd name="connsiteY5" fmla="*/ 628650 h 1747838"/>
                <a:gd name="connsiteX6" fmla="*/ 583406 w 1326356"/>
                <a:gd name="connsiteY6" fmla="*/ 740569 h 1747838"/>
                <a:gd name="connsiteX7" fmla="*/ 616744 w 1326356"/>
                <a:gd name="connsiteY7" fmla="*/ 795338 h 1747838"/>
                <a:gd name="connsiteX8" fmla="*/ 657225 w 1326356"/>
                <a:gd name="connsiteY8" fmla="*/ 871538 h 1747838"/>
                <a:gd name="connsiteX9" fmla="*/ 685800 w 1326356"/>
                <a:gd name="connsiteY9" fmla="*/ 988219 h 1747838"/>
                <a:gd name="connsiteX10" fmla="*/ 735806 w 1326356"/>
                <a:gd name="connsiteY10" fmla="*/ 1159669 h 1747838"/>
                <a:gd name="connsiteX11" fmla="*/ 783431 w 1326356"/>
                <a:gd name="connsiteY11" fmla="*/ 1326356 h 1747838"/>
                <a:gd name="connsiteX12" fmla="*/ 971226 w 1326356"/>
                <a:gd name="connsiteY12" fmla="*/ 1379455 h 1747838"/>
                <a:gd name="connsiteX13" fmla="*/ 928687 w 1326356"/>
                <a:gd name="connsiteY13" fmla="*/ 1609725 h 1747838"/>
                <a:gd name="connsiteX14" fmla="*/ 990600 w 1326356"/>
                <a:gd name="connsiteY14" fmla="*/ 1685925 h 1747838"/>
                <a:gd name="connsiteX15" fmla="*/ 1057275 w 1326356"/>
                <a:gd name="connsiteY15" fmla="*/ 1738313 h 1747838"/>
                <a:gd name="connsiteX16" fmla="*/ 1081087 w 1326356"/>
                <a:gd name="connsiteY16" fmla="*/ 1745456 h 1747838"/>
                <a:gd name="connsiteX17" fmla="*/ 1090612 w 1326356"/>
                <a:gd name="connsiteY17" fmla="*/ 1747838 h 1747838"/>
                <a:gd name="connsiteX18" fmla="*/ 1128712 w 1326356"/>
                <a:gd name="connsiteY18" fmla="*/ 1747838 h 1747838"/>
                <a:gd name="connsiteX19" fmla="*/ 1154906 w 1326356"/>
                <a:gd name="connsiteY19" fmla="*/ 1740694 h 1747838"/>
                <a:gd name="connsiteX20" fmla="*/ 1197769 w 1326356"/>
                <a:gd name="connsiteY20" fmla="*/ 1716881 h 1747838"/>
                <a:gd name="connsiteX21" fmla="*/ 1219200 w 1326356"/>
                <a:gd name="connsiteY21" fmla="*/ 1714500 h 1747838"/>
                <a:gd name="connsiteX22" fmla="*/ 1226344 w 1326356"/>
                <a:gd name="connsiteY22" fmla="*/ 1712119 h 1747838"/>
                <a:gd name="connsiteX23" fmla="*/ 1273969 w 1326356"/>
                <a:gd name="connsiteY23" fmla="*/ 1662113 h 1747838"/>
                <a:gd name="connsiteX24" fmla="*/ 1314450 w 1326356"/>
                <a:gd name="connsiteY24" fmla="*/ 1578769 h 1747838"/>
                <a:gd name="connsiteX25" fmla="*/ 1326356 w 1326356"/>
                <a:gd name="connsiteY25" fmla="*/ 1481138 h 1747838"/>
                <a:gd name="connsiteX26" fmla="*/ 1316831 w 1326356"/>
                <a:gd name="connsiteY26" fmla="*/ 1369219 h 1747838"/>
                <a:gd name="connsiteX27" fmla="*/ 1290637 w 1326356"/>
                <a:gd name="connsiteY27" fmla="*/ 1173956 h 1747838"/>
                <a:gd name="connsiteX28" fmla="*/ 1245394 w 1326356"/>
                <a:gd name="connsiteY28" fmla="*/ 1016794 h 1747838"/>
                <a:gd name="connsiteX29" fmla="*/ 1150144 w 1326356"/>
                <a:gd name="connsiteY29" fmla="*/ 816769 h 1747838"/>
                <a:gd name="connsiteX30" fmla="*/ 1007269 w 1326356"/>
                <a:gd name="connsiteY30" fmla="*/ 621506 h 1747838"/>
                <a:gd name="connsiteX31" fmla="*/ 883444 w 1326356"/>
                <a:gd name="connsiteY31" fmla="*/ 459581 h 1747838"/>
                <a:gd name="connsiteX32" fmla="*/ 766762 w 1326356"/>
                <a:gd name="connsiteY32" fmla="*/ 307181 h 1747838"/>
                <a:gd name="connsiteX33" fmla="*/ 628650 w 1326356"/>
                <a:gd name="connsiteY33" fmla="*/ 223838 h 1747838"/>
                <a:gd name="connsiteX34" fmla="*/ 492919 w 1326356"/>
                <a:gd name="connsiteY34" fmla="*/ 145256 h 1747838"/>
                <a:gd name="connsiteX35" fmla="*/ 392906 w 1326356"/>
                <a:gd name="connsiteY35" fmla="*/ 109538 h 1747838"/>
                <a:gd name="connsiteX36" fmla="*/ 254794 w 1326356"/>
                <a:gd name="connsiteY36" fmla="*/ 73819 h 1747838"/>
                <a:gd name="connsiteX37" fmla="*/ 119062 w 1326356"/>
                <a:gd name="connsiteY37" fmla="*/ 30956 h 1747838"/>
                <a:gd name="connsiteX38" fmla="*/ 4762 w 1326356"/>
                <a:gd name="connsiteY38" fmla="*/ 0 h 1747838"/>
                <a:gd name="connsiteX39" fmla="*/ 0 w 1326356"/>
                <a:gd name="connsiteY39" fmla="*/ 0 h 1747838"/>
                <a:gd name="connsiteX0" fmla="*/ 102393 w 1326356"/>
                <a:gd name="connsiteY0" fmla="*/ 692944 h 1747838"/>
                <a:gd name="connsiteX1" fmla="*/ 138112 w 1326356"/>
                <a:gd name="connsiteY1" fmla="*/ 657225 h 1747838"/>
                <a:gd name="connsiteX2" fmla="*/ 192881 w 1326356"/>
                <a:gd name="connsiteY2" fmla="*/ 619125 h 1747838"/>
                <a:gd name="connsiteX3" fmla="*/ 235744 w 1326356"/>
                <a:gd name="connsiteY3" fmla="*/ 595313 h 1747838"/>
                <a:gd name="connsiteX4" fmla="*/ 323850 w 1326356"/>
                <a:gd name="connsiteY4" fmla="*/ 600075 h 1747838"/>
                <a:gd name="connsiteX5" fmla="*/ 433387 w 1326356"/>
                <a:gd name="connsiteY5" fmla="*/ 628650 h 1747838"/>
                <a:gd name="connsiteX6" fmla="*/ 583406 w 1326356"/>
                <a:gd name="connsiteY6" fmla="*/ 740569 h 1747838"/>
                <a:gd name="connsiteX7" fmla="*/ 616744 w 1326356"/>
                <a:gd name="connsiteY7" fmla="*/ 795338 h 1747838"/>
                <a:gd name="connsiteX8" fmla="*/ 657225 w 1326356"/>
                <a:gd name="connsiteY8" fmla="*/ 871538 h 1747838"/>
                <a:gd name="connsiteX9" fmla="*/ 685800 w 1326356"/>
                <a:gd name="connsiteY9" fmla="*/ 988219 h 1747838"/>
                <a:gd name="connsiteX10" fmla="*/ 735806 w 1326356"/>
                <a:gd name="connsiteY10" fmla="*/ 1159669 h 1747838"/>
                <a:gd name="connsiteX11" fmla="*/ 808257 w 1326356"/>
                <a:gd name="connsiteY11" fmla="*/ 1326356 h 1747838"/>
                <a:gd name="connsiteX12" fmla="*/ 971226 w 1326356"/>
                <a:gd name="connsiteY12" fmla="*/ 1379455 h 1747838"/>
                <a:gd name="connsiteX13" fmla="*/ 928687 w 1326356"/>
                <a:gd name="connsiteY13" fmla="*/ 1609725 h 1747838"/>
                <a:gd name="connsiteX14" fmla="*/ 990600 w 1326356"/>
                <a:gd name="connsiteY14" fmla="*/ 1685925 h 1747838"/>
                <a:gd name="connsiteX15" fmla="*/ 1057275 w 1326356"/>
                <a:gd name="connsiteY15" fmla="*/ 1738313 h 1747838"/>
                <a:gd name="connsiteX16" fmla="*/ 1081087 w 1326356"/>
                <a:gd name="connsiteY16" fmla="*/ 1745456 h 1747838"/>
                <a:gd name="connsiteX17" fmla="*/ 1090612 w 1326356"/>
                <a:gd name="connsiteY17" fmla="*/ 1747838 h 1747838"/>
                <a:gd name="connsiteX18" fmla="*/ 1128712 w 1326356"/>
                <a:gd name="connsiteY18" fmla="*/ 1747838 h 1747838"/>
                <a:gd name="connsiteX19" fmla="*/ 1154906 w 1326356"/>
                <a:gd name="connsiteY19" fmla="*/ 1740694 h 1747838"/>
                <a:gd name="connsiteX20" fmla="*/ 1197769 w 1326356"/>
                <a:gd name="connsiteY20" fmla="*/ 1716881 h 1747838"/>
                <a:gd name="connsiteX21" fmla="*/ 1219200 w 1326356"/>
                <a:gd name="connsiteY21" fmla="*/ 1714500 h 1747838"/>
                <a:gd name="connsiteX22" fmla="*/ 1226344 w 1326356"/>
                <a:gd name="connsiteY22" fmla="*/ 1712119 h 1747838"/>
                <a:gd name="connsiteX23" fmla="*/ 1273969 w 1326356"/>
                <a:gd name="connsiteY23" fmla="*/ 1662113 h 1747838"/>
                <a:gd name="connsiteX24" fmla="*/ 1314450 w 1326356"/>
                <a:gd name="connsiteY24" fmla="*/ 1578769 h 1747838"/>
                <a:gd name="connsiteX25" fmla="*/ 1326356 w 1326356"/>
                <a:gd name="connsiteY25" fmla="*/ 1481138 h 1747838"/>
                <a:gd name="connsiteX26" fmla="*/ 1316831 w 1326356"/>
                <a:gd name="connsiteY26" fmla="*/ 1369219 h 1747838"/>
                <a:gd name="connsiteX27" fmla="*/ 1290637 w 1326356"/>
                <a:gd name="connsiteY27" fmla="*/ 1173956 h 1747838"/>
                <a:gd name="connsiteX28" fmla="*/ 1245394 w 1326356"/>
                <a:gd name="connsiteY28" fmla="*/ 1016794 h 1747838"/>
                <a:gd name="connsiteX29" fmla="*/ 1150144 w 1326356"/>
                <a:gd name="connsiteY29" fmla="*/ 816769 h 1747838"/>
                <a:gd name="connsiteX30" fmla="*/ 1007269 w 1326356"/>
                <a:gd name="connsiteY30" fmla="*/ 621506 h 1747838"/>
                <a:gd name="connsiteX31" fmla="*/ 883444 w 1326356"/>
                <a:gd name="connsiteY31" fmla="*/ 459581 h 1747838"/>
                <a:gd name="connsiteX32" fmla="*/ 766762 w 1326356"/>
                <a:gd name="connsiteY32" fmla="*/ 307181 h 1747838"/>
                <a:gd name="connsiteX33" fmla="*/ 628650 w 1326356"/>
                <a:gd name="connsiteY33" fmla="*/ 223838 h 1747838"/>
                <a:gd name="connsiteX34" fmla="*/ 492919 w 1326356"/>
                <a:gd name="connsiteY34" fmla="*/ 145256 h 1747838"/>
                <a:gd name="connsiteX35" fmla="*/ 392906 w 1326356"/>
                <a:gd name="connsiteY35" fmla="*/ 109538 h 1747838"/>
                <a:gd name="connsiteX36" fmla="*/ 254794 w 1326356"/>
                <a:gd name="connsiteY36" fmla="*/ 73819 h 1747838"/>
                <a:gd name="connsiteX37" fmla="*/ 119062 w 1326356"/>
                <a:gd name="connsiteY37" fmla="*/ 30956 h 1747838"/>
                <a:gd name="connsiteX38" fmla="*/ 4762 w 1326356"/>
                <a:gd name="connsiteY38" fmla="*/ 0 h 1747838"/>
                <a:gd name="connsiteX39" fmla="*/ 0 w 1326356"/>
                <a:gd name="connsiteY39" fmla="*/ 0 h 1747838"/>
                <a:gd name="connsiteX0" fmla="*/ 102393 w 1326356"/>
                <a:gd name="connsiteY0" fmla="*/ 692944 h 1747838"/>
                <a:gd name="connsiteX1" fmla="*/ 138112 w 1326356"/>
                <a:gd name="connsiteY1" fmla="*/ 657225 h 1747838"/>
                <a:gd name="connsiteX2" fmla="*/ 192881 w 1326356"/>
                <a:gd name="connsiteY2" fmla="*/ 619125 h 1747838"/>
                <a:gd name="connsiteX3" fmla="*/ 235744 w 1326356"/>
                <a:gd name="connsiteY3" fmla="*/ 595313 h 1747838"/>
                <a:gd name="connsiteX4" fmla="*/ 323850 w 1326356"/>
                <a:gd name="connsiteY4" fmla="*/ 600075 h 1747838"/>
                <a:gd name="connsiteX5" fmla="*/ 433387 w 1326356"/>
                <a:gd name="connsiteY5" fmla="*/ 628650 h 1747838"/>
                <a:gd name="connsiteX6" fmla="*/ 583406 w 1326356"/>
                <a:gd name="connsiteY6" fmla="*/ 740569 h 1747838"/>
                <a:gd name="connsiteX7" fmla="*/ 616744 w 1326356"/>
                <a:gd name="connsiteY7" fmla="*/ 795338 h 1747838"/>
                <a:gd name="connsiteX8" fmla="*/ 657225 w 1326356"/>
                <a:gd name="connsiteY8" fmla="*/ 871538 h 1747838"/>
                <a:gd name="connsiteX9" fmla="*/ 685800 w 1326356"/>
                <a:gd name="connsiteY9" fmla="*/ 988219 h 1747838"/>
                <a:gd name="connsiteX10" fmla="*/ 735806 w 1326356"/>
                <a:gd name="connsiteY10" fmla="*/ 1159669 h 1747838"/>
                <a:gd name="connsiteX11" fmla="*/ 808257 w 1326356"/>
                <a:gd name="connsiteY11" fmla="*/ 1326356 h 1747838"/>
                <a:gd name="connsiteX12" fmla="*/ 971226 w 1326356"/>
                <a:gd name="connsiteY12" fmla="*/ 1379455 h 1747838"/>
                <a:gd name="connsiteX13" fmla="*/ 1077639 w 1326356"/>
                <a:gd name="connsiteY13" fmla="*/ 1427673 h 1747838"/>
                <a:gd name="connsiteX14" fmla="*/ 990600 w 1326356"/>
                <a:gd name="connsiteY14" fmla="*/ 1685925 h 1747838"/>
                <a:gd name="connsiteX15" fmla="*/ 1057275 w 1326356"/>
                <a:gd name="connsiteY15" fmla="*/ 1738313 h 1747838"/>
                <a:gd name="connsiteX16" fmla="*/ 1081087 w 1326356"/>
                <a:gd name="connsiteY16" fmla="*/ 1745456 h 1747838"/>
                <a:gd name="connsiteX17" fmla="*/ 1090612 w 1326356"/>
                <a:gd name="connsiteY17" fmla="*/ 1747838 h 1747838"/>
                <a:gd name="connsiteX18" fmla="*/ 1128712 w 1326356"/>
                <a:gd name="connsiteY18" fmla="*/ 1747838 h 1747838"/>
                <a:gd name="connsiteX19" fmla="*/ 1154906 w 1326356"/>
                <a:gd name="connsiteY19" fmla="*/ 1740694 h 1747838"/>
                <a:gd name="connsiteX20" fmla="*/ 1197769 w 1326356"/>
                <a:gd name="connsiteY20" fmla="*/ 1716881 h 1747838"/>
                <a:gd name="connsiteX21" fmla="*/ 1219200 w 1326356"/>
                <a:gd name="connsiteY21" fmla="*/ 1714500 h 1747838"/>
                <a:gd name="connsiteX22" fmla="*/ 1226344 w 1326356"/>
                <a:gd name="connsiteY22" fmla="*/ 1712119 h 1747838"/>
                <a:gd name="connsiteX23" fmla="*/ 1273969 w 1326356"/>
                <a:gd name="connsiteY23" fmla="*/ 1662113 h 1747838"/>
                <a:gd name="connsiteX24" fmla="*/ 1314450 w 1326356"/>
                <a:gd name="connsiteY24" fmla="*/ 1578769 h 1747838"/>
                <a:gd name="connsiteX25" fmla="*/ 1326356 w 1326356"/>
                <a:gd name="connsiteY25" fmla="*/ 1481138 h 1747838"/>
                <a:gd name="connsiteX26" fmla="*/ 1316831 w 1326356"/>
                <a:gd name="connsiteY26" fmla="*/ 1369219 h 1747838"/>
                <a:gd name="connsiteX27" fmla="*/ 1290637 w 1326356"/>
                <a:gd name="connsiteY27" fmla="*/ 1173956 h 1747838"/>
                <a:gd name="connsiteX28" fmla="*/ 1245394 w 1326356"/>
                <a:gd name="connsiteY28" fmla="*/ 1016794 h 1747838"/>
                <a:gd name="connsiteX29" fmla="*/ 1150144 w 1326356"/>
                <a:gd name="connsiteY29" fmla="*/ 816769 h 1747838"/>
                <a:gd name="connsiteX30" fmla="*/ 1007269 w 1326356"/>
                <a:gd name="connsiteY30" fmla="*/ 621506 h 1747838"/>
                <a:gd name="connsiteX31" fmla="*/ 883444 w 1326356"/>
                <a:gd name="connsiteY31" fmla="*/ 459581 h 1747838"/>
                <a:gd name="connsiteX32" fmla="*/ 766762 w 1326356"/>
                <a:gd name="connsiteY32" fmla="*/ 307181 h 1747838"/>
                <a:gd name="connsiteX33" fmla="*/ 628650 w 1326356"/>
                <a:gd name="connsiteY33" fmla="*/ 223838 h 1747838"/>
                <a:gd name="connsiteX34" fmla="*/ 492919 w 1326356"/>
                <a:gd name="connsiteY34" fmla="*/ 145256 h 1747838"/>
                <a:gd name="connsiteX35" fmla="*/ 392906 w 1326356"/>
                <a:gd name="connsiteY35" fmla="*/ 109538 h 1747838"/>
                <a:gd name="connsiteX36" fmla="*/ 254794 w 1326356"/>
                <a:gd name="connsiteY36" fmla="*/ 73819 h 1747838"/>
                <a:gd name="connsiteX37" fmla="*/ 119062 w 1326356"/>
                <a:gd name="connsiteY37" fmla="*/ 30956 h 1747838"/>
                <a:gd name="connsiteX38" fmla="*/ 4762 w 1326356"/>
                <a:gd name="connsiteY38" fmla="*/ 0 h 1747838"/>
                <a:gd name="connsiteX39" fmla="*/ 0 w 1326356"/>
                <a:gd name="connsiteY39" fmla="*/ 0 h 1747838"/>
                <a:gd name="connsiteX0" fmla="*/ 102393 w 1326356"/>
                <a:gd name="connsiteY0" fmla="*/ 692944 h 1747838"/>
                <a:gd name="connsiteX1" fmla="*/ 138112 w 1326356"/>
                <a:gd name="connsiteY1" fmla="*/ 657225 h 1747838"/>
                <a:gd name="connsiteX2" fmla="*/ 192881 w 1326356"/>
                <a:gd name="connsiteY2" fmla="*/ 619125 h 1747838"/>
                <a:gd name="connsiteX3" fmla="*/ 235744 w 1326356"/>
                <a:gd name="connsiteY3" fmla="*/ 595313 h 1747838"/>
                <a:gd name="connsiteX4" fmla="*/ 323850 w 1326356"/>
                <a:gd name="connsiteY4" fmla="*/ 600075 h 1747838"/>
                <a:gd name="connsiteX5" fmla="*/ 433387 w 1326356"/>
                <a:gd name="connsiteY5" fmla="*/ 628650 h 1747838"/>
                <a:gd name="connsiteX6" fmla="*/ 583406 w 1326356"/>
                <a:gd name="connsiteY6" fmla="*/ 740569 h 1747838"/>
                <a:gd name="connsiteX7" fmla="*/ 616744 w 1326356"/>
                <a:gd name="connsiteY7" fmla="*/ 795338 h 1747838"/>
                <a:gd name="connsiteX8" fmla="*/ 657225 w 1326356"/>
                <a:gd name="connsiteY8" fmla="*/ 871538 h 1747838"/>
                <a:gd name="connsiteX9" fmla="*/ 685800 w 1326356"/>
                <a:gd name="connsiteY9" fmla="*/ 988219 h 1747838"/>
                <a:gd name="connsiteX10" fmla="*/ 735806 w 1326356"/>
                <a:gd name="connsiteY10" fmla="*/ 1159669 h 1747838"/>
                <a:gd name="connsiteX11" fmla="*/ 808257 w 1326356"/>
                <a:gd name="connsiteY11" fmla="*/ 1326356 h 1747838"/>
                <a:gd name="connsiteX12" fmla="*/ 946400 w 1326356"/>
                <a:gd name="connsiteY12" fmla="*/ 1387730 h 1747838"/>
                <a:gd name="connsiteX13" fmla="*/ 1077639 w 1326356"/>
                <a:gd name="connsiteY13" fmla="*/ 1427673 h 1747838"/>
                <a:gd name="connsiteX14" fmla="*/ 990600 w 1326356"/>
                <a:gd name="connsiteY14" fmla="*/ 1685925 h 1747838"/>
                <a:gd name="connsiteX15" fmla="*/ 1057275 w 1326356"/>
                <a:gd name="connsiteY15" fmla="*/ 1738313 h 1747838"/>
                <a:gd name="connsiteX16" fmla="*/ 1081087 w 1326356"/>
                <a:gd name="connsiteY16" fmla="*/ 1745456 h 1747838"/>
                <a:gd name="connsiteX17" fmla="*/ 1090612 w 1326356"/>
                <a:gd name="connsiteY17" fmla="*/ 1747838 h 1747838"/>
                <a:gd name="connsiteX18" fmla="*/ 1128712 w 1326356"/>
                <a:gd name="connsiteY18" fmla="*/ 1747838 h 1747838"/>
                <a:gd name="connsiteX19" fmla="*/ 1154906 w 1326356"/>
                <a:gd name="connsiteY19" fmla="*/ 1740694 h 1747838"/>
                <a:gd name="connsiteX20" fmla="*/ 1197769 w 1326356"/>
                <a:gd name="connsiteY20" fmla="*/ 1716881 h 1747838"/>
                <a:gd name="connsiteX21" fmla="*/ 1219200 w 1326356"/>
                <a:gd name="connsiteY21" fmla="*/ 1714500 h 1747838"/>
                <a:gd name="connsiteX22" fmla="*/ 1226344 w 1326356"/>
                <a:gd name="connsiteY22" fmla="*/ 1712119 h 1747838"/>
                <a:gd name="connsiteX23" fmla="*/ 1273969 w 1326356"/>
                <a:gd name="connsiteY23" fmla="*/ 1662113 h 1747838"/>
                <a:gd name="connsiteX24" fmla="*/ 1314450 w 1326356"/>
                <a:gd name="connsiteY24" fmla="*/ 1578769 h 1747838"/>
                <a:gd name="connsiteX25" fmla="*/ 1326356 w 1326356"/>
                <a:gd name="connsiteY25" fmla="*/ 1481138 h 1747838"/>
                <a:gd name="connsiteX26" fmla="*/ 1316831 w 1326356"/>
                <a:gd name="connsiteY26" fmla="*/ 1369219 h 1747838"/>
                <a:gd name="connsiteX27" fmla="*/ 1290637 w 1326356"/>
                <a:gd name="connsiteY27" fmla="*/ 1173956 h 1747838"/>
                <a:gd name="connsiteX28" fmla="*/ 1245394 w 1326356"/>
                <a:gd name="connsiteY28" fmla="*/ 1016794 h 1747838"/>
                <a:gd name="connsiteX29" fmla="*/ 1150144 w 1326356"/>
                <a:gd name="connsiteY29" fmla="*/ 816769 h 1747838"/>
                <a:gd name="connsiteX30" fmla="*/ 1007269 w 1326356"/>
                <a:gd name="connsiteY30" fmla="*/ 621506 h 1747838"/>
                <a:gd name="connsiteX31" fmla="*/ 883444 w 1326356"/>
                <a:gd name="connsiteY31" fmla="*/ 459581 h 1747838"/>
                <a:gd name="connsiteX32" fmla="*/ 766762 w 1326356"/>
                <a:gd name="connsiteY32" fmla="*/ 307181 h 1747838"/>
                <a:gd name="connsiteX33" fmla="*/ 628650 w 1326356"/>
                <a:gd name="connsiteY33" fmla="*/ 223838 h 1747838"/>
                <a:gd name="connsiteX34" fmla="*/ 492919 w 1326356"/>
                <a:gd name="connsiteY34" fmla="*/ 145256 h 1747838"/>
                <a:gd name="connsiteX35" fmla="*/ 392906 w 1326356"/>
                <a:gd name="connsiteY35" fmla="*/ 109538 h 1747838"/>
                <a:gd name="connsiteX36" fmla="*/ 254794 w 1326356"/>
                <a:gd name="connsiteY36" fmla="*/ 73819 h 1747838"/>
                <a:gd name="connsiteX37" fmla="*/ 119062 w 1326356"/>
                <a:gd name="connsiteY37" fmla="*/ 30956 h 1747838"/>
                <a:gd name="connsiteX38" fmla="*/ 4762 w 1326356"/>
                <a:gd name="connsiteY38" fmla="*/ 0 h 1747838"/>
                <a:gd name="connsiteX39" fmla="*/ 0 w 1326356"/>
                <a:gd name="connsiteY39" fmla="*/ 0 h 1747838"/>
                <a:gd name="connsiteX0" fmla="*/ 102393 w 1326356"/>
                <a:gd name="connsiteY0" fmla="*/ 692944 h 1747838"/>
                <a:gd name="connsiteX1" fmla="*/ 138112 w 1326356"/>
                <a:gd name="connsiteY1" fmla="*/ 657225 h 1747838"/>
                <a:gd name="connsiteX2" fmla="*/ 192881 w 1326356"/>
                <a:gd name="connsiteY2" fmla="*/ 619125 h 1747838"/>
                <a:gd name="connsiteX3" fmla="*/ 235744 w 1326356"/>
                <a:gd name="connsiteY3" fmla="*/ 595313 h 1747838"/>
                <a:gd name="connsiteX4" fmla="*/ 323850 w 1326356"/>
                <a:gd name="connsiteY4" fmla="*/ 600075 h 1747838"/>
                <a:gd name="connsiteX5" fmla="*/ 433387 w 1326356"/>
                <a:gd name="connsiteY5" fmla="*/ 628650 h 1747838"/>
                <a:gd name="connsiteX6" fmla="*/ 583406 w 1326356"/>
                <a:gd name="connsiteY6" fmla="*/ 740569 h 1747838"/>
                <a:gd name="connsiteX7" fmla="*/ 616744 w 1326356"/>
                <a:gd name="connsiteY7" fmla="*/ 795338 h 1747838"/>
                <a:gd name="connsiteX8" fmla="*/ 657225 w 1326356"/>
                <a:gd name="connsiteY8" fmla="*/ 871538 h 1747838"/>
                <a:gd name="connsiteX9" fmla="*/ 685800 w 1326356"/>
                <a:gd name="connsiteY9" fmla="*/ 988219 h 1747838"/>
                <a:gd name="connsiteX10" fmla="*/ 735806 w 1326356"/>
                <a:gd name="connsiteY10" fmla="*/ 1159669 h 1747838"/>
                <a:gd name="connsiteX11" fmla="*/ 808257 w 1326356"/>
                <a:gd name="connsiteY11" fmla="*/ 1326356 h 1747838"/>
                <a:gd name="connsiteX12" fmla="*/ 946400 w 1326356"/>
                <a:gd name="connsiteY12" fmla="*/ 1387730 h 1747838"/>
                <a:gd name="connsiteX13" fmla="*/ 1077639 w 1326356"/>
                <a:gd name="connsiteY13" fmla="*/ 1427673 h 1747838"/>
                <a:gd name="connsiteX14" fmla="*/ 1168515 w 1326356"/>
                <a:gd name="connsiteY14" fmla="*/ 1400434 h 1747838"/>
                <a:gd name="connsiteX15" fmla="*/ 1057275 w 1326356"/>
                <a:gd name="connsiteY15" fmla="*/ 1738313 h 1747838"/>
                <a:gd name="connsiteX16" fmla="*/ 1081087 w 1326356"/>
                <a:gd name="connsiteY16" fmla="*/ 1745456 h 1747838"/>
                <a:gd name="connsiteX17" fmla="*/ 1090612 w 1326356"/>
                <a:gd name="connsiteY17" fmla="*/ 1747838 h 1747838"/>
                <a:gd name="connsiteX18" fmla="*/ 1128712 w 1326356"/>
                <a:gd name="connsiteY18" fmla="*/ 1747838 h 1747838"/>
                <a:gd name="connsiteX19" fmla="*/ 1154906 w 1326356"/>
                <a:gd name="connsiteY19" fmla="*/ 1740694 h 1747838"/>
                <a:gd name="connsiteX20" fmla="*/ 1197769 w 1326356"/>
                <a:gd name="connsiteY20" fmla="*/ 1716881 h 1747838"/>
                <a:gd name="connsiteX21" fmla="*/ 1219200 w 1326356"/>
                <a:gd name="connsiteY21" fmla="*/ 1714500 h 1747838"/>
                <a:gd name="connsiteX22" fmla="*/ 1226344 w 1326356"/>
                <a:gd name="connsiteY22" fmla="*/ 1712119 h 1747838"/>
                <a:gd name="connsiteX23" fmla="*/ 1273969 w 1326356"/>
                <a:gd name="connsiteY23" fmla="*/ 1662113 h 1747838"/>
                <a:gd name="connsiteX24" fmla="*/ 1314450 w 1326356"/>
                <a:gd name="connsiteY24" fmla="*/ 1578769 h 1747838"/>
                <a:gd name="connsiteX25" fmla="*/ 1326356 w 1326356"/>
                <a:gd name="connsiteY25" fmla="*/ 1481138 h 1747838"/>
                <a:gd name="connsiteX26" fmla="*/ 1316831 w 1326356"/>
                <a:gd name="connsiteY26" fmla="*/ 1369219 h 1747838"/>
                <a:gd name="connsiteX27" fmla="*/ 1290637 w 1326356"/>
                <a:gd name="connsiteY27" fmla="*/ 1173956 h 1747838"/>
                <a:gd name="connsiteX28" fmla="*/ 1245394 w 1326356"/>
                <a:gd name="connsiteY28" fmla="*/ 1016794 h 1747838"/>
                <a:gd name="connsiteX29" fmla="*/ 1150144 w 1326356"/>
                <a:gd name="connsiteY29" fmla="*/ 816769 h 1747838"/>
                <a:gd name="connsiteX30" fmla="*/ 1007269 w 1326356"/>
                <a:gd name="connsiteY30" fmla="*/ 621506 h 1747838"/>
                <a:gd name="connsiteX31" fmla="*/ 883444 w 1326356"/>
                <a:gd name="connsiteY31" fmla="*/ 459581 h 1747838"/>
                <a:gd name="connsiteX32" fmla="*/ 766762 w 1326356"/>
                <a:gd name="connsiteY32" fmla="*/ 307181 h 1747838"/>
                <a:gd name="connsiteX33" fmla="*/ 628650 w 1326356"/>
                <a:gd name="connsiteY33" fmla="*/ 223838 h 1747838"/>
                <a:gd name="connsiteX34" fmla="*/ 492919 w 1326356"/>
                <a:gd name="connsiteY34" fmla="*/ 145256 h 1747838"/>
                <a:gd name="connsiteX35" fmla="*/ 392906 w 1326356"/>
                <a:gd name="connsiteY35" fmla="*/ 109538 h 1747838"/>
                <a:gd name="connsiteX36" fmla="*/ 254794 w 1326356"/>
                <a:gd name="connsiteY36" fmla="*/ 73819 h 1747838"/>
                <a:gd name="connsiteX37" fmla="*/ 119062 w 1326356"/>
                <a:gd name="connsiteY37" fmla="*/ 30956 h 1747838"/>
                <a:gd name="connsiteX38" fmla="*/ 4762 w 1326356"/>
                <a:gd name="connsiteY38" fmla="*/ 0 h 1747838"/>
                <a:gd name="connsiteX39" fmla="*/ 0 w 1326356"/>
                <a:gd name="connsiteY39" fmla="*/ 0 h 1747838"/>
                <a:gd name="connsiteX0" fmla="*/ 102393 w 1326356"/>
                <a:gd name="connsiteY0" fmla="*/ 692944 h 1747838"/>
                <a:gd name="connsiteX1" fmla="*/ 138112 w 1326356"/>
                <a:gd name="connsiteY1" fmla="*/ 657225 h 1747838"/>
                <a:gd name="connsiteX2" fmla="*/ 192881 w 1326356"/>
                <a:gd name="connsiteY2" fmla="*/ 619125 h 1747838"/>
                <a:gd name="connsiteX3" fmla="*/ 235744 w 1326356"/>
                <a:gd name="connsiteY3" fmla="*/ 595313 h 1747838"/>
                <a:gd name="connsiteX4" fmla="*/ 323850 w 1326356"/>
                <a:gd name="connsiteY4" fmla="*/ 600075 h 1747838"/>
                <a:gd name="connsiteX5" fmla="*/ 433387 w 1326356"/>
                <a:gd name="connsiteY5" fmla="*/ 628650 h 1747838"/>
                <a:gd name="connsiteX6" fmla="*/ 583406 w 1326356"/>
                <a:gd name="connsiteY6" fmla="*/ 740569 h 1747838"/>
                <a:gd name="connsiteX7" fmla="*/ 616744 w 1326356"/>
                <a:gd name="connsiteY7" fmla="*/ 795338 h 1747838"/>
                <a:gd name="connsiteX8" fmla="*/ 657225 w 1326356"/>
                <a:gd name="connsiteY8" fmla="*/ 871538 h 1747838"/>
                <a:gd name="connsiteX9" fmla="*/ 685800 w 1326356"/>
                <a:gd name="connsiteY9" fmla="*/ 988219 h 1747838"/>
                <a:gd name="connsiteX10" fmla="*/ 735806 w 1326356"/>
                <a:gd name="connsiteY10" fmla="*/ 1159669 h 1747838"/>
                <a:gd name="connsiteX11" fmla="*/ 808257 w 1326356"/>
                <a:gd name="connsiteY11" fmla="*/ 1326356 h 1747838"/>
                <a:gd name="connsiteX12" fmla="*/ 946400 w 1326356"/>
                <a:gd name="connsiteY12" fmla="*/ 1387730 h 1747838"/>
                <a:gd name="connsiteX13" fmla="*/ 1077639 w 1326356"/>
                <a:gd name="connsiteY13" fmla="*/ 1427673 h 1747838"/>
                <a:gd name="connsiteX14" fmla="*/ 1168515 w 1326356"/>
                <a:gd name="connsiteY14" fmla="*/ 1400434 h 1747838"/>
                <a:gd name="connsiteX15" fmla="*/ 1057275 w 1326356"/>
                <a:gd name="connsiteY15" fmla="*/ 1738313 h 1747838"/>
                <a:gd name="connsiteX16" fmla="*/ 1081087 w 1326356"/>
                <a:gd name="connsiteY16" fmla="*/ 1745456 h 1747838"/>
                <a:gd name="connsiteX17" fmla="*/ 1090612 w 1326356"/>
                <a:gd name="connsiteY17" fmla="*/ 1747838 h 1747838"/>
                <a:gd name="connsiteX18" fmla="*/ 1128712 w 1326356"/>
                <a:gd name="connsiteY18" fmla="*/ 1747838 h 1747838"/>
                <a:gd name="connsiteX19" fmla="*/ 1154906 w 1326356"/>
                <a:gd name="connsiteY19" fmla="*/ 1740694 h 1747838"/>
                <a:gd name="connsiteX20" fmla="*/ 1197769 w 1326356"/>
                <a:gd name="connsiteY20" fmla="*/ 1716881 h 1747838"/>
                <a:gd name="connsiteX21" fmla="*/ 1219200 w 1326356"/>
                <a:gd name="connsiteY21" fmla="*/ 1714500 h 1747838"/>
                <a:gd name="connsiteX22" fmla="*/ 1226344 w 1326356"/>
                <a:gd name="connsiteY22" fmla="*/ 1712119 h 1747838"/>
                <a:gd name="connsiteX23" fmla="*/ 1273969 w 1326356"/>
                <a:gd name="connsiteY23" fmla="*/ 1662113 h 1747838"/>
                <a:gd name="connsiteX24" fmla="*/ 1314450 w 1326356"/>
                <a:gd name="connsiteY24" fmla="*/ 1578769 h 1747838"/>
                <a:gd name="connsiteX25" fmla="*/ 1326356 w 1326356"/>
                <a:gd name="connsiteY25" fmla="*/ 1481138 h 1747838"/>
                <a:gd name="connsiteX26" fmla="*/ 1312694 w 1326356"/>
                <a:gd name="connsiteY26" fmla="*/ 1249229 h 1747838"/>
                <a:gd name="connsiteX27" fmla="*/ 1290637 w 1326356"/>
                <a:gd name="connsiteY27" fmla="*/ 1173956 h 1747838"/>
                <a:gd name="connsiteX28" fmla="*/ 1245394 w 1326356"/>
                <a:gd name="connsiteY28" fmla="*/ 1016794 h 1747838"/>
                <a:gd name="connsiteX29" fmla="*/ 1150144 w 1326356"/>
                <a:gd name="connsiteY29" fmla="*/ 816769 h 1747838"/>
                <a:gd name="connsiteX30" fmla="*/ 1007269 w 1326356"/>
                <a:gd name="connsiteY30" fmla="*/ 621506 h 1747838"/>
                <a:gd name="connsiteX31" fmla="*/ 883444 w 1326356"/>
                <a:gd name="connsiteY31" fmla="*/ 459581 h 1747838"/>
                <a:gd name="connsiteX32" fmla="*/ 766762 w 1326356"/>
                <a:gd name="connsiteY32" fmla="*/ 307181 h 1747838"/>
                <a:gd name="connsiteX33" fmla="*/ 628650 w 1326356"/>
                <a:gd name="connsiteY33" fmla="*/ 223838 h 1747838"/>
                <a:gd name="connsiteX34" fmla="*/ 492919 w 1326356"/>
                <a:gd name="connsiteY34" fmla="*/ 145256 h 1747838"/>
                <a:gd name="connsiteX35" fmla="*/ 392906 w 1326356"/>
                <a:gd name="connsiteY35" fmla="*/ 109538 h 1747838"/>
                <a:gd name="connsiteX36" fmla="*/ 254794 w 1326356"/>
                <a:gd name="connsiteY36" fmla="*/ 73819 h 1747838"/>
                <a:gd name="connsiteX37" fmla="*/ 119062 w 1326356"/>
                <a:gd name="connsiteY37" fmla="*/ 30956 h 1747838"/>
                <a:gd name="connsiteX38" fmla="*/ 4762 w 1326356"/>
                <a:gd name="connsiteY38" fmla="*/ 0 h 1747838"/>
                <a:gd name="connsiteX39" fmla="*/ 0 w 1326356"/>
                <a:gd name="connsiteY39" fmla="*/ 0 h 1747838"/>
                <a:gd name="connsiteX0" fmla="*/ 102393 w 1314450"/>
                <a:gd name="connsiteY0" fmla="*/ 692944 h 1747838"/>
                <a:gd name="connsiteX1" fmla="*/ 138112 w 1314450"/>
                <a:gd name="connsiteY1" fmla="*/ 657225 h 1747838"/>
                <a:gd name="connsiteX2" fmla="*/ 192881 w 1314450"/>
                <a:gd name="connsiteY2" fmla="*/ 619125 h 1747838"/>
                <a:gd name="connsiteX3" fmla="*/ 235744 w 1314450"/>
                <a:gd name="connsiteY3" fmla="*/ 595313 h 1747838"/>
                <a:gd name="connsiteX4" fmla="*/ 323850 w 1314450"/>
                <a:gd name="connsiteY4" fmla="*/ 600075 h 1747838"/>
                <a:gd name="connsiteX5" fmla="*/ 433387 w 1314450"/>
                <a:gd name="connsiteY5" fmla="*/ 628650 h 1747838"/>
                <a:gd name="connsiteX6" fmla="*/ 583406 w 1314450"/>
                <a:gd name="connsiteY6" fmla="*/ 740569 h 1747838"/>
                <a:gd name="connsiteX7" fmla="*/ 616744 w 1314450"/>
                <a:gd name="connsiteY7" fmla="*/ 795338 h 1747838"/>
                <a:gd name="connsiteX8" fmla="*/ 657225 w 1314450"/>
                <a:gd name="connsiteY8" fmla="*/ 871538 h 1747838"/>
                <a:gd name="connsiteX9" fmla="*/ 685800 w 1314450"/>
                <a:gd name="connsiteY9" fmla="*/ 988219 h 1747838"/>
                <a:gd name="connsiteX10" fmla="*/ 735806 w 1314450"/>
                <a:gd name="connsiteY10" fmla="*/ 1159669 h 1747838"/>
                <a:gd name="connsiteX11" fmla="*/ 808257 w 1314450"/>
                <a:gd name="connsiteY11" fmla="*/ 1326356 h 1747838"/>
                <a:gd name="connsiteX12" fmla="*/ 946400 w 1314450"/>
                <a:gd name="connsiteY12" fmla="*/ 1387730 h 1747838"/>
                <a:gd name="connsiteX13" fmla="*/ 1077639 w 1314450"/>
                <a:gd name="connsiteY13" fmla="*/ 1427673 h 1747838"/>
                <a:gd name="connsiteX14" fmla="*/ 1168515 w 1314450"/>
                <a:gd name="connsiteY14" fmla="*/ 1400434 h 1747838"/>
                <a:gd name="connsiteX15" fmla="*/ 1057275 w 1314450"/>
                <a:gd name="connsiteY15" fmla="*/ 1738313 h 1747838"/>
                <a:gd name="connsiteX16" fmla="*/ 1081087 w 1314450"/>
                <a:gd name="connsiteY16" fmla="*/ 1745456 h 1747838"/>
                <a:gd name="connsiteX17" fmla="*/ 1090612 w 1314450"/>
                <a:gd name="connsiteY17" fmla="*/ 1747838 h 1747838"/>
                <a:gd name="connsiteX18" fmla="*/ 1128712 w 1314450"/>
                <a:gd name="connsiteY18" fmla="*/ 1747838 h 1747838"/>
                <a:gd name="connsiteX19" fmla="*/ 1154906 w 1314450"/>
                <a:gd name="connsiteY19" fmla="*/ 1740694 h 1747838"/>
                <a:gd name="connsiteX20" fmla="*/ 1197769 w 1314450"/>
                <a:gd name="connsiteY20" fmla="*/ 1716881 h 1747838"/>
                <a:gd name="connsiteX21" fmla="*/ 1219200 w 1314450"/>
                <a:gd name="connsiteY21" fmla="*/ 1714500 h 1747838"/>
                <a:gd name="connsiteX22" fmla="*/ 1226344 w 1314450"/>
                <a:gd name="connsiteY22" fmla="*/ 1712119 h 1747838"/>
                <a:gd name="connsiteX23" fmla="*/ 1273969 w 1314450"/>
                <a:gd name="connsiteY23" fmla="*/ 1662113 h 1747838"/>
                <a:gd name="connsiteX24" fmla="*/ 1314450 w 1314450"/>
                <a:gd name="connsiteY24" fmla="*/ 1578769 h 1747838"/>
                <a:gd name="connsiteX25" fmla="*/ 1313943 w 1314450"/>
                <a:gd name="connsiteY25" fmla="*/ 1398387 h 1747838"/>
                <a:gd name="connsiteX26" fmla="*/ 1312694 w 1314450"/>
                <a:gd name="connsiteY26" fmla="*/ 1249229 h 1747838"/>
                <a:gd name="connsiteX27" fmla="*/ 1290637 w 1314450"/>
                <a:gd name="connsiteY27" fmla="*/ 1173956 h 1747838"/>
                <a:gd name="connsiteX28" fmla="*/ 1245394 w 1314450"/>
                <a:gd name="connsiteY28" fmla="*/ 1016794 h 1747838"/>
                <a:gd name="connsiteX29" fmla="*/ 1150144 w 1314450"/>
                <a:gd name="connsiteY29" fmla="*/ 816769 h 1747838"/>
                <a:gd name="connsiteX30" fmla="*/ 1007269 w 1314450"/>
                <a:gd name="connsiteY30" fmla="*/ 621506 h 1747838"/>
                <a:gd name="connsiteX31" fmla="*/ 883444 w 1314450"/>
                <a:gd name="connsiteY31" fmla="*/ 459581 h 1747838"/>
                <a:gd name="connsiteX32" fmla="*/ 766762 w 1314450"/>
                <a:gd name="connsiteY32" fmla="*/ 307181 h 1747838"/>
                <a:gd name="connsiteX33" fmla="*/ 628650 w 1314450"/>
                <a:gd name="connsiteY33" fmla="*/ 223838 h 1747838"/>
                <a:gd name="connsiteX34" fmla="*/ 492919 w 1314450"/>
                <a:gd name="connsiteY34" fmla="*/ 145256 h 1747838"/>
                <a:gd name="connsiteX35" fmla="*/ 392906 w 1314450"/>
                <a:gd name="connsiteY35" fmla="*/ 109538 h 1747838"/>
                <a:gd name="connsiteX36" fmla="*/ 254794 w 1314450"/>
                <a:gd name="connsiteY36" fmla="*/ 73819 h 1747838"/>
                <a:gd name="connsiteX37" fmla="*/ 119062 w 1314450"/>
                <a:gd name="connsiteY37" fmla="*/ 30956 h 1747838"/>
                <a:gd name="connsiteX38" fmla="*/ 4762 w 1314450"/>
                <a:gd name="connsiteY38" fmla="*/ 0 h 1747838"/>
                <a:gd name="connsiteX39" fmla="*/ 0 w 1314450"/>
                <a:gd name="connsiteY39" fmla="*/ 0 h 1747838"/>
                <a:gd name="connsiteX0" fmla="*/ 102393 w 1313943"/>
                <a:gd name="connsiteY0" fmla="*/ 692944 h 1747838"/>
                <a:gd name="connsiteX1" fmla="*/ 138112 w 1313943"/>
                <a:gd name="connsiteY1" fmla="*/ 657225 h 1747838"/>
                <a:gd name="connsiteX2" fmla="*/ 192881 w 1313943"/>
                <a:gd name="connsiteY2" fmla="*/ 619125 h 1747838"/>
                <a:gd name="connsiteX3" fmla="*/ 235744 w 1313943"/>
                <a:gd name="connsiteY3" fmla="*/ 595313 h 1747838"/>
                <a:gd name="connsiteX4" fmla="*/ 323850 w 1313943"/>
                <a:gd name="connsiteY4" fmla="*/ 600075 h 1747838"/>
                <a:gd name="connsiteX5" fmla="*/ 433387 w 1313943"/>
                <a:gd name="connsiteY5" fmla="*/ 628650 h 1747838"/>
                <a:gd name="connsiteX6" fmla="*/ 583406 w 1313943"/>
                <a:gd name="connsiteY6" fmla="*/ 740569 h 1747838"/>
                <a:gd name="connsiteX7" fmla="*/ 616744 w 1313943"/>
                <a:gd name="connsiteY7" fmla="*/ 795338 h 1747838"/>
                <a:gd name="connsiteX8" fmla="*/ 657225 w 1313943"/>
                <a:gd name="connsiteY8" fmla="*/ 871538 h 1747838"/>
                <a:gd name="connsiteX9" fmla="*/ 685800 w 1313943"/>
                <a:gd name="connsiteY9" fmla="*/ 988219 h 1747838"/>
                <a:gd name="connsiteX10" fmla="*/ 735806 w 1313943"/>
                <a:gd name="connsiteY10" fmla="*/ 1159669 h 1747838"/>
                <a:gd name="connsiteX11" fmla="*/ 808257 w 1313943"/>
                <a:gd name="connsiteY11" fmla="*/ 1326356 h 1747838"/>
                <a:gd name="connsiteX12" fmla="*/ 946400 w 1313943"/>
                <a:gd name="connsiteY12" fmla="*/ 1387730 h 1747838"/>
                <a:gd name="connsiteX13" fmla="*/ 1077639 w 1313943"/>
                <a:gd name="connsiteY13" fmla="*/ 1427673 h 1747838"/>
                <a:gd name="connsiteX14" fmla="*/ 1168515 w 1313943"/>
                <a:gd name="connsiteY14" fmla="*/ 1400434 h 1747838"/>
                <a:gd name="connsiteX15" fmla="*/ 1057275 w 1313943"/>
                <a:gd name="connsiteY15" fmla="*/ 1738313 h 1747838"/>
                <a:gd name="connsiteX16" fmla="*/ 1081087 w 1313943"/>
                <a:gd name="connsiteY16" fmla="*/ 1745456 h 1747838"/>
                <a:gd name="connsiteX17" fmla="*/ 1090612 w 1313943"/>
                <a:gd name="connsiteY17" fmla="*/ 1747838 h 1747838"/>
                <a:gd name="connsiteX18" fmla="*/ 1128712 w 1313943"/>
                <a:gd name="connsiteY18" fmla="*/ 1747838 h 1747838"/>
                <a:gd name="connsiteX19" fmla="*/ 1154906 w 1313943"/>
                <a:gd name="connsiteY19" fmla="*/ 1740694 h 1747838"/>
                <a:gd name="connsiteX20" fmla="*/ 1197769 w 1313943"/>
                <a:gd name="connsiteY20" fmla="*/ 1716881 h 1747838"/>
                <a:gd name="connsiteX21" fmla="*/ 1219200 w 1313943"/>
                <a:gd name="connsiteY21" fmla="*/ 1714500 h 1747838"/>
                <a:gd name="connsiteX22" fmla="*/ 1226344 w 1313943"/>
                <a:gd name="connsiteY22" fmla="*/ 1712119 h 1747838"/>
                <a:gd name="connsiteX23" fmla="*/ 1273969 w 1313943"/>
                <a:gd name="connsiteY23" fmla="*/ 1662113 h 1747838"/>
                <a:gd name="connsiteX24" fmla="*/ 1239974 w 1313943"/>
                <a:gd name="connsiteY24" fmla="*/ 1404991 h 1747838"/>
                <a:gd name="connsiteX25" fmla="*/ 1313943 w 1313943"/>
                <a:gd name="connsiteY25" fmla="*/ 1398387 h 1747838"/>
                <a:gd name="connsiteX26" fmla="*/ 1312694 w 1313943"/>
                <a:gd name="connsiteY26" fmla="*/ 1249229 h 1747838"/>
                <a:gd name="connsiteX27" fmla="*/ 1290637 w 1313943"/>
                <a:gd name="connsiteY27" fmla="*/ 1173956 h 1747838"/>
                <a:gd name="connsiteX28" fmla="*/ 1245394 w 1313943"/>
                <a:gd name="connsiteY28" fmla="*/ 1016794 h 1747838"/>
                <a:gd name="connsiteX29" fmla="*/ 1150144 w 1313943"/>
                <a:gd name="connsiteY29" fmla="*/ 816769 h 1747838"/>
                <a:gd name="connsiteX30" fmla="*/ 1007269 w 1313943"/>
                <a:gd name="connsiteY30" fmla="*/ 621506 h 1747838"/>
                <a:gd name="connsiteX31" fmla="*/ 883444 w 1313943"/>
                <a:gd name="connsiteY31" fmla="*/ 459581 h 1747838"/>
                <a:gd name="connsiteX32" fmla="*/ 766762 w 1313943"/>
                <a:gd name="connsiteY32" fmla="*/ 307181 h 1747838"/>
                <a:gd name="connsiteX33" fmla="*/ 628650 w 1313943"/>
                <a:gd name="connsiteY33" fmla="*/ 223838 h 1747838"/>
                <a:gd name="connsiteX34" fmla="*/ 492919 w 1313943"/>
                <a:gd name="connsiteY34" fmla="*/ 145256 h 1747838"/>
                <a:gd name="connsiteX35" fmla="*/ 392906 w 1313943"/>
                <a:gd name="connsiteY35" fmla="*/ 109538 h 1747838"/>
                <a:gd name="connsiteX36" fmla="*/ 254794 w 1313943"/>
                <a:gd name="connsiteY36" fmla="*/ 73819 h 1747838"/>
                <a:gd name="connsiteX37" fmla="*/ 119062 w 1313943"/>
                <a:gd name="connsiteY37" fmla="*/ 30956 h 1747838"/>
                <a:gd name="connsiteX38" fmla="*/ 4762 w 1313943"/>
                <a:gd name="connsiteY38" fmla="*/ 0 h 1747838"/>
                <a:gd name="connsiteX39" fmla="*/ 0 w 1313943"/>
                <a:gd name="connsiteY39" fmla="*/ 0 h 1747838"/>
                <a:gd name="connsiteX0" fmla="*/ 102393 w 1313943"/>
                <a:gd name="connsiteY0" fmla="*/ 692944 h 1747838"/>
                <a:gd name="connsiteX1" fmla="*/ 138112 w 1313943"/>
                <a:gd name="connsiteY1" fmla="*/ 657225 h 1747838"/>
                <a:gd name="connsiteX2" fmla="*/ 192881 w 1313943"/>
                <a:gd name="connsiteY2" fmla="*/ 619125 h 1747838"/>
                <a:gd name="connsiteX3" fmla="*/ 235744 w 1313943"/>
                <a:gd name="connsiteY3" fmla="*/ 595313 h 1747838"/>
                <a:gd name="connsiteX4" fmla="*/ 323850 w 1313943"/>
                <a:gd name="connsiteY4" fmla="*/ 600075 h 1747838"/>
                <a:gd name="connsiteX5" fmla="*/ 433387 w 1313943"/>
                <a:gd name="connsiteY5" fmla="*/ 628650 h 1747838"/>
                <a:gd name="connsiteX6" fmla="*/ 583406 w 1313943"/>
                <a:gd name="connsiteY6" fmla="*/ 740569 h 1747838"/>
                <a:gd name="connsiteX7" fmla="*/ 616744 w 1313943"/>
                <a:gd name="connsiteY7" fmla="*/ 795338 h 1747838"/>
                <a:gd name="connsiteX8" fmla="*/ 657225 w 1313943"/>
                <a:gd name="connsiteY8" fmla="*/ 871538 h 1747838"/>
                <a:gd name="connsiteX9" fmla="*/ 685800 w 1313943"/>
                <a:gd name="connsiteY9" fmla="*/ 988219 h 1747838"/>
                <a:gd name="connsiteX10" fmla="*/ 735806 w 1313943"/>
                <a:gd name="connsiteY10" fmla="*/ 1159669 h 1747838"/>
                <a:gd name="connsiteX11" fmla="*/ 808257 w 1313943"/>
                <a:gd name="connsiteY11" fmla="*/ 1326356 h 1747838"/>
                <a:gd name="connsiteX12" fmla="*/ 946400 w 1313943"/>
                <a:gd name="connsiteY12" fmla="*/ 1387730 h 1747838"/>
                <a:gd name="connsiteX13" fmla="*/ 1077639 w 1313943"/>
                <a:gd name="connsiteY13" fmla="*/ 1427673 h 1747838"/>
                <a:gd name="connsiteX14" fmla="*/ 1168515 w 1313943"/>
                <a:gd name="connsiteY14" fmla="*/ 1400434 h 1747838"/>
                <a:gd name="connsiteX15" fmla="*/ 1057275 w 1313943"/>
                <a:gd name="connsiteY15" fmla="*/ 1738313 h 1747838"/>
                <a:gd name="connsiteX16" fmla="*/ 1081087 w 1313943"/>
                <a:gd name="connsiteY16" fmla="*/ 1745456 h 1747838"/>
                <a:gd name="connsiteX17" fmla="*/ 1090612 w 1313943"/>
                <a:gd name="connsiteY17" fmla="*/ 1747838 h 1747838"/>
                <a:gd name="connsiteX18" fmla="*/ 1128712 w 1313943"/>
                <a:gd name="connsiteY18" fmla="*/ 1747838 h 1747838"/>
                <a:gd name="connsiteX19" fmla="*/ 1154906 w 1313943"/>
                <a:gd name="connsiteY19" fmla="*/ 1740694 h 1747838"/>
                <a:gd name="connsiteX20" fmla="*/ 1197769 w 1313943"/>
                <a:gd name="connsiteY20" fmla="*/ 1716881 h 1747838"/>
                <a:gd name="connsiteX21" fmla="*/ 1219200 w 1313943"/>
                <a:gd name="connsiteY21" fmla="*/ 1714500 h 1747838"/>
                <a:gd name="connsiteX22" fmla="*/ 1226344 w 1313943"/>
                <a:gd name="connsiteY22" fmla="*/ 1712119 h 1747838"/>
                <a:gd name="connsiteX23" fmla="*/ 1239974 w 1313943"/>
                <a:gd name="connsiteY23" fmla="*/ 1404991 h 1747838"/>
                <a:gd name="connsiteX24" fmla="*/ 1313943 w 1313943"/>
                <a:gd name="connsiteY24" fmla="*/ 1398387 h 1747838"/>
                <a:gd name="connsiteX25" fmla="*/ 1312694 w 1313943"/>
                <a:gd name="connsiteY25" fmla="*/ 1249229 h 1747838"/>
                <a:gd name="connsiteX26" fmla="*/ 1290637 w 1313943"/>
                <a:gd name="connsiteY26" fmla="*/ 1173956 h 1747838"/>
                <a:gd name="connsiteX27" fmla="*/ 1245394 w 1313943"/>
                <a:gd name="connsiteY27" fmla="*/ 1016794 h 1747838"/>
                <a:gd name="connsiteX28" fmla="*/ 1150144 w 1313943"/>
                <a:gd name="connsiteY28" fmla="*/ 816769 h 1747838"/>
                <a:gd name="connsiteX29" fmla="*/ 1007269 w 1313943"/>
                <a:gd name="connsiteY29" fmla="*/ 621506 h 1747838"/>
                <a:gd name="connsiteX30" fmla="*/ 883444 w 1313943"/>
                <a:gd name="connsiteY30" fmla="*/ 459581 h 1747838"/>
                <a:gd name="connsiteX31" fmla="*/ 766762 w 1313943"/>
                <a:gd name="connsiteY31" fmla="*/ 307181 h 1747838"/>
                <a:gd name="connsiteX32" fmla="*/ 628650 w 1313943"/>
                <a:gd name="connsiteY32" fmla="*/ 223838 h 1747838"/>
                <a:gd name="connsiteX33" fmla="*/ 492919 w 1313943"/>
                <a:gd name="connsiteY33" fmla="*/ 145256 h 1747838"/>
                <a:gd name="connsiteX34" fmla="*/ 392906 w 1313943"/>
                <a:gd name="connsiteY34" fmla="*/ 109538 h 1747838"/>
                <a:gd name="connsiteX35" fmla="*/ 254794 w 1313943"/>
                <a:gd name="connsiteY35" fmla="*/ 73819 h 1747838"/>
                <a:gd name="connsiteX36" fmla="*/ 119062 w 1313943"/>
                <a:gd name="connsiteY36" fmla="*/ 30956 h 1747838"/>
                <a:gd name="connsiteX37" fmla="*/ 4762 w 1313943"/>
                <a:gd name="connsiteY37" fmla="*/ 0 h 1747838"/>
                <a:gd name="connsiteX38" fmla="*/ 0 w 1313943"/>
                <a:gd name="connsiteY38" fmla="*/ 0 h 1747838"/>
                <a:gd name="connsiteX0" fmla="*/ 102393 w 1313943"/>
                <a:gd name="connsiteY0" fmla="*/ 692944 h 1747838"/>
                <a:gd name="connsiteX1" fmla="*/ 138112 w 1313943"/>
                <a:gd name="connsiteY1" fmla="*/ 657225 h 1747838"/>
                <a:gd name="connsiteX2" fmla="*/ 192881 w 1313943"/>
                <a:gd name="connsiteY2" fmla="*/ 619125 h 1747838"/>
                <a:gd name="connsiteX3" fmla="*/ 235744 w 1313943"/>
                <a:gd name="connsiteY3" fmla="*/ 595313 h 1747838"/>
                <a:gd name="connsiteX4" fmla="*/ 323850 w 1313943"/>
                <a:gd name="connsiteY4" fmla="*/ 600075 h 1747838"/>
                <a:gd name="connsiteX5" fmla="*/ 433387 w 1313943"/>
                <a:gd name="connsiteY5" fmla="*/ 628650 h 1747838"/>
                <a:gd name="connsiteX6" fmla="*/ 583406 w 1313943"/>
                <a:gd name="connsiteY6" fmla="*/ 740569 h 1747838"/>
                <a:gd name="connsiteX7" fmla="*/ 616744 w 1313943"/>
                <a:gd name="connsiteY7" fmla="*/ 795338 h 1747838"/>
                <a:gd name="connsiteX8" fmla="*/ 657225 w 1313943"/>
                <a:gd name="connsiteY8" fmla="*/ 871538 h 1747838"/>
                <a:gd name="connsiteX9" fmla="*/ 685800 w 1313943"/>
                <a:gd name="connsiteY9" fmla="*/ 988219 h 1747838"/>
                <a:gd name="connsiteX10" fmla="*/ 735806 w 1313943"/>
                <a:gd name="connsiteY10" fmla="*/ 1159669 h 1747838"/>
                <a:gd name="connsiteX11" fmla="*/ 808257 w 1313943"/>
                <a:gd name="connsiteY11" fmla="*/ 1326356 h 1747838"/>
                <a:gd name="connsiteX12" fmla="*/ 946400 w 1313943"/>
                <a:gd name="connsiteY12" fmla="*/ 1387730 h 1747838"/>
                <a:gd name="connsiteX13" fmla="*/ 1077639 w 1313943"/>
                <a:gd name="connsiteY13" fmla="*/ 1427673 h 1747838"/>
                <a:gd name="connsiteX14" fmla="*/ 1168515 w 1313943"/>
                <a:gd name="connsiteY14" fmla="*/ 1400434 h 1747838"/>
                <a:gd name="connsiteX15" fmla="*/ 1057275 w 1313943"/>
                <a:gd name="connsiteY15" fmla="*/ 1738313 h 1747838"/>
                <a:gd name="connsiteX16" fmla="*/ 1081087 w 1313943"/>
                <a:gd name="connsiteY16" fmla="*/ 1745456 h 1747838"/>
                <a:gd name="connsiteX17" fmla="*/ 1090612 w 1313943"/>
                <a:gd name="connsiteY17" fmla="*/ 1747838 h 1747838"/>
                <a:gd name="connsiteX18" fmla="*/ 1128712 w 1313943"/>
                <a:gd name="connsiteY18" fmla="*/ 1747838 h 1747838"/>
                <a:gd name="connsiteX19" fmla="*/ 1154906 w 1313943"/>
                <a:gd name="connsiteY19" fmla="*/ 1740694 h 1747838"/>
                <a:gd name="connsiteX20" fmla="*/ 1197769 w 1313943"/>
                <a:gd name="connsiteY20" fmla="*/ 1716881 h 1747838"/>
                <a:gd name="connsiteX21" fmla="*/ 1219200 w 1313943"/>
                <a:gd name="connsiteY21" fmla="*/ 1714500 h 1747838"/>
                <a:gd name="connsiteX22" fmla="*/ 1239974 w 1313943"/>
                <a:gd name="connsiteY22" fmla="*/ 1404991 h 1747838"/>
                <a:gd name="connsiteX23" fmla="*/ 1313943 w 1313943"/>
                <a:gd name="connsiteY23" fmla="*/ 1398387 h 1747838"/>
                <a:gd name="connsiteX24" fmla="*/ 1312694 w 1313943"/>
                <a:gd name="connsiteY24" fmla="*/ 1249229 h 1747838"/>
                <a:gd name="connsiteX25" fmla="*/ 1290637 w 1313943"/>
                <a:gd name="connsiteY25" fmla="*/ 1173956 h 1747838"/>
                <a:gd name="connsiteX26" fmla="*/ 1245394 w 1313943"/>
                <a:gd name="connsiteY26" fmla="*/ 1016794 h 1747838"/>
                <a:gd name="connsiteX27" fmla="*/ 1150144 w 1313943"/>
                <a:gd name="connsiteY27" fmla="*/ 816769 h 1747838"/>
                <a:gd name="connsiteX28" fmla="*/ 1007269 w 1313943"/>
                <a:gd name="connsiteY28" fmla="*/ 621506 h 1747838"/>
                <a:gd name="connsiteX29" fmla="*/ 883444 w 1313943"/>
                <a:gd name="connsiteY29" fmla="*/ 459581 h 1747838"/>
                <a:gd name="connsiteX30" fmla="*/ 766762 w 1313943"/>
                <a:gd name="connsiteY30" fmla="*/ 307181 h 1747838"/>
                <a:gd name="connsiteX31" fmla="*/ 628650 w 1313943"/>
                <a:gd name="connsiteY31" fmla="*/ 223838 h 1747838"/>
                <a:gd name="connsiteX32" fmla="*/ 492919 w 1313943"/>
                <a:gd name="connsiteY32" fmla="*/ 145256 h 1747838"/>
                <a:gd name="connsiteX33" fmla="*/ 392906 w 1313943"/>
                <a:gd name="connsiteY33" fmla="*/ 109538 h 1747838"/>
                <a:gd name="connsiteX34" fmla="*/ 254794 w 1313943"/>
                <a:gd name="connsiteY34" fmla="*/ 73819 h 1747838"/>
                <a:gd name="connsiteX35" fmla="*/ 119062 w 1313943"/>
                <a:gd name="connsiteY35" fmla="*/ 30956 h 1747838"/>
                <a:gd name="connsiteX36" fmla="*/ 4762 w 1313943"/>
                <a:gd name="connsiteY36" fmla="*/ 0 h 1747838"/>
                <a:gd name="connsiteX37" fmla="*/ 0 w 1313943"/>
                <a:gd name="connsiteY37" fmla="*/ 0 h 1747838"/>
                <a:gd name="connsiteX0" fmla="*/ 102393 w 1313943"/>
                <a:gd name="connsiteY0" fmla="*/ 692944 h 1747838"/>
                <a:gd name="connsiteX1" fmla="*/ 138112 w 1313943"/>
                <a:gd name="connsiteY1" fmla="*/ 657225 h 1747838"/>
                <a:gd name="connsiteX2" fmla="*/ 192881 w 1313943"/>
                <a:gd name="connsiteY2" fmla="*/ 619125 h 1747838"/>
                <a:gd name="connsiteX3" fmla="*/ 235744 w 1313943"/>
                <a:gd name="connsiteY3" fmla="*/ 595313 h 1747838"/>
                <a:gd name="connsiteX4" fmla="*/ 323850 w 1313943"/>
                <a:gd name="connsiteY4" fmla="*/ 600075 h 1747838"/>
                <a:gd name="connsiteX5" fmla="*/ 433387 w 1313943"/>
                <a:gd name="connsiteY5" fmla="*/ 628650 h 1747838"/>
                <a:gd name="connsiteX6" fmla="*/ 583406 w 1313943"/>
                <a:gd name="connsiteY6" fmla="*/ 740569 h 1747838"/>
                <a:gd name="connsiteX7" fmla="*/ 616744 w 1313943"/>
                <a:gd name="connsiteY7" fmla="*/ 795338 h 1747838"/>
                <a:gd name="connsiteX8" fmla="*/ 657225 w 1313943"/>
                <a:gd name="connsiteY8" fmla="*/ 871538 h 1747838"/>
                <a:gd name="connsiteX9" fmla="*/ 685800 w 1313943"/>
                <a:gd name="connsiteY9" fmla="*/ 988219 h 1747838"/>
                <a:gd name="connsiteX10" fmla="*/ 735806 w 1313943"/>
                <a:gd name="connsiteY10" fmla="*/ 1159669 h 1747838"/>
                <a:gd name="connsiteX11" fmla="*/ 808257 w 1313943"/>
                <a:gd name="connsiteY11" fmla="*/ 1326356 h 1747838"/>
                <a:gd name="connsiteX12" fmla="*/ 946400 w 1313943"/>
                <a:gd name="connsiteY12" fmla="*/ 1387730 h 1747838"/>
                <a:gd name="connsiteX13" fmla="*/ 1077639 w 1313943"/>
                <a:gd name="connsiteY13" fmla="*/ 1427673 h 1747838"/>
                <a:gd name="connsiteX14" fmla="*/ 1168515 w 1313943"/>
                <a:gd name="connsiteY14" fmla="*/ 1400434 h 1747838"/>
                <a:gd name="connsiteX15" fmla="*/ 1057275 w 1313943"/>
                <a:gd name="connsiteY15" fmla="*/ 1738313 h 1747838"/>
                <a:gd name="connsiteX16" fmla="*/ 1081087 w 1313943"/>
                <a:gd name="connsiteY16" fmla="*/ 1745456 h 1747838"/>
                <a:gd name="connsiteX17" fmla="*/ 1090612 w 1313943"/>
                <a:gd name="connsiteY17" fmla="*/ 1747838 h 1747838"/>
                <a:gd name="connsiteX18" fmla="*/ 1128712 w 1313943"/>
                <a:gd name="connsiteY18" fmla="*/ 1747838 h 1747838"/>
                <a:gd name="connsiteX19" fmla="*/ 1154906 w 1313943"/>
                <a:gd name="connsiteY19" fmla="*/ 1740694 h 1747838"/>
                <a:gd name="connsiteX20" fmla="*/ 1219200 w 1313943"/>
                <a:gd name="connsiteY20" fmla="*/ 1714500 h 1747838"/>
                <a:gd name="connsiteX21" fmla="*/ 1239974 w 1313943"/>
                <a:gd name="connsiteY21" fmla="*/ 1404991 h 1747838"/>
                <a:gd name="connsiteX22" fmla="*/ 1313943 w 1313943"/>
                <a:gd name="connsiteY22" fmla="*/ 1398387 h 1747838"/>
                <a:gd name="connsiteX23" fmla="*/ 1312694 w 1313943"/>
                <a:gd name="connsiteY23" fmla="*/ 1249229 h 1747838"/>
                <a:gd name="connsiteX24" fmla="*/ 1290637 w 1313943"/>
                <a:gd name="connsiteY24" fmla="*/ 1173956 h 1747838"/>
                <a:gd name="connsiteX25" fmla="*/ 1245394 w 1313943"/>
                <a:gd name="connsiteY25" fmla="*/ 1016794 h 1747838"/>
                <a:gd name="connsiteX26" fmla="*/ 1150144 w 1313943"/>
                <a:gd name="connsiteY26" fmla="*/ 816769 h 1747838"/>
                <a:gd name="connsiteX27" fmla="*/ 1007269 w 1313943"/>
                <a:gd name="connsiteY27" fmla="*/ 621506 h 1747838"/>
                <a:gd name="connsiteX28" fmla="*/ 883444 w 1313943"/>
                <a:gd name="connsiteY28" fmla="*/ 459581 h 1747838"/>
                <a:gd name="connsiteX29" fmla="*/ 766762 w 1313943"/>
                <a:gd name="connsiteY29" fmla="*/ 307181 h 1747838"/>
                <a:gd name="connsiteX30" fmla="*/ 628650 w 1313943"/>
                <a:gd name="connsiteY30" fmla="*/ 223838 h 1747838"/>
                <a:gd name="connsiteX31" fmla="*/ 492919 w 1313943"/>
                <a:gd name="connsiteY31" fmla="*/ 145256 h 1747838"/>
                <a:gd name="connsiteX32" fmla="*/ 392906 w 1313943"/>
                <a:gd name="connsiteY32" fmla="*/ 109538 h 1747838"/>
                <a:gd name="connsiteX33" fmla="*/ 254794 w 1313943"/>
                <a:gd name="connsiteY33" fmla="*/ 73819 h 1747838"/>
                <a:gd name="connsiteX34" fmla="*/ 119062 w 1313943"/>
                <a:gd name="connsiteY34" fmla="*/ 30956 h 1747838"/>
                <a:gd name="connsiteX35" fmla="*/ 4762 w 1313943"/>
                <a:gd name="connsiteY35" fmla="*/ 0 h 1747838"/>
                <a:gd name="connsiteX36" fmla="*/ 0 w 1313943"/>
                <a:gd name="connsiteY36" fmla="*/ 0 h 1747838"/>
                <a:gd name="connsiteX0" fmla="*/ 102393 w 1313943"/>
                <a:gd name="connsiteY0" fmla="*/ 692944 h 1747838"/>
                <a:gd name="connsiteX1" fmla="*/ 138112 w 1313943"/>
                <a:gd name="connsiteY1" fmla="*/ 657225 h 1747838"/>
                <a:gd name="connsiteX2" fmla="*/ 192881 w 1313943"/>
                <a:gd name="connsiteY2" fmla="*/ 619125 h 1747838"/>
                <a:gd name="connsiteX3" fmla="*/ 235744 w 1313943"/>
                <a:gd name="connsiteY3" fmla="*/ 595313 h 1747838"/>
                <a:gd name="connsiteX4" fmla="*/ 323850 w 1313943"/>
                <a:gd name="connsiteY4" fmla="*/ 600075 h 1747838"/>
                <a:gd name="connsiteX5" fmla="*/ 433387 w 1313943"/>
                <a:gd name="connsiteY5" fmla="*/ 628650 h 1747838"/>
                <a:gd name="connsiteX6" fmla="*/ 583406 w 1313943"/>
                <a:gd name="connsiteY6" fmla="*/ 740569 h 1747838"/>
                <a:gd name="connsiteX7" fmla="*/ 616744 w 1313943"/>
                <a:gd name="connsiteY7" fmla="*/ 795338 h 1747838"/>
                <a:gd name="connsiteX8" fmla="*/ 657225 w 1313943"/>
                <a:gd name="connsiteY8" fmla="*/ 871538 h 1747838"/>
                <a:gd name="connsiteX9" fmla="*/ 685800 w 1313943"/>
                <a:gd name="connsiteY9" fmla="*/ 988219 h 1747838"/>
                <a:gd name="connsiteX10" fmla="*/ 735806 w 1313943"/>
                <a:gd name="connsiteY10" fmla="*/ 1159669 h 1747838"/>
                <a:gd name="connsiteX11" fmla="*/ 808257 w 1313943"/>
                <a:gd name="connsiteY11" fmla="*/ 1326356 h 1747838"/>
                <a:gd name="connsiteX12" fmla="*/ 946400 w 1313943"/>
                <a:gd name="connsiteY12" fmla="*/ 1387730 h 1747838"/>
                <a:gd name="connsiteX13" fmla="*/ 1077639 w 1313943"/>
                <a:gd name="connsiteY13" fmla="*/ 1427673 h 1747838"/>
                <a:gd name="connsiteX14" fmla="*/ 1168515 w 1313943"/>
                <a:gd name="connsiteY14" fmla="*/ 1400434 h 1747838"/>
                <a:gd name="connsiteX15" fmla="*/ 1057275 w 1313943"/>
                <a:gd name="connsiteY15" fmla="*/ 1738313 h 1747838"/>
                <a:gd name="connsiteX16" fmla="*/ 1081087 w 1313943"/>
                <a:gd name="connsiteY16" fmla="*/ 1745456 h 1747838"/>
                <a:gd name="connsiteX17" fmla="*/ 1090612 w 1313943"/>
                <a:gd name="connsiteY17" fmla="*/ 1747838 h 1747838"/>
                <a:gd name="connsiteX18" fmla="*/ 1128712 w 1313943"/>
                <a:gd name="connsiteY18" fmla="*/ 1747838 h 1747838"/>
                <a:gd name="connsiteX19" fmla="*/ 1219200 w 1313943"/>
                <a:gd name="connsiteY19" fmla="*/ 1714500 h 1747838"/>
                <a:gd name="connsiteX20" fmla="*/ 1239974 w 1313943"/>
                <a:gd name="connsiteY20" fmla="*/ 1404991 h 1747838"/>
                <a:gd name="connsiteX21" fmla="*/ 1313943 w 1313943"/>
                <a:gd name="connsiteY21" fmla="*/ 1398387 h 1747838"/>
                <a:gd name="connsiteX22" fmla="*/ 1312694 w 1313943"/>
                <a:gd name="connsiteY22" fmla="*/ 1249229 h 1747838"/>
                <a:gd name="connsiteX23" fmla="*/ 1290637 w 1313943"/>
                <a:gd name="connsiteY23" fmla="*/ 1173956 h 1747838"/>
                <a:gd name="connsiteX24" fmla="*/ 1245394 w 1313943"/>
                <a:gd name="connsiteY24" fmla="*/ 1016794 h 1747838"/>
                <a:gd name="connsiteX25" fmla="*/ 1150144 w 1313943"/>
                <a:gd name="connsiteY25" fmla="*/ 816769 h 1747838"/>
                <a:gd name="connsiteX26" fmla="*/ 1007269 w 1313943"/>
                <a:gd name="connsiteY26" fmla="*/ 621506 h 1747838"/>
                <a:gd name="connsiteX27" fmla="*/ 883444 w 1313943"/>
                <a:gd name="connsiteY27" fmla="*/ 459581 h 1747838"/>
                <a:gd name="connsiteX28" fmla="*/ 766762 w 1313943"/>
                <a:gd name="connsiteY28" fmla="*/ 307181 h 1747838"/>
                <a:gd name="connsiteX29" fmla="*/ 628650 w 1313943"/>
                <a:gd name="connsiteY29" fmla="*/ 223838 h 1747838"/>
                <a:gd name="connsiteX30" fmla="*/ 492919 w 1313943"/>
                <a:gd name="connsiteY30" fmla="*/ 145256 h 1747838"/>
                <a:gd name="connsiteX31" fmla="*/ 392906 w 1313943"/>
                <a:gd name="connsiteY31" fmla="*/ 109538 h 1747838"/>
                <a:gd name="connsiteX32" fmla="*/ 254794 w 1313943"/>
                <a:gd name="connsiteY32" fmla="*/ 73819 h 1747838"/>
                <a:gd name="connsiteX33" fmla="*/ 119062 w 1313943"/>
                <a:gd name="connsiteY33" fmla="*/ 30956 h 1747838"/>
                <a:gd name="connsiteX34" fmla="*/ 4762 w 1313943"/>
                <a:gd name="connsiteY34" fmla="*/ 0 h 1747838"/>
                <a:gd name="connsiteX35" fmla="*/ 0 w 1313943"/>
                <a:gd name="connsiteY35" fmla="*/ 0 h 1747838"/>
                <a:gd name="connsiteX0" fmla="*/ 102393 w 1313943"/>
                <a:gd name="connsiteY0" fmla="*/ 692944 h 1747838"/>
                <a:gd name="connsiteX1" fmla="*/ 138112 w 1313943"/>
                <a:gd name="connsiteY1" fmla="*/ 657225 h 1747838"/>
                <a:gd name="connsiteX2" fmla="*/ 192881 w 1313943"/>
                <a:gd name="connsiteY2" fmla="*/ 619125 h 1747838"/>
                <a:gd name="connsiteX3" fmla="*/ 235744 w 1313943"/>
                <a:gd name="connsiteY3" fmla="*/ 595313 h 1747838"/>
                <a:gd name="connsiteX4" fmla="*/ 323850 w 1313943"/>
                <a:gd name="connsiteY4" fmla="*/ 600075 h 1747838"/>
                <a:gd name="connsiteX5" fmla="*/ 433387 w 1313943"/>
                <a:gd name="connsiteY5" fmla="*/ 628650 h 1747838"/>
                <a:gd name="connsiteX6" fmla="*/ 583406 w 1313943"/>
                <a:gd name="connsiteY6" fmla="*/ 740569 h 1747838"/>
                <a:gd name="connsiteX7" fmla="*/ 616744 w 1313943"/>
                <a:gd name="connsiteY7" fmla="*/ 795338 h 1747838"/>
                <a:gd name="connsiteX8" fmla="*/ 657225 w 1313943"/>
                <a:gd name="connsiteY8" fmla="*/ 871538 h 1747838"/>
                <a:gd name="connsiteX9" fmla="*/ 685800 w 1313943"/>
                <a:gd name="connsiteY9" fmla="*/ 988219 h 1747838"/>
                <a:gd name="connsiteX10" fmla="*/ 735806 w 1313943"/>
                <a:gd name="connsiteY10" fmla="*/ 1159669 h 1747838"/>
                <a:gd name="connsiteX11" fmla="*/ 808257 w 1313943"/>
                <a:gd name="connsiteY11" fmla="*/ 1326356 h 1747838"/>
                <a:gd name="connsiteX12" fmla="*/ 946400 w 1313943"/>
                <a:gd name="connsiteY12" fmla="*/ 1387730 h 1747838"/>
                <a:gd name="connsiteX13" fmla="*/ 1077639 w 1313943"/>
                <a:gd name="connsiteY13" fmla="*/ 1427673 h 1747838"/>
                <a:gd name="connsiteX14" fmla="*/ 1168515 w 1313943"/>
                <a:gd name="connsiteY14" fmla="*/ 1400434 h 1747838"/>
                <a:gd name="connsiteX15" fmla="*/ 1057275 w 1313943"/>
                <a:gd name="connsiteY15" fmla="*/ 1738313 h 1747838"/>
                <a:gd name="connsiteX16" fmla="*/ 1081087 w 1313943"/>
                <a:gd name="connsiteY16" fmla="*/ 1745456 h 1747838"/>
                <a:gd name="connsiteX17" fmla="*/ 1090612 w 1313943"/>
                <a:gd name="connsiteY17" fmla="*/ 1747838 h 1747838"/>
                <a:gd name="connsiteX18" fmla="*/ 1128712 w 1313943"/>
                <a:gd name="connsiteY18" fmla="*/ 1747838 h 1747838"/>
                <a:gd name="connsiteX19" fmla="*/ 1239974 w 1313943"/>
                <a:gd name="connsiteY19" fmla="*/ 1404991 h 1747838"/>
                <a:gd name="connsiteX20" fmla="*/ 1313943 w 1313943"/>
                <a:gd name="connsiteY20" fmla="*/ 1398387 h 1747838"/>
                <a:gd name="connsiteX21" fmla="*/ 1312694 w 1313943"/>
                <a:gd name="connsiteY21" fmla="*/ 1249229 h 1747838"/>
                <a:gd name="connsiteX22" fmla="*/ 1290637 w 1313943"/>
                <a:gd name="connsiteY22" fmla="*/ 1173956 h 1747838"/>
                <a:gd name="connsiteX23" fmla="*/ 1245394 w 1313943"/>
                <a:gd name="connsiteY23" fmla="*/ 1016794 h 1747838"/>
                <a:gd name="connsiteX24" fmla="*/ 1150144 w 1313943"/>
                <a:gd name="connsiteY24" fmla="*/ 816769 h 1747838"/>
                <a:gd name="connsiteX25" fmla="*/ 1007269 w 1313943"/>
                <a:gd name="connsiteY25" fmla="*/ 621506 h 1747838"/>
                <a:gd name="connsiteX26" fmla="*/ 883444 w 1313943"/>
                <a:gd name="connsiteY26" fmla="*/ 459581 h 1747838"/>
                <a:gd name="connsiteX27" fmla="*/ 766762 w 1313943"/>
                <a:gd name="connsiteY27" fmla="*/ 307181 h 1747838"/>
                <a:gd name="connsiteX28" fmla="*/ 628650 w 1313943"/>
                <a:gd name="connsiteY28" fmla="*/ 223838 h 1747838"/>
                <a:gd name="connsiteX29" fmla="*/ 492919 w 1313943"/>
                <a:gd name="connsiteY29" fmla="*/ 145256 h 1747838"/>
                <a:gd name="connsiteX30" fmla="*/ 392906 w 1313943"/>
                <a:gd name="connsiteY30" fmla="*/ 109538 h 1747838"/>
                <a:gd name="connsiteX31" fmla="*/ 254794 w 1313943"/>
                <a:gd name="connsiteY31" fmla="*/ 73819 h 1747838"/>
                <a:gd name="connsiteX32" fmla="*/ 119062 w 1313943"/>
                <a:gd name="connsiteY32" fmla="*/ 30956 h 1747838"/>
                <a:gd name="connsiteX33" fmla="*/ 4762 w 1313943"/>
                <a:gd name="connsiteY33" fmla="*/ 0 h 1747838"/>
                <a:gd name="connsiteX34" fmla="*/ 0 w 1313943"/>
                <a:gd name="connsiteY34" fmla="*/ 0 h 1747838"/>
                <a:gd name="connsiteX0" fmla="*/ 102393 w 1313943"/>
                <a:gd name="connsiteY0" fmla="*/ 692944 h 1747838"/>
                <a:gd name="connsiteX1" fmla="*/ 138112 w 1313943"/>
                <a:gd name="connsiteY1" fmla="*/ 657225 h 1747838"/>
                <a:gd name="connsiteX2" fmla="*/ 192881 w 1313943"/>
                <a:gd name="connsiteY2" fmla="*/ 619125 h 1747838"/>
                <a:gd name="connsiteX3" fmla="*/ 235744 w 1313943"/>
                <a:gd name="connsiteY3" fmla="*/ 595313 h 1747838"/>
                <a:gd name="connsiteX4" fmla="*/ 323850 w 1313943"/>
                <a:gd name="connsiteY4" fmla="*/ 600075 h 1747838"/>
                <a:gd name="connsiteX5" fmla="*/ 433387 w 1313943"/>
                <a:gd name="connsiteY5" fmla="*/ 628650 h 1747838"/>
                <a:gd name="connsiteX6" fmla="*/ 583406 w 1313943"/>
                <a:gd name="connsiteY6" fmla="*/ 740569 h 1747838"/>
                <a:gd name="connsiteX7" fmla="*/ 616744 w 1313943"/>
                <a:gd name="connsiteY7" fmla="*/ 795338 h 1747838"/>
                <a:gd name="connsiteX8" fmla="*/ 657225 w 1313943"/>
                <a:gd name="connsiteY8" fmla="*/ 871538 h 1747838"/>
                <a:gd name="connsiteX9" fmla="*/ 685800 w 1313943"/>
                <a:gd name="connsiteY9" fmla="*/ 988219 h 1747838"/>
                <a:gd name="connsiteX10" fmla="*/ 735806 w 1313943"/>
                <a:gd name="connsiteY10" fmla="*/ 1159669 h 1747838"/>
                <a:gd name="connsiteX11" fmla="*/ 808257 w 1313943"/>
                <a:gd name="connsiteY11" fmla="*/ 1326356 h 1747838"/>
                <a:gd name="connsiteX12" fmla="*/ 946400 w 1313943"/>
                <a:gd name="connsiteY12" fmla="*/ 1387730 h 1747838"/>
                <a:gd name="connsiteX13" fmla="*/ 1077639 w 1313943"/>
                <a:gd name="connsiteY13" fmla="*/ 1427673 h 1747838"/>
                <a:gd name="connsiteX14" fmla="*/ 1168515 w 1313943"/>
                <a:gd name="connsiteY14" fmla="*/ 1400434 h 1747838"/>
                <a:gd name="connsiteX15" fmla="*/ 1057275 w 1313943"/>
                <a:gd name="connsiteY15" fmla="*/ 1738313 h 1747838"/>
                <a:gd name="connsiteX16" fmla="*/ 1081087 w 1313943"/>
                <a:gd name="connsiteY16" fmla="*/ 1745456 h 1747838"/>
                <a:gd name="connsiteX17" fmla="*/ 1090612 w 1313943"/>
                <a:gd name="connsiteY17" fmla="*/ 1747838 h 1747838"/>
                <a:gd name="connsiteX18" fmla="*/ 1239974 w 1313943"/>
                <a:gd name="connsiteY18" fmla="*/ 1404991 h 1747838"/>
                <a:gd name="connsiteX19" fmla="*/ 1313943 w 1313943"/>
                <a:gd name="connsiteY19" fmla="*/ 1398387 h 1747838"/>
                <a:gd name="connsiteX20" fmla="*/ 1312694 w 1313943"/>
                <a:gd name="connsiteY20" fmla="*/ 1249229 h 1747838"/>
                <a:gd name="connsiteX21" fmla="*/ 1290637 w 1313943"/>
                <a:gd name="connsiteY21" fmla="*/ 1173956 h 1747838"/>
                <a:gd name="connsiteX22" fmla="*/ 1245394 w 1313943"/>
                <a:gd name="connsiteY22" fmla="*/ 1016794 h 1747838"/>
                <a:gd name="connsiteX23" fmla="*/ 1150144 w 1313943"/>
                <a:gd name="connsiteY23" fmla="*/ 816769 h 1747838"/>
                <a:gd name="connsiteX24" fmla="*/ 1007269 w 1313943"/>
                <a:gd name="connsiteY24" fmla="*/ 621506 h 1747838"/>
                <a:gd name="connsiteX25" fmla="*/ 883444 w 1313943"/>
                <a:gd name="connsiteY25" fmla="*/ 459581 h 1747838"/>
                <a:gd name="connsiteX26" fmla="*/ 766762 w 1313943"/>
                <a:gd name="connsiteY26" fmla="*/ 307181 h 1747838"/>
                <a:gd name="connsiteX27" fmla="*/ 628650 w 1313943"/>
                <a:gd name="connsiteY27" fmla="*/ 223838 h 1747838"/>
                <a:gd name="connsiteX28" fmla="*/ 492919 w 1313943"/>
                <a:gd name="connsiteY28" fmla="*/ 145256 h 1747838"/>
                <a:gd name="connsiteX29" fmla="*/ 392906 w 1313943"/>
                <a:gd name="connsiteY29" fmla="*/ 109538 h 1747838"/>
                <a:gd name="connsiteX30" fmla="*/ 254794 w 1313943"/>
                <a:gd name="connsiteY30" fmla="*/ 73819 h 1747838"/>
                <a:gd name="connsiteX31" fmla="*/ 119062 w 1313943"/>
                <a:gd name="connsiteY31" fmla="*/ 30956 h 1747838"/>
                <a:gd name="connsiteX32" fmla="*/ 4762 w 1313943"/>
                <a:gd name="connsiteY32" fmla="*/ 0 h 1747838"/>
                <a:gd name="connsiteX33" fmla="*/ 0 w 1313943"/>
                <a:gd name="connsiteY33" fmla="*/ 0 h 1747838"/>
                <a:gd name="connsiteX0" fmla="*/ 102393 w 1313943"/>
                <a:gd name="connsiteY0" fmla="*/ 692944 h 1768895"/>
                <a:gd name="connsiteX1" fmla="*/ 138112 w 1313943"/>
                <a:gd name="connsiteY1" fmla="*/ 657225 h 1768895"/>
                <a:gd name="connsiteX2" fmla="*/ 192881 w 1313943"/>
                <a:gd name="connsiteY2" fmla="*/ 619125 h 1768895"/>
                <a:gd name="connsiteX3" fmla="*/ 235744 w 1313943"/>
                <a:gd name="connsiteY3" fmla="*/ 595313 h 1768895"/>
                <a:gd name="connsiteX4" fmla="*/ 323850 w 1313943"/>
                <a:gd name="connsiteY4" fmla="*/ 600075 h 1768895"/>
                <a:gd name="connsiteX5" fmla="*/ 433387 w 1313943"/>
                <a:gd name="connsiteY5" fmla="*/ 628650 h 1768895"/>
                <a:gd name="connsiteX6" fmla="*/ 583406 w 1313943"/>
                <a:gd name="connsiteY6" fmla="*/ 740569 h 1768895"/>
                <a:gd name="connsiteX7" fmla="*/ 616744 w 1313943"/>
                <a:gd name="connsiteY7" fmla="*/ 795338 h 1768895"/>
                <a:gd name="connsiteX8" fmla="*/ 657225 w 1313943"/>
                <a:gd name="connsiteY8" fmla="*/ 871538 h 1768895"/>
                <a:gd name="connsiteX9" fmla="*/ 685800 w 1313943"/>
                <a:gd name="connsiteY9" fmla="*/ 988219 h 1768895"/>
                <a:gd name="connsiteX10" fmla="*/ 735806 w 1313943"/>
                <a:gd name="connsiteY10" fmla="*/ 1159669 h 1768895"/>
                <a:gd name="connsiteX11" fmla="*/ 808257 w 1313943"/>
                <a:gd name="connsiteY11" fmla="*/ 1326356 h 1768895"/>
                <a:gd name="connsiteX12" fmla="*/ 946400 w 1313943"/>
                <a:gd name="connsiteY12" fmla="*/ 1387730 h 1768895"/>
                <a:gd name="connsiteX13" fmla="*/ 1077639 w 1313943"/>
                <a:gd name="connsiteY13" fmla="*/ 1427673 h 1768895"/>
                <a:gd name="connsiteX14" fmla="*/ 1168515 w 1313943"/>
                <a:gd name="connsiteY14" fmla="*/ 1400434 h 1768895"/>
                <a:gd name="connsiteX15" fmla="*/ 1057275 w 1313943"/>
                <a:gd name="connsiteY15" fmla="*/ 1738313 h 1768895"/>
                <a:gd name="connsiteX16" fmla="*/ 1081087 w 1313943"/>
                <a:gd name="connsiteY16" fmla="*/ 1745456 h 1768895"/>
                <a:gd name="connsiteX17" fmla="*/ 1239974 w 1313943"/>
                <a:gd name="connsiteY17" fmla="*/ 1404991 h 1768895"/>
                <a:gd name="connsiteX18" fmla="*/ 1313943 w 1313943"/>
                <a:gd name="connsiteY18" fmla="*/ 1398387 h 1768895"/>
                <a:gd name="connsiteX19" fmla="*/ 1312694 w 1313943"/>
                <a:gd name="connsiteY19" fmla="*/ 1249229 h 1768895"/>
                <a:gd name="connsiteX20" fmla="*/ 1290637 w 1313943"/>
                <a:gd name="connsiteY20" fmla="*/ 1173956 h 1768895"/>
                <a:gd name="connsiteX21" fmla="*/ 1245394 w 1313943"/>
                <a:gd name="connsiteY21" fmla="*/ 1016794 h 1768895"/>
                <a:gd name="connsiteX22" fmla="*/ 1150144 w 1313943"/>
                <a:gd name="connsiteY22" fmla="*/ 816769 h 1768895"/>
                <a:gd name="connsiteX23" fmla="*/ 1007269 w 1313943"/>
                <a:gd name="connsiteY23" fmla="*/ 621506 h 1768895"/>
                <a:gd name="connsiteX24" fmla="*/ 883444 w 1313943"/>
                <a:gd name="connsiteY24" fmla="*/ 459581 h 1768895"/>
                <a:gd name="connsiteX25" fmla="*/ 766762 w 1313943"/>
                <a:gd name="connsiteY25" fmla="*/ 307181 h 1768895"/>
                <a:gd name="connsiteX26" fmla="*/ 628650 w 1313943"/>
                <a:gd name="connsiteY26" fmla="*/ 223838 h 1768895"/>
                <a:gd name="connsiteX27" fmla="*/ 492919 w 1313943"/>
                <a:gd name="connsiteY27" fmla="*/ 145256 h 1768895"/>
                <a:gd name="connsiteX28" fmla="*/ 392906 w 1313943"/>
                <a:gd name="connsiteY28" fmla="*/ 109538 h 1768895"/>
                <a:gd name="connsiteX29" fmla="*/ 254794 w 1313943"/>
                <a:gd name="connsiteY29" fmla="*/ 73819 h 1768895"/>
                <a:gd name="connsiteX30" fmla="*/ 119062 w 1313943"/>
                <a:gd name="connsiteY30" fmla="*/ 30956 h 1768895"/>
                <a:gd name="connsiteX31" fmla="*/ 4762 w 1313943"/>
                <a:gd name="connsiteY31" fmla="*/ 0 h 1768895"/>
                <a:gd name="connsiteX32" fmla="*/ 0 w 1313943"/>
                <a:gd name="connsiteY32" fmla="*/ 0 h 1768895"/>
                <a:gd name="connsiteX0" fmla="*/ 102393 w 1313943"/>
                <a:gd name="connsiteY0" fmla="*/ 692944 h 1738314"/>
                <a:gd name="connsiteX1" fmla="*/ 138112 w 1313943"/>
                <a:gd name="connsiteY1" fmla="*/ 657225 h 1738314"/>
                <a:gd name="connsiteX2" fmla="*/ 192881 w 1313943"/>
                <a:gd name="connsiteY2" fmla="*/ 619125 h 1738314"/>
                <a:gd name="connsiteX3" fmla="*/ 235744 w 1313943"/>
                <a:gd name="connsiteY3" fmla="*/ 595313 h 1738314"/>
                <a:gd name="connsiteX4" fmla="*/ 323850 w 1313943"/>
                <a:gd name="connsiteY4" fmla="*/ 600075 h 1738314"/>
                <a:gd name="connsiteX5" fmla="*/ 433387 w 1313943"/>
                <a:gd name="connsiteY5" fmla="*/ 628650 h 1738314"/>
                <a:gd name="connsiteX6" fmla="*/ 583406 w 1313943"/>
                <a:gd name="connsiteY6" fmla="*/ 740569 h 1738314"/>
                <a:gd name="connsiteX7" fmla="*/ 616744 w 1313943"/>
                <a:gd name="connsiteY7" fmla="*/ 795338 h 1738314"/>
                <a:gd name="connsiteX8" fmla="*/ 657225 w 1313943"/>
                <a:gd name="connsiteY8" fmla="*/ 871538 h 1738314"/>
                <a:gd name="connsiteX9" fmla="*/ 685800 w 1313943"/>
                <a:gd name="connsiteY9" fmla="*/ 988219 h 1738314"/>
                <a:gd name="connsiteX10" fmla="*/ 735806 w 1313943"/>
                <a:gd name="connsiteY10" fmla="*/ 1159669 h 1738314"/>
                <a:gd name="connsiteX11" fmla="*/ 808257 w 1313943"/>
                <a:gd name="connsiteY11" fmla="*/ 1326356 h 1738314"/>
                <a:gd name="connsiteX12" fmla="*/ 946400 w 1313943"/>
                <a:gd name="connsiteY12" fmla="*/ 1387730 h 1738314"/>
                <a:gd name="connsiteX13" fmla="*/ 1077639 w 1313943"/>
                <a:gd name="connsiteY13" fmla="*/ 1427673 h 1738314"/>
                <a:gd name="connsiteX14" fmla="*/ 1168515 w 1313943"/>
                <a:gd name="connsiteY14" fmla="*/ 1400434 h 1738314"/>
                <a:gd name="connsiteX15" fmla="*/ 1057275 w 1313943"/>
                <a:gd name="connsiteY15" fmla="*/ 1738313 h 1738314"/>
                <a:gd name="connsiteX16" fmla="*/ 1239974 w 1313943"/>
                <a:gd name="connsiteY16" fmla="*/ 1404991 h 1738314"/>
                <a:gd name="connsiteX17" fmla="*/ 1313943 w 1313943"/>
                <a:gd name="connsiteY17" fmla="*/ 1398387 h 1738314"/>
                <a:gd name="connsiteX18" fmla="*/ 1312694 w 1313943"/>
                <a:gd name="connsiteY18" fmla="*/ 1249229 h 1738314"/>
                <a:gd name="connsiteX19" fmla="*/ 1290637 w 1313943"/>
                <a:gd name="connsiteY19" fmla="*/ 1173956 h 1738314"/>
                <a:gd name="connsiteX20" fmla="*/ 1245394 w 1313943"/>
                <a:gd name="connsiteY20" fmla="*/ 1016794 h 1738314"/>
                <a:gd name="connsiteX21" fmla="*/ 1150144 w 1313943"/>
                <a:gd name="connsiteY21" fmla="*/ 816769 h 1738314"/>
                <a:gd name="connsiteX22" fmla="*/ 1007269 w 1313943"/>
                <a:gd name="connsiteY22" fmla="*/ 621506 h 1738314"/>
                <a:gd name="connsiteX23" fmla="*/ 883444 w 1313943"/>
                <a:gd name="connsiteY23" fmla="*/ 459581 h 1738314"/>
                <a:gd name="connsiteX24" fmla="*/ 766762 w 1313943"/>
                <a:gd name="connsiteY24" fmla="*/ 307181 h 1738314"/>
                <a:gd name="connsiteX25" fmla="*/ 628650 w 1313943"/>
                <a:gd name="connsiteY25" fmla="*/ 223838 h 1738314"/>
                <a:gd name="connsiteX26" fmla="*/ 492919 w 1313943"/>
                <a:gd name="connsiteY26" fmla="*/ 145256 h 1738314"/>
                <a:gd name="connsiteX27" fmla="*/ 392906 w 1313943"/>
                <a:gd name="connsiteY27" fmla="*/ 109538 h 1738314"/>
                <a:gd name="connsiteX28" fmla="*/ 254794 w 1313943"/>
                <a:gd name="connsiteY28" fmla="*/ 73819 h 1738314"/>
                <a:gd name="connsiteX29" fmla="*/ 119062 w 1313943"/>
                <a:gd name="connsiteY29" fmla="*/ 30956 h 1738314"/>
                <a:gd name="connsiteX30" fmla="*/ 4762 w 1313943"/>
                <a:gd name="connsiteY30" fmla="*/ 0 h 1738314"/>
                <a:gd name="connsiteX31" fmla="*/ 0 w 1313943"/>
                <a:gd name="connsiteY31" fmla="*/ 0 h 1738314"/>
                <a:gd name="connsiteX0" fmla="*/ 102393 w 1313943"/>
                <a:gd name="connsiteY0" fmla="*/ 692944 h 1427673"/>
                <a:gd name="connsiteX1" fmla="*/ 138112 w 1313943"/>
                <a:gd name="connsiteY1" fmla="*/ 657225 h 1427673"/>
                <a:gd name="connsiteX2" fmla="*/ 192881 w 1313943"/>
                <a:gd name="connsiteY2" fmla="*/ 619125 h 1427673"/>
                <a:gd name="connsiteX3" fmla="*/ 235744 w 1313943"/>
                <a:gd name="connsiteY3" fmla="*/ 595313 h 1427673"/>
                <a:gd name="connsiteX4" fmla="*/ 323850 w 1313943"/>
                <a:gd name="connsiteY4" fmla="*/ 600075 h 1427673"/>
                <a:gd name="connsiteX5" fmla="*/ 433387 w 1313943"/>
                <a:gd name="connsiteY5" fmla="*/ 628650 h 1427673"/>
                <a:gd name="connsiteX6" fmla="*/ 583406 w 1313943"/>
                <a:gd name="connsiteY6" fmla="*/ 740569 h 1427673"/>
                <a:gd name="connsiteX7" fmla="*/ 616744 w 1313943"/>
                <a:gd name="connsiteY7" fmla="*/ 795338 h 1427673"/>
                <a:gd name="connsiteX8" fmla="*/ 657225 w 1313943"/>
                <a:gd name="connsiteY8" fmla="*/ 871538 h 1427673"/>
                <a:gd name="connsiteX9" fmla="*/ 685800 w 1313943"/>
                <a:gd name="connsiteY9" fmla="*/ 988219 h 1427673"/>
                <a:gd name="connsiteX10" fmla="*/ 735806 w 1313943"/>
                <a:gd name="connsiteY10" fmla="*/ 1159669 h 1427673"/>
                <a:gd name="connsiteX11" fmla="*/ 808257 w 1313943"/>
                <a:gd name="connsiteY11" fmla="*/ 1326356 h 1427673"/>
                <a:gd name="connsiteX12" fmla="*/ 946400 w 1313943"/>
                <a:gd name="connsiteY12" fmla="*/ 1387730 h 1427673"/>
                <a:gd name="connsiteX13" fmla="*/ 1077639 w 1313943"/>
                <a:gd name="connsiteY13" fmla="*/ 1427673 h 1427673"/>
                <a:gd name="connsiteX14" fmla="*/ 1168515 w 1313943"/>
                <a:gd name="connsiteY14" fmla="*/ 1400434 h 1427673"/>
                <a:gd name="connsiteX15" fmla="*/ 1239974 w 1313943"/>
                <a:gd name="connsiteY15" fmla="*/ 1404991 h 1427673"/>
                <a:gd name="connsiteX16" fmla="*/ 1313943 w 1313943"/>
                <a:gd name="connsiteY16" fmla="*/ 1398387 h 1427673"/>
                <a:gd name="connsiteX17" fmla="*/ 1312694 w 1313943"/>
                <a:gd name="connsiteY17" fmla="*/ 1249229 h 1427673"/>
                <a:gd name="connsiteX18" fmla="*/ 1290637 w 1313943"/>
                <a:gd name="connsiteY18" fmla="*/ 1173956 h 1427673"/>
                <a:gd name="connsiteX19" fmla="*/ 1245394 w 1313943"/>
                <a:gd name="connsiteY19" fmla="*/ 1016794 h 1427673"/>
                <a:gd name="connsiteX20" fmla="*/ 1150144 w 1313943"/>
                <a:gd name="connsiteY20" fmla="*/ 816769 h 1427673"/>
                <a:gd name="connsiteX21" fmla="*/ 1007269 w 1313943"/>
                <a:gd name="connsiteY21" fmla="*/ 621506 h 1427673"/>
                <a:gd name="connsiteX22" fmla="*/ 883444 w 1313943"/>
                <a:gd name="connsiteY22" fmla="*/ 459581 h 1427673"/>
                <a:gd name="connsiteX23" fmla="*/ 766762 w 1313943"/>
                <a:gd name="connsiteY23" fmla="*/ 307181 h 1427673"/>
                <a:gd name="connsiteX24" fmla="*/ 628650 w 1313943"/>
                <a:gd name="connsiteY24" fmla="*/ 223838 h 1427673"/>
                <a:gd name="connsiteX25" fmla="*/ 492919 w 1313943"/>
                <a:gd name="connsiteY25" fmla="*/ 145256 h 1427673"/>
                <a:gd name="connsiteX26" fmla="*/ 392906 w 1313943"/>
                <a:gd name="connsiteY26" fmla="*/ 109538 h 1427673"/>
                <a:gd name="connsiteX27" fmla="*/ 254794 w 1313943"/>
                <a:gd name="connsiteY27" fmla="*/ 73819 h 1427673"/>
                <a:gd name="connsiteX28" fmla="*/ 119062 w 1313943"/>
                <a:gd name="connsiteY28" fmla="*/ 30956 h 1427673"/>
                <a:gd name="connsiteX29" fmla="*/ 4762 w 1313943"/>
                <a:gd name="connsiteY29" fmla="*/ 0 h 1427673"/>
                <a:gd name="connsiteX30" fmla="*/ 0 w 1313943"/>
                <a:gd name="connsiteY30" fmla="*/ 0 h 1427673"/>
                <a:gd name="connsiteX0" fmla="*/ 102393 w 1313943"/>
                <a:gd name="connsiteY0" fmla="*/ 692944 h 1415260"/>
                <a:gd name="connsiteX1" fmla="*/ 138112 w 1313943"/>
                <a:gd name="connsiteY1" fmla="*/ 657225 h 1415260"/>
                <a:gd name="connsiteX2" fmla="*/ 192881 w 1313943"/>
                <a:gd name="connsiteY2" fmla="*/ 619125 h 1415260"/>
                <a:gd name="connsiteX3" fmla="*/ 235744 w 1313943"/>
                <a:gd name="connsiteY3" fmla="*/ 595313 h 1415260"/>
                <a:gd name="connsiteX4" fmla="*/ 323850 w 1313943"/>
                <a:gd name="connsiteY4" fmla="*/ 600075 h 1415260"/>
                <a:gd name="connsiteX5" fmla="*/ 433387 w 1313943"/>
                <a:gd name="connsiteY5" fmla="*/ 628650 h 1415260"/>
                <a:gd name="connsiteX6" fmla="*/ 583406 w 1313943"/>
                <a:gd name="connsiteY6" fmla="*/ 740569 h 1415260"/>
                <a:gd name="connsiteX7" fmla="*/ 616744 w 1313943"/>
                <a:gd name="connsiteY7" fmla="*/ 795338 h 1415260"/>
                <a:gd name="connsiteX8" fmla="*/ 657225 w 1313943"/>
                <a:gd name="connsiteY8" fmla="*/ 871538 h 1415260"/>
                <a:gd name="connsiteX9" fmla="*/ 685800 w 1313943"/>
                <a:gd name="connsiteY9" fmla="*/ 988219 h 1415260"/>
                <a:gd name="connsiteX10" fmla="*/ 735806 w 1313943"/>
                <a:gd name="connsiteY10" fmla="*/ 1159669 h 1415260"/>
                <a:gd name="connsiteX11" fmla="*/ 808257 w 1313943"/>
                <a:gd name="connsiteY11" fmla="*/ 1326356 h 1415260"/>
                <a:gd name="connsiteX12" fmla="*/ 946400 w 1313943"/>
                <a:gd name="connsiteY12" fmla="*/ 1387730 h 1415260"/>
                <a:gd name="connsiteX13" fmla="*/ 1061089 w 1313943"/>
                <a:gd name="connsiteY13" fmla="*/ 1415260 h 1415260"/>
                <a:gd name="connsiteX14" fmla="*/ 1168515 w 1313943"/>
                <a:gd name="connsiteY14" fmla="*/ 1400434 h 1415260"/>
                <a:gd name="connsiteX15" fmla="*/ 1239974 w 1313943"/>
                <a:gd name="connsiteY15" fmla="*/ 1404991 h 1415260"/>
                <a:gd name="connsiteX16" fmla="*/ 1313943 w 1313943"/>
                <a:gd name="connsiteY16" fmla="*/ 1398387 h 1415260"/>
                <a:gd name="connsiteX17" fmla="*/ 1312694 w 1313943"/>
                <a:gd name="connsiteY17" fmla="*/ 1249229 h 1415260"/>
                <a:gd name="connsiteX18" fmla="*/ 1290637 w 1313943"/>
                <a:gd name="connsiteY18" fmla="*/ 1173956 h 1415260"/>
                <a:gd name="connsiteX19" fmla="*/ 1245394 w 1313943"/>
                <a:gd name="connsiteY19" fmla="*/ 1016794 h 1415260"/>
                <a:gd name="connsiteX20" fmla="*/ 1150144 w 1313943"/>
                <a:gd name="connsiteY20" fmla="*/ 816769 h 1415260"/>
                <a:gd name="connsiteX21" fmla="*/ 1007269 w 1313943"/>
                <a:gd name="connsiteY21" fmla="*/ 621506 h 1415260"/>
                <a:gd name="connsiteX22" fmla="*/ 883444 w 1313943"/>
                <a:gd name="connsiteY22" fmla="*/ 459581 h 1415260"/>
                <a:gd name="connsiteX23" fmla="*/ 766762 w 1313943"/>
                <a:gd name="connsiteY23" fmla="*/ 307181 h 1415260"/>
                <a:gd name="connsiteX24" fmla="*/ 628650 w 1313943"/>
                <a:gd name="connsiteY24" fmla="*/ 223838 h 1415260"/>
                <a:gd name="connsiteX25" fmla="*/ 492919 w 1313943"/>
                <a:gd name="connsiteY25" fmla="*/ 145256 h 1415260"/>
                <a:gd name="connsiteX26" fmla="*/ 392906 w 1313943"/>
                <a:gd name="connsiteY26" fmla="*/ 109538 h 1415260"/>
                <a:gd name="connsiteX27" fmla="*/ 254794 w 1313943"/>
                <a:gd name="connsiteY27" fmla="*/ 73819 h 1415260"/>
                <a:gd name="connsiteX28" fmla="*/ 119062 w 1313943"/>
                <a:gd name="connsiteY28" fmla="*/ 30956 h 1415260"/>
                <a:gd name="connsiteX29" fmla="*/ 4762 w 1313943"/>
                <a:gd name="connsiteY29" fmla="*/ 0 h 1415260"/>
                <a:gd name="connsiteX30" fmla="*/ 0 w 1313943"/>
                <a:gd name="connsiteY30" fmla="*/ 0 h 1415260"/>
                <a:gd name="connsiteX0" fmla="*/ 102393 w 1313943"/>
                <a:gd name="connsiteY0" fmla="*/ 692944 h 1415260"/>
                <a:gd name="connsiteX1" fmla="*/ 138112 w 1313943"/>
                <a:gd name="connsiteY1" fmla="*/ 657225 h 1415260"/>
                <a:gd name="connsiteX2" fmla="*/ 192881 w 1313943"/>
                <a:gd name="connsiteY2" fmla="*/ 619125 h 1415260"/>
                <a:gd name="connsiteX3" fmla="*/ 235744 w 1313943"/>
                <a:gd name="connsiteY3" fmla="*/ 595313 h 1415260"/>
                <a:gd name="connsiteX4" fmla="*/ 323850 w 1313943"/>
                <a:gd name="connsiteY4" fmla="*/ 600075 h 1415260"/>
                <a:gd name="connsiteX5" fmla="*/ 433387 w 1313943"/>
                <a:gd name="connsiteY5" fmla="*/ 628650 h 1415260"/>
                <a:gd name="connsiteX6" fmla="*/ 583406 w 1313943"/>
                <a:gd name="connsiteY6" fmla="*/ 740569 h 1415260"/>
                <a:gd name="connsiteX7" fmla="*/ 616744 w 1313943"/>
                <a:gd name="connsiteY7" fmla="*/ 795338 h 1415260"/>
                <a:gd name="connsiteX8" fmla="*/ 657225 w 1313943"/>
                <a:gd name="connsiteY8" fmla="*/ 871538 h 1415260"/>
                <a:gd name="connsiteX9" fmla="*/ 685800 w 1313943"/>
                <a:gd name="connsiteY9" fmla="*/ 988219 h 1415260"/>
                <a:gd name="connsiteX10" fmla="*/ 735806 w 1313943"/>
                <a:gd name="connsiteY10" fmla="*/ 1159669 h 1415260"/>
                <a:gd name="connsiteX11" fmla="*/ 808257 w 1313943"/>
                <a:gd name="connsiteY11" fmla="*/ 1326356 h 1415260"/>
                <a:gd name="connsiteX12" fmla="*/ 946400 w 1313943"/>
                <a:gd name="connsiteY12" fmla="*/ 1387730 h 1415260"/>
                <a:gd name="connsiteX13" fmla="*/ 1061089 w 1313943"/>
                <a:gd name="connsiteY13" fmla="*/ 1415260 h 1415260"/>
                <a:gd name="connsiteX14" fmla="*/ 1156103 w 1313943"/>
                <a:gd name="connsiteY14" fmla="*/ 1383884 h 1415260"/>
                <a:gd name="connsiteX15" fmla="*/ 1239974 w 1313943"/>
                <a:gd name="connsiteY15" fmla="*/ 1404991 h 1415260"/>
                <a:gd name="connsiteX16" fmla="*/ 1313943 w 1313943"/>
                <a:gd name="connsiteY16" fmla="*/ 1398387 h 1415260"/>
                <a:gd name="connsiteX17" fmla="*/ 1312694 w 1313943"/>
                <a:gd name="connsiteY17" fmla="*/ 1249229 h 1415260"/>
                <a:gd name="connsiteX18" fmla="*/ 1290637 w 1313943"/>
                <a:gd name="connsiteY18" fmla="*/ 1173956 h 1415260"/>
                <a:gd name="connsiteX19" fmla="*/ 1245394 w 1313943"/>
                <a:gd name="connsiteY19" fmla="*/ 1016794 h 1415260"/>
                <a:gd name="connsiteX20" fmla="*/ 1150144 w 1313943"/>
                <a:gd name="connsiteY20" fmla="*/ 816769 h 1415260"/>
                <a:gd name="connsiteX21" fmla="*/ 1007269 w 1313943"/>
                <a:gd name="connsiteY21" fmla="*/ 621506 h 1415260"/>
                <a:gd name="connsiteX22" fmla="*/ 883444 w 1313943"/>
                <a:gd name="connsiteY22" fmla="*/ 459581 h 1415260"/>
                <a:gd name="connsiteX23" fmla="*/ 766762 w 1313943"/>
                <a:gd name="connsiteY23" fmla="*/ 307181 h 1415260"/>
                <a:gd name="connsiteX24" fmla="*/ 628650 w 1313943"/>
                <a:gd name="connsiteY24" fmla="*/ 223838 h 1415260"/>
                <a:gd name="connsiteX25" fmla="*/ 492919 w 1313943"/>
                <a:gd name="connsiteY25" fmla="*/ 145256 h 1415260"/>
                <a:gd name="connsiteX26" fmla="*/ 392906 w 1313943"/>
                <a:gd name="connsiteY26" fmla="*/ 109538 h 1415260"/>
                <a:gd name="connsiteX27" fmla="*/ 254794 w 1313943"/>
                <a:gd name="connsiteY27" fmla="*/ 73819 h 1415260"/>
                <a:gd name="connsiteX28" fmla="*/ 119062 w 1313943"/>
                <a:gd name="connsiteY28" fmla="*/ 30956 h 1415260"/>
                <a:gd name="connsiteX29" fmla="*/ 4762 w 1313943"/>
                <a:gd name="connsiteY29" fmla="*/ 0 h 1415260"/>
                <a:gd name="connsiteX30" fmla="*/ 0 w 1313943"/>
                <a:gd name="connsiteY30" fmla="*/ 0 h 1415260"/>
                <a:gd name="connsiteX0" fmla="*/ 102393 w 1313943"/>
                <a:gd name="connsiteY0" fmla="*/ 692944 h 1415260"/>
                <a:gd name="connsiteX1" fmla="*/ 138112 w 1313943"/>
                <a:gd name="connsiteY1" fmla="*/ 657225 h 1415260"/>
                <a:gd name="connsiteX2" fmla="*/ 192881 w 1313943"/>
                <a:gd name="connsiteY2" fmla="*/ 619125 h 1415260"/>
                <a:gd name="connsiteX3" fmla="*/ 235744 w 1313943"/>
                <a:gd name="connsiteY3" fmla="*/ 595313 h 1415260"/>
                <a:gd name="connsiteX4" fmla="*/ 323850 w 1313943"/>
                <a:gd name="connsiteY4" fmla="*/ 600075 h 1415260"/>
                <a:gd name="connsiteX5" fmla="*/ 433387 w 1313943"/>
                <a:gd name="connsiteY5" fmla="*/ 628650 h 1415260"/>
                <a:gd name="connsiteX6" fmla="*/ 583406 w 1313943"/>
                <a:gd name="connsiteY6" fmla="*/ 740569 h 1415260"/>
                <a:gd name="connsiteX7" fmla="*/ 616744 w 1313943"/>
                <a:gd name="connsiteY7" fmla="*/ 795338 h 1415260"/>
                <a:gd name="connsiteX8" fmla="*/ 657225 w 1313943"/>
                <a:gd name="connsiteY8" fmla="*/ 871538 h 1415260"/>
                <a:gd name="connsiteX9" fmla="*/ 685800 w 1313943"/>
                <a:gd name="connsiteY9" fmla="*/ 988219 h 1415260"/>
                <a:gd name="connsiteX10" fmla="*/ 735806 w 1313943"/>
                <a:gd name="connsiteY10" fmla="*/ 1159669 h 1415260"/>
                <a:gd name="connsiteX11" fmla="*/ 808257 w 1313943"/>
                <a:gd name="connsiteY11" fmla="*/ 1326356 h 1415260"/>
                <a:gd name="connsiteX12" fmla="*/ 946400 w 1313943"/>
                <a:gd name="connsiteY12" fmla="*/ 1387730 h 1415260"/>
                <a:gd name="connsiteX13" fmla="*/ 1061089 w 1313943"/>
                <a:gd name="connsiteY13" fmla="*/ 1415260 h 1415260"/>
                <a:gd name="connsiteX14" fmla="*/ 1156103 w 1313943"/>
                <a:gd name="connsiteY14" fmla="*/ 1383884 h 1415260"/>
                <a:gd name="connsiteX15" fmla="*/ 1239974 w 1313943"/>
                <a:gd name="connsiteY15" fmla="*/ 1371891 h 1415260"/>
                <a:gd name="connsiteX16" fmla="*/ 1313943 w 1313943"/>
                <a:gd name="connsiteY16" fmla="*/ 1398387 h 1415260"/>
                <a:gd name="connsiteX17" fmla="*/ 1312694 w 1313943"/>
                <a:gd name="connsiteY17" fmla="*/ 1249229 h 1415260"/>
                <a:gd name="connsiteX18" fmla="*/ 1290637 w 1313943"/>
                <a:gd name="connsiteY18" fmla="*/ 1173956 h 1415260"/>
                <a:gd name="connsiteX19" fmla="*/ 1245394 w 1313943"/>
                <a:gd name="connsiteY19" fmla="*/ 1016794 h 1415260"/>
                <a:gd name="connsiteX20" fmla="*/ 1150144 w 1313943"/>
                <a:gd name="connsiteY20" fmla="*/ 816769 h 1415260"/>
                <a:gd name="connsiteX21" fmla="*/ 1007269 w 1313943"/>
                <a:gd name="connsiteY21" fmla="*/ 621506 h 1415260"/>
                <a:gd name="connsiteX22" fmla="*/ 883444 w 1313943"/>
                <a:gd name="connsiteY22" fmla="*/ 459581 h 1415260"/>
                <a:gd name="connsiteX23" fmla="*/ 766762 w 1313943"/>
                <a:gd name="connsiteY23" fmla="*/ 307181 h 1415260"/>
                <a:gd name="connsiteX24" fmla="*/ 628650 w 1313943"/>
                <a:gd name="connsiteY24" fmla="*/ 223838 h 1415260"/>
                <a:gd name="connsiteX25" fmla="*/ 492919 w 1313943"/>
                <a:gd name="connsiteY25" fmla="*/ 145256 h 1415260"/>
                <a:gd name="connsiteX26" fmla="*/ 392906 w 1313943"/>
                <a:gd name="connsiteY26" fmla="*/ 109538 h 1415260"/>
                <a:gd name="connsiteX27" fmla="*/ 254794 w 1313943"/>
                <a:gd name="connsiteY27" fmla="*/ 73819 h 1415260"/>
                <a:gd name="connsiteX28" fmla="*/ 119062 w 1313943"/>
                <a:gd name="connsiteY28" fmla="*/ 30956 h 1415260"/>
                <a:gd name="connsiteX29" fmla="*/ 4762 w 1313943"/>
                <a:gd name="connsiteY29" fmla="*/ 0 h 1415260"/>
                <a:gd name="connsiteX30" fmla="*/ 0 w 1313943"/>
                <a:gd name="connsiteY30" fmla="*/ 0 h 1415260"/>
                <a:gd name="connsiteX0" fmla="*/ 102393 w 1312704"/>
                <a:gd name="connsiteY0" fmla="*/ 692944 h 1415260"/>
                <a:gd name="connsiteX1" fmla="*/ 138112 w 1312704"/>
                <a:gd name="connsiteY1" fmla="*/ 657225 h 1415260"/>
                <a:gd name="connsiteX2" fmla="*/ 192881 w 1312704"/>
                <a:gd name="connsiteY2" fmla="*/ 619125 h 1415260"/>
                <a:gd name="connsiteX3" fmla="*/ 235744 w 1312704"/>
                <a:gd name="connsiteY3" fmla="*/ 595313 h 1415260"/>
                <a:gd name="connsiteX4" fmla="*/ 323850 w 1312704"/>
                <a:gd name="connsiteY4" fmla="*/ 600075 h 1415260"/>
                <a:gd name="connsiteX5" fmla="*/ 433387 w 1312704"/>
                <a:gd name="connsiteY5" fmla="*/ 628650 h 1415260"/>
                <a:gd name="connsiteX6" fmla="*/ 583406 w 1312704"/>
                <a:gd name="connsiteY6" fmla="*/ 740569 h 1415260"/>
                <a:gd name="connsiteX7" fmla="*/ 616744 w 1312704"/>
                <a:gd name="connsiteY7" fmla="*/ 795338 h 1415260"/>
                <a:gd name="connsiteX8" fmla="*/ 657225 w 1312704"/>
                <a:gd name="connsiteY8" fmla="*/ 871538 h 1415260"/>
                <a:gd name="connsiteX9" fmla="*/ 685800 w 1312704"/>
                <a:gd name="connsiteY9" fmla="*/ 988219 h 1415260"/>
                <a:gd name="connsiteX10" fmla="*/ 735806 w 1312704"/>
                <a:gd name="connsiteY10" fmla="*/ 1159669 h 1415260"/>
                <a:gd name="connsiteX11" fmla="*/ 808257 w 1312704"/>
                <a:gd name="connsiteY11" fmla="*/ 1326356 h 1415260"/>
                <a:gd name="connsiteX12" fmla="*/ 946400 w 1312704"/>
                <a:gd name="connsiteY12" fmla="*/ 1387730 h 1415260"/>
                <a:gd name="connsiteX13" fmla="*/ 1061089 w 1312704"/>
                <a:gd name="connsiteY13" fmla="*/ 1415260 h 1415260"/>
                <a:gd name="connsiteX14" fmla="*/ 1156103 w 1312704"/>
                <a:gd name="connsiteY14" fmla="*/ 1383884 h 1415260"/>
                <a:gd name="connsiteX15" fmla="*/ 1239974 w 1312704"/>
                <a:gd name="connsiteY15" fmla="*/ 1371891 h 1415260"/>
                <a:gd name="connsiteX16" fmla="*/ 1301530 w 1312704"/>
                <a:gd name="connsiteY16" fmla="*/ 1369424 h 1415260"/>
                <a:gd name="connsiteX17" fmla="*/ 1312694 w 1312704"/>
                <a:gd name="connsiteY17" fmla="*/ 1249229 h 1415260"/>
                <a:gd name="connsiteX18" fmla="*/ 1290637 w 1312704"/>
                <a:gd name="connsiteY18" fmla="*/ 1173956 h 1415260"/>
                <a:gd name="connsiteX19" fmla="*/ 1245394 w 1312704"/>
                <a:gd name="connsiteY19" fmla="*/ 1016794 h 1415260"/>
                <a:gd name="connsiteX20" fmla="*/ 1150144 w 1312704"/>
                <a:gd name="connsiteY20" fmla="*/ 816769 h 1415260"/>
                <a:gd name="connsiteX21" fmla="*/ 1007269 w 1312704"/>
                <a:gd name="connsiteY21" fmla="*/ 621506 h 1415260"/>
                <a:gd name="connsiteX22" fmla="*/ 883444 w 1312704"/>
                <a:gd name="connsiteY22" fmla="*/ 459581 h 1415260"/>
                <a:gd name="connsiteX23" fmla="*/ 766762 w 1312704"/>
                <a:gd name="connsiteY23" fmla="*/ 307181 h 1415260"/>
                <a:gd name="connsiteX24" fmla="*/ 628650 w 1312704"/>
                <a:gd name="connsiteY24" fmla="*/ 223838 h 1415260"/>
                <a:gd name="connsiteX25" fmla="*/ 492919 w 1312704"/>
                <a:gd name="connsiteY25" fmla="*/ 145256 h 1415260"/>
                <a:gd name="connsiteX26" fmla="*/ 392906 w 1312704"/>
                <a:gd name="connsiteY26" fmla="*/ 109538 h 1415260"/>
                <a:gd name="connsiteX27" fmla="*/ 254794 w 1312704"/>
                <a:gd name="connsiteY27" fmla="*/ 73819 h 1415260"/>
                <a:gd name="connsiteX28" fmla="*/ 119062 w 1312704"/>
                <a:gd name="connsiteY28" fmla="*/ 30956 h 1415260"/>
                <a:gd name="connsiteX29" fmla="*/ 4762 w 1312704"/>
                <a:gd name="connsiteY29" fmla="*/ 0 h 1415260"/>
                <a:gd name="connsiteX30" fmla="*/ 0 w 1312704"/>
                <a:gd name="connsiteY30" fmla="*/ 0 h 1415260"/>
                <a:gd name="connsiteX0" fmla="*/ 102393 w 1312704"/>
                <a:gd name="connsiteY0" fmla="*/ 692944 h 1415260"/>
                <a:gd name="connsiteX1" fmla="*/ 138112 w 1312704"/>
                <a:gd name="connsiteY1" fmla="*/ 657225 h 1415260"/>
                <a:gd name="connsiteX2" fmla="*/ 192881 w 1312704"/>
                <a:gd name="connsiteY2" fmla="*/ 619125 h 1415260"/>
                <a:gd name="connsiteX3" fmla="*/ 235744 w 1312704"/>
                <a:gd name="connsiteY3" fmla="*/ 595313 h 1415260"/>
                <a:gd name="connsiteX4" fmla="*/ 323850 w 1312704"/>
                <a:gd name="connsiteY4" fmla="*/ 600075 h 1415260"/>
                <a:gd name="connsiteX5" fmla="*/ 433387 w 1312704"/>
                <a:gd name="connsiteY5" fmla="*/ 628650 h 1415260"/>
                <a:gd name="connsiteX6" fmla="*/ 583406 w 1312704"/>
                <a:gd name="connsiteY6" fmla="*/ 740569 h 1415260"/>
                <a:gd name="connsiteX7" fmla="*/ 616744 w 1312704"/>
                <a:gd name="connsiteY7" fmla="*/ 795338 h 1415260"/>
                <a:gd name="connsiteX8" fmla="*/ 657225 w 1312704"/>
                <a:gd name="connsiteY8" fmla="*/ 871538 h 1415260"/>
                <a:gd name="connsiteX9" fmla="*/ 685800 w 1312704"/>
                <a:gd name="connsiteY9" fmla="*/ 988219 h 1415260"/>
                <a:gd name="connsiteX10" fmla="*/ 735806 w 1312704"/>
                <a:gd name="connsiteY10" fmla="*/ 1159669 h 1415260"/>
                <a:gd name="connsiteX11" fmla="*/ 783432 w 1312704"/>
                <a:gd name="connsiteY11" fmla="*/ 1256017 h 1415260"/>
                <a:gd name="connsiteX12" fmla="*/ 946400 w 1312704"/>
                <a:gd name="connsiteY12" fmla="*/ 1387730 h 1415260"/>
                <a:gd name="connsiteX13" fmla="*/ 1061089 w 1312704"/>
                <a:gd name="connsiteY13" fmla="*/ 1415260 h 1415260"/>
                <a:gd name="connsiteX14" fmla="*/ 1156103 w 1312704"/>
                <a:gd name="connsiteY14" fmla="*/ 1383884 h 1415260"/>
                <a:gd name="connsiteX15" fmla="*/ 1239974 w 1312704"/>
                <a:gd name="connsiteY15" fmla="*/ 1371891 h 1415260"/>
                <a:gd name="connsiteX16" fmla="*/ 1301530 w 1312704"/>
                <a:gd name="connsiteY16" fmla="*/ 1369424 h 1415260"/>
                <a:gd name="connsiteX17" fmla="*/ 1312694 w 1312704"/>
                <a:gd name="connsiteY17" fmla="*/ 1249229 h 1415260"/>
                <a:gd name="connsiteX18" fmla="*/ 1290637 w 1312704"/>
                <a:gd name="connsiteY18" fmla="*/ 1173956 h 1415260"/>
                <a:gd name="connsiteX19" fmla="*/ 1245394 w 1312704"/>
                <a:gd name="connsiteY19" fmla="*/ 1016794 h 1415260"/>
                <a:gd name="connsiteX20" fmla="*/ 1150144 w 1312704"/>
                <a:gd name="connsiteY20" fmla="*/ 816769 h 1415260"/>
                <a:gd name="connsiteX21" fmla="*/ 1007269 w 1312704"/>
                <a:gd name="connsiteY21" fmla="*/ 621506 h 1415260"/>
                <a:gd name="connsiteX22" fmla="*/ 883444 w 1312704"/>
                <a:gd name="connsiteY22" fmla="*/ 459581 h 1415260"/>
                <a:gd name="connsiteX23" fmla="*/ 766762 w 1312704"/>
                <a:gd name="connsiteY23" fmla="*/ 307181 h 1415260"/>
                <a:gd name="connsiteX24" fmla="*/ 628650 w 1312704"/>
                <a:gd name="connsiteY24" fmla="*/ 223838 h 1415260"/>
                <a:gd name="connsiteX25" fmla="*/ 492919 w 1312704"/>
                <a:gd name="connsiteY25" fmla="*/ 145256 h 1415260"/>
                <a:gd name="connsiteX26" fmla="*/ 392906 w 1312704"/>
                <a:gd name="connsiteY26" fmla="*/ 109538 h 1415260"/>
                <a:gd name="connsiteX27" fmla="*/ 254794 w 1312704"/>
                <a:gd name="connsiteY27" fmla="*/ 73819 h 1415260"/>
                <a:gd name="connsiteX28" fmla="*/ 119062 w 1312704"/>
                <a:gd name="connsiteY28" fmla="*/ 30956 h 1415260"/>
                <a:gd name="connsiteX29" fmla="*/ 4762 w 1312704"/>
                <a:gd name="connsiteY29" fmla="*/ 0 h 1415260"/>
                <a:gd name="connsiteX30" fmla="*/ 0 w 1312704"/>
                <a:gd name="connsiteY30" fmla="*/ 0 h 1415260"/>
                <a:gd name="connsiteX0" fmla="*/ 102393 w 1312704"/>
                <a:gd name="connsiteY0" fmla="*/ 692944 h 1415260"/>
                <a:gd name="connsiteX1" fmla="*/ 138112 w 1312704"/>
                <a:gd name="connsiteY1" fmla="*/ 657225 h 1415260"/>
                <a:gd name="connsiteX2" fmla="*/ 192881 w 1312704"/>
                <a:gd name="connsiteY2" fmla="*/ 619125 h 1415260"/>
                <a:gd name="connsiteX3" fmla="*/ 235744 w 1312704"/>
                <a:gd name="connsiteY3" fmla="*/ 595313 h 1415260"/>
                <a:gd name="connsiteX4" fmla="*/ 323850 w 1312704"/>
                <a:gd name="connsiteY4" fmla="*/ 600075 h 1415260"/>
                <a:gd name="connsiteX5" fmla="*/ 433387 w 1312704"/>
                <a:gd name="connsiteY5" fmla="*/ 628650 h 1415260"/>
                <a:gd name="connsiteX6" fmla="*/ 583406 w 1312704"/>
                <a:gd name="connsiteY6" fmla="*/ 740569 h 1415260"/>
                <a:gd name="connsiteX7" fmla="*/ 616744 w 1312704"/>
                <a:gd name="connsiteY7" fmla="*/ 795338 h 1415260"/>
                <a:gd name="connsiteX8" fmla="*/ 657225 w 1312704"/>
                <a:gd name="connsiteY8" fmla="*/ 871538 h 1415260"/>
                <a:gd name="connsiteX9" fmla="*/ 685800 w 1312704"/>
                <a:gd name="connsiteY9" fmla="*/ 988219 h 1415260"/>
                <a:gd name="connsiteX10" fmla="*/ 735806 w 1312704"/>
                <a:gd name="connsiteY10" fmla="*/ 1159669 h 1415260"/>
                <a:gd name="connsiteX11" fmla="*/ 783432 w 1312704"/>
                <a:gd name="connsiteY11" fmla="*/ 1256017 h 1415260"/>
                <a:gd name="connsiteX12" fmla="*/ 946400 w 1312704"/>
                <a:gd name="connsiteY12" fmla="*/ 1387730 h 1415260"/>
                <a:gd name="connsiteX13" fmla="*/ 1061089 w 1312704"/>
                <a:gd name="connsiteY13" fmla="*/ 1415260 h 1415260"/>
                <a:gd name="connsiteX14" fmla="*/ 1156103 w 1312704"/>
                <a:gd name="connsiteY14" fmla="*/ 1383884 h 1415260"/>
                <a:gd name="connsiteX15" fmla="*/ 1239974 w 1312704"/>
                <a:gd name="connsiteY15" fmla="*/ 1371891 h 1415260"/>
                <a:gd name="connsiteX16" fmla="*/ 1301530 w 1312704"/>
                <a:gd name="connsiteY16" fmla="*/ 1369424 h 1415260"/>
                <a:gd name="connsiteX17" fmla="*/ 1312694 w 1312704"/>
                <a:gd name="connsiteY17" fmla="*/ 1249229 h 1415260"/>
                <a:gd name="connsiteX18" fmla="*/ 1290637 w 1312704"/>
                <a:gd name="connsiteY18" fmla="*/ 1173956 h 1415260"/>
                <a:gd name="connsiteX19" fmla="*/ 1245394 w 1312704"/>
                <a:gd name="connsiteY19" fmla="*/ 1016794 h 1415260"/>
                <a:gd name="connsiteX20" fmla="*/ 1150144 w 1312704"/>
                <a:gd name="connsiteY20" fmla="*/ 816769 h 1415260"/>
                <a:gd name="connsiteX21" fmla="*/ 1007269 w 1312704"/>
                <a:gd name="connsiteY21" fmla="*/ 621506 h 1415260"/>
                <a:gd name="connsiteX22" fmla="*/ 883444 w 1312704"/>
                <a:gd name="connsiteY22" fmla="*/ 459581 h 1415260"/>
                <a:gd name="connsiteX23" fmla="*/ 766762 w 1312704"/>
                <a:gd name="connsiteY23" fmla="*/ 307181 h 1415260"/>
                <a:gd name="connsiteX24" fmla="*/ 628650 w 1312704"/>
                <a:gd name="connsiteY24" fmla="*/ 223838 h 1415260"/>
                <a:gd name="connsiteX25" fmla="*/ 492919 w 1312704"/>
                <a:gd name="connsiteY25" fmla="*/ 145256 h 1415260"/>
                <a:gd name="connsiteX26" fmla="*/ 392906 w 1312704"/>
                <a:gd name="connsiteY26" fmla="*/ 109538 h 1415260"/>
                <a:gd name="connsiteX27" fmla="*/ 254794 w 1312704"/>
                <a:gd name="connsiteY27" fmla="*/ 73819 h 1415260"/>
                <a:gd name="connsiteX28" fmla="*/ 119062 w 1312704"/>
                <a:gd name="connsiteY28" fmla="*/ 30956 h 1415260"/>
                <a:gd name="connsiteX29" fmla="*/ 4762 w 1312704"/>
                <a:gd name="connsiteY29" fmla="*/ 0 h 1415260"/>
                <a:gd name="connsiteX30" fmla="*/ 0 w 1312704"/>
                <a:gd name="connsiteY30" fmla="*/ 0 h 1415260"/>
                <a:gd name="connsiteX0" fmla="*/ 102393 w 1312704"/>
                <a:gd name="connsiteY0" fmla="*/ 692944 h 1394572"/>
                <a:gd name="connsiteX1" fmla="*/ 138112 w 1312704"/>
                <a:gd name="connsiteY1" fmla="*/ 657225 h 1394572"/>
                <a:gd name="connsiteX2" fmla="*/ 192881 w 1312704"/>
                <a:gd name="connsiteY2" fmla="*/ 619125 h 1394572"/>
                <a:gd name="connsiteX3" fmla="*/ 235744 w 1312704"/>
                <a:gd name="connsiteY3" fmla="*/ 595313 h 1394572"/>
                <a:gd name="connsiteX4" fmla="*/ 323850 w 1312704"/>
                <a:gd name="connsiteY4" fmla="*/ 600075 h 1394572"/>
                <a:gd name="connsiteX5" fmla="*/ 433387 w 1312704"/>
                <a:gd name="connsiteY5" fmla="*/ 628650 h 1394572"/>
                <a:gd name="connsiteX6" fmla="*/ 583406 w 1312704"/>
                <a:gd name="connsiteY6" fmla="*/ 740569 h 1394572"/>
                <a:gd name="connsiteX7" fmla="*/ 616744 w 1312704"/>
                <a:gd name="connsiteY7" fmla="*/ 795338 h 1394572"/>
                <a:gd name="connsiteX8" fmla="*/ 657225 w 1312704"/>
                <a:gd name="connsiteY8" fmla="*/ 871538 h 1394572"/>
                <a:gd name="connsiteX9" fmla="*/ 685800 w 1312704"/>
                <a:gd name="connsiteY9" fmla="*/ 988219 h 1394572"/>
                <a:gd name="connsiteX10" fmla="*/ 735806 w 1312704"/>
                <a:gd name="connsiteY10" fmla="*/ 1159669 h 1394572"/>
                <a:gd name="connsiteX11" fmla="*/ 783432 w 1312704"/>
                <a:gd name="connsiteY11" fmla="*/ 1256017 h 1394572"/>
                <a:gd name="connsiteX12" fmla="*/ 946400 w 1312704"/>
                <a:gd name="connsiteY12" fmla="*/ 1387730 h 1394572"/>
                <a:gd name="connsiteX13" fmla="*/ 1077639 w 1312704"/>
                <a:gd name="connsiteY13" fmla="*/ 1394572 h 1394572"/>
                <a:gd name="connsiteX14" fmla="*/ 1156103 w 1312704"/>
                <a:gd name="connsiteY14" fmla="*/ 1383884 h 1394572"/>
                <a:gd name="connsiteX15" fmla="*/ 1239974 w 1312704"/>
                <a:gd name="connsiteY15" fmla="*/ 1371891 h 1394572"/>
                <a:gd name="connsiteX16" fmla="*/ 1301530 w 1312704"/>
                <a:gd name="connsiteY16" fmla="*/ 1369424 h 1394572"/>
                <a:gd name="connsiteX17" fmla="*/ 1312694 w 1312704"/>
                <a:gd name="connsiteY17" fmla="*/ 1249229 h 1394572"/>
                <a:gd name="connsiteX18" fmla="*/ 1290637 w 1312704"/>
                <a:gd name="connsiteY18" fmla="*/ 1173956 h 1394572"/>
                <a:gd name="connsiteX19" fmla="*/ 1245394 w 1312704"/>
                <a:gd name="connsiteY19" fmla="*/ 1016794 h 1394572"/>
                <a:gd name="connsiteX20" fmla="*/ 1150144 w 1312704"/>
                <a:gd name="connsiteY20" fmla="*/ 816769 h 1394572"/>
                <a:gd name="connsiteX21" fmla="*/ 1007269 w 1312704"/>
                <a:gd name="connsiteY21" fmla="*/ 621506 h 1394572"/>
                <a:gd name="connsiteX22" fmla="*/ 883444 w 1312704"/>
                <a:gd name="connsiteY22" fmla="*/ 459581 h 1394572"/>
                <a:gd name="connsiteX23" fmla="*/ 766762 w 1312704"/>
                <a:gd name="connsiteY23" fmla="*/ 307181 h 1394572"/>
                <a:gd name="connsiteX24" fmla="*/ 628650 w 1312704"/>
                <a:gd name="connsiteY24" fmla="*/ 223838 h 1394572"/>
                <a:gd name="connsiteX25" fmla="*/ 492919 w 1312704"/>
                <a:gd name="connsiteY25" fmla="*/ 145256 h 1394572"/>
                <a:gd name="connsiteX26" fmla="*/ 392906 w 1312704"/>
                <a:gd name="connsiteY26" fmla="*/ 109538 h 1394572"/>
                <a:gd name="connsiteX27" fmla="*/ 254794 w 1312704"/>
                <a:gd name="connsiteY27" fmla="*/ 73819 h 1394572"/>
                <a:gd name="connsiteX28" fmla="*/ 119062 w 1312704"/>
                <a:gd name="connsiteY28" fmla="*/ 30956 h 1394572"/>
                <a:gd name="connsiteX29" fmla="*/ 4762 w 1312704"/>
                <a:gd name="connsiteY29" fmla="*/ 0 h 1394572"/>
                <a:gd name="connsiteX30" fmla="*/ 0 w 1312704"/>
                <a:gd name="connsiteY30" fmla="*/ 0 h 1394572"/>
                <a:gd name="connsiteX0" fmla="*/ 102393 w 1312704"/>
                <a:gd name="connsiteY0" fmla="*/ 692944 h 1394572"/>
                <a:gd name="connsiteX1" fmla="*/ 138112 w 1312704"/>
                <a:gd name="connsiteY1" fmla="*/ 657225 h 1394572"/>
                <a:gd name="connsiteX2" fmla="*/ 192881 w 1312704"/>
                <a:gd name="connsiteY2" fmla="*/ 619125 h 1394572"/>
                <a:gd name="connsiteX3" fmla="*/ 235744 w 1312704"/>
                <a:gd name="connsiteY3" fmla="*/ 595313 h 1394572"/>
                <a:gd name="connsiteX4" fmla="*/ 323850 w 1312704"/>
                <a:gd name="connsiteY4" fmla="*/ 600075 h 1394572"/>
                <a:gd name="connsiteX5" fmla="*/ 433387 w 1312704"/>
                <a:gd name="connsiteY5" fmla="*/ 628650 h 1394572"/>
                <a:gd name="connsiteX6" fmla="*/ 583406 w 1312704"/>
                <a:gd name="connsiteY6" fmla="*/ 740569 h 1394572"/>
                <a:gd name="connsiteX7" fmla="*/ 616744 w 1312704"/>
                <a:gd name="connsiteY7" fmla="*/ 795338 h 1394572"/>
                <a:gd name="connsiteX8" fmla="*/ 657225 w 1312704"/>
                <a:gd name="connsiteY8" fmla="*/ 871538 h 1394572"/>
                <a:gd name="connsiteX9" fmla="*/ 685800 w 1312704"/>
                <a:gd name="connsiteY9" fmla="*/ 988219 h 1394572"/>
                <a:gd name="connsiteX10" fmla="*/ 735806 w 1312704"/>
                <a:gd name="connsiteY10" fmla="*/ 1159669 h 1394572"/>
                <a:gd name="connsiteX11" fmla="*/ 783432 w 1312704"/>
                <a:gd name="connsiteY11" fmla="*/ 1256017 h 1394572"/>
                <a:gd name="connsiteX12" fmla="*/ 946400 w 1312704"/>
                <a:gd name="connsiteY12" fmla="*/ 1387730 h 1394572"/>
                <a:gd name="connsiteX13" fmla="*/ 1077639 w 1312704"/>
                <a:gd name="connsiteY13" fmla="*/ 1394572 h 1394572"/>
                <a:gd name="connsiteX14" fmla="*/ 1143690 w 1312704"/>
                <a:gd name="connsiteY14" fmla="*/ 1363196 h 1394572"/>
                <a:gd name="connsiteX15" fmla="*/ 1239974 w 1312704"/>
                <a:gd name="connsiteY15" fmla="*/ 1371891 h 1394572"/>
                <a:gd name="connsiteX16" fmla="*/ 1301530 w 1312704"/>
                <a:gd name="connsiteY16" fmla="*/ 1369424 h 1394572"/>
                <a:gd name="connsiteX17" fmla="*/ 1312694 w 1312704"/>
                <a:gd name="connsiteY17" fmla="*/ 1249229 h 1394572"/>
                <a:gd name="connsiteX18" fmla="*/ 1290637 w 1312704"/>
                <a:gd name="connsiteY18" fmla="*/ 1173956 h 1394572"/>
                <a:gd name="connsiteX19" fmla="*/ 1245394 w 1312704"/>
                <a:gd name="connsiteY19" fmla="*/ 1016794 h 1394572"/>
                <a:gd name="connsiteX20" fmla="*/ 1150144 w 1312704"/>
                <a:gd name="connsiteY20" fmla="*/ 816769 h 1394572"/>
                <a:gd name="connsiteX21" fmla="*/ 1007269 w 1312704"/>
                <a:gd name="connsiteY21" fmla="*/ 621506 h 1394572"/>
                <a:gd name="connsiteX22" fmla="*/ 883444 w 1312704"/>
                <a:gd name="connsiteY22" fmla="*/ 459581 h 1394572"/>
                <a:gd name="connsiteX23" fmla="*/ 766762 w 1312704"/>
                <a:gd name="connsiteY23" fmla="*/ 307181 h 1394572"/>
                <a:gd name="connsiteX24" fmla="*/ 628650 w 1312704"/>
                <a:gd name="connsiteY24" fmla="*/ 223838 h 1394572"/>
                <a:gd name="connsiteX25" fmla="*/ 492919 w 1312704"/>
                <a:gd name="connsiteY25" fmla="*/ 145256 h 1394572"/>
                <a:gd name="connsiteX26" fmla="*/ 392906 w 1312704"/>
                <a:gd name="connsiteY26" fmla="*/ 109538 h 1394572"/>
                <a:gd name="connsiteX27" fmla="*/ 254794 w 1312704"/>
                <a:gd name="connsiteY27" fmla="*/ 73819 h 1394572"/>
                <a:gd name="connsiteX28" fmla="*/ 119062 w 1312704"/>
                <a:gd name="connsiteY28" fmla="*/ 30956 h 1394572"/>
                <a:gd name="connsiteX29" fmla="*/ 4762 w 1312704"/>
                <a:gd name="connsiteY29" fmla="*/ 0 h 1394572"/>
                <a:gd name="connsiteX30" fmla="*/ 0 w 1312704"/>
                <a:gd name="connsiteY30" fmla="*/ 0 h 1394572"/>
                <a:gd name="connsiteX0" fmla="*/ 102393 w 1312704"/>
                <a:gd name="connsiteY0" fmla="*/ 692944 h 1394572"/>
                <a:gd name="connsiteX1" fmla="*/ 138112 w 1312704"/>
                <a:gd name="connsiteY1" fmla="*/ 657225 h 1394572"/>
                <a:gd name="connsiteX2" fmla="*/ 192881 w 1312704"/>
                <a:gd name="connsiteY2" fmla="*/ 619125 h 1394572"/>
                <a:gd name="connsiteX3" fmla="*/ 235744 w 1312704"/>
                <a:gd name="connsiteY3" fmla="*/ 595313 h 1394572"/>
                <a:gd name="connsiteX4" fmla="*/ 323850 w 1312704"/>
                <a:gd name="connsiteY4" fmla="*/ 600075 h 1394572"/>
                <a:gd name="connsiteX5" fmla="*/ 433387 w 1312704"/>
                <a:gd name="connsiteY5" fmla="*/ 628650 h 1394572"/>
                <a:gd name="connsiteX6" fmla="*/ 583406 w 1312704"/>
                <a:gd name="connsiteY6" fmla="*/ 740569 h 1394572"/>
                <a:gd name="connsiteX7" fmla="*/ 616744 w 1312704"/>
                <a:gd name="connsiteY7" fmla="*/ 795338 h 1394572"/>
                <a:gd name="connsiteX8" fmla="*/ 657225 w 1312704"/>
                <a:gd name="connsiteY8" fmla="*/ 871538 h 1394572"/>
                <a:gd name="connsiteX9" fmla="*/ 685800 w 1312704"/>
                <a:gd name="connsiteY9" fmla="*/ 988219 h 1394572"/>
                <a:gd name="connsiteX10" fmla="*/ 735806 w 1312704"/>
                <a:gd name="connsiteY10" fmla="*/ 1159669 h 1394572"/>
                <a:gd name="connsiteX11" fmla="*/ 783432 w 1312704"/>
                <a:gd name="connsiteY11" fmla="*/ 1256017 h 1394572"/>
                <a:gd name="connsiteX12" fmla="*/ 946400 w 1312704"/>
                <a:gd name="connsiteY12" fmla="*/ 1387730 h 1394572"/>
                <a:gd name="connsiteX13" fmla="*/ 1077639 w 1312704"/>
                <a:gd name="connsiteY13" fmla="*/ 1394572 h 1394572"/>
                <a:gd name="connsiteX14" fmla="*/ 1143690 w 1312704"/>
                <a:gd name="connsiteY14" fmla="*/ 1363196 h 1394572"/>
                <a:gd name="connsiteX15" fmla="*/ 1239974 w 1312704"/>
                <a:gd name="connsiteY15" fmla="*/ 1355341 h 1394572"/>
                <a:gd name="connsiteX16" fmla="*/ 1301530 w 1312704"/>
                <a:gd name="connsiteY16" fmla="*/ 1369424 h 1394572"/>
                <a:gd name="connsiteX17" fmla="*/ 1312694 w 1312704"/>
                <a:gd name="connsiteY17" fmla="*/ 1249229 h 1394572"/>
                <a:gd name="connsiteX18" fmla="*/ 1290637 w 1312704"/>
                <a:gd name="connsiteY18" fmla="*/ 1173956 h 1394572"/>
                <a:gd name="connsiteX19" fmla="*/ 1245394 w 1312704"/>
                <a:gd name="connsiteY19" fmla="*/ 1016794 h 1394572"/>
                <a:gd name="connsiteX20" fmla="*/ 1150144 w 1312704"/>
                <a:gd name="connsiteY20" fmla="*/ 816769 h 1394572"/>
                <a:gd name="connsiteX21" fmla="*/ 1007269 w 1312704"/>
                <a:gd name="connsiteY21" fmla="*/ 621506 h 1394572"/>
                <a:gd name="connsiteX22" fmla="*/ 883444 w 1312704"/>
                <a:gd name="connsiteY22" fmla="*/ 459581 h 1394572"/>
                <a:gd name="connsiteX23" fmla="*/ 766762 w 1312704"/>
                <a:gd name="connsiteY23" fmla="*/ 307181 h 1394572"/>
                <a:gd name="connsiteX24" fmla="*/ 628650 w 1312704"/>
                <a:gd name="connsiteY24" fmla="*/ 223838 h 1394572"/>
                <a:gd name="connsiteX25" fmla="*/ 492919 w 1312704"/>
                <a:gd name="connsiteY25" fmla="*/ 145256 h 1394572"/>
                <a:gd name="connsiteX26" fmla="*/ 392906 w 1312704"/>
                <a:gd name="connsiteY26" fmla="*/ 109538 h 1394572"/>
                <a:gd name="connsiteX27" fmla="*/ 254794 w 1312704"/>
                <a:gd name="connsiteY27" fmla="*/ 73819 h 1394572"/>
                <a:gd name="connsiteX28" fmla="*/ 119062 w 1312704"/>
                <a:gd name="connsiteY28" fmla="*/ 30956 h 1394572"/>
                <a:gd name="connsiteX29" fmla="*/ 4762 w 1312704"/>
                <a:gd name="connsiteY29" fmla="*/ 0 h 1394572"/>
                <a:gd name="connsiteX30" fmla="*/ 0 w 1312704"/>
                <a:gd name="connsiteY30" fmla="*/ 0 h 1394572"/>
                <a:gd name="connsiteX0" fmla="*/ 102393 w 1312704"/>
                <a:gd name="connsiteY0" fmla="*/ 692944 h 1394572"/>
                <a:gd name="connsiteX1" fmla="*/ 138112 w 1312704"/>
                <a:gd name="connsiteY1" fmla="*/ 657225 h 1394572"/>
                <a:gd name="connsiteX2" fmla="*/ 192881 w 1312704"/>
                <a:gd name="connsiteY2" fmla="*/ 619125 h 1394572"/>
                <a:gd name="connsiteX3" fmla="*/ 235744 w 1312704"/>
                <a:gd name="connsiteY3" fmla="*/ 595313 h 1394572"/>
                <a:gd name="connsiteX4" fmla="*/ 323850 w 1312704"/>
                <a:gd name="connsiteY4" fmla="*/ 600075 h 1394572"/>
                <a:gd name="connsiteX5" fmla="*/ 433387 w 1312704"/>
                <a:gd name="connsiteY5" fmla="*/ 628650 h 1394572"/>
                <a:gd name="connsiteX6" fmla="*/ 583406 w 1312704"/>
                <a:gd name="connsiteY6" fmla="*/ 740569 h 1394572"/>
                <a:gd name="connsiteX7" fmla="*/ 616744 w 1312704"/>
                <a:gd name="connsiteY7" fmla="*/ 795338 h 1394572"/>
                <a:gd name="connsiteX8" fmla="*/ 657225 w 1312704"/>
                <a:gd name="connsiteY8" fmla="*/ 871538 h 1394572"/>
                <a:gd name="connsiteX9" fmla="*/ 685800 w 1312704"/>
                <a:gd name="connsiteY9" fmla="*/ 988219 h 1394572"/>
                <a:gd name="connsiteX10" fmla="*/ 735806 w 1312704"/>
                <a:gd name="connsiteY10" fmla="*/ 1159669 h 1394572"/>
                <a:gd name="connsiteX11" fmla="*/ 783432 w 1312704"/>
                <a:gd name="connsiteY11" fmla="*/ 1256017 h 1394572"/>
                <a:gd name="connsiteX12" fmla="*/ 946400 w 1312704"/>
                <a:gd name="connsiteY12" fmla="*/ 1387730 h 1394572"/>
                <a:gd name="connsiteX13" fmla="*/ 1077639 w 1312704"/>
                <a:gd name="connsiteY13" fmla="*/ 1394572 h 1394572"/>
                <a:gd name="connsiteX14" fmla="*/ 1143690 w 1312704"/>
                <a:gd name="connsiteY14" fmla="*/ 1363196 h 1394572"/>
                <a:gd name="connsiteX15" fmla="*/ 1239974 w 1312704"/>
                <a:gd name="connsiteY15" fmla="*/ 1355341 h 1394572"/>
                <a:gd name="connsiteX16" fmla="*/ 1301530 w 1312704"/>
                <a:gd name="connsiteY16" fmla="*/ 1348737 h 1394572"/>
                <a:gd name="connsiteX17" fmla="*/ 1312694 w 1312704"/>
                <a:gd name="connsiteY17" fmla="*/ 1249229 h 1394572"/>
                <a:gd name="connsiteX18" fmla="*/ 1290637 w 1312704"/>
                <a:gd name="connsiteY18" fmla="*/ 1173956 h 1394572"/>
                <a:gd name="connsiteX19" fmla="*/ 1245394 w 1312704"/>
                <a:gd name="connsiteY19" fmla="*/ 1016794 h 1394572"/>
                <a:gd name="connsiteX20" fmla="*/ 1150144 w 1312704"/>
                <a:gd name="connsiteY20" fmla="*/ 816769 h 1394572"/>
                <a:gd name="connsiteX21" fmla="*/ 1007269 w 1312704"/>
                <a:gd name="connsiteY21" fmla="*/ 621506 h 1394572"/>
                <a:gd name="connsiteX22" fmla="*/ 883444 w 1312704"/>
                <a:gd name="connsiteY22" fmla="*/ 459581 h 1394572"/>
                <a:gd name="connsiteX23" fmla="*/ 766762 w 1312704"/>
                <a:gd name="connsiteY23" fmla="*/ 307181 h 1394572"/>
                <a:gd name="connsiteX24" fmla="*/ 628650 w 1312704"/>
                <a:gd name="connsiteY24" fmla="*/ 223838 h 1394572"/>
                <a:gd name="connsiteX25" fmla="*/ 492919 w 1312704"/>
                <a:gd name="connsiteY25" fmla="*/ 145256 h 1394572"/>
                <a:gd name="connsiteX26" fmla="*/ 392906 w 1312704"/>
                <a:gd name="connsiteY26" fmla="*/ 109538 h 1394572"/>
                <a:gd name="connsiteX27" fmla="*/ 254794 w 1312704"/>
                <a:gd name="connsiteY27" fmla="*/ 73819 h 1394572"/>
                <a:gd name="connsiteX28" fmla="*/ 119062 w 1312704"/>
                <a:gd name="connsiteY28" fmla="*/ 30956 h 1394572"/>
                <a:gd name="connsiteX29" fmla="*/ 4762 w 1312704"/>
                <a:gd name="connsiteY29" fmla="*/ 0 h 1394572"/>
                <a:gd name="connsiteX30" fmla="*/ 0 w 1312704"/>
                <a:gd name="connsiteY30" fmla="*/ 0 h 1394572"/>
                <a:gd name="connsiteX0" fmla="*/ 102393 w 1312704"/>
                <a:gd name="connsiteY0" fmla="*/ 692944 h 1400434"/>
                <a:gd name="connsiteX1" fmla="*/ 138112 w 1312704"/>
                <a:gd name="connsiteY1" fmla="*/ 657225 h 1400434"/>
                <a:gd name="connsiteX2" fmla="*/ 192881 w 1312704"/>
                <a:gd name="connsiteY2" fmla="*/ 619125 h 1400434"/>
                <a:gd name="connsiteX3" fmla="*/ 235744 w 1312704"/>
                <a:gd name="connsiteY3" fmla="*/ 595313 h 1400434"/>
                <a:gd name="connsiteX4" fmla="*/ 323850 w 1312704"/>
                <a:gd name="connsiteY4" fmla="*/ 600075 h 1400434"/>
                <a:gd name="connsiteX5" fmla="*/ 433387 w 1312704"/>
                <a:gd name="connsiteY5" fmla="*/ 628650 h 1400434"/>
                <a:gd name="connsiteX6" fmla="*/ 583406 w 1312704"/>
                <a:gd name="connsiteY6" fmla="*/ 740569 h 1400434"/>
                <a:gd name="connsiteX7" fmla="*/ 616744 w 1312704"/>
                <a:gd name="connsiteY7" fmla="*/ 795338 h 1400434"/>
                <a:gd name="connsiteX8" fmla="*/ 657225 w 1312704"/>
                <a:gd name="connsiteY8" fmla="*/ 871538 h 1400434"/>
                <a:gd name="connsiteX9" fmla="*/ 685800 w 1312704"/>
                <a:gd name="connsiteY9" fmla="*/ 988219 h 1400434"/>
                <a:gd name="connsiteX10" fmla="*/ 735806 w 1312704"/>
                <a:gd name="connsiteY10" fmla="*/ 1159669 h 1400434"/>
                <a:gd name="connsiteX11" fmla="*/ 783432 w 1312704"/>
                <a:gd name="connsiteY11" fmla="*/ 1256017 h 1400434"/>
                <a:gd name="connsiteX12" fmla="*/ 946400 w 1312704"/>
                <a:gd name="connsiteY12" fmla="*/ 1387730 h 1400434"/>
                <a:gd name="connsiteX13" fmla="*/ 1077639 w 1312704"/>
                <a:gd name="connsiteY13" fmla="*/ 1394572 h 1400434"/>
                <a:gd name="connsiteX14" fmla="*/ 1156103 w 1312704"/>
                <a:gd name="connsiteY14" fmla="*/ 1400434 h 1400434"/>
                <a:gd name="connsiteX15" fmla="*/ 1239974 w 1312704"/>
                <a:gd name="connsiteY15" fmla="*/ 1355341 h 1400434"/>
                <a:gd name="connsiteX16" fmla="*/ 1301530 w 1312704"/>
                <a:gd name="connsiteY16" fmla="*/ 1348737 h 1400434"/>
                <a:gd name="connsiteX17" fmla="*/ 1312694 w 1312704"/>
                <a:gd name="connsiteY17" fmla="*/ 1249229 h 1400434"/>
                <a:gd name="connsiteX18" fmla="*/ 1290637 w 1312704"/>
                <a:gd name="connsiteY18" fmla="*/ 1173956 h 1400434"/>
                <a:gd name="connsiteX19" fmla="*/ 1245394 w 1312704"/>
                <a:gd name="connsiteY19" fmla="*/ 1016794 h 1400434"/>
                <a:gd name="connsiteX20" fmla="*/ 1150144 w 1312704"/>
                <a:gd name="connsiteY20" fmla="*/ 816769 h 1400434"/>
                <a:gd name="connsiteX21" fmla="*/ 1007269 w 1312704"/>
                <a:gd name="connsiteY21" fmla="*/ 621506 h 1400434"/>
                <a:gd name="connsiteX22" fmla="*/ 883444 w 1312704"/>
                <a:gd name="connsiteY22" fmla="*/ 459581 h 1400434"/>
                <a:gd name="connsiteX23" fmla="*/ 766762 w 1312704"/>
                <a:gd name="connsiteY23" fmla="*/ 307181 h 1400434"/>
                <a:gd name="connsiteX24" fmla="*/ 628650 w 1312704"/>
                <a:gd name="connsiteY24" fmla="*/ 223838 h 1400434"/>
                <a:gd name="connsiteX25" fmla="*/ 492919 w 1312704"/>
                <a:gd name="connsiteY25" fmla="*/ 145256 h 1400434"/>
                <a:gd name="connsiteX26" fmla="*/ 392906 w 1312704"/>
                <a:gd name="connsiteY26" fmla="*/ 109538 h 1400434"/>
                <a:gd name="connsiteX27" fmla="*/ 254794 w 1312704"/>
                <a:gd name="connsiteY27" fmla="*/ 73819 h 1400434"/>
                <a:gd name="connsiteX28" fmla="*/ 119062 w 1312704"/>
                <a:gd name="connsiteY28" fmla="*/ 30956 h 1400434"/>
                <a:gd name="connsiteX29" fmla="*/ 4762 w 1312704"/>
                <a:gd name="connsiteY29" fmla="*/ 0 h 1400434"/>
                <a:gd name="connsiteX30" fmla="*/ 0 w 1312704"/>
                <a:gd name="connsiteY30" fmla="*/ 0 h 1400434"/>
                <a:gd name="connsiteX0" fmla="*/ 102393 w 1312704"/>
                <a:gd name="connsiteY0" fmla="*/ 692944 h 1400434"/>
                <a:gd name="connsiteX1" fmla="*/ 138112 w 1312704"/>
                <a:gd name="connsiteY1" fmla="*/ 657225 h 1400434"/>
                <a:gd name="connsiteX2" fmla="*/ 192881 w 1312704"/>
                <a:gd name="connsiteY2" fmla="*/ 619125 h 1400434"/>
                <a:gd name="connsiteX3" fmla="*/ 235744 w 1312704"/>
                <a:gd name="connsiteY3" fmla="*/ 595313 h 1400434"/>
                <a:gd name="connsiteX4" fmla="*/ 323850 w 1312704"/>
                <a:gd name="connsiteY4" fmla="*/ 600075 h 1400434"/>
                <a:gd name="connsiteX5" fmla="*/ 433387 w 1312704"/>
                <a:gd name="connsiteY5" fmla="*/ 628650 h 1400434"/>
                <a:gd name="connsiteX6" fmla="*/ 583406 w 1312704"/>
                <a:gd name="connsiteY6" fmla="*/ 740569 h 1400434"/>
                <a:gd name="connsiteX7" fmla="*/ 616744 w 1312704"/>
                <a:gd name="connsiteY7" fmla="*/ 795338 h 1400434"/>
                <a:gd name="connsiteX8" fmla="*/ 657225 w 1312704"/>
                <a:gd name="connsiteY8" fmla="*/ 871538 h 1400434"/>
                <a:gd name="connsiteX9" fmla="*/ 685800 w 1312704"/>
                <a:gd name="connsiteY9" fmla="*/ 988219 h 1400434"/>
                <a:gd name="connsiteX10" fmla="*/ 735806 w 1312704"/>
                <a:gd name="connsiteY10" fmla="*/ 1159669 h 1400434"/>
                <a:gd name="connsiteX11" fmla="*/ 783432 w 1312704"/>
                <a:gd name="connsiteY11" fmla="*/ 1256017 h 1400434"/>
                <a:gd name="connsiteX12" fmla="*/ 946400 w 1312704"/>
                <a:gd name="connsiteY12" fmla="*/ 1387730 h 1400434"/>
                <a:gd name="connsiteX13" fmla="*/ 1077639 w 1312704"/>
                <a:gd name="connsiteY13" fmla="*/ 1394572 h 1400434"/>
                <a:gd name="connsiteX14" fmla="*/ 1156103 w 1312704"/>
                <a:gd name="connsiteY14" fmla="*/ 1400434 h 1400434"/>
                <a:gd name="connsiteX15" fmla="*/ 1289624 w 1312704"/>
                <a:gd name="connsiteY15" fmla="*/ 1388442 h 1400434"/>
                <a:gd name="connsiteX16" fmla="*/ 1301530 w 1312704"/>
                <a:gd name="connsiteY16" fmla="*/ 1348737 h 1400434"/>
                <a:gd name="connsiteX17" fmla="*/ 1312694 w 1312704"/>
                <a:gd name="connsiteY17" fmla="*/ 1249229 h 1400434"/>
                <a:gd name="connsiteX18" fmla="*/ 1290637 w 1312704"/>
                <a:gd name="connsiteY18" fmla="*/ 1173956 h 1400434"/>
                <a:gd name="connsiteX19" fmla="*/ 1245394 w 1312704"/>
                <a:gd name="connsiteY19" fmla="*/ 1016794 h 1400434"/>
                <a:gd name="connsiteX20" fmla="*/ 1150144 w 1312704"/>
                <a:gd name="connsiteY20" fmla="*/ 816769 h 1400434"/>
                <a:gd name="connsiteX21" fmla="*/ 1007269 w 1312704"/>
                <a:gd name="connsiteY21" fmla="*/ 621506 h 1400434"/>
                <a:gd name="connsiteX22" fmla="*/ 883444 w 1312704"/>
                <a:gd name="connsiteY22" fmla="*/ 459581 h 1400434"/>
                <a:gd name="connsiteX23" fmla="*/ 766762 w 1312704"/>
                <a:gd name="connsiteY23" fmla="*/ 307181 h 1400434"/>
                <a:gd name="connsiteX24" fmla="*/ 628650 w 1312704"/>
                <a:gd name="connsiteY24" fmla="*/ 223838 h 1400434"/>
                <a:gd name="connsiteX25" fmla="*/ 492919 w 1312704"/>
                <a:gd name="connsiteY25" fmla="*/ 145256 h 1400434"/>
                <a:gd name="connsiteX26" fmla="*/ 392906 w 1312704"/>
                <a:gd name="connsiteY26" fmla="*/ 109538 h 1400434"/>
                <a:gd name="connsiteX27" fmla="*/ 254794 w 1312704"/>
                <a:gd name="connsiteY27" fmla="*/ 73819 h 1400434"/>
                <a:gd name="connsiteX28" fmla="*/ 119062 w 1312704"/>
                <a:gd name="connsiteY28" fmla="*/ 30956 h 1400434"/>
                <a:gd name="connsiteX29" fmla="*/ 4762 w 1312704"/>
                <a:gd name="connsiteY29" fmla="*/ 0 h 1400434"/>
                <a:gd name="connsiteX30" fmla="*/ 0 w 1312704"/>
                <a:gd name="connsiteY30" fmla="*/ 0 h 1400434"/>
                <a:gd name="connsiteX0" fmla="*/ 102393 w 1312704"/>
                <a:gd name="connsiteY0" fmla="*/ 692944 h 1400434"/>
                <a:gd name="connsiteX1" fmla="*/ 138112 w 1312704"/>
                <a:gd name="connsiteY1" fmla="*/ 657225 h 1400434"/>
                <a:gd name="connsiteX2" fmla="*/ 192881 w 1312704"/>
                <a:gd name="connsiteY2" fmla="*/ 619125 h 1400434"/>
                <a:gd name="connsiteX3" fmla="*/ 235744 w 1312704"/>
                <a:gd name="connsiteY3" fmla="*/ 595313 h 1400434"/>
                <a:gd name="connsiteX4" fmla="*/ 323850 w 1312704"/>
                <a:gd name="connsiteY4" fmla="*/ 600075 h 1400434"/>
                <a:gd name="connsiteX5" fmla="*/ 433387 w 1312704"/>
                <a:gd name="connsiteY5" fmla="*/ 628650 h 1400434"/>
                <a:gd name="connsiteX6" fmla="*/ 583406 w 1312704"/>
                <a:gd name="connsiteY6" fmla="*/ 740569 h 1400434"/>
                <a:gd name="connsiteX7" fmla="*/ 616744 w 1312704"/>
                <a:gd name="connsiteY7" fmla="*/ 795338 h 1400434"/>
                <a:gd name="connsiteX8" fmla="*/ 657225 w 1312704"/>
                <a:gd name="connsiteY8" fmla="*/ 871538 h 1400434"/>
                <a:gd name="connsiteX9" fmla="*/ 685800 w 1312704"/>
                <a:gd name="connsiteY9" fmla="*/ 988219 h 1400434"/>
                <a:gd name="connsiteX10" fmla="*/ 735806 w 1312704"/>
                <a:gd name="connsiteY10" fmla="*/ 1159669 h 1400434"/>
                <a:gd name="connsiteX11" fmla="*/ 783432 w 1312704"/>
                <a:gd name="connsiteY11" fmla="*/ 1256017 h 1400434"/>
                <a:gd name="connsiteX12" fmla="*/ 946400 w 1312704"/>
                <a:gd name="connsiteY12" fmla="*/ 1387730 h 1400434"/>
                <a:gd name="connsiteX13" fmla="*/ 1077639 w 1312704"/>
                <a:gd name="connsiteY13" fmla="*/ 1394572 h 1400434"/>
                <a:gd name="connsiteX14" fmla="*/ 1156103 w 1312704"/>
                <a:gd name="connsiteY14" fmla="*/ 1400434 h 1400434"/>
                <a:gd name="connsiteX15" fmla="*/ 1306175 w 1312704"/>
                <a:gd name="connsiteY15" fmla="*/ 1392579 h 1400434"/>
                <a:gd name="connsiteX16" fmla="*/ 1301530 w 1312704"/>
                <a:gd name="connsiteY16" fmla="*/ 1348737 h 1400434"/>
                <a:gd name="connsiteX17" fmla="*/ 1312694 w 1312704"/>
                <a:gd name="connsiteY17" fmla="*/ 1249229 h 1400434"/>
                <a:gd name="connsiteX18" fmla="*/ 1290637 w 1312704"/>
                <a:gd name="connsiteY18" fmla="*/ 1173956 h 1400434"/>
                <a:gd name="connsiteX19" fmla="*/ 1245394 w 1312704"/>
                <a:gd name="connsiteY19" fmla="*/ 1016794 h 1400434"/>
                <a:gd name="connsiteX20" fmla="*/ 1150144 w 1312704"/>
                <a:gd name="connsiteY20" fmla="*/ 816769 h 1400434"/>
                <a:gd name="connsiteX21" fmla="*/ 1007269 w 1312704"/>
                <a:gd name="connsiteY21" fmla="*/ 621506 h 1400434"/>
                <a:gd name="connsiteX22" fmla="*/ 883444 w 1312704"/>
                <a:gd name="connsiteY22" fmla="*/ 459581 h 1400434"/>
                <a:gd name="connsiteX23" fmla="*/ 766762 w 1312704"/>
                <a:gd name="connsiteY23" fmla="*/ 307181 h 1400434"/>
                <a:gd name="connsiteX24" fmla="*/ 628650 w 1312704"/>
                <a:gd name="connsiteY24" fmla="*/ 223838 h 1400434"/>
                <a:gd name="connsiteX25" fmla="*/ 492919 w 1312704"/>
                <a:gd name="connsiteY25" fmla="*/ 145256 h 1400434"/>
                <a:gd name="connsiteX26" fmla="*/ 392906 w 1312704"/>
                <a:gd name="connsiteY26" fmla="*/ 109538 h 1400434"/>
                <a:gd name="connsiteX27" fmla="*/ 254794 w 1312704"/>
                <a:gd name="connsiteY27" fmla="*/ 73819 h 1400434"/>
                <a:gd name="connsiteX28" fmla="*/ 119062 w 1312704"/>
                <a:gd name="connsiteY28" fmla="*/ 30956 h 1400434"/>
                <a:gd name="connsiteX29" fmla="*/ 4762 w 1312704"/>
                <a:gd name="connsiteY29" fmla="*/ 0 h 1400434"/>
                <a:gd name="connsiteX30" fmla="*/ 0 w 1312704"/>
                <a:gd name="connsiteY30" fmla="*/ 0 h 1400434"/>
                <a:gd name="connsiteX0" fmla="*/ 102393 w 1312704"/>
                <a:gd name="connsiteY0" fmla="*/ 692944 h 1400434"/>
                <a:gd name="connsiteX1" fmla="*/ 138112 w 1312704"/>
                <a:gd name="connsiteY1" fmla="*/ 657225 h 1400434"/>
                <a:gd name="connsiteX2" fmla="*/ 192881 w 1312704"/>
                <a:gd name="connsiteY2" fmla="*/ 619125 h 1400434"/>
                <a:gd name="connsiteX3" fmla="*/ 235744 w 1312704"/>
                <a:gd name="connsiteY3" fmla="*/ 595313 h 1400434"/>
                <a:gd name="connsiteX4" fmla="*/ 323850 w 1312704"/>
                <a:gd name="connsiteY4" fmla="*/ 600075 h 1400434"/>
                <a:gd name="connsiteX5" fmla="*/ 433387 w 1312704"/>
                <a:gd name="connsiteY5" fmla="*/ 628650 h 1400434"/>
                <a:gd name="connsiteX6" fmla="*/ 583406 w 1312704"/>
                <a:gd name="connsiteY6" fmla="*/ 740569 h 1400434"/>
                <a:gd name="connsiteX7" fmla="*/ 616744 w 1312704"/>
                <a:gd name="connsiteY7" fmla="*/ 795338 h 1400434"/>
                <a:gd name="connsiteX8" fmla="*/ 657225 w 1312704"/>
                <a:gd name="connsiteY8" fmla="*/ 871538 h 1400434"/>
                <a:gd name="connsiteX9" fmla="*/ 685800 w 1312704"/>
                <a:gd name="connsiteY9" fmla="*/ 988219 h 1400434"/>
                <a:gd name="connsiteX10" fmla="*/ 735806 w 1312704"/>
                <a:gd name="connsiteY10" fmla="*/ 1159669 h 1400434"/>
                <a:gd name="connsiteX11" fmla="*/ 783432 w 1312704"/>
                <a:gd name="connsiteY11" fmla="*/ 1256017 h 1400434"/>
                <a:gd name="connsiteX12" fmla="*/ 946400 w 1312704"/>
                <a:gd name="connsiteY12" fmla="*/ 1387730 h 1400434"/>
                <a:gd name="connsiteX13" fmla="*/ 1077639 w 1312704"/>
                <a:gd name="connsiteY13" fmla="*/ 1394572 h 1400434"/>
                <a:gd name="connsiteX14" fmla="*/ 1062329 w 1312704"/>
                <a:gd name="connsiteY14" fmla="*/ 1390996 h 1400434"/>
                <a:gd name="connsiteX15" fmla="*/ 1156103 w 1312704"/>
                <a:gd name="connsiteY15" fmla="*/ 1400434 h 1400434"/>
                <a:gd name="connsiteX16" fmla="*/ 1306175 w 1312704"/>
                <a:gd name="connsiteY16" fmla="*/ 1392579 h 1400434"/>
                <a:gd name="connsiteX17" fmla="*/ 1301530 w 1312704"/>
                <a:gd name="connsiteY17" fmla="*/ 1348737 h 1400434"/>
                <a:gd name="connsiteX18" fmla="*/ 1312694 w 1312704"/>
                <a:gd name="connsiteY18" fmla="*/ 1249229 h 1400434"/>
                <a:gd name="connsiteX19" fmla="*/ 1290637 w 1312704"/>
                <a:gd name="connsiteY19" fmla="*/ 1173956 h 1400434"/>
                <a:gd name="connsiteX20" fmla="*/ 1245394 w 1312704"/>
                <a:gd name="connsiteY20" fmla="*/ 1016794 h 1400434"/>
                <a:gd name="connsiteX21" fmla="*/ 1150144 w 1312704"/>
                <a:gd name="connsiteY21" fmla="*/ 816769 h 1400434"/>
                <a:gd name="connsiteX22" fmla="*/ 1007269 w 1312704"/>
                <a:gd name="connsiteY22" fmla="*/ 621506 h 1400434"/>
                <a:gd name="connsiteX23" fmla="*/ 883444 w 1312704"/>
                <a:gd name="connsiteY23" fmla="*/ 459581 h 1400434"/>
                <a:gd name="connsiteX24" fmla="*/ 766762 w 1312704"/>
                <a:gd name="connsiteY24" fmla="*/ 307181 h 1400434"/>
                <a:gd name="connsiteX25" fmla="*/ 628650 w 1312704"/>
                <a:gd name="connsiteY25" fmla="*/ 223838 h 1400434"/>
                <a:gd name="connsiteX26" fmla="*/ 492919 w 1312704"/>
                <a:gd name="connsiteY26" fmla="*/ 145256 h 1400434"/>
                <a:gd name="connsiteX27" fmla="*/ 392906 w 1312704"/>
                <a:gd name="connsiteY27" fmla="*/ 109538 h 1400434"/>
                <a:gd name="connsiteX28" fmla="*/ 254794 w 1312704"/>
                <a:gd name="connsiteY28" fmla="*/ 73819 h 1400434"/>
                <a:gd name="connsiteX29" fmla="*/ 119062 w 1312704"/>
                <a:gd name="connsiteY29" fmla="*/ 30956 h 1400434"/>
                <a:gd name="connsiteX30" fmla="*/ 4762 w 1312704"/>
                <a:gd name="connsiteY30" fmla="*/ 0 h 1400434"/>
                <a:gd name="connsiteX31" fmla="*/ 0 w 1312704"/>
                <a:gd name="connsiteY31" fmla="*/ 0 h 1400434"/>
                <a:gd name="connsiteX0" fmla="*/ 102393 w 1312704"/>
                <a:gd name="connsiteY0" fmla="*/ 692944 h 1400434"/>
                <a:gd name="connsiteX1" fmla="*/ 138112 w 1312704"/>
                <a:gd name="connsiteY1" fmla="*/ 657225 h 1400434"/>
                <a:gd name="connsiteX2" fmla="*/ 192881 w 1312704"/>
                <a:gd name="connsiteY2" fmla="*/ 619125 h 1400434"/>
                <a:gd name="connsiteX3" fmla="*/ 235744 w 1312704"/>
                <a:gd name="connsiteY3" fmla="*/ 595313 h 1400434"/>
                <a:gd name="connsiteX4" fmla="*/ 323850 w 1312704"/>
                <a:gd name="connsiteY4" fmla="*/ 600075 h 1400434"/>
                <a:gd name="connsiteX5" fmla="*/ 433387 w 1312704"/>
                <a:gd name="connsiteY5" fmla="*/ 628650 h 1400434"/>
                <a:gd name="connsiteX6" fmla="*/ 583406 w 1312704"/>
                <a:gd name="connsiteY6" fmla="*/ 740569 h 1400434"/>
                <a:gd name="connsiteX7" fmla="*/ 616744 w 1312704"/>
                <a:gd name="connsiteY7" fmla="*/ 795338 h 1400434"/>
                <a:gd name="connsiteX8" fmla="*/ 657225 w 1312704"/>
                <a:gd name="connsiteY8" fmla="*/ 871538 h 1400434"/>
                <a:gd name="connsiteX9" fmla="*/ 685800 w 1312704"/>
                <a:gd name="connsiteY9" fmla="*/ 988219 h 1400434"/>
                <a:gd name="connsiteX10" fmla="*/ 735806 w 1312704"/>
                <a:gd name="connsiteY10" fmla="*/ 1159669 h 1400434"/>
                <a:gd name="connsiteX11" fmla="*/ 783432 w 1312704"/>
                <a:gd name="connsiteY11" fmla="*/ 1256017 h 1400434"/>
                <a:gd name="connsiteX12" fmla="*/ 847176 w 1312704"/>
                <a:gd name="connsiteY12" fmla="*/ 1333070 h 1400434"/>
                <a:gd name="connsiteX13" fmla="*/ 946400 w 1312704"/>
                <a:gd name="connsiteY13" fmla="*/ 1387730 h 1400434"/>
                <a:gd name="connsiteX14" fmla="*/ 1077639 w 1312704"/>
                <a:gd name="connsiteY14" fmla="*/ 1394572 h 1400434"/>
                <a:gd name="connsiteX15" fmla="*/ 1062329 w 1312704"/>
                <a:gd name="connsiteY15" fmla="*/ 1390996 h 1400434"/>
                <a:gd name="connsiteX16" fmla="*/ 1156103 w 1312704"/>
                <a:gd name="connsiteY16" fmla="*/ 1400434 h 1400434"/>
                <a:gd name="connsiteX17" fmla="*/ 1306175 w 1312704"/>
                <a:gd name="connsiteY17" fmla="*/ 1392579 h 1400434"/>
                <a:gd name="connsiteX18" fmla="*/ 1301530 w 1312704"/>
                <a:gd name="connsiteY18" fmla="*/ 1348737 h 1400434"/>
                <a:gd name="connsiteX19" fmla="*/ 1312694 w 1312704"/>
                <a:gd name="connsiteY19" fmla="*/ 1249229 h 1400434"/>
                <a:gd name="connsiteX20" fmla="*/ 1290637 w 1312704"/>
                <a:gd name="connsiteY20" fmla="*/ 1173956 h 1400434"/>
                <a:gd name="connsiteX21" fmla="*/ 1245394 w 1312704"/>
                <a:gd name="connsiteY21" fmla="*/ 1016794 h 1400434"/>
                <a:gd name="connsiteX22" fmla="*/ 1150144 w 1312704"/>
                <a:gd name="connsiteY22" fmla="*/ 816769 h 1400434"/>
                <a:gd name="connsiteX23" fmla="*/ 1007269 w 1312704"/>
                <a:gd name="connsiteY23" fmla="*/ 621506 h 1400434"/>
                <a:gd name="connsiteX24" fmla="*/ 883444 w 1312704"/>
                <a:gd name="connsiteY24" fmla="*/ 459581 h 1400434"/>
                <a:gd name="connsiteX25" fmla="*/ 766762 w 1312704"/>
                <a:gd name="connsiteY25" fmla="*/ 307181 h 1400434"/>
                <a:gd name="connsiteX26" fmla="*/ 628650 w 1312704"/>
                <a:gd name="connsiteY26" fmla="*/ 223838 h 1400434"/>
                <a:gd name="connsiteX27" fmla="*/ 492919 w 1312704"/>
                <a:gd name="connsiteY27" fmla="*/ 145256 h 1400434"/>
                <a:gd name="connsiteX28" fmla="*/ 392906 w 1312704"/>
                <a:gd name="connsiteY28" fmla="*/ 109538 h 1400434"/>
                <a:gd name="connsiteX29" fmla="*/ 254794 w 1312704"/>
                <a:gd name="connsiteY29" fmla="*/ 73819 h 1400434"/>
                <a:gd name="connsiteX30" fmla="*/ 119062 w 1312704"/>
                <a:gd name="connsiteY30" fmla="*/ 30956 h 1400434"/>
                <a:gd name="connsiteX31" fmla="*/ 4762 w 1312704"/>
                <a:gd name="connsiteY31" fmla="*/ 0 h 1400434"/>
                <a:gd name="connsiteX32" fmla="*/ 0 w 1312704"/>
                <a:gd name="connsiteY32" fmla="*/ 0 h 1400434"/>
                <a:gd name="connsiteX0" fmla="*/ 102393 w 1312704"/>
                <a:gd name="connsiteY0" fmla="*/ 692944 h 1400453"/>
                <a:gd name="connsiteX1" fmla="*/ 138112 w 1312704"/>
                <a:gd name="connsiteY1" fmla="*/ 657225 h 1400453"/>
                <a:gd name="connsiteX2" fmla="*/ 192881 w 1312704"/>
                <a:gd name="connsiteY2" fmla="*/ 619125 h 1400453"/>
                <a:gd name="connsiteX3" fmla="*/ 235744 w 1312704"/>
                <a:gd name="connsiteY3" fmla="*/ 595313 h 1400453"/>
                <a:gd name="connsiteX4" fmla="*/ 323850 w 1312704"/>
                <a:gd name="connsiteY4" fmla="*/ 600075 h 1400453"/>
                <a:gd name="connsiteX5" fmla="*/ 433387 w 1312704"/>
                <a:gd name="connsiteY5" fmla="*/ 628650 h 1400453"/>
                <a:gd name="connsiteX6" fmla="*/ 583406 w 1312704"/>
                <a:gd name="connsiteY6" fmla="*/ 740569 h 1400453"/>
                <a:gd name="connsiteX7" fmla="*/ 616744 w 1312704"/>
                <a:gd name="connsiteY7" fmla="*/ 795338 h 1400453"/>
                <a:gd name="connsiteX8" fmla="*/ 657225 w 1312704"/>
                <a:gd name="connsiteY8" fmla="*/ 871538 h 1400453"/>
                <a:gd name="connsiteX9" fmla="*/ 685800 w 1312704"/>
                <a:gd name="connsiteY9" fmla="*/ 988219 h 1400453"/>
                <a:gd name="connsiteX10" fmla="*/ 735806 w 1312704"/>
                <a:gd name="connsiteY10" fmla="*/ 1159669 h 1400453"/>
                <a:gd name="connsiteX11" fmla="*/ 783432 w 1312704"/>
                <a:gd name="connsiteY11" fmla="*/ 1256017 h 1400453"/>
                <a:gd name="connsiteX12" fmla="*/ 847176 w 1312704"/>
                <a:gd name="connsiteY12" fmla="*/ 1333070 h 1400453"/>
                <a:gd name="connsiteX13" fmla="*/ 946400 w 1312704"/>
                <a:gd name="connsiteY13" fmla="*/ 1387730 h 1400453"/>
                <a:gd name="connsiteX14" fmla="*/ 1077639 w 1312704"/>
                <a:gd name="connsiteY14" fmla="*/ 1394572 h 1400453"/>
                <a:gd name="connsiteX15" fmla="*/ 1156103 w 1312704"/>
                <a:gd name="connsiteY15" fmla="*/ 1400434 h 1400453"/>
                <a:gd name="connsiteX16" fmla="*/ 1306175 w 1312704"/>
                <a:gd name="connsiteY16" fmla="*/ 1392579 h 1400453"/>
                <a:gd name="connsiteX17" fmla="*/ 1301530 w 1312704"/>
                <a:gd name="connsiteY17" fmla="*/ 1348737 h 1400453"/>
                <a:gd name="connsiteX18" fmla="*/ 1312694 w 1312704"/>
                <a:gd name="connsiteY18" fmla="*/ 1249229 h 1400453"/>
                <a:gd name="connsiteX19" fmla="*/ 1290637 w 1312704"/>
                <a:gd name="connsiteY19" fmla="*/ 1173956 h 1400453"/>
                <a:gd name="connsiteX20" fmla="*/ 1245394 w 1312704"/>
                <a:gd name="connsiteY20" fmla="*/ 1016794 h 1400453"/>
                <a:gd name="connsiteX21" fmla="*/ 1150144 w 1312704"/>
                <a:gd name="connsiteY21" fmla="*/ 816769 h 1400453"/>
                <a:gd name="connsiteX22" fmla="*/ 1007269 w 1312704"/>
                <a:gd name="connsiteY22" fmla="*/ 621506 h 1400453"/>
                <a:gd name="connsiteX23" fmla="*/ 883444 w 1312704"/>
                <a:gd name="connsiteY23" fmla="*/ 459581 h 1400453"/>
                <a:gd name="connsiteX24" fmla="*/ 766762 w 1312704"/>
                <a:gd name="connsiteY24" fmla="*/ 307181 h 1400453"/>
                <a:gd name="connsiteX25" fmla="*/ 628650 w 1312704"/>
                <a:gd name="connsiteY25" fmla="*/ 223838 h 1400453"/>
                <a:gd name="connsiteX26" fmla="*/ 492919 w 1312704"/>
                <a:gd name="connsiteY26" fmla="*/ 145256 h 1400453"/>
                <a:gd name="connsiteX27" fmla="*/ 392906 w 1312704"/>
                <a:gd name="connsiteY27" fmla="*/ 109538 h 1400453"/>
                <a:gd name="connsiteX28" fmla="*/ 254794 w 1312704"/>
                <a:gd name="connsiteY28" fmla="*/ 73819 h 1400453"/>
                <a:gd name="connsiteX29" fmla="*/ 119062 w 1312704"/>
                <a:gd name="connsiteY29" fmla="*/ 30956 h 1400453"/>
                <a:gd name="connsiteX30" fmla="*/ 4762 w 1312704"/>
                <a:gd name="connsiteY30" fmla="*/ 0 h 1400453"/>
                <a:gd name="connsiteX31" fmla="*/ 0 w 1312704"/>
                <a:gd name="connsiteY31" fmla="*/ 0 h 1400453"/>
                <a:gd name="connsiteX0" fmla="*/ 102393 w 1312704"/>
                <a:gd name="connsiteY0" fmla="*/ 692944 h 1400607"/>
                <a:gd name="connsiteX1" fmla="*/ 138112 w 1312704"/>
                <a:gd name="connsiteY1" fmla="*/ 657225 h 1400607"/>
                <a:gd name="connsiteX2" fmla="*/ 192881 w 1312704"/>
                <a:gd name="connsiteY2" fmla="*/ 619125 h 1400607"/>
                <a:gd name="connsiteX3" fmla="*/ 235744 w 1312704"/>
                <a:gd name="connsiteY3" fmla="*/ 595313 h 1400607"/>
                <a:gd name="connsiteX4" fmla="*/ 323850 w 1312704"/>
                <a:gd name="connsiteY4" fmla="*/ 600075 h 1400607"/>
                <a:gd name="connsiteX5" fmla="*/ 433387 w 1312704"/>
                <a:gd name="connsiteY5" fmla="*/ 628650 h 1400607"/>
                <a:gd name="connsiteX6" fmla="*/ 583406 w 1312704"/>
                <a:gd name="connsiteY6" fmla="*/ 740569 h 1400607"/>
                <a:gd name="connsiteX7" fmla="*/ 616744 w 1312704"/>
                <a:gd name="connsiteY7" fmla="*/ 795338 h 1400607"/>
                <a:gd name="connsiteX8" fmla="*/ 657225 w 1312704"/>
                <a:gd name="connsiteY8" fmla="*/ 871538 h 1400607"/>
                <a:gd name="connsiteX9" fmla="*/ 685800 w 1312704"/>
                <a:gd name="connsiteY9" fmla="*/ 988219 h 1400607"/>
                <a:gd name="connsiteX10" fmla="*/ 735806 w 1312704"/>
                <a:gd name="connsiteY10" fmla="*/ 1159669 h 1400607"/>
                <a:gd name="connsiteX11" fmla="*/ 783432 w 1312704"/>
                <a:gd name="connsiteY11" fmla="*/ 1256017 h 1400607"/>
                <a:gd name="connsiteX12" fmla="*/ 847176 w 1312704"/>
                <a:gd name="connsiteY12" fmla="*/ 1333070 h 1400607"/>
                <a:gd name="connsiteX13" fmla="*/ 946400 w 1312704"/>
                <a:gd name="connsiteY13" fmla="*/ 1387730 h 1400607"/>
                <a:gd name="connsiteX14" fmla="*/ 1065227 w 1312704"/>
                <a:gd name="connsiteY14" fmla="*/ 1398709 h 1400607"/>
                <a:gd name="connsiteX15" fmla="*/ 1156103 w 1312704"/>
                <a:gd name="connsiteY15" fmla="*/ 1400434 h 1400607"/>
                <a:gd name="connsiteX16" fmla="*/ 1306175 w 1312704"/>
                <a:gd name="connsiteY16" fmla="*/ 1392579 h 1400607"/>
                <a:gd name="connsiteX17" fmla="*/ 1301530 w 1312704"/>
                <a:gd name="connsiteY17" fmla="*/ 1348737 h 1400607"/>
                <a:gd name="connsiteX18" fmla="*/ 1312694 w 1312704"/>
                <a:gd name="connsiteY18" fmla="*/ 1249229 h 1400607"/>
                <a:gd name="connsiteX19" fmla="*/ 1290637 w 1312704"/>
                <a:gd name="connsiteY19" fmla="*/ 1173956 h 1400607"/>
                <a:gd name="connsiteX20" fmla="*/ 1245394 w 1312704"/>
                <a:gd name="connsiteY20" fmla="*/ 1016794 h 1400607"/>
                <a:gd name="connsiteX21" fmla="*/ 1150144 w 1312704"/>
                <a:gd name="connsiteY21" fmla="*/ 816769 h 1400607"/>
                <a:gd name="connsiteX22" fmla="*/ 1007269 w 1312704"/>
                <a:gd name="connsiteY22" fmla="*/ 621506 h 1400607"/>
                <a:gd name="connsiteX23" fmla="*/ 883444 w 1312704"/>
                <a:gd name="connsiteY23" fmla="*/ 459581 h 1400607"/>
                <a:gd name="connsiteX24" fmla="*/ 766762 w 1312704"/>
                <a:gd name="connsiteY24" fmla="*/ 307181 h 1400607"/>
                <a:gd name="connsiteX25" fmla="*/ 628650 w 1312704"/>
                <a:gd name="connsiteY25" fmla="*/ 223838 h 1400607"/>
                <a:gd name="connsiteX26" fmla="*/ 492919 w 1312704"/>
                <a:gd name="connsiteY26" fmla="*/ 145256 h 1400607"/>
                <a:gd name="connsiteX27" fmla="*/ 392906 w 1312704"/>
                <a:gd name="connsiteY27" fmla="*/ 109538 h 1400607"/>
                <a:gd name="connsiteX28" fmla="*/ 254794 w 1312704"/>
                <a:gd name="connsiteY28" fmla="*/ 73819 h 1400607"/>
                <a:gd name="connsiteX29" fmla="*/ 119062 w 1312704"/>
                <a:gd name="connsiteY29" fmla="*/ 30956 h 1400607"/>
                <a:gd name="connsiteX30" fmla="*/ 4762 w 1312704"/>
                <a:gd name="connsiteY30" fmla="*/ 0 h 1400607"/>
                <a:gd name="connsiteX31" fmla="*/ 0 w 1312704"/>
                <a:gd name="connsiteY31" fmla="*/ 0 h 1400607"/>
                <a:gd name="connsiteX0" fmla="*/ 102393 w 1326356"/>
                <a:gd name="connsiteY0" fmla="*/ 692944 h 1400607"/>
                <a:gd name="connsiteX1" fmla="*/ 138112 w 1326356"/>
                <a:gd name="connsiteY1" fmla="*/ 657225 h 1400607"/>
                <a:gd name="connsiteX2" fmla="*/ 192881 w 1326356"/>
                <a:gd name="connsiteY2" fmla="*/ 619125 h 1400607"/>
                <a:gd name="connsiteX3" fmla="*/ 235744 w 1326356"/>
                <a:gd name="connsiteY3" fmla="*/ 595313 h 1400607"/>
                <a:gd name="connsiteX4" fmla="*/ 323850 w 1326356"/>
                <a:gd name="connsiteY4" fmla="*/ 600075 h 1400607"/>
                <a:gd name="connsiteX5" fmla="*/ 433387 w 1326356"/>
                <a:gd name="connsiteY5" fmla="*/ 628650 h 1400607"/>
                <a:gd name="connsiteX6" fmla="*/ 583406 w 1326356"/>
                <a:gd name="connsiteY6" fmla="*/ 740569 h 1400607"/>
                <a:gd name="connsiteX7" fmla="*/ 616744 w 1326356"/>
                <a:gd name="connsiteY7" fmla="*/ 795338 h 1400607"/>
                <a:gd name="connsiteX8" fmla="*/ 657225 w 1326356"/>
                <a:gd name="connsiteY8" fmla="*/ 871538 h 1400607"/>
                <a:gd name="connsiteX9" fmla="*/ 685800 w 1326356"/>
                <a:gd name="connsiteY9" fmla="*/ 988219 h 1400607"/>
                <a:gd name="connsiteX10" fmla="*/ 735806 w 1326356"/>
                <a:gd name="connsiteY10" fmla="*/ 1159669 h 1400607"/>
                <a:gd name="connsiteX11" fmla="*/ 783432 w 1326356"/>
                <a:gd name="connsiteY11" fmla="*/ 1256017 h 1400607"/>
                <a:gd name="connsiteX12" fmla="*/ 847176 w 1326356"/>
                <a:gd name="connsiteY12" fmla="*/ 1333070 h 1400607"/>
                <a:gd name="connsiteX13" fmla="*/ 946400 w 1326356"/>
                <a:gd name="connsiteY13" fmla="*/ 1387730 h 1400607"/>
                <a:gd name="connsiteX14" fmla="*/ 1065227 w 1326356"/>
                <a:gd name="connsiteY14" fmla="*/ 1398709 h 1400607"/>
                <a:gd name="connsiteX15" fmla="*/ 1156103 w 1326356"/>
                <a:gd name="connsiteY15" fmla="*/ 1400434 h 1400607"/>
                <a:gd name="connsiteX16" fmla="*/ 1306175 w 1326356"/>
                <a:gd name="connsiteY16" fmla="*/ 1392579 h 1400607"/>
                <a:gd name="connsiteX17" fmla="*/ 1326356 w 1326356"/>
                <a:gd name="connsiteY17" fmla="*/ 1340462 h 1400607"/>
                <a:gd name="connsiteX18" fmla="*/ 1312694 w 1326356"/>
                <a:gd name="connsiteY18" fmla="*/ 1249229 h 1400607"/>
                <a:gd name="connsiteX19" fmla="*/ 1290637 w 1326356"/>
                <a:gd name="connsiteY19" fmla="*/ 1173956 h 1400607"/>
                <a:gd name="connsiteX20" fmla="*/ 1245394 w 1326356"/>
                <a:gd name="connsiteY20" fmla="*/ 1016794 h 1400607"/>
                <a:gd name="connsiteX21" fmla="*/ 1150144 w 1326356"/>
                <a:gd name="connsiteY21" fmla="*/ 816769 h 1400607"/>
                <a:gd name="connsiteX22" fmla="*/ 1007269 w 1326356"/>
                <a:gd name="connsiteY22" fmla="*/ 621506 h 1400607"/>
                <a:gd name="connsiteX23" fmla="*/ 883444 w 1326356"/>
                <a:gd name="connsiteY23" fmla="*/ 459581 h 1400607"/>
                <a:gd name="connsiteX24" fmla="*/ 766762 w 1326356"/>
                <a:gd name="connsiteY24" fmla="*/ 307181 h 1400607"/>
                <a:gd name="connsiteX25" fmla="*/ 628650 w 1326356"/>
                <a:gd name="connsiteY25" fmla="*/ 223838 h 1400607"/>
                <a:gd name="connsiteX26" fmla="*/ 492919 w 1326356"/>
                <a:gd name="connsiteY26" fmla="*/ 145256 h 1400607"/>
                <a:gd name="connsiteX27" fmla="*/ 392906 w 1326356"/>
                <a:gd name="connsiteY27" fmla="*/ 109538 h 1400607"/>
                <a:gd name="connsiteX28" fmla="*/ 254794 w 1326356"/>
                <a:gd name="connsiteY28" fmla="*/ 73819 h 1400607"/>
                <a:gd name="connsiteX29" fmla="*/ 119062 w 1326356"/>
                <a:gd name="connsiteY29" fmla="*/ 30956 h 1400607"/>
                <a:gd name="connsiteX30" fmla="*/ 4762 w 1326356"/>
                <a:gd name="connsiteY30" fmla="*/ 0 h 1400607"/>
                <a:gd name="connsiteX31" fmla="*/ 0 w 1326356"/>
                <a:gd name="connsiteY31" fmla="*/ 0 h 1400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26356" h="1400607">
                  <a:moveTo>
                    <a:pt x="102393" y="692944"/>
                  </a:moveTo>
                  <a:cubicBezTo>
                    <a:pt x="108346" y="688182"/>
                    <a:pt x="123031" y="669528"/>
                    <a:pt x="138112" y="657225"/>
                  </a:cubicBezTo>
                  <a:cubicBezTo>
                    <a:pt x="153193" y="644922"/>
                    <a:pt x="176609" y="630634"/>
                    <a:pt x="192881" y="619125"/>
                  </a:cubicBezTo>
                  <a:cubicBezTo>
                    <a:pt x="212328" y="606822"/>
                    <a:pt x="213916" y="598488"/>
                    <a:pt x="235744" y="595313"/>
                  </a:cubicBezTo>
                  <a:cubicBezTo>
                    <a:pt x="257572" y="592138"/>
                    <a:pt x="288131" y="598488"/>
                    <a:pt x="323850" y="600075"/>
                  </a:cubicBezTo>
                  <a:cubicBezTo>
                    <a:pt x="342106" y="611981"/>
                    <a:pt x="415131" y="616744"/>
                    <a:pt x="433387" y="628650"/>
                  </a:cubicBezTo>
                  <a:cubicBezTo>
                    <a:pt x="469106" y="661194"/>
                    <a:pt x="547687" y="708025"/>
                    <a:pt x="583406" y="740569"/>
                  </a:cubicBezTo>
                  <a:lnTo>
                    <a:pt x="616744" y="795338"/>
                  </a:lnTo>
                  <a:lnTo>
                    <a:pt x="657225" y="871538"/>
                  </a:lnTo>
                  <a:lnTo>
                    <a:pt x="685800" y="988219"/>
                  </a:lnTo>
                  <a:lnTo>
                    <a:pt x="735806" y="1159669"/>
                  </a:lnTo>
                  <a:lnTo>
                    <a:pt x="783432" y="1256017"/>
                  </a:lnTo>
                  <a:cubicBezTo>
                    <a:pt x="804680" y="1274805"/>
                    <a:pt x="825928" y="1314282"/>
                    <a:pt x="847176" y="1333070"/>
                  </a:cubicBezTo>
                  <a:lnTo>
                    <a:pt x="946400" y="1387730"/>
                  </a:lnTo>
                  <a:lnTo>
                    <a:pt x="1065227" y="1398709"/>
                  </a:lnTo>
                  <a:cubicBezTo>
                    <a:pt x="1100178" y="1400826"/>
                    <a:pt x="1118014" y="1400766"/>
                    <a:pt x="1156103" y="1400434"/>
                  </a:cubicBezTo>
                  <a:lnTo>
                    <a:pt x="1306175" y="1392579"/>
                  </a:lnTo>
                  <a:lnTo>
                    <a:pt x="1326356" y="1340462"/>
                  </a:lnTo>
                  <a:cubicBezTo>
                    <a:pt x="1325940" y="1290743"/>
                    <a:pt x="1313110" y="1298948"/>
                    <a:pt x="1312694" y="1249229"/>
                  </a:cubicBezTo>
                  <a:lnTo>
                    <a:pt x="1290637" y="1173956"/>
                  </a:lnTo>
                  <a:lnTo>
                    <a:pt x="1245394" y="1016794"/>
                  </a:lnTo>
                  <a:lnTo>
                    <a:pt x="1150144" y="816769"/>
                  </a:lnTo>
                  <a:lnTo>
                    <a:pt x="1007269" y="621506"/>
                  </a:lnTo>
                  <a:lnTo>
                    <a:pt x="883444" y="459581"/>
                  </a:lnTo>
                  <a:lnTo>
                    <a:pt x="766762" y="307181"/>
                  </a:lnTo>
                  <a:lnTo>
                    <a:pt x="628650" y="223838"/>
                  </a:lnTo>
                  <a:lnTo>
                    <a:pt x="492919" y="145256"/>
                  </a:lnTo>
                  <a:lnTo>
                    <a:pt x="392906" y="109538"/>
                  </a:lnTo>
                  <a:lnTo>
                    <a:pt x="254794" y="73819"/>
                  </a:lnTo>
                  <a:lnTo>
                    <a:pt x="119062" y="30956"/>
                  </a:lnTo>
                  <a:lnTo>
                    <a:pt x="4762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1024">
              <a:extLst>
                <a:ext uri="{FF2B5EF4-FFF2-40B4-BE49-F238E27FC236}">
                  <a16:creationId xmlns:a16="http://schemas.microsoft.com/office/drawing/2014/main" id="{B5D5F6AE-2A90-442A-980D-94138385751C}"/>
                </a:ext>
              </a:extLst>
            </p:cNvPr>
            <p:cNvSpPr/>
            <p:nvPr/>
          </p:nvSpPr>
          <p:spPr>
            <a:xfrm>
              <a:off x="4431507" y="1885949"/>
              <a:ext cx="812006" cy="1698659"/>
            </a:xfrm>
            <a:custGeom>
              <a:avLst/>
              <a:gdLst>
                <a:gd name="connsiteX0" fmla="*/ 690563 w 795338"/>
                <a:gd name="connsiteY0" fmla="*/ 459581 h 1685925"/>
                <a:gd name="connsiteX1" fmla="*/ 690563 w 795338"/>
                <a:gd name="connsiteY1" fmla="*/ 459581 h 1685925"/>
                <a:gd name="connsiteX2" fmla="*/ 626269 w 795338"/>
                <a:gd name="connsiteY2" fmla="*/ 314325 h 1685925"/>
                <a:gd name="connsiteX3" fmla="*/ 545306 w 795338"/>
                <a:gd name="connsiteY3" fmla="*/ 188119 h 1685925"/>
                <a:gd name="connsiteX4" fmla="*/ 485775 w 795338"/>
                <a:gd name="connsiteY4" fmla="*/ 71438 h 1685925"/>
                <a:gd name="connsiteX5" fmla="*/ 423863 w 795338"/>
                <a:gd name="connsiteY5" fmla="*/ 16669 h 1685925"/>
                <a:gd name="connsiteX6" fmla="*/ 390525 w 795338"/>
                <a:gd name="connsiteY6" fmla="*/ 0 h 1685925"/>
                <a:gd name="connsiteX7" fmla="*/ 338138 w 795338"/>
                <a:gd name="connsiteY7" fmla="*/ 19050 h 1685925"/>
                <a:gd name="connsiteX8" fmla="*/ 288131 w 795338"/>
                <a:gd name="connsiteY8" fmla="*/ 59531 h 1685925"/>
                <a:gd name="connsiteX9" fmla="*/ 300038 w 795338"/>
                <a:gd name="connsiteY9" fmla="*/ 159544 h 1685925"/>
                <a:gd name="connsiteX10" fmla="*/ 333375 w 795338"/>
                <a:gd name="connsiteY10" fmla="*/ 278606 h 1685925"/>
                <a:gd name="connsiteX11" fmla="*/ 352425 w 795338"/>
                <a:gd name="connsiteY11" fmla="*/ 397669 h 1685925"/>
                <a:gd name="connsiteX12" fmla="*/ 359569 w 795338"/>
                <a:gd name="connsiteY12" fmla="*/ 492919 h 1685925"/>
                <a:gd name="connsiteX13" fmla="*/ 361950 w 795338"/>
                <a:gd name="connsiteY13" fmla="*/ 581025 h 1685925"/>
                <a:gd name="connsiteX14" fmla="*/ 340519 w 795338"/>
                <a:gd name="connsiteY14" fmla="*/ 600075 h 1685925"/>
                <a:gd name="connsiteX15" fmla="*/ 283369 w 795338"/>
                <a:gd name="connsiteY15" fmla="*/ 588169 h 1685925"/>
                <a:gd name="connsiteX16" fmla="*/ 159544 w 795338"/>
                <a:gd name="connsiteY16" fmla="*/ 550069 h 1685925"/>
                <a:gd name="connsiteX17" fmla="*/ 78581 w 795338"/>
                <a:gd name="connsiteY17" fmla="*/ 511969 h 1685925"/>
                <a:gd name="connsiteX18" fmla="*/ 42863 w 795338"/>
                <a:gd name="connsiteY18" fmla="*/ 519113 h 1685925"/>
                <a:gd name="connsiteX19" fmla="*/ 9525 w 795338"/>
                <a:gd name="connsiteY19" fmla="*/ 554831 h 1685925"/>
                <a:gd name="connsiteX20" fmla="*/ 0 w 795338"/>
                <a:gd name="connsiteY20" fmla="*/ 597694 h 1685925"/>
                <a:gd name="connsiteX21" fmla="*/ 21431 w 795338"/>
                <a:gd name="connsiteY21" fmla="*/ 669131 h 1685925"/>
                <a:gd name="connsiteX22" fmla="*/ 76200 w 795338"/>
                <a:gd name="connsiteY22" fmla="*/ 728663 h 1685925"/>
                <a:gd name="connsiteX23" fmla="*/ 107156 w 795338"/>
                <a:gd name="connsiteY23" fmla="*/ 802481 h 1685925"/>
                <a:gd name="connsiteX24" fmla="*/ 133350 w 795338"/>
                <a:gd name="connsiteY24" fmla="*/ 962025 h 1685925"/>
                <a:gd name="connsiteX25" fmla="*/ 166688 w 795338"/>
                <a:gd name="connsiteY25" fmla="*/ 1169194 h 1685925"/>
                <a:gd name="connsiteX26" fmla="*/ 207169 w 795338"/>
                <a:gd name="connsiteY26" fmla="*/ 1273969 h 1685925"/>
                <a:gd name="connsiteX27" fmla="*/ 280988 w 795338"/>
                <a:gd name="connsiteY27" fmla="*/ 1352550 h 1685925"/>
                <a:gd name="connsiteX28" fmla="*/ 345281 w 795338"/>
                <a:gd name="connsiteY28" fmla="*/ 1385888 h 1685925"/>
                <a:gd name="connsiteX29" fmla="*/ 416719 w 795338"/>
                <a:gd name="connsiteY29" fmla="*/ 1423988 h 1685925"/>
                <a:gd name="connsiteX30" fmla="*/ 464344 w 795338"/>
                <a:gd name="connsiteY30" fmla="*/ 1445419 h 1685925"/>
                <a:gd name="connsiteX31" fmla="*/ 521494 w 795338"/>
                <a:gd name="connsiteY31" fmla="*/ 1519238 h 1685925"/>
                <a:gd name="connsiteX32" fmla="*/ 597694 w 795338"/>
                <a:gd name="connsiteY32" fmla="*/ 1638300 h 1685925"/>
                <a:gd name="connsiteX33" fmla="*/ 647700 w 795338"/>
                <a:gd name="connsiteY33" fmla="*/ 1678781 h 1685925"/>
                <a:gd name="connsiteX34" fmla="*/ 707231 w 795338"/>
                <a:gd name="connsiteY34" fmla="*/ 1685925 h 1685925"/>
                <a:gd name="connsiteX35" fmla="*/ 757238 w 795338"/>
                <a:gd name="connsiteY35" fmla="*/ 1650206 h 1685925"/>
                <a:gd name="connsiteX36" fmla="*/ 785813 w 795338"/>
                <a:gd name="connsiteY36" fmla="*/ 1583531 h 1685925"/>
                <a:gd name="connsiteX37" fmla="*/ 795338 w 795338"/>
                <a:gd name="connsiteY37" fmla="*/ 1512094 h 1685925"/>
                <a:gd name="connsiteX38" fmla="*/ 778669 w 795338"/>
                <a:gd name="connsiteY38" fmla="*/ 1457325 h 1685925"/>
                <a:gd name="connsiteX39" fmla="*/ 723900 w 795338"/>
                <a:gd name="connsiteY39" fmla="*/ 1381125 h 1685925"/>
                <a:gd name="connsiteX40" fmla="*/ 659606 w 795338"/>
                <a:gd name="connsiteY40" fmla="*/ 1312069 h 1685925"/>
                <a:gd name="connsiteX41" fmla="*/ 631031 w 795338"/>
                <a:gd name="connsiteY41" fmla="*/ 1228725 h 1685925"/>
                <a:gd name="connsiteX42" fmla="*/ 631031 w 795338"/>
                <a:gd name="connsiteY42" fmla="*/ 1204913 h 1685925"/>
                <a:gd name="connsiteX43" fmla="*/ 628650 w 795338"/>
                <a:gd name="connsiteY43" fmla="*/ 1123950 h 1685925"/>
                <a:gd name="connsiteX44" fmla="*/ 666750 w 795338"/>
                <a:gd name="connsiteY44" fmla="*/ 1016794 h 1685925"/>
                <a:gd name="connsiteX45" fmla="*/ 707231 w 795338"/>
                <a:gd name="connsiteY45" fmla="*/ 852488 h 1685925"/>
                <a:gd name="connsiteX46" fmla="*/ 721519 w 795338"/>
                <a:gd name="connsiteY46" fmla="*/ 723900 h 1685925"/>
                <a:gd name="connsiteX47" fmla="*/ 721519 w 795338"/>
                <a:gd name="connsiteY47" fmla="*/ 597694 h 1685925"/>
                <a:gd name="connsiteX48" fmla="*/ 690563 w 795338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300037 w 812006"/>
                <a:gd name="connsiteY15" fmla="*/ 588169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59531 w 812006"/>
                <a:gd name="connsiteY18" fmla="*/ 519113 h 1685925"/>
                <a:gd name="connsiteX19" fmla="*/ 26193 w 812006"/>
                <a:gd name="connsiteY19" fmla="*/ 554831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23837 w 812006"/>
                <a:gd name="connsiteY26" fmla="*/ 1273969 h 1685925"/>
                <a:gd name="connsiteX27" fmla="*/ 297656 w 812006"/>
                <a:gd name="connsiteY27" fmla="*/ 1352550 h 1685925"/>
                <a:gd name="connsiteX28" fmla="*/ 361949 w 812006"/>
                <a:gd name="connsiteY28" fmla="*/ 1385888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300037 w 812006"/>
                <a:gd name="connsiteY15" fmla="*/ 588169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59531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23837 w 812006"/>
                <a:gd name="connsiteY26" fmla="*/ 1273969 h 1685925"/>
                <a:gd name="connsiteX27" fmla="*/ 297656 w 812006"/>
                <a:gd name="connsiteY27" fmla="*/ 1352550 h 1685925"/>
                <a:gd name="connsiteX28" fmla="*/ 361949 w 812006"/>
                <a:gd name="connsiteY28" fmla="*/ 1385888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300037 w 812006"/>
                <a:gd name="connsiteY15" fmla="*/ 588169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23837 w 812006"/>
                <a:gd name="connsiteY26" fmla="*/ 1273969 h 1685925"/>
                <a:gd name="connsiteX27" fmla="*/ 297656 w 812006"/>
                <a:gd name="connsiteY27" fmla="*/ 1352550 h 1685925"/>
                <a:gd name="connsiteX28" fmla="*/ 361949 w 812006"/>
                <a:gd name="connsiteY28" fmla="*/ 1385888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23837 w 812006"/>
                <a:gd name="connsiteY26" fmla="*/ 1273969 h 1685925"/>
                <a:gd name="connsiteX27" fmla="*/ 297656 w 812006"/>
                <a:gd name="connsiteY27" fmla="*/ 1352550 h 1685925"/>
                <a:gd name="connsiteX28" fmla="*/ 361949 w 812006"/>
                <a:gd name="connsiteY28" fmla="*/ 1385888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23837 w 812006"/>
                <a:gd name="connsiteY26" fmla="*/ 1273969 h 1685925"/>
                <a:gd name="connsiteX27" fmla="*/ 241334 w 812006"/>
                <a:gd name="connsiteY27" fmla="*/ 1359177 h 1685925"/>
                <a:gd name="connsiteX28" fmla="*/ 361949 w 812006"/>
                <a:gd name="connsiteY28" fmla="*/ 1385888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23837 w 812006"/>
                <a:gd name="connsiteY26" fmla="*/ 1273969 h 1685925"/>
                <a:gd name="connsiteX27" fmla="*/ 214830 w 812006"/>
                <a:gd name="connsiteY27" fmla="*/ 1362490 h 1685925"/>
                <a:gd name="connsiteX28" fmla="*/ 361949 w 812006"/>
                <a:gd name="connsiteY28" fmla="*/ 1385888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07272 w 812006"/>
                <a:gd name="connsiteY26" fmla="*/ 1270656 h 1685925"/>
                <a:gd name="connsiteX27" fmla="*/ 214830 w 812006"/>
                <a:gd name="connsiteY27" fmla="*/ 1362490 h 1685925"/>
                <a:gd name="connsiteX28" fmla="*/ 361949 w 812006"/>
                <a:gd name="connsiteY28" fmla="*/ 1385888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07272 w 812006"/>
                <a:gd name="connsiteY26" fmla="*/ 1270656 h 1685925"/>
                <a:gd name="connsiteX27" fmla="*/ 214830 w 812006"/>
                <a:gd name="connsiteY27" fmla="*/ 1362490 h 1685925"/>
                <a:gd name="connsiteX28" fmla="*/ 236053 w 812006"/>
                <a:gd name="connsiteY28" fmla="*/ 1465401 h 1685925"/>
                <a:gd name="connsiteX29" fmla="*/ 433387 w 812006"/>
                <a:gd name="connsiteY29" fmla="*/ 1423988 h 1685925"/>
                <a:gd name="connsiteX30" fmla="*/ 481012 w 812006"/>
                <a:gd name="connsiteY30" fmla="*/ 1445419 h 1685925"/>
                <a:gd name="connsiteX31" fmla="*/ 538162 w 812006"/>
                <a:gd name="connsiteY31" fmla="*/ 1519238 h 1685925"/>
                <a:gd name="connsiteX32" fmla="*/ 614362 w 812006"/>
                <a:gd name="connsiteY32" fmla="*/ 1638300 h 1685925"/>
                <a:gd name="connsiteX33" fmla="*/ 664368 w 812006"/>
                <a:gd name="connsiteY33" fmla="*/ 1678781 h 1685925"/>
                <a:gd name="connsiteX34" fmla="*/ 723899 w 812006"/>
                <a:gd name="connsiteY34" fmla="*/ 1685925 h 1685925"/>
                <a:gd name="connsiteX35" fmla="*/ 773906 w 812006"/>
                <a:gd name="connsiteY35" fmla="*/ 1650206 h 1685925"/>
                <a:gd name="connsiteX36" fmla="*/ 802481 w 812006"/>
                <a:gd name="connsiteY36" fmla="*/ 1583531 h 1685925"/>
                <a:gd name="connsiteX37" fmla="*/ 812006 w 812006"/>
                <a:gd name="connsiteY37" fmla="*/ 1512094 h 1685925"/>
                <a:gd name="connsiteX38" fmla="*/ 795337 w 812006"/>
                <a:gd name="connsiteY38" fmla="*/ 1457325 h 1685925"/>
                <a:gd name="connsiteX39" fmla="*/ 740568 w 812006"/>
                <a:gd name="connsiteY39" fmla="*/ 1381125 h 1685925"/>
                <a:gd name="connsiteX40" fmla="*/ 676274 w 812006"/>
                <a:gd name="connsiteY40" fmla="*/ 1312069 h 1685925"/>
                <a:gd name="connsiteX41" fmla="*/ 647699 w 812006"/>
                <a:gd name="connsiteY41" fmla="*/ 1228725 h 1685925"/>
                <a:gd name="connsiteX42" fmla="*/ 647699 w 812006"/>
                <a:gd name="connsiteY42" fmla="*/ 1204913 h 1685925"/>
                <a:gd name="connsiteX43" fmla="*/ 645318 w 812006"/>
                <a:gd name="connsiteY43" fmla="*/ 1123950 h 1685925"/>
                <a:gd name="connsiteX44" fmla="*/ 683418 w 812006"/>
                <a:gd name="connsiteY44" fmla="*/ 1016794 h 1685925"/>
                <a:gd name="connsiteX45" fmla="*/ 723899 w 812006"/>
                <a:gd name="connsiteY45" fmla="*/ 852488 h 1685925"/>
                <a:gd name="connsiteX46" fmla="*/ 738187 w 812006"/>
                <a:gd name="connsiteY46" fmla="*/ 723900 h 1685925"/>
                <a:gd name="connsiteX47" fmla="*/ 738187 w 812006"/>
                <a:gd name="connsiteY47" fmla="*/ 597694 h 1685925"/>
                <a:gd name="connsiteX48" fmla="*/ 707231 w 812006"/>
                <a:gd name="connsiteY48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07272 w 812006"/>
                <a:gd name="connsiteY26" fmla="*/ 1270656 h 1685925"/>
                <a:gd name="connsiteX27" fmla="*/ 236053 w 812006"/>
                <a:gd name="connsiteY27" fmla="*/ 1465401 h 1685925"/>
                <a:gd name="connsiteX28" fmla="*/ 433387 w 812006"/>
                <a:gd name="connsiteY28" fmla="*/ 1423988 h 1685925"/>
                <a:gd name="connsiteX29" fmla="*/ 481012 w 812006"/>
                <a:gd name="connsiteY29" fmla="*/ 1445419 h 1685925"/>
                <a:gd name="connsiteX30" fmla="*/ 538162 w 812006"/>
                <a:gd name="connsiteY30" fmla="*/ 1519238 h 1685925"/>
                <a:gd name="connsiteX31" fmla="*/ 614362 w 812006"/>
                <a:gd name="connsiteY31" fmla="*/ 1638300 h 1685925"/>
                <a:gd name="connsiteX32" fmla="*/ 664368 w 812006"/>
                <a:gd name="connsiteY32" fmla="*/ 1678781 h 1685925"/>
                <a:gd name="connsiteX33" fmla="*/ 723899 w 812006"/>
                <a:gd name="connsiteY33" fmla="*/ 1685925 h 1685925"/>
                <a:gd name="connsiteX34" fmla="*/ 773906 w 812006"/>
                <a:gd name="connsiteY34" fmla="*/ 1650206 h 1685925"/>
                <a:gd name="connsiteX35" fmla="*/ 802481 w 812006"/>
                <a:gd name="connsiteY35" fmla="*/ 1583531 h 1685925"/>
                <a:gd name="connsiteX36" fmla="*/ 812006 w 812006"/>
                <a:gd name="connsiteY36" fmla="*/ 1512094 h 1685925"/>
                <a:gd name="connsiteX37" fmla="*/ 795337 w 812006"/>
                <a:gd name="connsiteY37" fmla="*/ 1457325 h 1685925"/>
                <a:gd name="connsiteX38" fmla="*/ 740568 w 812006"/>
                <a:gd name="connsiteY38" fmla="*/ 1381125 h 1685925"/>
                <a:gd name="connsiteX39" fmla="*/ 676274 w 812006"/>
                <a:gd name="connsiteY39" fmla="*/ 1312069 h 1685925"/>
                <a:gd name="connsiteX40" fmla="*/ 647699 w 812006"/>
                <a:gd name="connsiteY40" fmla="*/ 1228725 h 1685925"/>
                <a:gd name="connsiteX41" fmla="*/ 647699 w 812006"/>
                <a:gd name="connsiteY41" fmla="*/ 1204913 h 1685925"/>
                <a:gd name="connsiteX42" fmla="*/ 645318 w 812006"/>
                <a:gd name="connsiteY42" fmla="*/ 1123950 h 1685925"/>
                <a:gd name="connsiteX43" fmla="*/ 683418 w 812006"/>
                <a:gd name="connsiteY43" fmla="*/ 1016794 h 1685925"/>
                <a:gd name="connsiteX44" fmla="*/ 723899 w 812006"/>
                <a:gd name="connsiteY44" fmla="*/ 852488 h 1685925"/>
                <a:gd name="connsiteX45" fmla="*/ 738187 w 812006"/>
                <a:gd name="connsiteY45" fmla="*/ 723900 h 1685925"/>
                <a:gd name="connsiteX46" fmla="*/ 738187 w 812006"/>
                <a:gd name="connsiteY46" fmla="*/ 597694 h 1685925"/>
                <a:gd name="connsiteX47" fmla="*/ 707231 w 812006"/>
                <a:gd name="connsiteY47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07272 w 812006"/>
                <a:gd name="connsiteY26" fmla="*/ 1270656 h 1685925"/>
                <a:gd name="connsiteX27" fmla="*/ 212862 w 812006"/>
                <a:gd name="connsiteY27" fmla="*/ 1455462 h 1685925"/>
                <a:gd name="connsiteX28" fmla="*/ 433387 w 812006"/>
                <a:gd name="connsiteY28" fmla="*/ 1423988 h 1685925"/>
                <a:gd name="connsiteX29" fmla="*/ 481012 w 812006"/>
                <a:gd name="connsiteY29" fmla="*/ 1445419 h 1685925"/>
                <a:gd name="connsiteX30" fmla="*/ 538162 w 812006"/>
                <a:gd name="connsiteY30" fmla="*/ 1519238 h 1685925"/>
                <a:gd name="connsiteX31" fmla="*/ 614362 w 812006"/>
                <a:gd name="connsiteY31" fmla="*/ 1638300 h 1685925"/>
                <a:gd name="connsiteX32" fmla="*/ 664368 w 812006"/>
                <a:gd name="connsiteY32" fmla="*/ 1678781 h 1685925"/>
                <a:gd name="connsiteX33" fmla="*/ 723899 w 812006"/>
                <a:gd name="connsiteY33" fmla="*/ 1685925 h 1685925"/>
                <a:gd name="connsiteX34" fmla="*/ 773906 w 812006"/>
                <a:gd name="connsiteY34" fmla="*/ 1650206 h 1685925"/>
                <a:gd name="connsiteX35" fmla="*/ 802481 w 812006"/>
                <a:gd name="connsiteY35" fmla="*/ 1583531 h 1685925"/>
                <a:gd name="connsiteX36" fmla="*/ 812006 w 812006"/>
                <a:gd name="connsiteY36" fmla="*/ 1512094 h 1685925"/>
                <a:gd name="connsiteX37" fmla="*/ 795337 w 812006"/>
                <a:gd name="connsiteY37" fmla="*/ 1457325 h 1685925"/>
                <a:gd name="connsiteX38" fmla="*/ 740568 w 812006"/>
                <a:gd name="connsiteY38" fmla="*/ 1381125 h 1685925"/>
                <a:gd name="connsiteX39" fmla="*/ 676274 w 812006"/>
                <a:gd name="connsiteY39" fmla="*/ 1312069 h 1685925"/>
                <a:gd name="connsiteX40" fmla="*/ 647699 w 812006"/>
                <a:gd name="connsiteY40" fmla="*/ 1228725 h 1685925"/>
                <a:gd name="connsiteX41" fmla="*/ 647699 w 812006"/>
                <a:gd name="connsiteY41" fmla="*/ 1204913 h 1685925"/>
                <a:gd name="connsiteX42" fmla="*/ 645318 w 812006"/>
                <a:gd name="connsiteY42" fmla="*/ 1123950 h 1685925"/>
                <a:gd name="connsiteX43" fmla="*/ 683418 w 812006"/>
                <a:gd name="connsiteY43" fmla="*/ 1016794 h 1685925"/>
                <a:gd name="connsiteX44" fmla="*/ 723899 w 812006"/>
                <a:gd name="connsiteY44" fmla="*/ 852488 h 1685925"/>
                <a:gd name="connsiteX45" fmla="*/ 738187 w 812006"/>
                <a:gd name="connsiteY45" fmla="*/ 723900 h 1685925"/>
                <a:gd name="connsiteX46" fmla="*/ 738187 w 812006"/>
                <a:gd name="connsiteY46" fmla="*/ 597694 h 1685925"/>
                <a:gd name="connsiteX47" fmla="*/ 707231 w 812006"/>
                <a:gd name="connsiteY47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07272 w 812006"/>
                <a:gd name="connsiteY26" fmla="*/ 1270656 h 1685925"/>
                <a:gd name="connsiteX27" fmla="*/ 212862 w 812006"/>
                <a:gd name="connsiteY27" fmla="*/ 1455462 h 1685925"/>
                <a:gd name="connsiteX28" fmla="*/ 261109 w 812006"/>
                <a:gd name="connsiteY28" fmla="*/ 1579701 h 1685925"/>
                <a:gd name="connsiteX29" fmla="*/ 481012 w 812006"/>
                <a:gd name="connsiteY29" fmla="*/ 1445419 h 1685925"/>
                <a:gd name="connsiteX30" fmla="*/ 538162 w 812006"/>
                <a:gd name="connsiteY30" fmla="*/ 1519238 h 1685925"/>
                <a:gd name="connsiteX31" fmla="*/ 614362 w 812006"/>
                <a:gd name="connsiteY31" fmla="*/ 1638300 h 1685925"/>
                <a:gd name="connsiteX32" fmla="*/ 664368 w 812006"/>
                <a:gd name="connsiteY32" fmla="*/ 1678781 h 1685925"/>
                <a:gd name="connsiteX33" fmla="*/ 723899 w 812006"/>
                <a:gd name="connsiteY33" fmla="*/ 1685925 h 1685925"/>
                <a:gd name="connsiteX34" fmla="*/ 773906 w 812006"/>
                <a:gd name="connsiteY34" fmla="*/ 1650206 h 1685925"/>
                <a:gd name="connsiteX35" fmla="*/ 802481 w 812006"/>
                <a:gd name="connsiteY35" fmla="*/ 1583531 h 1685925"/>
                <a:gd name="connsiteX36" fmla="*/ 812006 w 812006"/>
                <a:gd name="connsiteY36" fmla="*/ 1512094 h 1685925"/>
                <a:gd name="connsiteX37" fmla="*/ 795337 w 812006"/>
                <a:gd name="connsiteY37" fmla="*/ 1457325 h 1685925"/>
                <a:gd name="connsiteX38" fmla="*/ 740568 w 812006"/>
                <a:gd name="connsiteY38" fmla="*/ 1381125 h 1685925"/>
                <a:gd name="connsiteX39" fmla="*/ 676274 w 812006"/>
                <a:gd name="connsiteY39" fmla="*/ 1312069 h 1685925"/>
                <a:gd name="connsiteX40" fmla="*/ 647699 w 812006"/>
                <a:gd name="connsiteY40" fmla="*/ 1228725 h 1685925"/>
                <a:gd name="connsiteX41" fmla="*/ 647699 w 812006"/>
                <a:gd name="connsiteY41" fmla="*/ 1204913 h 1685925"/>
                <a:gd name="connsiteX42" fmla="*/ 645318 w 812006"/>
                <a:gd name="connsiteY42" fmla="*/ 1123950 h 1685925"/>
                <a:gd name="connsiteX43" fmla="*/ 683418 w 812006"/>
                <a:gd name="connsiteY43" fmla="*/ 1016794 h 1685925"/>
                <a:gd name="connsiteX44" fmla="*/ 723899 w 812006"/>
                <a:gd name="connsiteY44" fmla="*/ 852488 h 1685925"/>
                <a:gd name="connsiteX45" fmla="*/ 738187 w 812006"/>
                <a:gd name="connsiteY45" fmla="*/ 723900 h 1685925"/>
                <a:gd name="connsiteX46" fmla="*/ 738187 w 812006"/>
                <a:gd name="connsiteY46" fmla="*/ 597694 h 1685925"/>
                <a:gd name="connsiteX47" fmla="*/ 707231 w 812006"/>
                <a:gd name="connsiteY47" fmla="*/ 459581 h 1685925"/>
                <a:gd name="connsiteX0" fmla="*/ 707231 w 812006"/>
                <a:gd name="connsiteY0" fmla="*/ 459581 h 1685925"/>
                <a:gd name="connsiteX1" fmla="*/ 707231 w 812006"/>
                <a:gd name="connsiteY1" fmla="*/ 459581 h 1685925"/>
                <a:gd name="connsiteX2" fmla="*/ 642937 w 812006"/>
                <a:gd name="connsiteY2" fmla="*/ 314325 h 1685925"/>
                <a:gd name="connsiteX3" fmla="*/ 561974 w 812006"/>
                <a:gd name="connsiteY3" fmla="*/ 188119 h 1685925"/>
                <a:gd name="connsiteX4" fmla="*/ 502443 w 812006"/>
                <a:gd name="connsiteY4" fmla="*/ 71438 h 1685925"/>
                <a:gd name="connsiteX5" fmla="*/ 440531 w 812006"/>
                <a:gd name="connsiteY5" fmla="*/ 16669 h 1685925"/>
                <a:gd name="connsiteX6" fmla="*/ 407193 w 812006"/>
                <a:gd name="connsiteY6" fmla="*/ 0 h 1685925"/>
                <a:gd name="connsiteX7" fmla="*/ 354806 w 812006"/>
                <a:gd name="connsiteY7" fmla="*/ 19050 h 1685925"/>
                <a:gd name="connsiteX8" fmla="*/ 304799 w 812006"/>
                <a:gd name="connsiteY8" fmla="*/ 59531 h 1685925"/>
                <a:gd name="connsiteX9" fmla="*/ 316706 w 812006"/>
                <a:gd name="connsiteY9" fmla="*/ 159544 h 1685925"/>
                <a:gd name="connsiteX10" fmla="*/ 350043 w 812006"/>
                <a:gd name="connsiteY10" fmla="*/ 278606 h 1685925"/>
                <a:gd name="connsiteX11" fmla="*/ 369093 w 812006"/>
                <a:gd name="connsiteY11" fmla="*/ 397669 h 1685925"/>
                <a:gd name="connsiteX12" fmla="*/ 376237 w 812006"/>
                <a:gd name="connsiteY12" fmla="*/ 492919 h 1685925"/>
                <a:gd name="connsiteX13" fmla="*/ 378618 w 812006"/>
                <a:gd name="connsiteY13" fmla="*/ 581025 h 1685925"/>
                <a:gd name="connsiteX14" fmla="*/ 357187 w 812006"/>
                <a:gd name="connsiteY14" fmla="*/ 600075 h 1685925"/>
                <a:gd name="connsiteX15" fmla="*/ 290512 w 812006"/>
                <a:gd name="connsiteY15" fmla="*/ 590550 h 1685925"/>
                <a:gd name="connsiteX16" fmla="*/ 176212 w 812006"/>
                <a:gd name="connsiteY16" fmla="*/ 550069 h 1685925"/>
                <a:gd name="connsiteX17" fmla="*/ 95249 w 812006"/>
                <a:gd name="connsiteY17" fmla="*/ 511969 h 1685925"/>
                <a:gd name="connsiteX18" fmla="*/ 45244 w 812006"/>
                <a:gd name="connsiteY18" fmla="*/ 519113 h 1685925"/>
                <a:gd name="connsiteX19" fmla="*/ 14286 w 812006"/>
                <a:gd name="connsiteY19" fmla="*/ 552449 h 1685925"/>
                <a:gd name="connsiteX20" fmla="*/ 0 w 812006"/>
                <a:gd name="connsiteY20" fmla="*/ 600075 h 1685925"/>
                <a:gd name="connsiteX21" fmla="*/ 38099 w 812006"/>
                <a:gd name="connsiteY21" fmla="*/ 669131 h 1685925"/>
                <a:gd name="connsiteX22" fmla="*/ 92868 w 812006"/>
                <a:gd name="connsiteY22" fmla="*/ 728663 h 1685925"/>
                <a:gd name="connsiteX23" fmla="*/ 123824 w 812006"/>
                <a:gd name="connsiteY23" fmla="*/ 802481 h 1685925"/>
                <a:gd name="connsiteX24" fmla="*/ 150018 w 812006"/>
                <a:gd name="connsiteY24" fmla="*/ 962025 h 1685925"/>
                <a:gd name="connsiteX25" fmla="*/ 183356 w 812006"/>
                <a:gd name="connsiteY25" fmla="*/ 1169194 h 1685925"/>
                <a:gd name="connsiteX26" fmla="*/ 207272 w 812006"/>
                <a:gd name="connsiteY26" fmla="*/ 1270656 h 1685925"/>
                <a:gd name="connsiteX27" fmla="*/ 212862 w 812006"/>
                <a:gd name="connsiteY27" fmla="*/ 1455462 h 1685925"/>
                <a:gd name="connsiteX28" fmla="*/ 261109 w 812006"/>
                <a:gd name="connsiteY28" fmla="*/ 1579701 h 1685925"/>
                <a:gd name="connsiteX29" fmla="*/ 481012 w 812006"/>
                <a:gd name="connsiteY29" fmla="*/ 1445419 h 1685925"/>
                <a:gd name="connsiteX30" fmla="*/ 538162 w 812006"/>
                <a:gd name="connsiteY30" fmla="*/ 1519238 h 1685925"/>
                <a:gd name="connsiteX31" fmla="*/ 614362 w 812006"/>
                <a:gd name="connsiteY31" fmla="*/ 1638300 h 1685925"/>
                <a:gd name="connsiteX32" fmla="*/ 651116 w 812006"/>
                <a:gd name="connsiteY32" fmla="*/ 1682094 h 1685925"/>
                <a:gd name="connsiteX33" fmla="*/ 723899 w 812006"/>
                <a:gd name="connsiteY33" fmla="*/ 1685925 h 1685925"/>
                <a:gd name="connsiteX34" fmla="*/ 773906 w 812006"/>
                <a:gd name="connsiteY34" fmla="*/ 1650206 h 1685925"/>
                <a:gd name="connsiteX35" fmla="*/ 802481 w 812006"/>
                <a:gd name="connsiteY35" fmla="*/ 1583531 h 1685925"/>
                <a:gd name="connsiteX36" fmla="*/ 812006 w 812006"/>
                <a:gd name="connsiteY36" fmla="*/ 1512094 h 1685925"/>
                <a:gd name="connsiteX37" fmla="*/ 795337 w 812006"/>
                <a:gd name="connsiteY37" fmla="*/ 1457325 h 1685925"/>
                <a:gd name="connsiteX38" fmla="*/ 740568 w 812006"/>
                <a:gd name="connsiteY38" fmla="*/ 1381125 h 1685925"/>
                <a:gd name="connsiteX39" fmla="*/ 676274 w 812006"/>
                <a:gd name="connsiteY39" fmla="*/ 1312069 h 1685925"/>
                <a:gd name="connsiteX40" fmla="*/ 647699 w 812006"/>
                <a:gd name="connsiteY40" fmla="*/ 1228725 h 1685925"/>
                <a:gd name="connsiteX41" fmla="*/ 647699 w 812006"/>
                <a:gd name="connsiteY41" fmla="*/ 1204913 h 1685925"/>
                <a:gd name="connsiteX42" fmla="*/ 645318 w 812006"/>
                <a:gd name="connsiteY42" fmla="*/ 1123950 h 1685925"/>
                <a:gd name="connsiteX43" fmla="*/ 683418 w 812006"/>
                <a:gd name="connsiteY43" fmla="*/ 1016794 h 1685925"/>
                <a:gd name="connsiteX44" fmla="*/ 723899 w 812006"/>
                <a:gd name="connsiteY44" fmla="*/ 852488 h 1685925"/>
                <a:gd name="connsiteX45" fmla="*/ 738187 w 812006"/>
                <a:gd name="connsiteY45" fmla="*/ 723900 h 1685925"/>
                <a:gd name="connsiteX46" fmla="*/ 738187 w 812006"/>
                <a:gd name="connsiteY46" fmla="*/ 597694 h 1685925"/>
                <a:gd name="connsiteX47" fmla="*/ 707231 w 812006"/>
                <a:gd name="connsiteY47" fmla="*/ 459581 h 1685925"/>
                <a:gd name="connsiteX0" fmla="*/ 707231 w 812006"/>
                <a:gd name="connsiteY0" fmla="*/ 459581 h 1717813"/>
                <a:gd name="connsiteX1" fmla="*/ 707231 w 812006"/>
                <a:gd name="connsiteY1" fmla="*/ 459581 h 1717813"/>
                <a:gd name="connsiteX2" fmla="*/ 642937 w 812006"/>
                <a:gd name="connsiteY2" fmla="*/ 314325 h 1717813"/>
                <a:gd name="connsiteX3" fmla="*/ 561974 w 812006"/>
                <a:gd name="connsiteY3" fmla="*/ 188119 h 1717813"/>
                <a:gd name="connsiteX4" fmla="*/ 502443 w 812006"/>
                <a:gd name="connsiteY4" fmla="*/ 71438 h 1717813"/>
                <a:gd name="connsiteX5" fmla="*/ 440531 w 812006"/>
                <a:gd name="connsiteY5" fmla="*/ 16669 h 1717813"/>
                <a:gd name="connsiteX6" fmla="*/ 407193 w 812006"/>
                <a:gd name="connsiteY6" fmla="*/ 0 h 1717813"/>
                <a:gd name="connsiteX7" fmla="*/ 354806 w 812006"/>
                <a:gd name="connsiteY7" fmla="*/ 19050 h 1717813"/>
                <a:gd name="connsiteX8" fmla="*/ 304799 w 812006"/>
                <a:gd name="connsiteY8" fmla="*/ 59531 h 1717813"/>
                <a:gd name="connsiteX9" fmla="*/ 316706 w 812006"/>
                <a:gd name="connsiteY9" fmla="*/ 159544 h 1717813"/>
                <a:gd name="connsiteX10" fmla="*/ 350043 w 812006"/>
                <a:gd name="connsiteY10" fmla="*/ 278606 h 1717813"/>
                <a:gd name="connsiteX11" fmla="*/ 369093 w 812006"/>
                <a:gd name="connsiteY11" fmla="*/ 397669 h 1717813"/>
                <a:gd name="connsiteX12" fmla="*/ 376237 w 812006"/>
                <a:gd name="connsiteY12" fmla="*/ 492919 h 1717813"/>
                <a:gd name="connsiteX13" fmla="*/ 378618 w 812006"/>
                <a:gd name="connsiteY13" fmla="*/ 581025 h 1717813"/>
                <a:gd name="connsiteX14" fmla="*/ 357187 w 812006"/>
                <a:gd name="connsiteY14" fmla="*/ 600075 h 1717813"/>
                <a:gd name="connsiteX15" fmla="*/ 290512 w 812006"/>
                <a:gd name="connsiteY15" fmla="*/ 590550 h 1717813"/>
                <a:gd name="connsiteX16" fmla="*/ 176212 w 812006"/>
                <a:gd name="connsiteY16" fmla="*/ 550069 h 1717813"/>
                <a:gd name="connsiteX17" fmla="*/ 95249 w 812006"/>
                <a:gd name="connsiteY17" fmla="*/ 511969 h 1717813"/>
                <a:gd name="connsiteX18" fmla="*/ 45244 w 812006"/>
                <a:gd name="connsiteY18" fmla="*/ 519113 h 1717813"/>
                <a:gd name="connsiteX19" fmla="*/ 14286 w 812006"/>
                <a:gd name="connsiteY19" fmla="*/ 552449 h 1717813"/>
                <a:gd name="connsiteX20" fmla="*/ 0 w 812006"/>
                <a:gd name="connsiteY20" fmla="*/ 600075 h 1717813"/>
                <a:gd name="connsiteX21" fmla="*/ 38099 w 812006"/>
                <a:gd name="connsiteY21" fmla="*/ 669131 h 1717813"/>
                <a:gd name="connsiteX22" fmla="*/ 92868 w 812006"/>
                <a:gd name="connsiteY22" fmla="*/ 728663 h 1717813"/>
                <a:gd name="connsiteX23" fmla="*/ 123824 w 812006"/>
                <a:gd name="connsiteY23" fmla="*/ 802481 h 1717813"/>
                <a:gd name="connsiteX24" fmla="*/ 150018 w 812006"/>
                <a:gd name="connsiteY24" fmla="*/ 962025 h 1717813"/>
                <a:gd name="connsiteX25" fmla="*/ 183356 w 812006"/>
                <a:gd name="connsiteY25" fmla="*/ 1169194 h 1717813"/>
                <a:gd name="connsiteX26" fmla="*/ 207272 w 812006"/>
                <a:gd name="connsiteY26" fmla="*/ 1270656 h 1717813"/>
                <a:gd name="connsiteX27" fmla="*/ 212862 w 812006"/>
                <a:gd name="connsiteY27" fmla="*/ 1455462 h 1717813"/>
                <a:gd name="connsiteX28" fmla="*/ 261109 w 812006"/>
                <a:gd name="connsiteY28" fmla="*/ 1579701 h 1717813"/>
                <a:gd name="connsiteX29" fmla="*/ 481012 w 812006"/>
                <a:gd name="connsiteY29" fmla="*/ 1445419 h 1717813"/>
                <a:gd name="connsiteX30" fmla="*/ 538162 w 812006"/>
                <a:gd name="connsiteY30" fmla="*/ 1519238 h 1717813"/>
                <a:gd name="connsiteX31" fmla="*/ 534849 w 812006"/>
                <a:gd name="connsiteY31" fmla="*/ 1717813 h 1717813"/>
                <a:gd name="connsiteX32" fmla="*/ 651116 w 812006"/>
                <a:gd name="connsiteY32" fmla="*/ 1682094 h 1717813"/>
                <a:gd name="connsiteX33" fmla="*/ 723899 w 812006"/>
                <a:gd name="connsiteY33" fmla="*/ 1685925 h 1717813"/>
                <a:gd name="connsiteX34" fmla="*/ 773906 w 812006"/>
                <a:gd name="connsiteY34" fmla="*/ 1650206 h 1717813"/>
                <a:gd name="connsiteX35" fmla="*/ 802481 w 812006"/>
                <a:gd name="connsiteY35" fmla="*/ 1583531 h 1717813"/>
                <a:gd name="connsiteX36" fmla="*/ 812006 w 812006"/>
                <a:gd name="connsiteY36" fmla="*/ 1512094 h 1717813"/>
                <a:gd name="connsiteX37" fmla="*/ 795337 w 812006"/>
                <a:gd name="connsiteY37" fmla="*/ 1457325 h 1717813"/>
                <a:gd name="connsiteX38" fmla="*/ 740568 w 812006"/>
                <a:gd name="connsiteY38" fmla="*/ 1381125 h 1717813"/>
                <a:gd name="connsiteX39" fmla="*/ 676274 w 812006"/>
                <a:gd name="connsiteY39" fmla="*/ 1312069 h 1717813"/>
                <a:gd name="connsiteX40" fmla="*/ 647699 w 812006"/>
                <a:gd name="connsiteY40" fmla="*/ 1228725 h 1717813"/>
                <a:gd name="connsiteX41" fmla="*/ 647699 w 812006"/>
                <a:gd name="connsiteY41" fmla="*/ 1204913 h 1717813"/>
                <a:gd name="connsiteX42" fmla="*/ 645318 w 812006"/>
                <a:gd name="connsiteY42" fmla="*/ 1123950 h 1717813"/>
                <a:gd name="connsiteX43" fmla="*/ 683418 w 812006"/>
                <a:gd name="connsiteY43" fmla="*/ 1016794 h 1717813"/>
                <a:gd name="connsiteX44" fmla="*/ 723899 w 812006"/>
                <a:gd name="connsiteY44" fmla="*/ 852488 h 1717813"/>
                <a:gd name="connsiteX45" fmla="*/ 738187 w 812006"/>
                <a:gd name="connsiteY45" fmla="*/ 723900 h 1717813"/>
                <a:gd name="connsiteX46" fmla="*/ 738187 w 812006"/>
                <a:gd name="connsiteY46" fmla="*/ 597694 h 1717813"/>
                <a:gd name="connsiteX47" fmla="*/ 707231 w 812006"/>
                <a:gd name="connsiteY47" fmla="*/ 459581 h 1717813"/>
                <a:gd name="connsiteX0" fmla="*/ 707231 w 812006"/>
                <a:gd name="connsiteY0" fmla="*/ 459581 h 1728382"/>
                <a:gd name="connsiteX1" fmla="*/ 707231 w 812006"/>
                <a:gd name="connsiteY1" fmla="*/ 459581 h 1728382"/>
                <a:gd name="connsiteX2" fmla="*/ 642937 w 812006"/>
                <a:gd name="connsiteY2" fmla="*/ 314325 h 1728382"/>
                <a:gd name="connsiteX3" fmla="*/ 561974 w 812006"/>
                <a:gd name="connsiteY3" fmla="*/ 188119 h 1728382"/>
                <a:gd name="connsiteX4" fmla="*/ 502443 w 812006"/>
                <a:gd name="connsiteY4" fmla="*/ 71438 h 1728382"/>
                <a:gd name="connsiteX5" fmla="*/ 440531 w 812006"/>
                <a:gd name="connsiteY5" fmla="*/ 16669 h 1728382"/>
                <a:gd name="connsiteX6" fmla="*/ 407193 w 812006"/>
                <a:gd name="connsiteY6" fmla="*/ 0 h 1728382"/>
                <a:gd name="connsiteX7" fmla="*/ 354806 w 812006"/>
                <a:gd name="connsiteY7" fmla="*/ 19050 h 1728382"/>
                <a:gd name="connsiteX8" fmla="*/ 304799 w 812006"/>
                <a:gd name="connsiteY8" fmla="*/ 59531 h 1728382"/>
                <a:gd name="connsiteX9" fmla="*/ 316706 w 812006"/>
                <a:gd name="connsiteY9" fmla="*/ 159544 h 1728382"/>
                <a:gd name="connsiteX10" fmla="*/ 350043 w 812006"/>
                <a:gd name="connsiteY10" fmla="*/ 278606 h 1728382"/>
                <a:gd name="connsiteX11" fmla="*/ 369093 w 812006"/>
                <a:gd name="connsiteY11" fmla="*/ 397669 h 1728382"/>
                <a:gd name="connsiteX12" fmla="*/ 376237 w 812006"/>
                <a:gd name="connsiteY12" fmla="*/ 492919 h 1728382"/>
                <a:gd name="connsiteX13" fmla="*/ 378618 w 812006"/>
                <a:gd name="connsiteY13" fmla="*/ 581025 h 1728382"/>
                <a:gd name="connsiteX14" fmla="*/ 357187 w 812006"/>
                <a:gd name="connsiteY14" fmla="*/ 600075 h 1728382"/>
                <a:gd name="connsiteX15" fmla="*/ 290512 w 812006"/>
                <a:gd name="connsiteY15" fmla="*/ 590550 h 1728382"/>
                <a:gd name="connsiteX16" fmla="*/ 176212 w 812006"/>
                <a:gd name="connsiteY16" fmla="*/ 550069 h 1728382"/>
                <a:gd name="connsiteX17" fmla="*/ 95249 w 812006"/>
                <a:gd name="connsiteY17" fmla="*/ 511969 h 1728382"/>
                <a:gd name="connsiteX18" fmla="*/ 45244 w 812006"/>
                <a:gd name="connsiteY18" fmla="*/ 519113 h 1728382"/>
                <a:gd name="connsiteX19" fmla="*/ 14286 w 812006"/>
                <a:gd name="connsiteY19" fmla="*/ 552449 h 1728382"/>
                <a:gd name="connsiteX20" fmla="*/ 0 w 812006"/>
                <a:gd name="connsiteY20" fmla="*/ 600075 h 1728382"/>
                <a:gd name="connsiteX21" fmla="*/ 38099 w 812006"/>
                <a:gd name="connsiteY21" fmla="*/ 669131 h 1728382"/>
                <a:gd name="connsiteX22" fmla="*/ 92868 w 812006"/>
                <a:gd name="connsiteY22" fmla="*/ 728663 h 1728382"/>
                <a:gd name="connsiteX23" fmla="*/ 123824 w 812006"/>
                <a:gd name="connsiteY23" fmla="*/ 802481 h 1728382"/>
                <a:gd name="connsiteX24" fmla="*/ 150018 w 812006"/>
                <a:gd name="connsiteY24" fmla="*/ 962025 h 1728382"/>
                <a:gd name="connsiteX25" fmla="*/ 183356 w 812006"/>
                <a:gd name="connsiteY25" fmla="*/ 1169194 h 1728382"/>
                <a:gd name="connsiteX26" fmla="*/ 207272 w 812006"/>
                <a:gd name="connsiteY26" fmla="*/ 1270656 h 1728382"/>
                <a:gd name="connsiteX27" fmla="*/ 212862 w 812006"/>
                <a:gd name="connsiteY27" fmla="*/ 1455462 h 1728382"/>
                <a:gd name="connsiteX28" fmla="*/ 261109 w 812006"/>
                <a:gd name="connsiteY28" fmla="*/ 1579701 h 1728382"/>
                <a:gd name="connsiteX29" fmla="*/ 481012 w 812006"/>
                <a:gd name="connsiteY29" fmla="*/ 1445419 h 1728382"/>
                <a:gd name="connsiteX30" fmla="*/ 418893 w 812006"/>
                <a:gd name="connsiteY30" fmla="*/ 1708081 h 1728382"/>
                <a:gd name="connsiteX31" fmla="*/ 534849 w 812006"/>
                <a:gd name="connsiteY31" fmla="*/ 1717813 h 1728382"/>
                <a:gd name="connsiteX32" fmla="*/ 651116 w 812006"/>
                <a:gd name="connsiteY32" fmla="*/ 1682094 h 1728382"/>
                <a:gd name="connsiteX33" fmla="*/ 723899 w 812006"/>
                <a:gd name="connsiteY33" fmla="*/ 1685925 h 1728382"/>
                <a:gd name="connsiteX34" fmla="*/ 773906 w 812006"/>
                <a:gd name="connsiteY34" fmla="*/ 1650206 h 1728382"/>
                <a:gd name="connsiteX35" fmla="*/ 802481 w 812006"/>
                <a:gd name="connsiteY35" fmla="*/ 1583531 h 1728382"/>
                <a:gd name="connsiteX36" fmla="*/ 812006 w 812006"/>
                <a:gd name="connsiteY36" fmla="*/ 1512094 h 1728382"/>
                <a:gd name="connsiteX37" fmla="*/ 795337 w 812006"/>
                <a:gd name="connsiteY37" fmla="*/ 1457325 h 1728382"/>
                <a:gd name="connsiteX38" fmla="*/ 740568 w 812006"/>
                <a:gd name="connsiteY38" fmla="*/ 1381125 h 1728382"/>
                <a:gd name="connsiteX39" fmla="*/ 676274 w 812006"/>
                <a:gd name="connsiteY39" fmla="*/ 1312069 h 1728382"/>
                <a:gd name="connsiteX40" fmla="*/ 647699 w 812006"/>
                <a:gd name="connsiteY40" fmla="*/ 1228725 h 1728382"/>
                <a:gd name="connsiteX41" fmla="*/ 647699 w 812006"/>
                <a:gd name="connsiteY41" fmla="*/ 1204913 h 1728382"/>
                <a:gd name="connsiteX42" fmla="*/ 645318 w 812006"/>
                <a:gd name="connsiteY42" fmla="*/ 1123950 h 1728382"/>
                <a:gd name="connsiteX43" fmla="*/ 683418 w 812006"/>
                <a:gd name="connsiteY43" fmla="*/ 1016794 h 1728382"/>
                <a:gd name="connsiteX44" fmla="*/ 723899 w 812006"/>
                <a:gd name="connsiteY44" fmla="*/ 852488 h 1728382"/>
                <a:gd name="connsiteX45" fmla="*/ 738187 w 812006"/>
                <a:gd name="connsiteY45" fmla="*/ 723900 h 1728382"/>
                <a:gd name="connsiteX46" fmla="*/ 738187 w 812006"/>
                <a:gd name="connsiteY46" fmla="*/ 597694 h 1728382"/>
                <a:gd name="connsiteX47" fmla="*/ 707231 w 812006"/>
                <a:gd name="connsiteY47" fmla="*/ 459581 h 1728382"/>
                <a:gd name="connsiteX0" fmla="*/ 707231 w 812006"/>
                <a:gd name="connsiteY0" fmla="*/ 459581 h 1728382"/>
                <a:gd name="connsiteX1" fmla="*/ 707231 w 812006"/>
                <a:gd name="connsiteY1" fmla="*/ 459581 h 1728382"/>
                <a:gd name="connsiteX2" fmla="*/ 642937 w 812006"/>
                <a:gd name="connsiteY2" fmla="*/ 314325 h 1728382"/>
                <a:gd name="connsiteX3" fmla="*/ 561974 w 812006"/>
                <a:gd name="connsiteY3" fmla="*/ 188119 h 1728382"/>
                <a:gd name="connsiteX4" fmla="*/ 502443 w 812006"/>
                <a:gd name="connsiteY4" fmla="*/ 71438 h 1728382"/>
                <a:gd name="connsiteX5" fmla="*/ 440531 w 812006"/>
                <a:gd name="connsiteY5" fmla="*/ 16669 h 1728382"/>
                <a:gd name="connsiteX6" fmla="*/ 407193 w 812006"/>
                <a:gd name="connsiteY6" fmla="*/ 0 h 1728382"/>
                <a:gd name="connsiteX7" fmla="*/ 354806 w 812006"/>
                <a:gd name="connsiteY7" fmla="*/ 19050 h 1728382"/>
                <a:gd name="connsiteX8" fmla="*/ 304799 w 812006"/>
                <a:gd name="connsiteY8" fmla="*/ 59531 h 1728382"/>
                <a:gd name="connsiteX9" fmla="*/ 316706 w 812006"/>
                <a:gd name="connsiteY9" fmla="*/ 159544 h 1728382"/>
                <a:gd name="connsiteX10" fmla="*/ 350043 w 812006"/>
                <a:gd name="connsiteY10" fmla="*/ 278606 h 1728382"/>
                <a:gd name="connsiteX11" fmla="*/ 369093 w 812006"/>
                <a:gd name="connsiteY11" fmla="*/ 397669 h 1728382"/>
                <a:gd name="connsiteX12" fmla="*/ 376237 w 812006"/>
                <a:gd name="connsiteY12" fmla="*/ 492919 h 1728382"/>
                <a:gd name="connsiteX13" fmla="*/ 378618 w 812006"/>
                <a:gd name="connsiteY13" fmla="*/ 581025 h 1728382"/>
                <a:gd name="connsiteX14" fmla="*/ 357187 w 812006"/>
                <a:gd name="connsiteY14" fmla="*/ 600075 h 1728382"/>
                <a:gd name="connsiteX15" fmla="*/ 290512 w 812006"/>
                <a:gd name="connsiteY15" fmla="*/ 590550 h 1728382"/>
                <a:gd name="connsiteX16" fmla="*/ 176212 w 812006"/>
                <a:gd name="connsiteY16" fmla="*/ 550069 h 1728382"/>
                <a:gd name="connsiteX17" fmla="*/ 95249 w 812006"/>
                <a:gd name="connsiteY17" fmla="*/ 511969 h 1728382"/>
                <a:gd name="connsiteX18" fmla="*/ 45244 w 812006"/>
                <a:gd name="connsiteY18" fmla="*/ 519113 h 1728382"/>
                <a:gd name="connsiteX19" fmla="*/ 14286 w 812006"/>
                <a:gd name="connsiteY19" fmla="*/ 552449 h 1728382"/>
                <a:gd name="connsiteX20" fmla="*/ 0 w 812006"/>
                <a:gd name="connsiteY20" fmla="*/ 600075 h 1728382"/>
                <a:gd name="connsiteX21" fmla="*/ 38099 w 812006"/>
                <a:gd name="connsiteY21" fmla="*/ 669131 h 1728382"/>
                <a:gd name="connsiteX22" fmla="*/ 92868 w 812006"/>
                <a:gd name="connsiteY22" fmla="*/ 728663 h 1728382"/>
                <a:gd name="connsiteX23" fmla="*/ 123824 w 812006"/>
                <a:gd name="connsiteY23" fmla="*/ 802481 h 1728382"/>
                <a:gd name="connsiteX24" fmla="*/ 150018 w 812006"/>
                <a:gd name="connsiteY24" fmla="*/ 962025 h 1728382"/>
                <a:gd name="connsiteX25" fmla="*/ 183356 w 812006"/>
                <a:gd name="connsiteY25" fmla="*/ 1169194 h 1728382"/>
                <a:gd name="connsiteX26" fmla="*/ 207272 w 812006"/>
                <a:gd name="connsiteY26" fmla="*/ 1270656 h 1728382"/>
                <a:gd name="connsiteX27" fmla="*/ 212862 w 812006"/>
                <a:gd name="connsiteY27" fmla="*/ 1455462 h 1728382"/>
                <a:gd name="connsiteX28" fmla="*/ 261109 w 812006"/>
                <a:gd name="connsiteY28" fmla="*/ 1579701 h 1728382"/>
                <a:gd name="connsiteX29" fmla="*/ 302107 w 812006"/>
                <a:gd name="connsiteY29" fmla="*/ 1727027 h 1728382"/>
                <a:gd name="connsiteX30" fmla="*/ 418893 w 812006"/>
                <a:gd name="connsiteY30" fmla="*/ 1708081 h 1728382"/>
                <a:gd name="connsiteX31" fmla="*/ 534849 w 812006"/>
                <a:gd name="connsiteY31" fmla="*/ 1717813 h 1728382"/>
                <a:gd name="connsiteX32" fmla="*/ 651116 w 812006"/>
                <a:gd name="connsiteY32" fmla="*/ 1682094 h 1728382"/>
                <a:gd name="connsiteX33" fmla="*/ 723899 w 812006"/>
                <a:gd name="connsiteY33" fmla="*/ 1685925 h 1728382"/>
                <a:gd name="connsiteX34" fmla="*/ 773906 w 812006"/>
                <a:gd name="connsiteY34" fmla="*/ 1650206 h 1728382"/>
                <a:gd name="connsiteX35" fmla="*/ 802481 w 812006"/>
                <a:gd name="connsiteY35" fmla="*/ 1583531 h 1728382"/>
                <a:gd name="connsiteX36" fmla="*/ 812006 w 812006"/>
                <a:gd name="connsiteY36" fmla="*/ 1512094 h 1728382"/>
                <a:gd name="connsiteX37" fmla="*/ 795337 w 812006"/>
                <a:gd name="connsiteY37" fmla="*/ 1457325 h 1728382"/>
                <a:gd name="connsiteX38" fmla="*/ 740568 w 812006"/>
                <a:gd name="connsiteY38" fmla="*/ 1381125 h 1728382"/>
                <a:gd name="connsiteX39" fmla="*/ 676274 w 812006"/>
                <a:gd name="connsiteY39" fmla="*/ 1312069 h 1728382"/>
                <a:gd name="connsiteX40" fmla="*/ 647699 w 812006"/>
                <a:gd name="connsiteY40" fmla="*/ 1228725 h 1728382"/>
                <a:gd name="connsiteX41" fmla="*/ 647699 w 812006"/>
                <a:gd name="connsiteY41" fmla="*/ 1204913 h 1728382"/>
                <a:gd name="connsiteX42" fmla="*/ 645318 w 812006"/>
                <a:gd name="connsiteY42" fmla="*/ 1123950 h 1728382"/>
                <a:gd name="connsiteX43" fmla="*/ 683418 w 812006"/>
                <a:gd name="connsiteY43" fmla="*/ 1016794 h 1728382"/>
                <a:gd name="connsiteX44" fmla="*/ 723899 w 812006"/>
                <a:gd name="connsiteY44" fmla="*/ 852488 h 1728382"/>
                <a:gd name="connsiteX45" fmla="*/ 738187 w 812006"/>
                <a:gd name="connsiteY45" fmla="*/ 723900 h 1728382"/>
                <a:gd name="connsiteX46" fmla="*/ 738187 w 812006"/>
                <a:gd name="connsiteY46" fmla="*/ 597694 h 1728382"/>
                <a:gd name="connsiteX47" fmla="*/ 707231 w 812006"/>
                <a:gd name="connsiteY47" fmla="*/ 459581 h 1728382"/>
                <a:gd name="connsiteX0" fmla="*/ 707231 w 812006"/>
                <a:gd name="connsiteY0" fmla="*/ 459581 h 1740044"/>
                <a:gd name="connsiteX1" fmla="*/ 707231 w 812006"/>
                <a:gd name="connsiteY1" fmla="*/ 459581 h 1740044"/>
                <a:gd name="connsiteX2" fmla="*/ 642937 w 812006"/>
                <a:gd name="connsiteY2" fmla="*/ 314325 h 1740044"/>
                <a:gd name="connsiteX3" fmla="*/ 561974 w 812006"/>
                <a:gd name="connsiteY3" fmla="*/ 188119 h 1740044"/>
                <a:gd name="connsiteX4" fmla="*/ 502443 w 812006"/>
                <a:gd name="connsiteY4" fmla="*/ 71438 h 1740044"/>
                <a:gd name="connsiteX5" fmla="*/ 440531 w 812006"/>
                <a:gd name="connsiteY5" fmla="*/ 16669 h 1740044"/>
                <a:gd name="connsiteX6" fmla="*/ 407193 w 812006"/>
                <a:gd name="connsiteY6" fmla="*/ 0 h 1740044"/>
                <a:gd name="connsiteX7" fmla="*/ 354806 w 812006"/>
                <a:gd name="connsiteY7" fmla="*/ 19050 h 1740044"/>
                <a:gd name="connsiteX8" fmla="*/ 304799 w 812006"/>
                <a:gd name="connsiteY8" fmla="*/ 59531 h 1740044"/>
                <a:gd name="connsiteX9" fmla="*/ 316706 w 812006"/>
                <a:gd name="connsiteY9" fmla="*/ 159544 h 1740044"/>
                <a:gd name="connsiteX10" fmla="*/ 350043 w 812006"/>
                <a:gd name="connsiteY10" fmla="*/ 278606 h 1740044"/>
                <a:gd name="connsiteX11" fmla="*/ 369093 w 812006"/>
                <a:gd name="connsiteY11" fmla="*/ 397669 h 1740044"/>
                <a:gd name="connsiteX12" fmla="*/ 376237 w 812006"/>
                <a:gd name="connsiteY12" fmla="*/ 492919 h 1740044"/>
                <a:gd name="connsiteX13" fmla="*/ 378618 w 812006"/>
                <a:gd name="connsiteY13" fmla="*/ 581025 h 1740044"/>
                <a:gd name="connsiteX14" fmla="*/ 357187 w 812006"/>
                <a:gd name="connsiteY14" fmla="*/ 600075 h 1740044"/>
                <a:gd name="connsiteX15" fmla="*/ 290512 w 812006"/>
                <a:gd name="connsiteY15" fmla="*/ 590550 h 1740044"/>
                <a:gd name="connsiteX16" fmla="*/ 176212 w 812006"/>
                <a:gd name="connsiteY16" fmla="*/ 550069 h 1740044"/>
                <a:gd name="connsiteX17" fmla="*/ 95249 w 812006"/>
                <a:gd name="connsiteY17" fmla="*/ 511969 h 1740044"/>
                <a:gd name="connsiteX18" fmla="*/ 45244 w 812006"/>
                <a:gd name="connsiteY18" fmla="*/ 519113 h 1740044"/>
                <a:gd name="connsiteX19" fmla="*/ 14286 w 812006"/>
                <a:gd name="connsiteY19" fmla="*/ 552449 h 1740044"/>
                <a:gd name="connsiteX20" fmla="*/ 0 w 812006"/>
                <a:gd name="connsiteY20" fmla="*/ 600075 h 1740044"/>
                <a:gd name="connsiteX21" fmla="*/ 38099 w 812006"/>
                <a:gd name="connsiteY21" fmla="*/ 669131 h 1740044"/>
                <a:gd name="connsiteX22" fmla="*/ 92868 w 812006"/>
                <a:gd name="connsiteY22" fmla="*/ 728663 h 1740044"/>
                <a:gd name="connsiteX23" fmla="*/ 123824 w 812006"/>
                <a:gd name="connsiteY23" fmla="*/ 802481 h 1740044"/>
                <a:gd name="connsiteX24" fmla="*/ 150018 w 812006"/>
                <a:gd name="connsiteY24" fmla="*/ 962025 h 1740044"/>
                <a:gd name="connsiteX25" fmla="*/ 183356 w 812006"/>
                <a:gd name="connsiteY25" fmla="*/ 1169194 h 1740044"/>
                <a:gd name="connsiteX26" fmla="*/ 207272 w 812006"/>
                <a:gd name="connsiteY26" fmla="*/ 1270656 h 1740044"/>
                <a:gd name="connsiteX27" fmla="*/ 212862 w 812006"/>
                <a:gd name="connsiteY27" fmla="*/ 1455462 h 1740044"/>
                <a:gd name="connsiteX28" fmla="*/ 261109 w 812006"/>
                <a:gd name="connsiteY28" fmla="*/ 1579701 h 1740044"/>
                <a:gd name="connsiteX29" fmla="*/ 302107 w 812006"/>
                <a:gd name="connsiteY29" fmla="*/ 1727027 h 1740044"/>
                <a:gd name="connsiteX30" fmla="*/ 389075 w 812006"/>
                <a:gd name="connsiteY30" fmla="*/ 1721333 h 1740044"/>
                <a:gd name="connsiteX31" fmla="*/ 534849 w 812006"/>
                <a:gd name="connsiteY31" fmla="*/ 1717813 h 1740044"/>
                <a:gd name="connsiteX32" fmla="*/ 651116 w 812006"/>
                <a:gd name="connsiteY32" fmla="*/ 1682094 h 1740044"/>
                <a:gd name="connsiteX33" fmla="*/ 723899 w 812006"/>
                <a:gd name="connsiteY33" fmla="*/ 1685925 h 1740044"/>
                <a:gd name="connsiteX34" fmla="*/ 773906 w 812006"/>
                <a:gd name="connsiteY34" fmla="*/ 1650206 h 1740044"/>
                <a:gd name="connsiteX35" fmla="*/ 802481 w 812006"/>
                <a:gd name="connsiteY35" fmla="*/ 1583531 h 1740044"/>
                <a:gd name="connsiteX36" fmla="*/ 812006 w 812006"/>
                <a:gd name="connsiteY36" fmla="*/ 1512094 h 1740044"/>
                <a:gd name="connsiteX37" fmla="*/ 795337 w 812006"/>
                <a:gd name="connsiteY37" fmla="*/ 1457325 h 1740044"/>
                <a:gd name="connsiteX38" fmla="*/ 740568 w 812006"/>
                <a:gd name="connsiteY38" fmla="*/ 1381125 h 1740044"/>
                <a:gd name="connsiteX39" fmla="*/ 676274 w 812006"/>
                <a:gd name="connsiteY39" fmla="*/ 1312069 h 1740044"/>
                <a:gd name="connsiteX40" fmla="*/ 647699 w 812006"/>
                <a:gd name="connsiteY40" fmla="*/ 1228725 h 1740044"/>
                <a:gd name="connsiteX41" fmla="*/ 647699 w 812006"/>
                <a:gd name="connsiteY41" fmla="*/ 1204913 h 1740044"/>
                <a:gd name="connsiteX42" fmla="*/ 645318 w 812006"/>
                <a:gd name="connsiteY42" fmla="*/ 1123950 h 1740044"/>
                <a:gd name="connsiteX43" fmla="*/ 683418 w 812006"/>
                <a:gd name="connsiteY43" fmla="*/ 1016794 h 1740044"/>
                <a:gd name="connsiteX44" fmla="*/ 723899 w 812006"/>
                <a:gd name="connsiteY44" fmla="*/ 852488 h 1740044"/>
                <a:gd name="connsiteX45" fmla="*/ 738187 w 812006"/>
                <a:gd name="connsiteY45" fmla="*/ 723900 h 1740044"/>
                <a:gd name="connsiteX46" fmla="*/ 738187 w 812006"/>
                <a:gd name="connsiteY46" fmla="*/ 597694 h 1740044"/>
                <a:gd name="connsiteX47" fmla="*/ 707231 w 812006"/>
                <a:gd name="connsiteY47" fmla="*/ 459581 h 1740044"/>
                <a:gd name="connsiteX0" fmla="*/ 707231 w 812006"/>
                <a:gd name="connsiteY0" fmla="*/ 459581 h 1727027"/>
                <a:gd name="connsiteX1" fmla="*/ 707231 w 812006"/>
                <a:gd name="connsiteY1" fmla="*/ 459581 h 1727027"/>
                <a:gd name="connsiteX2" fmla="*/ 642937 w 812006"/>
                <a:gd name="connsiteY2" fmla="*/ 314325 h 1727027"/>
                <a:gd name="connsiteX3" fmla="*/ 561974 w 812006"/>
                <a:gd name="connsiteY3" fmla="*/ 188119 h 1727027"/>
                <a:gd name="connsiteX4" fmla="*/ 502443 w 812006"/>
                <a:gd name="connsiteY4" fmla="*/ 71438 h 1727027"/>
                <a:gd name="connsiteX5" fmla="*/ 440531 w 812006"/>
                <a:gd name="connsiteY5" fmla="*/ 16669 h 1727027"/>
                <a:gd name="connsiteX6" fmla="*/ 407193 w 812006"/>
                <a:gd name="connsiteY6" fmla="*/ 0 h 1727027"/>
                <a:gd name="connsiteX7" fmla="*/ 354806 w 812006"/>
                <a:gd name="connsiteY7" fmla="*/ 19050 h 1727027"/>
                <a:gd name="connsiteX8" fmla="*/ 304799 w 812006"/>
                <a:gd name="connsiteY8" fmla="*/ 59531 h 1727027"/>
                <a:gd name="connsiteX9" fmla="*/ 316706 w 812006"/>
                <a:gd name="connsiteY9" fmla="*/ 159544 h 1727027"/>
                <a:gd name="connsiteX10" fmla="*/ 350043 w 812006"/>
                <a:gd name="connsiteY10" fmla="*/ 278606 h 1727027"/>
                <a:gd name="connsiteX11" fmla="*/ 369093 w 812006"/>
                <a:gd name="connsiteY11" fmla="*/ 397669 h 1727027"/>
                <a:gd name="connsiteX12" fmla="*/ 376237 w 812006"/>
                <a:gd name="connsiteY12" fmla="*/ 492919 h 1727027"/>
                <a:gd name="connsiteX13" fmla="*/ 378618 w 812006"/>
                <a:gd name="connsiteY13" fmla="*/ 581025 h 1727027"/>
                <a:gd name="connsiteX14" fmla="*/ 357187 w 812006"/>
                <a:gd name="connsiteY14" fmla="*/ 600075 h 1727027"/>
                <a:gd name="connsiteX15" fmla="*/ 290512 w 812006"/>
                <a:gd name="connsiteY15" fmla="*/ 590550 h 1727027"/>
                <a:gd name="connsiteX16" fmla="*/ 176212 w 812006"/>
                <a:gd name="connsiteY16" fmla="*/ 550069 h 1727027"/>
                <a:gd name="connsiteX17" fmla="*/ 95249 w 812006"/>
                <a:gd name="connsiteY17" fmla="*/ 511969 h 1727027"/>
                <a:gd name="connsiteX18" fmla="*/ 45244 w 812006"/>
                <a:gd name="connsiteY18" fmla="*/ 519113 h 1727027"/>
                <a:gd name="connsiteX19" fmla="*/ 14286 w 812006"/>
                <a:gd name="connsiteY19" fmla="*/ 552449 h 1727027"/>
                <a:gd name="connsiteX20" fmla="*/ 0 w 812006"/>
                <a:gd name="connsiteY20" fmla="*/ 600075 h 1727027"/>
                <a:gd name="connsiteX21" fmla="*/ 38099 w 812006"/>
                <a:gd name="connsiteY21" fmla="*/ 669131 h 1727027"/>
                <a:gd name="connsiteX22" fmla="*/ 92868 w 812006"/>
                <a:gd name="connsiteY22" fmla="*/ 728663 h 1727027"/>
                <a:gd name="connsiteX23" fmla="*/ 123824 w 812006"/>
                <a:gd name="connsiteY23" fmla="*/ 802481 h 1727027"/>
                <a:gd name="connsiteX24" fmla="*/ 150018 w 812006"/>
                <a:gd name="connsiteY24" fmla="*/ 962025 h 1727027"/>
                <a:gd name="connsiteX25" fmla="*/ 183356 w 812006"/>
                <a:gd name="connsiteY25" fmla="*/ 1169194 h 1727027"/>
                <a:gd name="connsiteX26" fmla="*/ 207272 w 812006"/>
                <a:gd name="connsiteY26" fmla="*/ 1270656 h 1727027"/>
                <a:gd name="connsiteX27" fmla="*/ 212862 w 812006"/>
                <a:gd name="connsiteY27" fmla="*/ 1455462 h 1727027"/>
                <a:gd name="connsiteX28" fmla="*/ 261109 w 812006"/>
                <a:gd name="connsiteY28" fmla="*/ 1579701 h 1727027"/>
                <a:gd name="connsiteX29" fmla="*/ 302107 w 812006"/>
                <a:gd name="connsiteY29" fmla="*/ 1727027 h 1727027"/>
                <a:gd name="connsiteX30" fmla="*/ 534849 w 812006"/>
                <a:gd name="connsiteY30" fmla="*/ 1717813 h 1727027"/>
                <a:gd name="connsiteX31" fmla="*/ 651116 w 812006"/>
                <a:gd name="connsiteY31" fmla="*/ 1682094 h 1727027"/>
                <a:gd name="connsiteX32" fmla="*/ 723899 w 812006"/>
                <a:gd name="connsiteY32" fmla="*/ 1685925 h 1727027"/>
                <a:gd name="connsiteX33" fmla="*/ 773906 w 812006"/>
                <a:gd name="connsiteY33" fmla="*/ 1650206 h 1727027"/>
                <a:gd name="connsiteX34" fmla="*/ 802481 w 812006"/>
                <a:gd name="connsiteY34" fmla="*/ 1583531 h 1727027"/>
                <a:gd name="connsiteX35" fmla="*/ 812006 w 812006"/>
                <a:gd name="connsiteY35" fmla="*/ 1512094 h 1727027"/>
                <a:gd name="connsiteX36" fmla="*/ 795337 w 812006"/>
                <a:gd name="connsiteY36" fmla="*/ 1457325 h 1727027"/>
                <a:gd name="connsiteX37" fmla="*/ 740568 w 812006"/>
                <a:gd name="connsiteY37" fmla="*/ 1381125 h 1727027"/>
                <a:gd name="connsiteX38" fmla="*/ 676274 w 812006"/>
                <a:gd name="connsiteY38" fmla="*/ 1312069 h 1727027"/>
                <a:gd name="connsiteX39" fmla="*/ 647699 w 812006"/>
                <a:gd name="connsiteY39" fmla="*/ 1228725 h 1727027"/>
                <a:gd name="connsiteX40" fmla="*/ 647699 w 812006"/>
                <a:gd name="connsiteY40" fmla="*/ 1204913 h 1727027"/>
                <a:gd name="connsiteX41" fmla="*/ 645318 w 812006"/>
                <a:gd name="connsiteY41" fmla="*/ 1123950 h 1727027"/>
                <a:gd name="connsiteX42" fmla="*/ 683418 w 812006"/>
                <a:gd name="connsiteY42" fmla="*/ 1016794 h 1727027"/>
                <a:gd name="connsiteX43" fmla="*/ 723899 w 812006"/>
                <a:gd name="connsiteY43" fmla="*/ 852488 h 1727027"/>
                <a:gd name="connsiteX44" fmla="*/ 738187 w 812006"/>
                <a:gd name="connsiteY44" fmla="*/ 723900 h 1727027"/>
                <a:gd name="connsiteX45" fmla="*/ 738187 w 812006"/>
                <a:gd name="connsiteY45" fmla="*/ 597694 h 1727027"/>
                <a:gd name="connsiteX46" fmla="*/ 707231 w 812006"/>
                <a:gd name="connsiteY46" fmla="*/ 459581 h 1727027"/>
                <a:gd name="connsiteX0" fmla="*/ 707231 w 812006"/>
                <a:gd name="connsiteY0" fmla="*/ 459581 h 1729552"/>
                <a:gd name="connsiteX1" fmla="*/ 707231 w 812006"/>
                <a:gd name="connsiteY1" fmla="*/ 459581 h 1729552"/>
                <a:gd name="connsiteX2" fmla="*/ 642937 w 812006"/>
                <a:gd name="connsiteY2" fmla="*/ 314325 h 1729552"/>
                <a:gd name="connsiteX3" fmla="*/ 561974 w 812006"/>
                <a:gd name="connsiteY3" fmla="*/ 188119 h 1729552"/>
                <a:gd name="connsiteX4" fmla="*/ 502443 w 812006"/>
                <a:gd name="connsiteY4" fmla="*/ 71438 h 1729552"/>
                <a:gd name="connsiteX5" fmla="*/ 440531 w 812006"/>
                <a:gd name="connsiteY5" fmla="*/ 16669 h 1729552"/>
                <a:gd name="connsiteX6" fmla="*/ 407193 w 812006"/>
                <a:gd name="connsiteY6" fmla="*/ 0 h 1729552"/>
                <a:gd name="connsiteX7" fmla="*/ 354806 w 812006"/>
                <a:gd name="connsiteY7" fmla="*/ 19050 h 1729552"/>
                <a:gd name="connsiteX8" fmla="*/ 304799 w 812006"/>
                <a:gd name="connsiteY8" fmla="*/ 59531 h 1729552"/>
                <a:gd name="connsiteX9" fmla="*/ 316706 w 812006"/>
                <a:gd name="connsiteY9" fmla="*/ 159544 h 1729552"/>
                <a:gd name="connsiteX10" fmla="*/ 350043 w 812006"/>
                <a:gd name="connsiteY10" fmla="*/ 278606 h 1729552"/>
                <a:gd name="connsiteX11" fmla="*/ 369093 w 812006"/>
                <a:gd name="connsiteY11" fmla="*/ 397669 h 1729552"/>
                <a:gd name="connsiteX12" fmla="*/ 376237 w 812006"/>
                <a:gd name="connsiteY12" fmla="*/ 492919 h 1729552"/>
                <a:gd name="connsiteX13" fmla="*/ 378618 w 812006"/>
                <a:gd name="connsiteY13" fmla="*/ 581025 h 1729552"/>
                <a:gd name="connsiteX14" fmla="*/ 357187 w 812006"/>
                <a:gd name="connsiteY14" fmla="*/ 600075 h 1729552"/>
                <a:gd name="connsiteX15" fmla="*/ 290512 w 812006"/>
                <a:gd name="connsiteY15" fmla="*/ 590550 h 1729552"/>
                <a:gd name="connsiteX16" fmla="*/ 176212 w 812006"/>
                <a:gd name="connsiteY16" fmla="*/ 550069 h 1729552"/>
                <a:gd name="connsiteX17" fmla="*/ 95249 w 812006"/>
                <a:gd name="connsiteY17" fmla="*/ 511969 h 1729552"/>
                <a:gd name="connsiteX18" fmla="*/ 45244 w 812006"/>
                <a:gd name="connsiteY18" fmla="*/ 519113 h 1729552"/>
                <a:gd name="connsiteX19" fmla="*/ 14286 w 812006"/>
                <a:gd name="connsiteY19" fmla="*/ 552449 h 1729552"/>
                <a:gd name="connsiteX20" fmla="*/ 0 w 812006"/>
                <a:gd name="connsiteY20" fmla="*/ 600075 h 1729552"/>
                <a:gd name="connsiteX21" fmla="*/ 38099 w 812006"/>
                <a:gd name="connsiteY21" fmla="*/ 669131 h 1729552"/>
                <a:gd name="connsiteX22" fmla="*/ 92868 w 812006"/>
                <a:gd name="connsiteY22" fmla="*/ 728663 h 1729552"/>
                <a:gd name="connsiteX23" fmla="*/ 123824 w 812006"/>
                <a:gd name="connsiteY23" fmla="*/ 802481 h 1729552"/>
                <a:gd name="connsiteX24" fmla="*/ 150018 w 812006"/>
                <a:gd name="connsiteY24" fmla="*/ 962025 h 1729552"/>
                <a:gd name="connsiteX25" fmla="*/ 183356 w 812006"/>
                <a:gd name="connsiteY25" fmla="*/ 1169194 h 1729552"/>
                <a:gd name="connsiteX26" fmla="*/ 207272 w 812006"/>
                <a:gd name="connsiteY26" fmla="*/ 1270656 h 1729552"/>
                <a:gd name="connsiteX27" fmla="*/ 212862 w 812006"/>
                <a:gd name="connsiteY27" fmla="*/ 1455462 h 1729552"/>
                <a:gd name="connsiteX28" fmla="*/ 261109 w 812006"/>
                <a:gd name="connsiteY28" fmla="*/ 1579701 h 1729552"/>
                <a:gd name="connsiteX29" fmla="*/ 302107 w 812006"/>
                <a:gd name="connsiteY29" fmla="*/ 1727027 h 1729552"/>
                <a:gd name="connsiteX30" fmla="*/ 404967 w 812006"/>
                <a:gd name="connsiteY30" fmla="*/ 1728580 h 1729552"/>
                <a:gd name="connsiteX31" fmla="*/ 534849 w 812006"/>
                <a:gd name="connsiteY31" fmla="*/ 1717813 h 1729552"/>
                <a:gd name="connsiteX32" fmla="*/ 651116 w 812006"/>
                <a:gd name="connsiteY32" fmla="*/ 1682094 h 1729552"/>
                <a:gd name="connsiteX33" fmla="*/ 723899 w 812006"/>
                <a:gd name="connsiteY33" fmla="*/ 1685925 h 1729552"/>
                <a:gd name="connsiteX34" fmla="*/ 773906 w 812006"/>
                <a:gd name="connsiteY34" fmla="*/ 1650206 h 1729552"/>
                <a:gd name="connsiteX35" fmla="*/ 802481 w 812006"/>
                <a:gd name="connsiteY35" fmla="*/ 1583531 h 1729552"/>
                <a:gd name="connsiteX36" fmla="*/ 812006 w 812006"/>
                <a:gd name="connsiteY36" fmla="*/ 1512094 h 1729552"/>
                <a:gd name="connsiteX37" fmla="*/ 795337 w 812006"/>
                <a:gd name="connsiteY37" fmla="*/ 1457325 h 1729552"/>
                <a:gd name="connsiteX38" fmla="*/ 740568 w 812006"/>
                <a:gd name="connsiteY38" fmla="*/ 1381125 h 1729552"/>
                <a:gd name="connsiteX39" fmla="*/ 676274 w 812006"/>
                <a:gd name="connsiteY39" fmla="*/ 1312069 h 1729552"/>
                <a:gd name="connsiteX40" fmla="*/ 647699 w 812006"/>
                <a:gd name="connsiteY40" fmla="*/ 1228725 h 1729552"/>
                <a:gd name="connsiteX41" fmla="*/ 647699 w 812006"/>
                <a:gd name="connsiteY41" fmla="*/ 1204913 h 1729552"/>
                <a:gd name="connsiteX42" fmla="*/ 645318 w 812006"/>
                <a:gd name="connsiteY42" fmla="*/ 1123950 h 1729552"/>
                <a:gd name="connsiteX43" fmla="*/ 683418 w 812006"/>
                <a:gd name="connsiteY43" fmla="*/ 1016794 h 1729552"/>
                <a:gd name="connsiteX44" fmla="*/ 723899 w 812006"/>
                <a:gd name="connsiteY44" fmla="*/ 852488 h 1729552"/>
                <a:gd name="connsiteX45" fmla="*/ 738187 w 812006"/>
                <a:gd name="connsiteY45" fmla="*/ 723900 h 1729552"/>
                <a:gd name="connsiteX46" fmla="*/ 738187 w 812006"/>
                <a:gd name="connsiteY46" fmla="*/ 597694 h 1729552"/>
                <a:gd name="connsiteX47" fmla="*/ 707231 w 812006"/>
                <a:gd name="connsiteY47" fmla="*/ 459581 h 1729552"/>
                <a:gd name="connsiteX0" fmla="*/ 707231 w 812006"/>
                <a:gd name="connsiteY0" fmla="*/ 459581 h 1728939"/>
                <a:gd name="connsiteX1" fmla="*/ 707231 w 812006"/>
                <a:gd name="connsiteY1" fmla="*/ 459581 h 1728939"/>
                <a:gd name="connsiteX2" fmla="*/ 642937 w 812006"/>
                <a:gd name="connsiteY2" fmla="*/ 314325 h 1728939"/>
                <a:gd name="connsiteX3" fmla="*/ 561974 w 812006"/>
                <a:gd name="connsiteY3" fmla="*/ 188119 h 1728939"/>
                <a:gd name="connsiteX4" fmla="*/ 502443 w 812006"/>
                <a:gd name="connsiteY4" fmla="*/ 71438 h 1728939"/>
                <a:gd name="connsiteX5" fmla="*/ 440531 w 812006"/>
                <a:gd name="connsiteY5" fmla="*/ 16669 h 1728939"/>
                <a:gd name="connsiteX6" fmla="*/ 407193 w 812006"/>
                <a:gd name="connsiteY6" fmla="*/ 0 h 1728939"/>
                <a:gd name="connsiteX7" fmla="*/ 354806 w 812006"/>
                <a:gd name="connsiteY7" fmla="*/ 19050 h 1728939"/>
                <a:gd name="connsiteX8" fmla="*/ 304799 w 812006"/>
                <a:gd name="connsiteY8" fmla="*/ 59531 h 1728939"/>
                <a:gd name="connsiteX9" fmla="*/ 316706 w 812006"/>
                <a:gd name="connsiteY9" fmla="*/ 159544 h 1728939"/>
                <a:gd name="connsiteX10" fmla="*/ 350043 w 812006"/>
                <a:gd name="connsiteY10" fmla="*/ 278606 h 1728939"/>
                <a:gd name="connsiteX11" fmla="*/ 369093 w 812006"/>
                <a:gd name="connsiteY11" fmla="*/ 397669 h 1728939"/>
                <a:gd name="connsiteX12" fmla="*/ 376237 w 812006"/>
                <a:gd name="connsiteY12" fmla="*/ 492919 h 1728939"/>
                <a:gd name="connsiteX13" fmla="*/ 378618 w 812006"/>
                <a:gd name="connsiteY13" fmla="*/ 581025 h 1728939"/>
                <a:gd name="connsiteX14" fmla="*/ 357187 w 812006"/>
                <a:gd name="connsiteY14" fmla="*/ 600075 h 1728939"/>
                <a:gd name="connsiteX15" fmla="*/ 290512 w 812006"/>
                <a:gd name="connsiteY15" fmla="*/ 590550 h 1728939"/>
                <a:gd name="connsiteX16" fmla="*/ 176212 w 812006"/>
                <a:gd name="connsiteY16" fmla="*/ 550069 h 1728939"/>
                <a:gd name="connsiteX17" fmla="*/ 95249 w 812006"/>
                <a:gd name="connsiteY17" fmla="*/ 511969 h 1728939"/>
                <a:gd name="connsiteX18" fmla="*/ 45244 w 812006"/>
                <a:gd name="connsiteY18" fmla="*/ 519113 h 1728939"/>
                <a:gd name="connsiteX19" fmla="*/ 14286 w 812006"/>
                <a:gd name="connsiteY19" fmla="*/ 552449 h 1728939"/>
                <a:gd name="connsiteX20" fmla="*/ 0 w 812006"/>
                <a:gd name="connsiteY20" fmla="*/ 600075 h 1728939"/>
                <a:gd name="connsiteX21" fmla="*/ 38099 w 812006"/>
                <a:gd name="connsiteY21" fmla="*/ 669131 h 1728939"/>
                <a:gd name="connsiteX22" fmla="*/ 92868 w 812006"/>
                <a:gd name="connsiteY22" fmla="*/ 728663 h 1728939"/>
                <a:gd name="connsiteX23" fmla="*/ 123824 w 812006"/>
                <a:gd name="connsiteY23" fmla="*/ 802481 h 1728939"/>
                <a:gd name="connsiteX24" fmla="*/ 150018 w 812006"/>
                <a:gd name="connsiteY24" fmla="*/ 962025 h 1728939"/>
                <a:gd name="connsiteX25" fmla="*/ 183356 w 812006"/>
                <a:gd name="connsiteY25" fmla="*/ 1169194 h 1728939"/>
                <a:gd name="connsiteX26" fmla="*/ 207272 w 812006"/>
                <a:gd name="connsiteY26" fmla="*/ 1270656 h 1728939"/>
                <a:gd name="connsiteX27" fmla="*/ 212862 w 812006"/>
                <a:gd name="connsiteY27" fmla="*/ 1455462 h 1728939"/>
                <a:gd name="connsiteX28" fmla="*/ 261109 w 812006"/>
                <a:gd name="connsiteY28" fmla="*/ 1579701 h 1728939"/>
                <a:gd name="connsiteX29" fmla="*/ 305420 w 812006"/>
                <a:gd name="connsiteY29" fmla="*/ 1707149 h 1728939"/>
                <a:gd name="connsiteX30" fmla="*/ 404967 w 812006"/>
                <a:gd name="connsiteY30" fmla="*/ 1728580 h 1728939"/>
                <a:gd name="connsiteX31" fmla="*/ 534849 w 812006"/>
                <a:gd name="connsiteY31" fmla="*/ 1717813 h 1728939"/>
                <a:gd name="connsiteX32" fmla="*/ 651116 w 812006"/>
                <a:gd name="connsiteY32" fmla="*/ 1682094 h 1728939"/>
                <a:gd name="connsiteX33" fmla="*/ 723899 w 812006"/>
                <a:gd name="connsiteY33" fmla="*/ 1685925 h 1728939"/>
                <a:gd name="connsiteX34" fmla="*/ 773906 w 812006"/>
                <a:gd name="connsiteY34" fmla="*/ 1650206 h 1728939"/>
                <a:gd name="connsiteX35" fmla="*/ 802481 w 812006"/>
                <a:gd name="connsiteY35" fmla="*/ 1583531 h 1728939"/>
                <a:gd name="connsiteX36" fmla="*/ 812006 w 812006"/>
                <a:gd name="connsiteY36" fmla="*/ 1512094 h 1728939"/>
                <a:gd name="connsiteX37" fmla="*/ 795337 w 812006"/>
                <a:gd name="connsiteY37" fmla="*/ 1457325 h 1728939"/>
                <a:gd name="connsiteX38" fmla="*/ 740568 w 812006"/>
                <a:gd name="connsiteY38" fmla="*/ 1381125 h 1728939"/>
                <a:gd name="connsiteX39" fmla="*/ 676274 w 812006"/>
                <a:gd name="connsiteY39" fmla="*/ 1312069 h 1728939"/>
                <a:gd name="connsiteX40" fmla="*/ 647699 w 812006"/>
                <a:gd name="connsiteY40" fmla="*/ 1228725 h 1728939"/>
                <a:gd name="connsiteX41" fmla="*/ 647699 w 812006"/>
                <a:gd name="connsiteY41" fmla="*/ 1204913 h 1728939"/>
                <a:gd name="connsiteX42" fmla="*/ 645318 w 812006"/>
                <a:gd name="connsiteY42" fmla="*/ 1123950 h 1728939"/>
                <a:gd name="connsiteX43" fmla="*/ 683418 w 812006"/>
                <a:gd name="connsiteY43" fmla="*/ 1016794 h 1728939"/>
                <a:gd name="connsiteX44" fmla="*/ 723899 w 812006"/>
                <a:gd name="connsiteY44" fmla="*/ 852488 h 1728939"/>
                <a:gd name="connsiteX45" fmla="*/ 738187 w 812006"/>
                <a:gd name="connsiteY45" fmla="*/ 723900 h 1728939"/>
                <a:gd name="connsiteX46" fmla="*/ 738187 w 812006"/>
                <a:gd name="connsiteY46" fmla="*/ 597694 h 1728939"/>
                <a:gd name="connsiteX47" fmla="*/ 707231 w 812006"/>
                <a:gd name="connsiteY47" fmla="*/ 459581 h 1728939"/>
                <a:gd name="connsiteX0" fmla="*/ 707231 w 812006"/>
                <a:gd name="connsiteY0" fmla="*/ 459581 h 1728939"/>
                <a:gd name="connsiteX1" fmla="*/ 707231 w 812006"/>
                <a:gd name="connsiteY1" fmla="*/ 459581 h 1728939"/>
                <a:gd name="connsiteX2" fmla="*/ 642937 w 812006"/>
                <a:gd name="connsiteY2" fmla="*/ 314325 h 1728939"/>
                <a:gd name="connsiteX3" fmla="*/ 561974 w 812006"/>
                <a:gd name="connsiteY3" fmla="*/ 188119 h 1728939"/>
                <a:gd name="connsiteX4" fmla="*/ 502443 w 812006"/>
                <a:gd name="connsiteY4" fmla="*/ 71438 h 1728939"/>
                <a:gd name="connsiteX5" fmla="*/ 440531 w 812006"/>
                <a:gd name="connsiteY5" fmla="*/ 16669 h 1728939"/>
                <a:gd name="connsiteX6" fmla="*/ 407193 w 812006"/>
                <a:gd name="connsiteY6" fmla="*/ 0 h 1728939"/>
                <a:gd name="connsiteX7" fmla="*/ 354806 w 812006"/>
                <a:gd name="connsiteY7" fmla="*/ 19050 h 1728939"/>
                <a:gd name="connsiteX8" fmla="*/ 304799 w 812006"/>
                <a:gd name="connsiteY8" fmla="*/ 59531 h 1728939"/>
                <a:gd name="connsiteX9" fmla="*/ 316706 w 812006"/>
                <a:gd name="connsiteY9" fmla="*/ 159544 h 1728939"/>
                <a:gd name="connsiteX10" fmla="*/ 350043 w 812006"/>
                <a:gd name="connsiteY10" fmla="*/ 278606 h 1728939"/>
                <a:gd name="connsiteX11" fmla="*/ 369093 w 812006"/>
                <a:gd name="connsiteY11" fmla="*/ 397669 h 1728939"/>
                <a:gd name="connsiteX12" fmla="*/ 376237 w 812006"/>
                <a:gd name="connsiteY12" fmla="*/ 492919 h 1728939"/>
                <a:gd name="connsiteX13" fmla="*/ 378618 w 812006"/>
                <a:gd name="connsiteY13" fmla="*/ 581025 h 1728939"/>
                <a:gd name="connsiteX14" fmla="*/ 357187 w 812006"/>
                <a:gd name="connsiteY14" fmla="*/ 600075 h 1728939"/>
                <a:gd name="connsiteX15" fmla="*/ 290512 w 812006"/>
                <a:gd name="connsiteY15" fmla="*/ 590550 h 1728939"/>
                <a:gd name="connsiteX16" fmla="*/ 176212 w 812006"/>
                <a:gd name="connsiteY16" fmla="*/ 550069 h 1728939"/>
                <a:gd name="connsiteX17" fmla="*/ 95249 w 812006"/>
                <a:gd name="connsiteY17" fmla="*/ 511969 h 1728939"/>
                <a:gd name="connsiteX18" fmla="*/ 45244 w 812006"/>
                <a:gd name="connsiteY18" fmla="*/ 519113 h 1728939"/>
                <a:gd name="connsiteX19" fmla="*/ 14286 w 812006"/>
                <a:gd name="connsiteY19" fmla="*/ 552449 h 1728939"/>
                <a:gd name="connsiteX20" fmla="*/ 0 w 812006"/>
                <a:gd name="connsiteY20" fmla="*/ 600075 h 1728939"/>
                <a:gd name="connsiteX21" fmla="*/ 38099 w 812006"/>
                <a:gd name="connsiteY21" fmla="*/ 669131 h 1728939"/>
                <a:gd name="connsiteX22" fmla="*/ 92868 w 812006"/>
                <a:gd name="connsiteY22" fmla="*/ 728663 h 1728939"/>
                <a:gd name="connsiteX23" fmla="*/ 123824 w 812006"/>
                <a:gd name="connsiteY23" fmla="*/ 802481 h 1728939"/>
                <a:gd name="connsiteX24" fmla="*/ 150018 w 812006"/>
                <a:gd name="connsiteY24" fmla="*/ 962025 h 1728939"/>
                <a:gd name="connsiteX25" fmla="*/ 183356 w 812006"/>
                <a:gd name="connsiteY25" fmla="*/ 1169194 h 1728939"/>
                <a:gd name="connsiteX26" fmla="*/ 207272 w 812006"/>
                <a:gd name="connsiteY26" fmla="*/ 1270656 h 1728939"/>
                <a:gd name="connsiteX27" fmla="*/ 212862 w 812006"/>
                <a:gd name="connsiteY27" fmla="*/ 1455462 h 1728939"/>
                <a:gd name="connsiteX28" fmla="*/ 305420 w 812006"/>
                <a:gd name="connsiteY28" fmla="*/ 1707149 h 1728939"/>
                <a:gd name="connsiteX29" fmla="*/ 404967 w 812006"/>
                <a:gd name="connsiteY29" fmla="*/ 1728580 h 1728939"/>
                <a:gd name="connsiteX30" fmla="*/ 534849 w 812006"/>
                <a:gd name="connsiteY30" fmla="*/ 1717813 h 1728939"/>
                <a:gd name="connsiteX31" fmla="*/ 651116 w 812006"/>
                <a:gd name="connsiteY31" fmla="*/ 1682094 h 1728939"/>
                <a:gd name="connsiteX32" fmla="*/ 723899 w 812006"/>
                <a:gd name="connsiteY32" fmla="*/ 1685925 h 1728939"/>
                <a:gd name="connsiteX33" fmla="*/ 773906 w 812006"/>
                <a:gd name="connsiteY33" fmla="*/ 1650206 h 1728939"/>
                <a:gd name="connsiteX34" fmla="*/ 802481 w 812006"/>
                <a:gd name="connsiteY34" fmla="*/ 1583531 h 1728939"/>
                <a:gd name="connsiteX35" fmla="*/ 812006 w 812006"/>
                <a:gd name="connsiteY35" fmla="*/ 1512094 h 1728939"/>
                <a:gd name="connsiteX36" fmla="*/ 795337 w 812006"/>
                <a:gd name="connsiteY36" fmla="*/ 1457325 h 1728939"/>
                <a:gd name="connsiteX37" fmla="*/ 740568 w 812006"/>
                <a:gd name="connsiteY37" fmla="*/ 1381125 h 1728939"/>
                <a:gd name="connsiteX38" fmla="*/ 676274 w 812006"/>
                <a:gd name="connsiteY38" fmla="*/ 1312069 h 1728939"/>
                <a:gd name="connsiteX39" fmla="*/ 647699 w 812006"/>
                <a:gd name="connsiteY39" fmla="*/ 1228725 h 1728939"/>
                <a:gd name="connsiteX40" fmla="*/ 647699 w 812006"/>
                <a:gd name="connsiteY40" fmla="*/ 1204913 h 1728939"/>
                <a:gd name="connsiteX41" fmla="*/ 645318 w 812006"/>
                <a:gd name="connsiteY41" fmla="*/ 1123950 h 1728939"/>
                <a:gd name="connsiteX42" fmla="*/ 683418 w 812006"/>
                <a:gd name="connsiteY42" fmla="*/ 1016794 h 1728939"/>
                <a:gd name="connsiteX43" fmla="*/ 723899 w 812006"/>
                <a:gd name="connsiteY43" fmla="*/ 852488 h 1728939"/>
                <a:gd name="connsiteX44" fmla="*/ 738187 w 812006"/>
                <a:gd name="connsiteY44" fmla="*/ 723900 h 1728939"/>
                <a:gd name="connsiteX45" fmla="*/ 738187 w 812006"/>
                <a:gd name="connsiteY45" fmla="*/ 597694 h 1728939"/>
                <a:gd name="connsiteX46" fmla="*/ 707231 w 812006"/>
                <a:gd name="connsiteY46" fmla="*/ 459581 h 1728939"/>
                <a:gd name="connsiteX0" fmla="*/ 707231 w 812006"/>
                <a:gd name="connsiteY0" fmla="*/ 459581 h 1728939"/>
                <a:gd name="connsiteX1" fmla="*/ 707231 w 812006"/>
                <a:gd name="connsiteY1" fmla="*/ 459581 h 1728939"/>
                <a:gd name="connsiteX2" fmla="*/ 642937 w 812006"/>
                <a:gd name="connsiteY2" fmla="*/ 314325 h 1728939"/>
                <a:gd name="connsiteX3" fmla="*/ 561974 w 812006"/>
                <a:gd name="connsiteY3" fmla="*/ 188119 h 1728939"/>
                <a:gd name="connsiteX4" fmla="*/ 502443 w 812006"/>
                <a:gd name="connsiteY4" fmla="*/ 71438 h 1728939"/>
                <a:gd name="connsiteX5" fmla="*/ 440531 w 812006"/>
                <a:gd name="connsiteY5" fmla="*/ 16669 h 1728939"/>
                <a:gd name="connsiteX6" fmla="*/ 407193 w 812006"/>
                <a:gd name="connsiteY6" fmla="*/ 0 h 1728939"/>
                <a:gd name="connsiteX7" fmla="*/ 354806 w 812006"/>
                <a:gd name="connsiteY7" fmla="*/ 19050 h 1728939"/>
                <a:gd name="connsiteX8" fmla="*/ 304799 w 812006"/>
                <a:gd name="connsiteY8" fmla="*/ 59531 h 1728939"/>
                <a:gd name="connsiteX9" fmla="*/ 316706 w 812006"/>
                <a:gd name="connsiteY9" fmla="*/ 159544 h 1728939"/>
                <a:gd name="connsiteX10" fmla="*/ 350043 w 812006"/>
                <a:gd name="connsiteY10" fmla="*/ 278606 h 1728939"/>
                <a:gd name="connsiteX11" fmla="*/ 369093 w 812006"/>
                <a:gd name="connsiteY11" fmla="*/ 397669 h 1728939"/>
                <a:gd name="connsiteX12" fmla="*/ 376237 w 812006"/>
                <a:gd name="connsiteY12" fmla="*/ 492919 h 1728939"/>
                <a:gd name="connsiteX13" fmla="*/ 378618 w 812006"/>
                <a:gd name="connsiteY13" fmla="*/ 581025 h 1728939"/>
                <a:gd name="connsiteX14" fmla="*/ 357187 w 812006"/>
                <a:gd name="connsiteY14" fmla="*/ 600075 h 1728939"/>
                <a:gd name="connsiteX15" fmla="*/ 290512 w 812006"/>
                <a:gd name="connsiteY15" fmla="*/ 590550 h 1728939"/>
                <a:gd name="connsiteX16" fmla="*/ 176212 w 812006"/>
                <a:gd name="connsiteY16" fmla="*/ 550069 h 1728939"/>
                <a:gd name="connsiteX17" fmla="*/ 95249 w 812006"/>
                <a:gd name="connsiteY17" fmla="*/ 511969 h 1728939"/>
                <a:gd name="connsiteX18" fmla="*/ 45244 w 812006"/>
                <a:gd name="connsiteY18" fmla="*/ 519113 h 1728939"/>
                <a:gd name="connsiteX19" fmla="*/ 14286 w 812006"/>
                <a:gd name="connsiteY19" fmla="*/ 552449 h 1728939"/>
                <a:gd name="connsiteX20" fmla="*/ 0 w 812006"/>
                <a:gd name="connsiteY20" fmla="*/ 600075 h 1728939"/>
                <a:gd name="connsiteX21" fmla="*/ 38099 w 812006"/>
                <a:gd name="connsiteY21" fmla="*/ 669131 h 1728939"/>
                <a:gd name="connsiteX22" fmla="*/ 92868 w 812006"/>
                <a:gd name="connsiteY22" fmla="*/ 728663 h 1728939"/>
                <a:gd name="connsiteX23" fmla="*/ 123824 w 812006"/>
                <a:gd name="connsiteY23" fmla="*/ 802481 h 1728939"/>
                <a:gd name="connsiteX24" fmla="*/ 150018 w 812006"/>
                <a:gd name="connsiteY24" fmla="*/ 962025 h 1728939"/>
                <a:gd name="connsiteX25" fmla="*/ 183356 w 812006"/>
                <a:gd name="connsiteY25" fmla="*/ 1169194 h 1728939"/>
                <a:gd name="connsiteX26" fmla="*/ 207272 w 812006"/>
                <a:gd name="connsiteY26" fmla="*/ 1270656 h 1728939"/>
                <a:gd name="connsiteX27" fmla="*/ 212862 w 812006"/>
                <a:gd name="connsiteY27" fmla="*/ 1455462 h 1728939"/>
                <a:gd name="connsiteX28" fmla="*/ 236002 w 812006"/>
                <a:gd name="connsiteY28" fmla="*/ 1569554 h 1728939"/>
                <a:gd name="connsiteX29" fmla="*/ 305420 w 812006"/>
                <a:gd name="connsiteY29" fmla="*/ 1707149 h 1728939"/>
                <a:gd name="connsiteX30" fmla="*/ 404967 w 812006"/>
                <a:gd name="connsiteY30" fmla="*/ 1728580 h 1728939"/>
                <a:gd name="connsiteX31" fmla="*/ 534849 w 812006"/>
                <a:gd name="connsiteY31" fmla="*/ 1717813 h 1728939"/>
                <a:gd name="connsiteX32" fmla="*/ 651116 w 812006"/>
                <a:gd name="connsiteY32" fmla="*/ 1682094 h 1728939"/>
                <a:gd name="connsiteX33" fmla="*/ 723899 w 812006"/>
                <a:gd name="connsiteY33" fmla="*/ 1685925 h 1728939"/>
                <a:gd name="connsiteX34" fmla="*/ 773906 w 812006"/>
                <a:gd name="connsiteY34" fmla="*/ 1650206 h 1728939"/>
                <a:gd name="connsiteX35" fmla="*/ 802481 w 812006"/>
                <a:gd name="connsiteY35" fmla="*/ 1583531 h 1728939"/>
                <a:gd name="connsiteX36" fmla="*/ 812006 w 812006"/>
                <a:gd name="connsiteY36" fmla="*/ 1512094 h 1728939"/>
                <a:gd name="connsiteX37" fmla="*/ 795337 w 812006"/>
                <a:gd name="connsiteY37" fmla="*/ 1457325 h 1728939"/>
                <a:gd name="connsiteX38" fmla="*/ 740568 w 812006"/>
                <a:gd name="connsiteY38" fmla="*/ 1381125 h 1728939"/>
                <a:gd name="connsiteX39" fmla="*/ 676274 w 812006"/>
                <a:gd name="connsiteY39" fmla="*/ 1312069 h 1728939"/>
                <a:gd name="connsiteX40" fmla="*/ 647699 w 812006"/>
                <a:gd name="connsiteY40" fmla="*/ 1228725 h 1728939"/>
                <a:gd name="connsiteX41" fmla="*/ 647699 w 812006"/>
                <a:gd name="connsiteY41" fmla="*/ 1204913 h 1728939"/>
                <a:gd name="connsiteX42" fmla="*/ 645318 w 812006"/>
                <a:gd name="connsiteY42" fmla="*/ 1123950 h 1728939"/>
                <a:gd name="connsiteX43" fmla="*/ 683418 w 812006"/>
                <a:gd name="connsiteY43" fmla="*/ 1016794 h 1728939"/>
                <a:gd name="connsiteX44" fmla="*/ 723899 w 812006"/>
                <a:gd name="connsiteY44" fmla="*/ 852488 h 1728939"/>
                <a:gd name="connsiteX45" fmla="*/ 738187 w 812006"/>
                <a:gd name="connsiteY45" fmla="*/ 723900 h 1728939"/>
                <a:gd name="connsiteX46" fmla="*/ 738187 w 812006"/>
                <a:gd name="connsiteY46" fmla="*/ 597694 h 1728939"/>
                <a:gd name="connsiteX47" fmla="*/ 707231 w 812006"/>
                <a:gd name="connsiteY47" fmla="*/ 459581 h 1728939"/>
                <a:gd name="connsiteX0" fmla="*/ 707231 w 812006"/>
                <a:gd name="connsiteY0" fmla="*/ 459581 h 1728580"/>
                <a:gd name="connsiteX1" fmla="*/ 707231 w 812006"/>
                <a:gd name="connsiteY1" fmla="*/ 459581 h 1728580"/>
                <a:gd name="connsiteX2" fmla="*/ 642937 w 812006"/>
                <a:gd name="connsiteY2" fmla="*/ 314325 h 1728580"/>
                <a:gd name="connsiteX3" fmla="*/ 561974 w 812006"/>
                <a:gd name="connsiteY3" fmla="*/ 188119 h 1728580"/>
                <a:gd name="connsiteX4" fmla="*/ 502443 w 812006"/>
                <a:gd name="connsiteY4" fmla="*/ 71438 h 1728580"/>
                <a:gd name="connsiteX5" fmla="*/ 440531 w 812006"/>
                <a:gd name="connsiteY5" fmla="*/ 16669 h 1728580"/>
                <a:gd name="connsiteX6" fmla="*/ 407193 w 812006"/>
                <a:gd name="connsiteY6" fmla="*/ 0 h 1728580"/>
                <a:gd name="connsiteX7" fmla="*/ 354806 w 812006"/>
                <a:gd name="connsiteY7" fmla="*/ 19050 h 1728580"/>
                <a:gd name="connsiteX8" fmla="*/ 304799 w 812006"/>
                <a:gd name="connsiteY8" fmla="*/ 59531 h 1728580"/>
                <a:gd name="connsiteX9" fmla="*/ 316706 w 812006"/>
                <a:gd name="connsiteY9" fmla="*/ 159544 h 1728580"/>
                <a:gd name="connsiteX10" fmla="*/ 350043 w 812006"/>
                <a:gd name="connsiteY10" fmla="*/ 278606 h 1728580"/>
                <a:gd name="connsiteX11" fmla="*/ 369093 w 812006"/>
                <a:gd name="connsiteY11" fmla="*/ 397669 h 1728580"/>
                <a:gd name="connsiteX12" fmla="*/ 376237 w 812006"/>
                <a:gd name="connsiteY12" fmla="*/ 492919 h 1728580"/>
                <a:gd name="connsiteX13" fmla="*/ 378618 w 812006"/>
                <a:gd name="connsiteY13" fmla="*/ 581025 h 1728580"/>
                <a:gd name="connsiteX14" fmla="*/ 357187 w 812006"/>
                <a:gd name="connsiteY14" fmla="*/ 600075 h 1728580"/>
                <a:gd name="connsiteX15" fmla="*/ 290512 w 812006"/>
                <a:gd name="connsiteY15" fmla="*/ 590550 h 1728580"/>
                <a:gd name="connsiteX16" fmla="*/ 176212 w 812006"/>
                <a:gd name="connsiteY16" fmla="*/ 550069 h 1728580"/>
                <a:gd name="connsiteX17" fmla="*/ 95249 w 812006"/>
                <a:gd name="connsiteY17" fmla="*/ 511969 h 1728580"/>
                <a:gd name="connsiteX18" fmla="*/ 45244 w 812006"/>
                <a:gd name="connsiteY18" fmla="*/ 519113 h 1728580"/>
                <a:gd name="connsiteX19" fmla="*/ 14286 w 812006"/>
                <a:gd name="connsiteY19" fmla="*/ 552449 h 1728580"/>
                <a:gd name="connsiteX20" fmla="*/ 0 w 812006"/>
                <a:gd name="connsiteY20" fmla="*/ 600075 h 1728580"/>
                <a:gd name="connsiteX21" fmla="*/ 38099 w 812006"/>
                <a:gd name="connsiteY21" fmla="*/ 669131 h 1728580"/>
                <a:gd name="connsiteX22" fmla="*/ 92868 w 812006"/>
                <a:gd name="connsiteY22" fmla="*/ 728663 h 1728580"/>
                <a:gd name="connsiteX23" fmla="*/ 123824 w 812006"/>
                <a:gd name="connsiteY23" fmla="*/ 802481 h 1728580"/>
                <a:gd name="connsiteX24" fmla="*/ 150018 w 812006"/>
                <a:gd name="connsiteY24" fmla="*/ 962025 h 1728580"/>
                <a:gd name="connsiteX25" fmla="*/ 183356 w 812006"/>
                <a:gd name="connsiteY25" fmla="*/ 1169194 h 1728580"/>
                <a:gd name="connsiteX26" fmla="*/ 207272 w 812006"/>
                <a:gd name="connsiteY26" fmla="*/ 1270656 h 1728580"/>
                <a:gd name="connsiteX27" fmla="*/ 212862 w 812006"/>
                <a:gd name="connsiteY27" fmla="*/ 1455462 h 1728580"/>
                <a:gd name="connsiteX28" fmla="*/ 236002 w 812006"/>
                <a:gd name="connsiteY28" fmla="*/ 1569554 h 1728580"/>
                <a:gd name="connsiteX29" fmla="*/ 404967 w 812006"/>
                <a:gd name="connsiteY29" fmla="*/ 1728580 h 1728580"/>
                <a:gd name="connsiteX30" fmla="*/ 534849 w 812006"/>
                <a:gd name="connsiteY30" fmla="*/ 1717813 h 1728580"/>
                <a:gd name="connsiteX31" fmla="*/ 651116 w 812006"/>
                <a:gd name="connsiteY31" fmla="*/ 1682094 h 1728580"/>
                <a:gd name="connsiteX32" fmla="*/ 723899 w 812006"/>
                <a:gd name="connsiteY32" fmla="*/ 1685925 h 1728580"/>
                <a:gd name="connsiteX33" fmla="*/ 773906 w 812006"/>
                <a:gd name="connsiteY33" fmla="*/ 1650206 h 1728580"/>
                <a:gd name="connsiteX34" fmla="*/ 802481 w 812006"/>
                <a:gd name="connsiteY34" fmla="*/ 1583531 h 1728580"/>
                <a:gd name="connsiteX35" fmla="*/ 812006 w 812006"/>
                <a:gd name="connsiteY35" fmla="*/ 1512094 h 1728580"/>
                <a:gd name="connsiteX36" fmla="*/ 795337 w 812006"/>
                <a:gd name="connsiteY36" fmla="*/ 1457325 h 1728580"/>
                <a:gd name="connsiteX37" fmla="*/ 740568 w 812006"/>
                <a:gd name="connsiteY37" fmla="*/ 1381125 h 1728580"/>
                <a:gd name="connsiteX38" fmla="*/ 676274 w 812006"/>
                <a:gd name="connsiteY38" fmla="*/ 1312069 h 1728580"/>
                <a:gd name="connsiteX39" fmla="*/ 647699 w 812006"/>
                <a:gd name="connsiteY39" fmla="*/ 1228725 h 1728580"/>
                <a:gd name="connsiteX40" fmla="*/ 647699 w 812006"/>
                <a:gd name="connsiteY40" fmla="*/ 1204913 h 1728580"/>
                <a:gd name="connsiteX41" fmla="*/ 645318 w 812006"/>
                <a:gd name="connsiteY41" fmla="*/ 1123950 h 1728580"/>
                <a:gd name="connsiteX42" fmla="*/ 683418 w 812006"/>
                <a:gd name="connsiteY42" fmla="*/ 1016794 h 1728580"/>
                <a:gd name="connsiteX43" fmla="*/ 723899 w 812006"/>
                <a:gd name="connsiteY43" fmla="*/ 852488 h 1728580"/>
                <a:gd name="connsiteX44" fmla="*/ 738187 w 812006"/>
                <a:gd name="connsiteY44" fmla="*/ 723900 h 1728580"/>
                <a:gd name="connsiteX45" fmla="*/ 738187 w 812006"/>
                <a:gd name="connsiteY45" fmla="*/ 597694 h 1728580"/>
                <a:gd name="connsiteX46" fmla="*/ 707231 w 812006"/>
                <a:gd name="connsiteY46" fmla="*/ 459581 h 1728580"/>
                <a:gd name="connsiteX0" fmla="*/ 707231 w 812006"/>
                <a:gd name="connsiteY0" fmla="*/ 459581 h 1728580"/>
                <a:gd name="connsiteX1" fmla="*/ 707231 w 812006"/>
                <a:gd name="connsiteY1" fmla="*/ 459581 h 1728580"/>
                <a:gd name="connsiteX2" fmla="*/ 642937 w 812006"/>
                <a:gd name="connsiteY2" fmla="*/ 314325 h 1728580"/>
                <a:gd name="connsiteX3" fmla="*/ 561974 w 812006"/>
                <a:gd name="connsiteY3" fmla="*/ 188119 h 1728580"/>
                <a:gd name="connsiteX4" fmla="*/ 502443 w 812006"/>
                <a:gd name="connsiteY4" fmla="*/ 71438 h 1728580"/>
                <a:gd name="connsiteX5" fmla="*/ 440531 w 812006"/>
                <a:gd name="connsiteY5" fmla="*/ 16669 h 1728580"/>
                <a:gd name="connsiteX6" fmla="*/ 407193 w 812006"/>
                <a:gd name="connsiteY6" fmla="*/ 0 h 1728580"/>
                <a:gd name="connsiteX7" fmla="*/ 354806 w 812006"/>
                <a:gd name="connsiteY7" fmla="*/ 19050 h 1728580"/>
                <a:gd name="connsiteX8" fmla="*/ 304799 w 812006"/>
                <a:gd name="connsiteY8" fmla="*/ 59531 h 1728580"/>
                <a:gd name="connsiteX9" fmla="*/ 316706 w 812006"/>
                <a:gd name="connsiteY9" fmla="*/ 159544 h 1728580"/>
                <a:gd name="connsiteX10" fmla="*/ 350043 w 812006"/>
                <a:gd name="connsiteY10" fmla="*/ 278606 h 1728580"/>
                <a:gd name="connsiteX11" fmla="*/ 369093 w 812006"/>
                <a:gd name="connsiteY11" fmla="*/ 397669 h 1728580"/>
                <a:gd name="connsiteX12" fmla="*/ 376237 w 812006"/>
                <a:gd name="connsiteY12" fmla="*/ 492919 h 1728580"/>
                <a:gd name="connsiteX13" fmla="*/ 378618 w 812006"/>
                <a:gd name="connsiteY13" fmla="*/ 581025 h 1728580"/>
                <a:gd name="connsiteX14" fmla="*/ 357187 w 812006"/>
                <a:gd name="connsiteY14" fmla="*/ 600075 h 1728580"/>
                <a:gd name="connsiteX15" fmla="*/ 290512 w 812006"/>
                <a:gd name="connsiteY15" fmla="*/ 590550 h 1728580"/>
                <a:gd name="connsiteX16" fmla="*/ 176212 w 812006"/>
                <a:gd name="connsiteY16" fmla="*/ 550069 h 1728580"/>
                <a:gd name="connsiteX17" fmla="*/ 95249 w 812006"/>
                <a:gd name="connsiteY17" fmla="*/ 511969 h 1728580"/>
                <a:gd name="connsiteX18" fmla="*/ 45244 w 812006"/>
                <a:gd name="connsiteY18" fmla="*/ 519113 h 1728580"/>
                <a:gd name="connsiteX19" fmla="*/ 14286 w 812006"/>
                <a:gd name="connsiteY19" fmla="*/ 552449 h 1728580"/>
                <a:gd name="connsiteX20" fmla="*/ 0 w 812006"/>
                <a:gd name="connsiteY20" fmla="*/ 600075 h 1728580"/>
                <a:gd name="connsiteX21" fmla="*/ 38099 w 812006"/>
                <a:gd name="connsiteY21" fmla="*/ 669131 h 1728580"/>
                <a:gd name="connsiteX22" fmla="*/ 92868 w 812006"/>
                <a:gd name="connsiteY22" fmla="*/ 728663 h 1728580"/>
                <a:gd name="connsiteX23" fmla="*/ 123824 w 812006"/>
                <a:gd name="connsiteY23" fmla="*/ 802481 h 1728580"/>
                <a:gd name="connsiteX24" fmla="*/ 150018 w 812006"/>
                <a:gd name="connsiteY24" fmla="*/ 962025 h 1728580"/>
                <a:gd name="connsiteX25" fmla="*/ 183356 w 812006"/>
                <a:gd name="connsiteY25" fmla="*/ 1169194 h 1728580"/>
                <a:gd name="connsiteX26" fmla="*/ 207272 w 812006"/>
                <a:gd name="connsiteY26" fmla="*/ 1270656 h 1728580"/>
                <a:gd name="connsiteX27" fmla="*/ 212862 w 812006"/>
                <a:gd name="connsiteY27" fmla="*/ 1455462 h 1728580"/>
                <a:gd name="connsiteX28" fmla="*/ 236002 w 812006"/>
                <a:gd name="connsiteY28" fmla="*/ 1569554 h 1728580"/>
                <a:gd name="connsiteX29" fmla="*/ 295637 w 812006"/>
                <a:gd name="connsiteY29" fmla="*/ 1702076 h 1728580"/>
                <a:gd name="connsiteX30" fmla="*/ 404967 w 812006"/>
                <a:gd name="connsiteY30" fmla="*/ 1728580 h 1728580"/>
                <a:gd name="connsiteX31" fmla="*/ 534849 w 812006"/>
                <a:gd name="connsiteY31" fmla="*/ 1717813 h 1728580"/>
                <a:gd name="connsiteX32" fmla="*/ 651116 w 812006"/>
                <a:gd name="connsiteY32" fmla="*/ 1682094 h 1728580"/>
                <a:gd name="connsiteX33" fmla="*/ 723899 w 812006"/>
                <a:gd name="connsiteY33" fmla="*/ 1685925 h 1728580"/>
                <a:gd name="connsiteX34" fmla="*/ 773906 w 812006"/>
                <a:gd name="connsiteY34" fmla="*/ 1650206 h 1728580"/>
                <a:gd name="connsiteX35" fmla="*/ 802481 w 812006"/>
                <a:gd name="connsiteY35" fmla="*/ 1583531 h 1728580"/>
                <a:gd name="connsiteX36" fmla="*/ 812006 w 812006"/>
                <a:gd name="connsiteY36" fmla="*/ 1512094 h 1728580"/>
                <a:gd name="connsiteX37" fmla="*/ 795337 w 812006"/>
                <a:gd name="connsiteY37" fmla="*/ 1457325 h 1728580"/>
                <a:gd name="connsiteX38" fmla="*/ 740568 w 812006"/>
                <a:gd name="connsiteY38" fmla="*/ 1381125 h 1728580"/>
                <a:gd name="connsiteX39" fmla="*/ 676274 w 812006"/>
                <a:gd name="connsiteY39" fmla="*/ 1312069 h 1728580"/>
                <a:gd name="connsiteX40" fmla="*/ 647699 w 812006"/>
                <a:gd name="connsiteY40" fmla="*/ 1228725 h 1728580"/>
                <a:gd name="connsiteX41" fmla="*/ 647699 w 812006"/>
                <a:gd name="connsiteY41" fmla="*/ 1204913 h 1728580"/>
                <a:gd name="connsiteX42" fmla="*/ 645318 w 812006"/>
                <a:gd name="connsiteY42" fmla="*/ 1123950 h 1728580"/>
                <a:gd name="connsiteX43" fmla="*/ 683418 w 812006"/>
                <a:gd name="connsiteY43" fmla="*/ 1016794 h 1728580"/>
                <a:gd name="connsiteX44" fmla="*/ 723899 w 812006"/>
                <a:gd name="connsiteY44" fmla="*/ 852488 h 1728580"/>
                <a:gd name="connsiteX45" fmla="*/ 738187 w 812006"/>
                <a:gd name="connsiteY45" fmla="*/ 723900 h 1728580"/>
                <a:gd name="connsiteX46" fmla="*/ 738187 w 812006"/>
                <a:gd name="connsiteY46" fmla="*/ 597694 h 1728580"/>
                <a:gd name="connsiteX47" fmla="*/ 707231 w 812006"/>
                <a:gd name="connsiteY47" fmla="*/ 459581 h 1728580"/>
                <a:gd name="connsiteX0" fmla="*/ 707231 w 812006"/>
                <a:gd name="connsiteY0" fmla="*/ 459581 h 1728580"/>
                <a:gd name="connsiteX1" fmla="*/ 707231 w 812006"/>
                <a:gd name="connsiteY1" fmla="*/ 459581 h 1728580"/>
                <a:gd name="connsiteX2" fmla="*/ 642937 w 812006"/>
                <a:gd name="connsiteY2" fmla="*/ 314325 h 1728580"/>
                <a:gd name="connsiteX3" fmla="*/ 561974 w 812006"/>
                <a:gd name="connsiteY3" fmla="*/ 188119 h 1728580"/>
                <a:gd name="connsiteX4" fmla="*/ 502443 w 812006"/>
                <a:gd name="connsiteY4" fmla="*/ 71438 h 1728580"/>
                <a:gd name="connsiteX5" fmla="*/ 440531 w 812006"/>
                <a:gd name="connsiteY5" fmla="*/ 16669 h 1728580"/>
                <a:gd name="connsiteX6" fmla="*/ 407193 w 812006"/>
                <a:gd name="connsiteY6" fmla="*/ 0 h 1728580"/>
                <a:gd name="connsiteX7" fmla="*/ 354806 w 812006"/>
                <a:gd name="connsiteY7" fmla="*/ 19050 h 1728580"/>
                <a:gd name="connsiteX8" fmla="*/ 304799 w 812006"/>
                <a:gd name="connsiteY8" fmla="*/ 59531 h 1728580"/>
                <a:gd name="connsiteX9" fmla="*/ 316706 w 812006"/>
                <a:gd name="connsiteY9" fmla="*/ 159544 h 1728580"/>
                <a:gd name="connsiteX10" fmla="*/ 350043 w 812006"/>
                <a:gd name="connsiteY10" fmla="*/ 278606 h 1728580"/>
                <a:gd name="connsiteX11" fmla="*/ 369093 w 812006"/>
                <a:gd name="connsiteY11" fmla="*/ 397669 h 1728580"/>
                <a:gd name="connsiteX12" fmla="*/ 376237 w 812006"/>
                <a:gd name="connsiteY12" fmla="*/ 492919 h 1728580"/>
                <a:gd name="connsiteX13" fmla="*/ 378618 w 812006"/>
                <a:gd name="connsiteY13" fmla="*/ 581025 h 1728580"/>
                <a:gd name="connsiteX14" fmla="*/ 357187 w 812006"/>
                <a:gd name="connsiteY14" fmla="*/ 600075 h 1728580"/>
                <a:gd name="connsiteX15" fmla="*/ 290512 w 812006"/>
                <a:gd name="connsiteY15" fmla="*/ 590550 h 1728580"/>
                <a:gd name="connsiteX16" fmla="*/ 176212 w 812006"/>
                <a:gd name="connsiteY16" fmla="*/ 550069 h 1728580"/>
                <a:gd name="connsiteX17" fmla="*/ 95249 w 812006"/>
                <a:gd name="connsiteY17" fmla="*/ 511969 h 1728580"/>
                <a:gd name="connsiteX18" fmla="*/ 45244 w 812006"/>
                <a:gd name="connsiteY18" fmla="*/ 519113 h 1728580"/>
                <a:gd name="connsiteX19" fmla="*/ 14286 w 812006"/>
                <a:gd name="connsiteY19" fmla="*/ 552449 h 1728580"/>
                <a:gd name="connsiteX20" fmla="*/ 0 w 812006"/>
                <a:gd name="connsiteY20" fmla="*/ 600075 h 1728580"/>
                <a:gd name="connsiteX21" fmla="*/ 38099 w 812006"/>
                <a:gd name="connsiteY21" fmla="*/ 669131 h 1728580"/>
                <a:gd name="connsiteX22" fmla="*/ 92868 w 812006"/>
                <a:gd name="connsiteY22" fmla="*/ 728663 h 1728580"/>
                <a:gd name="connsiteX23" fmla="*/ 123824 w 812006"/>
                <a:gd name="connsiteY23" fmla="*/ 802481 h 1728580"/>
                <a:gd name="connsiteX24" fmla="*/ 150018 w 812006"/>
                <a:gd name="connsiteY24" fmla="*/ 962025 h 1728580"/>
                <a:gd name="connsiteX25" fmla="*/ 183356 w 812006"/>
                <a:gd name="connsiteY25" fmla="*/ 1169194 h 1728580"/>
                <a:gd name="connsiteX26" fmla="*/ 207272 w 812006"/>
                <a:gd name="connsiteY26" fmla="*/ 1270656 h 1728580"/>
                <a:gd name="connsiteX27" fmla="*/ 212862 w 812006"/>
                <a:gd name="connsiteY27" fmla="*/ 1455462 h 1728580"/>
                <a:gd name="connsiteX28" fmla="*/ 236002 w 812006"/>
                <a:gd name="connsiteY28" fmla="*/ 1569554 h 1728580"/>
                <a:gd name="connsiteX29" fmla="*/ 302263 w 812006"/>
                <a:gd name="connsiteY29" fmla="*/ 1659006 h 1728580"/>
                <a:gd name="connsiteX30" fmla="*/ 404967 w 812006"/>
                <a:gd name="connsiteY30" fmla="*/ 1728580 h 1728580"/>
                <a:gd name="connsiteX31" fmla="*/ 534849 w 812006"/>
                <a:gd name="connsiteY31" fmla="*/ 1717813 h 1728580"/>
                <a:gd name="connsiteX32" fmla="*/ 651116 w 812006"/>
                <a:gd name="connsiteY32" fmla="*/ 1682094 h 1728580"/>
                <a:gd name="connsiteX33" fmla="*/ 723899 w 812006"/>
                <a:gd name="connsiteY33" fmla="*/ 1685925 h 1728580"/>
                <a:gd name="connsiteX34" fmla="*/ 773906 w 812006"/>
                <a:gd name="connsiteY34" fmla="*/ 1650206 h 1728580"/>
                <a:gd name="connsiteX35" fmla="*/ 802481 w 812006"/>
                <a:gd name="connsiteY35" fmla="*/ 1583531 h 1728580"/>
                <a:gd name="connsiteX36" fmla="*/ 812006 w 812006"/>
                <a:gd name="connsiteY36" fmla="*/ 1512094 h 1728580"/>
                <a:gd name="connsiteX37" fmla="*/ 795337 w 812006"/>
                <a:gd name="connsiteY37" fmla="*/ 1457325 h 1728580"/>
                <a:gd name="connsiteX38" fmla="*/ 740568 w 812006"/>
                <a:gd name="connsiteY38" fmla="*/ 1381125 h 1728580"/>
                <a:gd name="connsiteX39" fmla="*/ 676274 w 812006"/>
                <a:gd name="connsiteY39" fmla="*/ 1312069 h 1728580"/>
                <a:gd name="connsiteX40" fmla="*/ 647699 w 812006"/>
                <a:gd name="connsiteY40" fmla="*/ 1228725 h 1728580"/>
                <a:gd name="connsiteX41" fmla="*/ 647699 w 812006"/>
                <a:gd name="connsiteY41" fmla="*/ 1204913 h 1728580"/>
                <a:gd name="connsiteX42" fmla="*/ 645318 w 812006"/>
                <a:gd name="connsiteY42" fmla="*/ 1123950 h 1728580"/>
                <a:gd name="connsiteX43" fmla="*/ 683418 w 812006"/>
                <a:gd name="connsiteY43" fmla="*/ 1016794 h 1728580"/>
                <a:gd name="connsiteX44" fmla="*/ 723899 w 812006"/>
                <a:gd name="connsiteY44" fmla="*/ 852488 h 1728580"/>
                <a:gd name="connsiteX45" fmla="*/ 738187 w 812006"/>
                <a:gd name="connsiteY45" fmla="*/ 723900 h 1728580"/>
                <a:gd name="connsiteX46" fmla="*/ 738187 w 812006"/>
                <a:gd name="connsiteY46" fmla="*/ 597694 h 1728580"/>
                <a:gd name="connsiteX47" fmla="*/ 707231 w 812006"/>
                <a:gd name="connsiteY47" fmla="*/ 459581 h 1728580"/>
                <a:gd name="connsiteX0" fmla="*/ 707231 w 812006"/>
                <a:gd name="connsiteY0" fmla="*/ 459581 h 1717813"/>
                <a:gd name="connsiteX1" fmla="*/ 707231 w 812006"/>
                <a:gd name="connsiteY1" fmla="*/ 459581 h 1717813"/>
                <a:gd name="connsiteX2" fmla="*/ 642937 w 812006"/>
                <a:gd name="connsiteY2" fmla="*/ 314325 h 1717813"/>
                <a:gd name="connsiteX3" fmla="*/ 561974 w 812006"/>
                <a:gd name="connsiteY3" fmla="*/ 188119 h 1717813"/>
                <a:gd name="connsiteX4" fmla="*/ 502443 w 812006"/>
                <a:gd name="connsiteY4" fmla="*/ 71438 h 1717813"/>
                <a:gd name="connsiteX5" fmla="*/ 440531 w 812006"/>
                <a:gd name="connsiteY5" fmla="*/ 16669 h 1717813"/>
                <a:gd name="connsiteX6" fmla="*/ 407193 w 812006"/>
                <a:gd name="connsiteY6" fmla="*/ 0 h 1717813"/>
                <a:gd name="connsiteX7" fmla="*/ 354806 w 812006"/>
                <a:gd name="connsiteY7" fmla="*/ 19050 h 1717813"/>
                <a:gd name="connsiteX8" fmla="*/ 304799 w 812006"/>
                <a:gd name="connsiteY8" fmla="*/ 59531 h 1717813"/>
                <a:gd name="connsiteX9" fmla="*/ 316706 w 812006"/>
                <a:gd name="connsiteY9" fmla="*/ 159544 h 1717813"/>
                <a:gd name="connsiteX10" fmla="*/ 350043 w 812006"/>
                <a:gd name="connsiteY10" fmla="*/ 278606 h 1717813"/>
                <a:gd name="connsiteX11" fmla="*/ 369093 w 812006"/>
                <a:gd name="connsiteY11" fmla="*/ 397669 h 1717813"/>
                <a:gd name="connsiteX12" fmla="*/ 376237 w 812006"/>
                <a:gd name="connsiteY12" fmla="*/ 492919 h 1717813"/>
                <a:gd name="connsiteX13" fmla="*/ 378618 w 812006"/>
                <a:gd name="connsiteY13" fmla="*/ 581025 h 1717813"/>
                <a:gd name="connsiteX14" fmla="*/ 357187 w 812006"/>
                <a:gd name="connsiteY14" fmla="*/ 600075 h 1717813"/>
                <a:gd name="connsiteX15" fmla="*/ 290512 w 812006"/>
                <a:gd name="connsiteY15" fmla="*/ 590550 h 1717813"/>
                <a:gd name="connsiteX16" fmla="*/ 176212 w 812006"/>
                <a:gd name="connsiteY16" fmla="*/ 550069 h 1717813"/>
                <a:gd name="connsiteX17" fmla="*/ 95249 w 812006"/>
                <a:gd name="connsiteY17" fmla="*/ 511969 h 1717813"/>
                <a:gd name="connsiteX18" fmla="*/ 45244 w 812006"/>
                <a:gd name="connsiteY18" fmla="*/ 519113 h 1717813"/>
                <a:gd name="connsiteX19" fmla="*/ 14286 w 812006"/>
                <a:gd name="connsiteY19" fmla="*/ 552449 h 1717813"/>
                <a:gd name="connsiteX20" fmla="*/ 0 w 812006"/>
                <a:gd name="connsiteY20" fmla="*/ 600075 h 1717813"/>
                <a:gd name="connsiteX21" fmla="*/ 38099 w 812006"/>
                <a:gd name="connsiteY21" fmla="*/ 669131 h 1717813"/>
                <a:gd name="connsiteX22" fmla="*/ 92868 w 812006"/>
                <a:gd name="connsiteY22" fmla="*/ 728663 h 1717813"/>
                <a:gd name="connsiteX23" fmla="*/ 123824 w 812006"/>
                <a:gd name="connsiteY23" fmla="*/ 802481 h 1717813"/>
                <a:gd name="connsiteX24" fmla="*/ 150018 w 812006"/>
                <a:gd name="connsiteY24" fmla="*/ 962025 h 1717813"/>
                <a:gd name="connsiteX25" fmla="*/ 183356 w 812006"/>
                <a:gd name="connsiteY25" fmla="*/ 1169194 h 1717813"/>
                <a:gd name="connsiteX26" fmla="*/ 207272 w 812006"/>
                <a:gd name="connsiteY26" fmla="*/ 1270656 h 1717813"/>
                <a:gd name="connsiteX27" fmla="*/ 212862 w 812006"/>
                <a:gd name="connsiteY27" fmla="*/ 1455462 h 1717813"/>
                <a:gd name="connsiteX28" fmla="*/ 236002 w 812006"/>
                <a:gd name="connsiteY28" fmla="*/ 1569554 h 1717813"/>
                <a:gd name="connsiteX29" fmla="*/ 302263 w 812006"/>
                <a:gd name="connsiteY29" fmla="*/ 1659006 h 1717813"/>
                <a:gd name="connsiteX30" fmla="*/ 401654 w 812006"/>
                <a:gd name="connsiteY30" fmla="*/ 1702076 h 1717813"/>
                <a:gd name="connsiteX31" fmla="*/ 534849 w 812006"/>
                <a:gd name="connsiteY31" fmla="*/ 1717813 h 1717813"/>
                <a:gd name="connsiteX32" fmla="*/ 651116 w 812006"/>
                <a:gd name="connsiteY32" fmla="*/ 1682094 h 1717813"/>
                <a:gd name="connsiteX33" fmla="*/ 723899 w 812006"/>
                <a:gd name="connsiteY33" fmla="*/ 1685925 h 1717813"/>
                <a:gd name="connsiteX34" fmla="*/ 773906 w 812006"/>
                <a:gd name="connsiteY34" fmla="*/ 1650206 h 1717813"/>
                <a:gd name="connsiteX35" fmla="*/ 802481 w 812006"/>
                <a:gd name="connsiteY35" fmla="*/ 1583531 h 1717813"/>
                <a:gd name="connsiteX36" fmla="*/ 812006 w 812006"/>
                <a:gd name="connsiteY36" fmla="*/ 1512094 h 1717813"/>
                <a:gd name="connsiteX37" fmla="*/ 795337 w 812006"/>
                <a:gd name="connsiteY37" fmla="*/ 1457325 h 1717813"/>
                <a:gd name="connsiteX38" fmla="*/ 740568 w 812006"/>
                <a:gd name="connsiteY38" fmla="*/ 1381125 h 1717813"/>
                <a:gd name="connsiteX39" fmla="*/ 676274 w 812006"/>
                <a:gd name="connsiteY39" fmla="*/ 1312069 h 1717813"/>
                <a:gd name="connsiteX40" fmla="*/ 647699 w 812006"/>
                <a:gd name="connsiteY40" fmla="*/ 1228725 h 1717813"/>
                <a:gd name="connsiteX41" fmla="*/ 647699 w 812006"/>
                <a:gd name="connsiteY41" fmla="*/ 1204913 h 1717813"/>
                <a:gd name="connsiteX42" fmla="*/ 645318 w 812006"/>
                <a:gd name="connsiteY42" fmla="*/ 1123950 h 1717813"/>
                <a:gd name="connsiteX43" fmla="*/ 683418 w 812006"/>
                <a:gd name="connsiteY43" fmla="*/ 1016794 h 1717813"/>
                <a:gd name="connsiteX44" fmla="*/ 723899 w 812006"/>
                <a:gd name="connsiteY44" fmla="*/ 852488 h 1717813"/>
                <a:gd name="connsiteX45" fmla="*/ 738187 w 812006"/>
                <a:gd name="connsiteY45" fmla="*/ 723900 h 1717813"/>
                <a:gd name="connsiteX46" fmla="*/ 738187 w 812006"/>
                <a:gd name="connsiteY46" fmla="*/ 597694 h 1717813"/>
                <a:gd name="connsiteX47" fmla="*/ 707231 w 812006"/>
                <a:gd name="connsiteY47" fmla="*/ 459581 h 1717813"/>
                <a:gd name="connsiteX0" fmla="*/ 707231 w 812006"/>
                <a:gd name="connsiteY0" fmla="*/ 459581 h 1704561"/>
                <a:gd name="connsiteX1" fmla="*/ 707231 w 812006"/>
                <a:gd name="connsiteY1" fmla="*/ 459581 h 1704561"/>
                <a:gd name="connsiteX2" fmla="*/ 642937 w 812006"/>
                <a:gd name="connsiteY2" fmla="*/ 314325 h 1704561"/>
                <a:gd name="connsiteX3" fmla="*/ 561974 w 812006"/>
                <a:gd name="connsiteY3" fmla="*/ 188119 h 1704561"/>
                <a:gd name="connsiteX4" fmla="*/ 502443 w 812006"/>
                <a:gd name="connsiteY4" fmla="*/ 71438 h 1704561"/>
                <a:gd name="connsiteX5" fmla="*/ 440531 w 812006"/>
                <a:gd name="connsiteY5" fmla="*/ 16669 h 1704561"/>
                <a:gd name="connsiteX6" fmla="*/ 407193 w 812006"/>
                <a:gd name="connsiteY6" fmla="*/ 0 h 1704561"/>
                <a:gd name="connsiteX7" fmla="*/ 354806 w 812006"/>
                <a:gd name="connsiteY7" fmla="*/ 19050 h 1704561"/>
                <a:gd name="connsiteX8" fmla="*/ 304799 w 812006"/>
                <a:gd name="connsiteY8" fmla="*/ 59531 h 1704561"/>
                <a:gd name="connsiteX9" fmla="*/ 316706 w 812006"/>
                <a:gd name="connsiteY9" fmla="*/ 159544 h 1704561"/>
                <a:gd name="connsiteX10" fmla="*/ 350043 w 812006"/>
                <a:gd name="connsiteY10" fmla="*/ 278606 h 1704561"/>
                <a:gd name="connsiteX11" fmla="*/ 369093 w 812006"/>
                <a:gd name="connsiteY11" fmla="*/ 397669 h 1704561"/>
                <a:gd name="connsiteX12" fmla="*/ 376237 w 812006"/>
                <a:gd name="connsiteY12" fmla="*/ 492919 h 1704561"/>
                <a:gd name="connsiteX13" fmla="*/ 378618 w 812006"/>
                <a:gd name="connsiteY13" fmla="*/ 581025 h 1704561"/>
                <a:gd name="connsiteX14" fmla="*/ 357187 w 812006"/>
                <a:gd name="connsiteY14" fmla="*/ 600075 h 1704561"/>
                <a:gd name="connsiteX15" fmla="*/ 290512 w 812006"/>
                <a:gd name="connsiteY15" fmla="*/ 590550 h 1704561"/>
                <a:gd name="connsiteX16" fmla="*/ 176212 w 812006"/>
                <a:gd name="connsiteY16" fmla="*/ 550069 h 1704561"/>
                <a:gd name="connsiteX17" fmla="*/ 95249 w 812006"/>
                <a:gd name="connsiteY17" fmla="*/ 511969 h 1704561"/>
                <a:gd name="connsiteX18" fmla="*/ 45244 w 812006"/>
                <a:gd name="connsiteY18" fmla="*/ 519113 h 1704561"/>
                <a:gd name="connsiteX19" fmla="*/ 14286 w 812006"/>
                <a:gd name="connsiteY19" fmla="*/ 552449 h 1704561"/>
                <a:gd name="connsiteX20" fmla="*/ 0 w 812006"/>
                <a:gd name="connsiteY20" fmla="*/ 600075 h 1704561"/>
                <a:gd name="connsiteX21" fmla="*/ 38099 w 812006"/>
                <a:gd name="connsiteY21" fmla="*/ 669131 h 1704561"/>
                <a:gd name="connsiteX22" fmla="*/ 92868 w 812006"/>
                <a:gd name="connsiteY22" fmla="*/ 728663 h 1704561"/>
                <a:gd name="connsiteX23" fmla="*/ 123824 w 812006"/>
                <a:gd name="connsiteY23" fmla="*/ 802481 h 1704561"/>
                <a:gd name="connsiteX24" fmla="*/ 150018 w 812006"/>
                <a:gd name="connsiteY24" fmla="*/ 962025 h 1704561"/>
                <a:gd name="connsiteX25" fmla="*/ 183356 w 812006"/>
                <a:gd name="connsiteY25" fmla="*/ 1169194 h 1704561"/>
                <a:gd name="connsiteX26" fmla="*/ 207272 w 812006"/>
                <a:gd name="connsiteY26" fmla="*/ 1270656 h 1704561"/>
                <a:gd name="connsiteX27" fmla="*/ 212862 w 812006"/>
                <a:gd name="connsiteY27" fmla="*/ 1455462 h 1704561"/>
                <a:gd name="connsiteX28" fmla="*/ 236002 w 812006"/>
                <a:gd name="connsiteY28" fmla="*/ 1569554 h 1704561"/>
                <a:gd name="connsiteX29" fmla="*/ 302263 w 812006"/>
                <a:gd name="connsiteY29" fmla="*/ 1659006 h 1704561"/>
                <a:gd name="connsiteX30" fmla="*/ 401654 w 812006"/>
                <a:gd name="connsiteY30" fmla="*/ 1702076 h 1704561"/>
                <a:gd name="connsiteX31" fmla="*/ 534849 w 812006"/>
                <a:gd name="connsiteY31" fmla="*/ 1704561 h 1704561"/>
                <a:gd name="connsiteX32" fmla="*/ 651116 w 812006"/>
                <a:gd name="connsiteY32" fmla="*/ 1682094 h 1704561"/>
                <a:gd name="connsiteX33" fmla="*/ 723899 w 812006"/>
                <a:gd name="connsiteY33" fmla="*/ 1685925 h 1704561"/>
                <a:gd name="connsiteX34" fmla="*/ 773906 w 812006"/>
                <a:gd name="connsiteY34" fmla="*/ 1650206 h 1704561"/>
                <a:gd name="connsiteX35" fmla="*/ 802481 w 812006"/>
                <a:gd name="connsiteY35" fmla="*/ 1583531 h 1704561"/>
                <a:gd name="connsiteX36" fmla="*/ 812006 w 812006"/>
                <a:gd name="connsiteY36" fmla="*/ 1512094 h 1704561"/>
                <a:gd name="connsiteX37" fmla="*/ 795337 w 812006"/>
                <a:gd name="connsiteY37" fmla="*/ 1457325 h 1704561"/>
                <a:gd name="connsiteX38" fmla="*/ 740568 w 812006"/>
                <a:gd name="connsiteY38" fmla="*/ 1381125 h 1704561"/>
                <a:gd name="connsiteX39" fmla="*/ 676274 w 812006"/>
                <a:gd name="connsiteY39" fmla="*/ 1312069 h 1704561"/>
                <a:gd name="connsiteX40" fmla="*/ 647699 w 812006"/>
                <a:gd name="connsiteY40" fmla="*/ 1228725 h 1704561"/>
                <a:gd name="connsiteX41" fmla="*/ 647699 w 812006"/>
                <a:gd name="connsiteY41" fmla="*/ 1204913 h 1704561"/>
                <a:gd name="connsiteX42" fmla="*/ 645318 w 812006"/>
                <a:gd name="connsiteY42" fmla="*/ 1123950 h 1704561"/>
                <a:gd name="connsiteX43" fmla="*/ 683418 w 812006"/>
                <a:gd name="connsiteY43" fmla="*/ 1016794 h 1704561"/>
                <a:gd name="connsiteX44" fmla="*/ 723899 w 812006"/>
                <a:gd name="connsiteY44" fmla="*/ 852488 h 1704561"/>
                <a:gd name="connsiteX45" fmla="*/ 738187 w 812006"/>
                <a:gd name="connsiteY45" fmla="*/ 723900 h 1704561"/>
                <a:gd name="connsiteX46" fmla="*/ 738187 w 812006"/>
                <a:gd name="connsiteY46" fmla="*/ 597694 h 1704561"/>
                <a:gd name="connsiteX47" fmla="*/ 707231 w 812006"/>
                <a:gd name="connsiteY47" fmla="*/ 459581 h 1704561"/>
                <a:gd name="connsiteX0" fmla="*/ 707231 w 812006"/>
                <a:gd name="connsiteY0" fmla="*/ 459581 h 1704561"/>
                <a:gd name="connsiteX1" fmla="*/ 707231 w 812006"/>
                <a:gd name="connsiteY1" fmla="*/ 459581 h 1704561"/>
                <a:gd name="connsiteX2" fmla="*/ 642937 w 812006"/>
                <a:gd name="connsiteY2" fmla="*/ 314325 h 1704561"/>
                <a:gd name="connsiteX3" fmla="*/ 561974 w 812006"/>
                <a:gd name="connsiteY3" fmla="*/ 188119 h 1704561"/>
                <a:gd name="connsiteX4" fmla="*/ 502443 w 812006"/>
                <a:gd name="connsiteY4" fmla="*/ 71438 h 1704561"/>
                <a:gd name="connsiteX5" fmla="*/ 440531 w 812006"/>
                <a:gd name="connsiteY5" fmla="*/ 16669 h 1704561"/>
                <a:gd name="connsiteX6" fmla="*/ 407193 w 812006"/>
                <a:gd name="connsiteY6" fmla="*/ 0 h 1704561"/>
                <a:gd name="connsiteX7" fmla="*/ 354806 w 812006"/>
                <a:gd name="connsiteY7" fmla="*/ 19050 h 1704561"/>
                <a:gd name="connsiteX8" fmla="*/ 304799 w 812006"/>
                <a:gd name="connsiteY8" fmla="*/ 59531 h 1704561"/>
                <a:gd name="connsiteX9" fmla="*/ 316706 w 812006"/>
                <a:gd name="connsiteY9" fmla="*/ 159544 h 1704561"/>
                <a:gd name="connsiteX10" fmla="*/ 350043 w 812006"/>
                <a:gd name="connsiteY10" fmla="*/ 278606 h 1704561"/>
                <a:gd name="connsiteX11" fmla="*/ 369093 w 812006"/>
                <a:gd name="connsiteY11" fmla="*/ 397669 h 1704561"/>
                <a:gd name="connsiteX12" fmla="*/ 376237 w 812006"/>
                <a:gd name="connsiteY12" fmla="*/ 492919 h 1704561"/>
                <a:gd name="connsiteX13" fmla="*/ 378618 w 812006"/>
                <a:gd name="connsiteY13" fmla="*/ 581025 h 1704561"/>
                <a:gd name="connsiteX14" fmla="*/ 357187 w 812006"/>
                <a:gd name="connsiteY14" fmla="*/ 600075 h 1704561"/>
                <a:gd name="connsiteX15" fmla="*/ 290512 w 812006"/>
                <a:gd name="connsiteY15" fmla="*/ 590550 h 1704561"/>
                <a:gd name="connsiteX16" fmla="*/ 176212 w 812006"/>
                <a:gd name="connsiteY16" fmla="*/ 550069 h 1704561"/>
                <a:gd name="connsiteX17" fmla="*/ 95249 w 812006"/>
                <a:gd name="connsiteY17" fmla="*/ 511969 h 1704561"/>
                <a:gd name="connsiteX18" fmla="*/ 45244 w 812006"/>
                <a:gd name="connsiteY18" fmla="*/ 519113 h 1704561"/>
                <a:gd name="connsiteX19" fmla="*/ 14286 w 812006"/>
                <a:gd name="connsiteY19" fmla="*/ 552449 h 1704561"/>
                <a:gd name="connsiteX20" fmla="*/ 0 w 812006"/>
                <a:gd name="connsiteY20" fmla="*/ 600075 h 1704561"/>
                <a:gd name="connsiteX21" fmla="*/ 38099 w 812006"/>
                <a:gd name="connsiteY21" fmla="*/ 669131 h 1704561"/>
                <a:gd name="connsiteX22" fmla="*/ 92868 w 812006"/>
                <a:gd name="connsiteY22" fmla="*/ 728663 h 1704561"/>
                <a:gd name="connsiteX23" fmla="*/ 123824 w 812006"/>
                <a:gd name="connsiteY23" fmla="*/ 802481 h 1704561"/>
                <a:gd name="connsiteX24" fmla="*/ 150018 w 812006"/>
                <a:gd name="connsiteY24" fmla="*/ 962025 h 1704561"/>
                <a:gd name="connsiteX25" fmla="*/ 183356 w 812006"/>
                <a:gd name="connsiteY25" fmla="*/ 1169194 h 1704561"/>
                <a:gd name="connsiteX26" fmla="*/ 207272 w 812006"/>
                <a:gd name="connsiteY26" fmla="*/ 1270656 h 1704561"/>
                <a:gd name="connsiteX27" fmla="*/ 212862 w 812006"/>
                <a:gd name="connsiteY27" fmla="*/ 1455462 h 1704561"/>
                <a:gd name="connsiteX28" fmla="*/ 236002 w 812006"/>
                <a:gd name="connsiteY28" fmla="*/ 1569554 h 1704561"/>
                <a:gd name="connsiteX29" fmla="*/ 312202 w 812006"/>
                <a:gd name="connsiteY29" fmla="*/ 1642441 h 1704561"/>
                <a:gd name="connsiteX30" fmla="*/ 401654 w 812006"/>
                <a:gd name="connsiteY30" fmla="*/ 1702076 h 1704561"/>
                <a:gd name="connsiteX31" fmla="*/ 534849 w 812006"/>
                <a:gd name="connsiteY31" fmla="*/ 1704561 h 1704561"/>
                <a:gd name="connsiteX32" fmla="*/ 651116 w 812006"/>
                <a:gd name="connsiteY32" fmla="*/ 1682094 h 1704561"/>
                <a:gd name="connsiteX33" fmla="*/ 723899 w 812006"/>
                <a:gd name="connsiteY33" fmla="*/ 1685925 h 1704561"/>
                <a:gd name="connsiteX34" fmla="*/ 773906 w 812006"/>
                <a:gd name="connsiteY34" fmla="*/ 1650206 h 1704561"/>
                <a:gd name="connsiteX35" fmla="*/ 802481 w 812006"/>
                <a:gd name="connsiteY35" fmla="*/ 1583531 h 1704561"/>
                <a:gd name="connsiteX36" fmla="*/ 812006 w 812006"/>
                <a:gd name="connsiteY36" fmla="*/ 1512094 h 1704561"/>
                <a:gd name="connsiteX37" fmla="*/ 795337 w 812006"/>
                <a:gd name="connsiteY37" fmla="*/ 1457325 h 1704561"/>
                <a:gd name="connsiteX38" fmla="*/ 740568 w 812006"/>
                <a:gd name="connsiteY38" fmla="*/ 1381125 h 1704561"/>
                <a:gd name="connsiteX39" fmla="*/ 676274 w 812006"/>
                <a:gd name="connsiteY39" fmla="*/ 1312069 h 1704561"/>
                <a:gd name="connsiteX40" fmla="*/ 647699 w 812006"/>
                <a:gd name="connsiteY40" fmla="*/ 1228725 h 1704561"/>
                <a:gd name="connsiteX41" fmla="*/ 647699 w 812006"/>
                <a:gd name="connsiteY41" fmla="*/ 1204913 h 1704561"/>
                <a:gd name="connsiteX42" fmla="*/ 645318 w 812006"/>
                <a:gd name="connsiteY42" fmla="*/ 1123950 h 1704561"/>
                <a:gd name="connsiteX43" fmla="*/ 683418 w 812006"/>
                <a:gd name="connsiteY43" fmla="*/ 1016794 h 1704561"/>
                <a:gd name="connsiteX44" fmla="*/ 723899 w 812006"/>
                <a:gd name="connsiteY44" fmla="*/ 852488 h 1704561"/>
                <a:gd name="connsiteX45" fmla="*/ 738187 w 812006"/>
                <a:gd name="connsiteY45" fmla="*/ 723900 h 1704561"/>
                <a:gd name="connsiteX46" fmla="*/ 738187 w 812006"/>
                <a:gd name="connsiteY46" fmla="*/ 597694 h 1704561"/>
                <a:gd name="connsiteX47" fmla="*/ 707231 w 812006"/>
                <a:gd name="connsiteY47" fmla="*/ 459581 h 1704561"/>
                <a:gd name="connsiteX0" fmla="*/ 707231 w 812006"/>
                <a:gd name="connsiteY0" fmla="*/ 459581 h 1704561"/>
                <a:gd name="connsiteX1" fmla="*/ 707231 w 812006"/>
                <a:gd name="connsiteY1" fmla="*/ 459581 h 1704561"/>
                <a:gd name="connsiteX2" fmla="*/ 642937 w 812006"/>
                <a:gd name="connsiteY2" fmla="*/ 314325 h 1704561"/>
                <a:gd name="connsiteX3" fmla="*/ 561974 w 812006"/>
                <a:gd name="connsiteY3" fmla="*/ 188119 h 1704561"/>
                <a:gd name="connsiteX4" fmla="*/ 502443 w 812006"/>
                <a:gd name="connsiteY4" fmla="*/ 71438 h 1704561"/>
                <a:gd name="connsiteX5" fmla="*/ 440531 w 812006"/>
                <a:gd name="connsiteY5" fmla="*/ 16669 h 1704561"/>
                <a:gd name="connsiteX6" fmla="*/ 407193 w 812006"/>
                <a:gd name="connsiteY6" fmla="*/ 0 h 1704561"/>
                <a:gd name="connsiteX7" fmla="*/ 354806 w 812006"/>
                <a:gd name="connsiteY7" fmla="*/ 19050 h 1704561"/>
                <a:gd name="connsiteX8" fmla="*/ 304799 w 812006"/>
                <a:gd name="connsiteY8" fmla="*/ 59531 h 1704561"/>
                <a:gd name="connsiteX9" fmla="*/ 316706 w 812006"/>
                <a:gd name="connsiteY9" fmla="*/ 159544 h 1704561"/>
                <a:gd name="connsiteX10" fmla="*/ 350043 w 812006"/>
                <a:gd name="connsiteY10" fmla="*/ 278606 h 1704561"/>
                <a:gd name="connsiteX11" fmla="*/ 369093 w 812006"/>
                <a:gd name="connsiteY11" fmla="*/ 397669 h 1704561"/>
                <a:gd name="connsiteX12" fmla="*/ 376237 w 812006"/>
                <a:gd name="connsiteY12" fmla="*/ 492919 h 1704561"/>
                <a:gd name="connsiteX13" fmla="*/ 378618 w 812006"/>
                <a:gd name="connsiteY13" fmla="*/ 581025 h 1704561"/>
                <a:gd name="connsiteX14" fmla="*/ 357187 w 812006"/>
                <a:gd name="connsiteY14" fmla="*/ 600075 h 1704561"/>
                <a:gd name="connsiteX15" fmla="*/ 290512 w 812006"/>
                <a:gd name="connsiteY15" fmla="*/ 590550 h 1704561"/>
                <a:gd name="connsiteX16" fmla="*/ 176212 w 812006"/>
                <a:gd name="connsiteY16" fmla="*/ 550069 h 1704561"/>
                <a:gd name="connsiteX17" fmla="*/ 95249 w 812006"/>
                <a:gd name="connsiteY17" fmla="*/ 511969 h 1704561"/>
                <a:gd name="connsiteX18" fmla="*/ 45244 w 812006"/>
                <a:gd name="connsiteY18" fmla="*/ 519113 h 1704561"/>
                <a:gd name="connsiteX19" fmla="*/ 14286 w 812006"/>
                <a:gd name="connsiteY19" fmla="*/ 552449 h 1704561"/>
                <a:gd name="connsiteX20" fmla="*/ 0 w 812006"/>
                <a:gd name="connsiteY20" fmla="*/ 600075 h 1704561"/>
                <a:gd name="connsiteX21" fmla="*/ 38099 w 812006"/>
                <a:gd name="connsiteY21" fmla="*/ 669131 h 1704561"/>
                <a:gd name="connsiteX22" fmla="*/ 92868 w 812006"/>
                <a:gd name="connsiteY22" fmla="*/ 728663 h 1704561"/>
                <a:gd name="connsiteX23" fmla="*/ 123824 w 812006"/>
                <a:gd name="connsiteY23" fmla="*/ 802481 h 1704561"/>
                <a:gd name="connsiteX24" fmla="*/ 150018 w 812006"/>
                <a:gd name="connsiteY24" fmla="*/ 962025 h 1704561"/>
                <a:gd name="connsiteX25" fmla="*/ 183356 w 812006"/>
                <a:gd name="connsiteY25" fmla="*/ 1169194 h 1704561"/>
                <a:gd name="connsiteX26" fmla="*/ 207272 w 812006"/>
                <a:gd name="connsiteY26" fmla="*/ 1270656 h 1704561"/>
                <a:gd name="connsiteX27" fmla="*/ 212862 w 812006"/>
                <a:gd name="connsiteY27" fmla="*/ 1455462 h 1704561"/>
                <a:gd name="connsiteX28" fmla="*/ 236002 w 812006"/>
                <a:gd name="connsiteY28" fmla="*/ 1569554 h 1704561"/>
                <a:gd name="connsiteX29" fmla="*/ 312202 w 812006"/>
                <a:gd name="connsiteY29" fmla="*/ 1642441 h 1704561"/>
                <a:gd name="connsiteX30" fmla="*/ 414907 w 812006"/>
                <a:gd name="connsiteY30" fmla="*/ 1678885 h 1704561"/>
                <a:gd name="connsiteX31" fmla="*/ 534849 w 812006"/>
                <a:gd name="connsiteY31" fmla="*/ 1704561 h 1704561"/>
                <a:gd name="connsiteX32" fmla="*/ 651116 w 812006"/>
                <a:gd name="connsiteY32" fmla="*/ 1682094 h 1704561"/>
                <a:gd name="connsiteX33" fmla="*/ 723899 w 812006"/>
                <a:gd name="connsiteY33" fmla="*/ 1685925 h 1704561"/>
                <a:gd name="connsiteX34" fmla="*/ 773906 w 812006"/>
                <a:gd name="connsiteY34" fmla="*/ 1650206 h 1704561"/>
                <a:gd name="connsiteX35" fmla="*/ 802481 w 812006"/>
                <a:gd name="connsiteY35" fmla="*/ 1583531 h 1704561"/>
                <a:gd name="connsiteX36" fmla="*/ 812006 w 812006"/>
                <a:gd name="connsiteY36" fmla="*/ 1512094 h 1704561"/>
                <a:gd name="connsiteX37" fmla="*/ 795337 w 812006"/>
                <a:gd name="connsiteY37" fmla="*/ 1457325 h 1704561"/>
                <a:gd name="connsiteX38" fmla="*/ 740568 w 812006"/>
                <a:gd name="connsiteY38" fmla="*/ 1381125 h 1704561"/>
                <a:gd name="connsiteX39" fmla="*/ 676274 w 812006"/>
                <a:gd name="connsiteY39" fmla="*/ 1312069 h 1704561"/>
                <a:gd name="connsiteX40" fmla="*/ 647699 w 812006"/>
                <a:gd name="connsiteY40" fmla="*/ 1228725 h 1704561"/>
                <a:gd name="connsiteX41" fmla="*/ 647699 w 812006"/>
                <a:gd name="connsiteY41" fmla="*/ 1204913 h 1704561"/>
                <a:gd name="connsiteX42" fmla="*/ 645318 w 812006"/>
                <a:gd name="connsiteY42" fmla="*/ 1123950 h 1704561"/>
                <a:gd name="connsiteX43" fmla="*/ 683418 w 812006"/>
                <a:gd name="connsiteY43" fmla="*/ 1016794 h 1704561"/>
                <a:gd name="connsiteX44" fmla="*/ 723899 w 812006"/>
                <a:gd name="connsiteY44" fmla="*/ 852488 h 1704561"/>
                <a:gd name="connsiteX45" fmla="*/ 738187 w 812006"/>
                <a:gd name="connsiteY45" fmla="*/ 723900 h 1704561"/>
                <a:gd name="connsiteX46" fmla="*/ 738187 w 812006"/>
                <a:gd name="connsiteY46" fmla="*/ 597694 h 1704561"/>
                <a:gd name="connsiteX47" fmla="*/ 707231 w 812006"/>
                <a:gd name="connsiteY47" fmla="*/ 459581 h 1704561"/>
                <a:gd name="connsiteX0" fmla="*/ 707231 w 812006"/>
                <a:gd name="connsiteY0" fmla="*/ 459581 h 1704561"/>
                <a:gd name="connsiteX1" fmla="*/ 707231 w 812006"/>
                <a:gd name="connsiteY1" fmla="*/ 459581 h 1704561"/>
                <a:gd name="connsiteX2" fmla="*/ 642937 w 812006"/>
                <a:gd name="connsiteY2" fmla="*/ 314325 h 1704561"/>
                <a:gd name="connsiteX3" fmla="*/ 561974 w 812006"/>
                <a:gd name="connsiteY3" fmla="*/ 188119 h 1704561"/>
                <a:gd name="connsiteX4" fmla="*/ 502443 w 812006"/>
                <a:gd name="connsiteY4" fmla="*/ 71438 h 1704561"/>
                <a:gd name="connsiteX5" fmla="*/ 440531 w 812006"/>
                <a:gd name="connsiteY5" fmla="*/ 16669 h 1704561"/>
                <a:gd name="connsiteX6" fmla="*/ 407193 w 812006"/>
                <a:gd name="connsiteY6" fmla="*/ 0 h 1704561"/>
                <a:gd name="connsiteX7" fmla="*/ 354806 w 812006"/>
                <a:gd name="connsiteY7" fmla="*/ 19050 h 1704561"/>
                <a:gd name="connsiteX8" fmla="*/ 304799 w 812006"/>
                <a:gd name="connsiteY8" fmla="*/ 59531 h 1704561"/>
                <a:gd name="connsiteX9" fmla="*/ 316706 w 812006"/>
                <a:gd name="connsiteY9" fmla="*/ 159544 h 1704561"/>
                <a:gd name="connsiteX10" fmla="*/ 350043 w 812006"/>
                <a:gd name="connsiteY10" fmla="*/ 278606 h 1704561"/>
                <a:gd name="connsiteX11" fmla="*/ 369093 w 812006"/>
                <a:gd name="connsiteY11" fmla="*/ 397669 h 1704561"/>
                <a:gd name="connsiteX12" fmla="*/ 376237 w 812006"/>
                <a:gd name="connsiteY12" fmla="*/ 492919 h 1704561"/>
                <a:gd name="connsiteX13" fmla="*/ 378618 w 812006"/>
                <a:gd name="connsiteY13" fmla="*/ 581025 h 1704561"/>
                <a:gd name="connsiteX14" fmla="*/ 357187 w 812006"/>
                <a:gd name="connsiteY14" fmla="*/ 600075 h 1704561"/>
                <a:gd name="connsiteX15" fmla="*/ 290512 w 812006"/>
                <a:gd name="connsiteY15" fmla="*/ 590550 h 1704561"/>
                <a:gd name="connsiteX16" fmla="*/ 176212 w 812006"/>
                <a:gd name="connsiteY16" fmla="*/ 550069 h 1704561"/>
                <a:gd name="connsiteX17" fmla="*/ 95249 w 812006"/>
                <a:gd name="connsiteY17" fmla="*/ 511969 h 1704561"/>
                <a:gd name="connsiteX18" fmla="*/ 45244 w 812006"/>
                <a:gd name="connsiteY18" fmla="*/ 519113 h 1704561"/>
                <a:gd name="connsiteX19" fmla="*/ 14286 w 812006"/>
                <a:gd name="connsiteY19" fmla="*/ 552449 h 1704561"/>
                <a:gd name="connsiteX20" fmla="*/ 0 w 812006"/>
                <a:gd name="connsiteY20" fmla="*/ 600075 h 1704561"/>
                <a:gd name="connsiteX21" fmla="*/ 38099 w 812006"/>
                <a:gd name="connsiteY21" fmla="*/ 669131 h 1704561"/>
                <a:gd name="connsiteX22" fmla="*/ 92868 w 812006"/>
                <a:gd name="connsiteY22" fmla="*/ 728663 h 1704561"/>
                <a:gd name="connsiteX23" fmla="*/ 123824 w 812006"/>
                <a:gd name="connsiteY23" fmla="*/ 802481 h 1704561"/>
                <a:gd name="connsiteX24" fmla="*/ 150018 w 812006"/>
                <a:gd name="connsiteY24" fmla="*/ 962025 h 1704561"/>
                <a:gd name="connsiteX25" fmla="*/ 183356 w 812006"/>
                <a:gd name="connsiteY25" fmla="*/ 1169194 h 1704561"/>
                <a:gd name="connsiteX26" fmla="*/ 207272 w 812006"/>
                <a:gd name="connsiteY26" fmla="*/ 1270656 h 1704561"/>
                <a:gd name="connsiteX27" fmla="*/ 212862 w 812006"/>
                <a:gd name="connsiteY27" fmla="*/ 1455462 h 1704561"/>
                <a:gd name="connsiteX28" fmla="*/ 236002 w 812006"/>
                <a:gd name="connsiteY28" fmla="*/ 1569554 h 1704561"/>
                <a:gd name="connsiteX29" fmla="*/ 328767 w 812006"/>
                <a:gd name="connsiteY29" fmla="*/ 1635815 h 1704561"/>
                <a:gd name="connsiteX30" fmla="*/ 414907 w 812006"/>
                <a:gd name="connsiteY30" fmla="*/ 1678885 h 1704561"/>
                <a:gd name="connsiteX31" fmla="*/ 534849 w 812006"/>
                <a:gd name="connsiteY31" fmla="*/ 1704561 h 1704561"/>
                <a:gd name="connsiteX32" fmla="*/ 651116 w 812006"/>
                <a:gd name="connsiteY32" fmla="*/ 1682094 h 1704561"/>
                <a:gd name="connsiteX33" fmla="*/ 723899 w 812006"/>
                <a:gd name="connsiteY33" fmla="*/ 1685925 h 1704561"/>
                <a:gd name="connsiteX34" fmla="*/ 773906 w 812006"/>
                <a:gd name="connsiteY34" fmla="*/ 1650206 h 1704561"/>
                <a:gd name="connsiteX35" fmla="*/ 802481 w 812006"/>
                <a:gd name="connsiteY35" fmla="*/ 1583531 h 1704561"/>
                <a:gd name="connsiteX36" fmla="*/ 812006 w 812006"/>
                <a:gd name="connsiteY36" fmla="*/ 1512094 h 1704561"/>
                <a:gd name="connsiteX37" fmla="*/ 795337 w 812006"/>
                <a:gd name="connsiteY37" fmla="*/ 1457325 h 1704561"/>
                <a:gd name="connsiteX38" fmla="*/ 740568 w 812006"/>
                <a:gd name="connsiteY38" fmla="*/ 1381125 h 1704561"/>
                <a:gd name="connsiteX39" fmla="*/ 676274 w 812006"/>
                <a:gd name="connsiteY39" fmla="*/ 1312069 h 1704561"/>
                <a:gd name="connsiteX40" fmla="*/ 647699 w 812006"/>
                <a:gd name="connsiteY40" fmla="*/ 1228725 h 1704561"/>
                <a:gd name="connsiteX41" fmla="*/ 647699 w 812006"/>
                <a:gd name="connsiteY41" fmla="*/ 1204913 h 1704561"/>
                <a:gd name="connsiteX42" fmla="*/ 645318 w 812006"/>
                <a:gd name="connsiteY42" fmla="*/ 1123950 h 1704561"/>
                <a:gd name="connsiteX43" fmla="*/ 683418 w 812006"/>
                <a:gd name="connsiteY43" fmla="*/ 1016794 h 1704561"/>
                <a:gd name="connsiteX44" fmla="*/ 723899 w 812006"/>
                <a:gd name="connsiteY44" fmla="*/ 852488 h 1704561"/>
                <a:gd name="connsiteX45" fmla="*/ 738187 w 812006"/>
                <a:gd name="connsiteY45" fmla="*/ 723900 h 1704561"/>
                <a:gd name="connsiteX46" fmla="*/ 738187 w 812006"/>
                <a:gd name="connsiteY46" fmla="*/ 597694 h 1704561"/>
                <a:gd name="connsiteX47" fmla="*/ 707231 w 812006"/>
                <a:gd name="connsiteY47" fmla="*/ 459581 h 1704561"/>
                <a:gd name="connsiteX0" fmla="*/ 707231 w 812006"/>
                <a:gd name="connsiteY0" fmla="*/ 459581 h 1704561"/>
                <a:gd name="connsiteX1" fmla="*/ 707231 w 812006"/>
                <a:gd name="connsiteY1" fmla="*/ 459581 h 1704561"/>
                <a:gd name="connsiteX2" fmla="*/ 642937 w 812006"/>
                <a:gd name="connsiteY2" fmla="*/ 314325 h 1704561"/>
                <a:gd name="connsiteX3" fmla="*/ 561974 w 812006"/>
                <a:gd name="connsiteY3" fmla="*/ 188119 h 1704561"/>
                <a:gd name="connsiteX4" fmla="*/ 502443 w 812006"/>
                <a:gd name="connsiteY4" fmla="*/ 71438 h 1704561"/>
                <a:gd name="connsiteX5" fmla="*/ 440531 w 812006"/>
                <a:gd name="connsiteY5" fmla="*/ 16669 h 1704561"/>
                <a:gd name="connsiteX6" fmla="*/ 407193 w 812006"/>
                <a:gd name="connsiteY6" fmla="*/ 0 h 1704561"/>
                <a:gd name="connsiteX7" fmla="*/ 354806 w 812006"/>
                <a:gd name="connsiteY7" fmla="*/ 19050 h 1704561"/>
                <a:gd name="connsiteX8" fmla="*/ 304799 w 812006"/>
                <a:gd name="connsiteY8" fmla="*/ 59531 h 1704561"/>
                <a:gd name="connsiteX9" fmla="*/ 316706 w 812006"/>
                <a:gd name="connsiteY9" fmla="*/ 159544 h 1704561"/>
                <a:gd name="connsiteX10" fmla="*/ 350043 w 812006"/>
                <a:gd name="connsiteY10" fmla="*/ 278606 h 1704561"/>
                <a:gd name="connsiteX11" fmla="*/ 369093 w 812006"/>
                <a:gd name="connsiteY11" fmla="*/ 397669 h 1704561"/>
                <a:gd name="connsiteX12" fmla="*/ 376237 w 812006"/>
                <a:gd name="connsiteY12" fmla="*/ 492919 h 1704561"/>
                <a:gd name="connsiteX13" fmla="*/ 378618 w 812006"/>
                <a:gd name="connsiteY13" fmla="*/ 581025 h 1704561"/>
                <a:gd name="connsiteX14" fmla="*/ 357187 w 812006"/>
                <a:gd name="connsiteY14" fmla="*/ 600075 h 1704561"/>
                <a:gd name="connsiteX15" fmla="*/ 290512 w 812006"/>
                <a:gd name="connsiteY15" fmla="*/ 590550 h 1704561"/>
                <a:gd name="connsiteX16" fmla="*/ 176212 w 812006"/>
                <a:gd name="connsiteY16" fmla="*/ 550069 h 1704561"/>
                <a:gd name="connsiteX17" fmla="*/ 95249 w 812006"/>
                <a:gd name="connsiteY17" fmla="*/ 511969 h 1704561"/>
                <a:gd name="connsiteX18" fmla="*/ 45244 w 812006"/>
                <a:gd name="connsiteY18" fmla="*/ 519113 h 1704561"/>
                <a:gd name="connsiteX19" fmla="*/ 14286 w 812006"/>
                <a:gd name="connsiteY19" fmla="*/ 552449 h 1704561"/>
                <a:gd name="connsiteX20" fmla="*/ 0 w 812006"/>
                <a:gd name="connsiteY20" fmla="*/ 600075 h 1704561"/>
                <a:gd name="connsiteX21" fmla="*/ 38099 w 812006"/>
                <a:gd name="connsiteY21" fmla="*/ 669131 h 1704561"/>
                <a:gd name="connsiteX22" fmla="*/ 92868 w 812006"/>
                <a:gd name="connsiteY22" fmla="*/ 728663 h 1704561"/>
                <a:gd name="connsiteX23" fmla="*/ 123824 w 812006"/>
                <a:gd name="connsiteY23" fmla="*/ 802481 h 1704561"/>
                <a:gd name="connsiteX24" fmla="*/ 150018 w 812006"/>
                <a:gd name="connsiteY24" fmla="*/ 962025 h 1704561"/>
                <a:gd name="connsiteX25" fmla="*/ 183356 w 812006"/>
                <a:gd name="connsiteY25" fmla="*/ 1169194 h 1704561"/>
                <a:gd name="connsiteX26" fmla="*/ 207272 w 812006"/>
                <a:gd name="connsiteY26" fmla="*/ 1270656 h 1704561"/>
                <a:gd name="connsiteX27" fmla="*/ 212862 w 812006"/>
                <a:gd name="connsiteY27" fmla="*/ 1455462 h 1704561"/>
                <a:gd name="connsiteX28" fmla="*/ 236002 w 812006"/>
                <a:gd name="connsiteY28" fmla="*/ 1569554 h 1704561"/>
                <a:gd name="connsiteX29" fmla="*/ 328767 w 812006"/>
                <a:gd name="connsiteY29" fmla="*/ 1635815 h 1704561"/>
                <a:gd name="connsiteX30" fmla="*/ 414907 w 812006"/>
                <a:gd name="connsiteY30" fmla="*/ 1678885 h 1704561"/>
                <a:gd name="connsiteX31" fmla="*/ 534849 w 812006"/>
                <a:gd name="connsiteY31" fmla="*/ 1704561 h 1704561"/>
                <a:gd name="connsiteX32" fmla="*/ 644490 w 812006"/>
                <a:gd name="connsiteY32" fmla="*/ 1692033 h 1704561"/>
                <a:gd name="connsiteX33" fmla="*/ 723899 w 812006"/>
                <a:gd name="connsiteY33" fmla="*/ 1685925 h 1704561"/>
                <a:gd name="connsiteX34" fmla="*/ 773906 w 812006"/>
                <a:gd name="connsiteY34" fmla="*/ 1650206 h 1704561"/>
                <a:gd name="connsiteX35" fmla="*/ 802481 w 812006"/>
                <a:gd name="connsiteY35" fmla="*/ 1583531 h 1704561"/>
                <a:gd name="connsiteX36" fmla="*/ 812006 w 812006"/>
                <a:gd name="connsiteY36" fmla="*/ 1512094 h 1704561"/>
                <a:gd name="connsiteX37" fmla="*/ 795337 w 812006"/>
                <a:gd name="connsiteY37" fmla="*/ 1457325 h 1704561"/>
                <a:gd name="connsiteX38" fmla="*/ 740568 w 812006"/>
                <a:gd name="connsiteY38" fmla="*/ 1381125 h 1704561"/>
                <a:gd name="connsiteX39" fmla="*/ 676274 w 812006"/>
                <a:gd name="connsiteY39" fmla="*/ 1312069 h 1704561"/>
                <a:gd name="connsiteX40" fmla="*/ 647699 w 812006"/>
                <a:gd name="connsiteY40" fmla="*/ 1228725 h 1704561"/>
                <a:gd name="connsiteX41" fmla="*/ 647699 w 812006"/>
                <a:gd name="connsiteY41" fmla="*/ 1204913 h 1704561"/>
                <a:gd name="connsiteX42" fmla="*/ 645318 w 812006"/>
                <a:gd name="connsiteY42" fmla="*/ 1123950 h 1704561"/>
                <a:gd name="connsiteX43" fmla="*/ 683418 w 812006"/>
                <a:gd name="connsiteY43" fmla="*/ 1016794 h 1704561"/>
                <a:gd name="connsiteX44" fmla="*/ 723899 w 812006"/>
                <a:gd name="connsiteY44" fmla="*/ 852488 h 1704561"/>
                <a:gd name="connsiteX45" fmla="*/ 738187 w 812006"/>
                <a:gd name="connsiteY45" fmla="*/ 723900 h 1704561"/>
                <a:gd name="connsiteX46" fmla="*/ 738187 w 812006"/>
                <a:gd name="connsiteY46" fmla="*/ 597694 h 1704561"/>
                <a:gd name="connsiteX47" fmla="*/ 707231 w 812006"/>
                <a:gd name="connsiteY47" fmla="*/ 459581 h 1704561"/>
                <a:gd name="connsiteX0" fmla="*/ 707231 w 812006"/>
                <a:gd name="connsiteY0" fmla="*/ 459581 h 1704561"/>
                <a:gd name="connsiteX1" fmla="*/ 707231 w 812006"/>
                <a:gd name="connsiteY1" fmla="*/ 459581 h 1704561"/>
                <a:gd name="connsiteX2" fmla="*/ 642937 w 812006"/>
                <a:gd name="connsiteY2" fmla="*/ 314325 h 1704561"/>
                <a:gd name="connsiteX3" fmla="*/ 561974 w 812006"/>
                <a:gd name="connsiteY3" fmla="*/ 188119 h 1704561"/>
                <a:gd name="connsiteX4" fmla="*/ 502443 w 812006"/>
                <a:gd name="connsiteY4" fmla="*/ 71438 h 1704561"/>
                <a:gd name="connsiteX5" fmla="*/ 440531 w 812006"/>
                <a:gd name="connsiteY5" fmla="*/ 16669 h 1704561"/>
                <a:gd name="connsiteX6" fmla="*/ 407193 w 812006"/>
                <a:gd name="connsiteY6" fmla="*/ 0 h 1704561"/>
                <a:gd name="connsiteX7" fmla="*/ 354806 w 812006"/>
                <a:gd name="connsiteY7" fmla="*/ 19050 h 1704561"/>
                <a:gd name="connsiteX8" fmla="*/ 304799 w 812006"/>
                <a:gd name="connsiteY8" fmla="*/ 59531 h 1704561"/>
                <a:gd name="connsiteX9" fmla="*/ 316706 w 812006"/>
                <a:gd name="connsiteY9" fmla="*/ 159544 h 1704561"/>
                <a:gd name="connsiteX10" fmla="*/ 350043 w 812006"/>
                <a:gd name="connsiteY10" fmla="*/ 278606 h 1704561"/>
                <a:gd name="connsiteX11" fmla="*/ 369093 w 812006"/>
                <a:gd name="connsiteY11" fmla="*/ 397669 h 1704561"/>
                <a:gd name="connsiteX12" fmla="*/ 376237 w 812006"/>
                <a:gd name="connsiteY12" fmla="*/ 492919 h 1704561"/>
                <a:gd name="connsiteX13" fmla="*/ 378618 w 812006"/>
                <a:gd name="connsiteY13" fmla="*/ 581025 h 1704561"/>
                <a:gd name="connsiteX14" fmla="*/ 357187 w 812006"/>
                <a:gd name="connsiteY14" fmla="*/ 600075 h 1704561"/>
                <a:gd name="connsiteX15" fmla="*/ 290512 w 812006"/>
                <a:gd name="connsiteY15" fmla="*/ 590550 h 1704561"/>
                <a:gd name="connsiteX16" fmla="*/ 176212 w 812006"/>
                <a:gd name="connsiteY16" fmla="*/ 550069 h 1704561"/>
                <a:gd name="connsiteX17" fmla="*/ 95249 w 812006"/>
                <a:gd name="connsiteY17" fmla="*/ 511969 h 1704561"/>
                <a:gd name="connsiteX18" fmla="*/ 45244 w 812006"/>
                <a:gd name="connsiteY18" fmla="*/ 519113 h 1704561"/>
                <a:gd name="connsiteX19" fmla="*/ 14286 w 812006"/>
                <a:gd name="connsiteY19" fmla="*/ 552449 h 1704561"/>
                <a:gd name="connsiteX20" fmla="*/ 0 w 812006"/>
                <a:gd name="connsiteY20" fmla="*/ 600075 h 1704561"/>
                <a:gd name="connsiteX21" fmla="*/ 38099 w 812006"/>
                <a:gd name="connsiteY21" fmla="*/ 669131 h 1704561"/>
                <a:gd name="connsiteX22" fmla="*/ 92868 w 812006"/>
                <a:gd name="connsiteY22" fmla="*/ 728663 h 1704561"/>
                <a:gd name="connsiteX23" fmla="*/ 123824 w 812006"/>
                <a:gd name="connsiteY23" fmla="*/ 802481 h 1704561"/>
                <a:gd name="connsiteX24" fmla="*/ 150018 w 812006"/>
                <a:gd name="connsiteY24" fmla="*/ 962025 h 1704561"/>
                <a:gd name="connsiteX25" fmla="*/ 183356 w 812006"/>
                <a:gd name="connsiteY25" fmla="*/ 1169194 h 1704561"/>
                <a:gd name="connsiteX26" fmla="*/ 207272 w 812006"/>
                <a:gd name="connsiteY26" fmla="*/ 1270656 h 1704561"/>
                <a:gd name="connsiteX27" fmla="*/ 212862 w 812006"/>
                <a:gd name="connsiteY27" fmla="*/ 1455462 h 1704561"/>
                <a:gd name="connsiteX28" fmla="*/ 236002 w 812006"/>
                <a:gd name="connsiteY28" fmla="*/ 1569554 h 1704561"/>
                <a:gd name="connsiteX29" fmla="*/ 328767 w 812006"/>
                <a:gd name="connsiteY29" fmla="*/ 1635815 h 1704561"/>
                <a:gd name="connsiteX30" fmla="*/ 414907 w 812006"/>
                <a:gd name="connsiteY30" fmla="*/ 1678885 h 1704561"/>
                <a:gd name="connsiteX31" fmla="*/ 534849 w 812006"/>
                <a:gd name="connsiteY31" fmla="*/ 1704561 h 1704561"/>
                <a:gd name="connsiteX32" fmla="*/ 611359 w 812006"/>
                <a:gd name="connsiteY32" fmla="*/ 1682094 h 1704561"/>
                <a:gd name="connsiteX33" fmla="*/ 723899 w 812006"/>
                <a:gd name="connsiteY33" fmla="*/ 1685925 h 1704561"/>
                <a:gd name="connsiteX34" fmla="*/ 773906 w 812006"/>
                <a:gd name="connsiteY34" fmla="*/ 1650206 h 1704561"/>
                <a:gd name="connsiteX35" fmla="*/ 802481 w 812006"/>
                <a:gd name="connsiteY35" fmla="*/ 1583531 h 1704561"/>
                <a:gd name="connsiteX36" fmla="*/ 812006 w 812006"/>
                <a:gd name="connsiteY36" fmla="*/ 1512094 h 1704561"/>
                <a:gd name="connsiteX37" fmla="*/ 795337 w 812006"/>
                <a:gd name="connsiteY37" fmla="*/ 1457325 h 1704561"/>
                <a:gd name="connsiteX38" fmla="*/ 740568 w 812006"/>
                <a:gd name="connsiteY38" fmla="*/ 1381125 h 1704561"/>
                <a:gd name="connsiteX39" fmla="*/ 676274 w 812006"/>
                <a:gd name="connsiteY39" fmla="*/ 1312069 h 1704561"/>
                <a:gd name="connsiteX40" fmla="*/ 647699 w 812006"/>
                <a:gd name="connsiteY40" fmla="*/ 1228725 h 1704561"/>
                <a:gd name="connsiteX41" fmla="*/ 647699 w 812006"/>
                <a:gd name="connsiteY41" fmla="*/ 1204913 h 1704561"/>
                <a:gd name="connsiteX42" fmla="*/ 645318 w 812006"/>
                <a:gd name="connsiteY42" fmla="*/ 1123950 h 1704561"/>
                <a:gd name="connsiteX43" fmla="*/ 683418 w 812006"/>
                <a:gd name="connsiteY43" fmla="*/ 1016794 h 1704561"/>
                <a:gd name="connsiteX44" fmla="*/ 723899 w 812006"/>
                <a:gd name="connsiteY44" fmla="*/ 852488 h 1704561"/>
                <a:gd name="connsiteX45" fmla="*/ 738187 w 812006"/>
                <a:gd name="connsiteY45" fmla="*/ 723900 h 1704561"/>
                <a:gd name="connsiteX46" fmla="*/ 738187 w 812006"/>
                <a:gd name="connsiteY46" fmla="*/ 597694 h 1704561"/>
                <a:gd name="connsiteX47" fmla="*/ 707231 w 812006"/>
                <a:gd name="connsiteY47" fmla="*/ 459581 h 1704561"/>
                <a:gd name="connsiteX0" fmla="*/ 707231 w 812006"/>
                <a:gd name="connsiteY0" fmla="*/ 459581 h 1691309"/>
                <a:gd name="connsiteX1" fmla="*/ 707231 w 812006"/>
                <a:gd name="connsiteY1" fmla="*/ 459581 h 1691309"/>
                <a:gd name="connsiteX2" fmla="*/ 642937 w 812006"/>
                <a:gd name="connsiteY2" fmla="*/ 314325 h 1691309"/>
                <a:gd name="connsiteX3" fmla="*/ 561974 w 812006"/>
                <a:gd name="connsiteY3" fmla="*/ 188119 h 1691309"/>
                <a:gd name="connsiteX4" fmla="*/ 502443 w 812006"/>
                <a:gd name="connsiteY4" fmla="*/ 71438 h 1691309"/>
                <a:gd name="connsiteX5" fmla="*/ 440531 w 812006"/>
                <a:gd name="connsiteY5" fmla="*/ 16669 h 1691309"/>
                <a:gd name="connsiteX6" fmla="*/ 407193 w 812006"/>
                <a:gd name="connsiteY6" fmla="*/ 0 h 1691309"/>
                <a:gd name="connsiteX7" fmla="*/ 354806 w 812006"/>
                <a:gd name="connsiteY7" fmla="*/ 19050 h 1691309"/>
                <a:gd name="connsiteX8" fmla="*/ 304799 w 812006"/>
                <a:gd name="connsiteY8" fmla="*/ 59531 h 1691309"/>
                <a:gd name="connsiteX9" fmla="*/ 316706 w 812006"/>
                <a:gd name="connsiteY9" fmla="*/ 159544 h 1691309"/>
                <a:gd name="connsiteX10" fmla="*/ 350043 w 812006"/>
                <a:gd name="connsiteY10" fmla="*/ 278606 h 1691309"/>
                <a:gd name="connsiteX11" fmla="*/ 369093 w 812006"/>
                <a:gd name="connsiteY11" fmla="*/ 397669 h 1691309"/>
                <a:gd name="connsiteX12" fmla="*/ 376237 w 812006"/>
                <a:gd name="connsiteY12" fmla="*/ 492919 h 1691309"/>
                <a:gd name="connsiteX13" fmla="*/ 378618 w 812006"/>
                <a:gd name="connsiteY13" fmla="*/ 581025 h 1691309"/>
                <a:gd name="connsiteX14" fmla="*/ 357187 w 812006"/>
                <a:gd name="connsiteY14" fmla="*/ 600075 h 1691309"/>
                <a:gd name="connsiteX15" fmla="*/ 290512 w 812006"/>
                <a:gd name="connsiteY15" fmla="*/ 590550 h 1691309"/>
                <a:gd name="connsiteX16" fmla="*/ 176212 w 812006"/>
                <a:gd name="connsiteY16" fmla="*/ 550069 h 1691309"/>
                <a:gd name="connsiteX17" fmla="*/ 95249 w 812006"/>
                <a:gd name="connsiteY17" fmla="*/ 511969 h 1691309"/>
                <a:gd name="connsiteX18" fmla="*/ 45244 w 812006"/>
                <a:gd name="connsiteY18" fmla="*/ 519113 h 1691309"/>
                <a:gd name="connsiteX19" fmla="*/ 14286 w 812006"/>
                <a:gd name="connsiteY19" fmla="*/ 552449 h 1691309"/>
                <a:gd name="connsiteX20" fmla="*/ 0 w 812006"/>
                <a:gd name="connsiteY20" fmla="*/ 600075 h 1691309"/>
                <a:gd name="connsiteX21" fmla="*/ 38099 w 812006"/>
                <a:gd name="connsiteY21" fmla="*/ 669131 h 1691309"/>
                <a:gd name="connsiteX22" fmla="*/ 92868 w 812006"/>
                <a:gd name="connsiteY22" fmla="*/ 728663 h 1691309"/>
                <a:gd name="connsiteX23" fmla="*/ 123824 w 812006"/>
                <a:gd name="connsiteY23" fmla="*/ 802481 h 1691309"/>
                <a:gd name="connsiteX24" fmla="*/ 150018 w 812006"/>
                <a:gd name="connsiteY24" fmla="*/ 962025 h 1691309"/>
                <a:gd name="connsiteX25" fmla="*/ 183356 w 812006"/>
                <a:gd name="connsiteY25" fmla="*/ 1169194 h 1691309"/>
                <a:gd name="connsiteX26" fmla="*/ 207272 w 812006"/>
                <a:gd name="connsiteY26" fmla="*/ 1270656 h 1691309"/>
                <a:gd name="connsiteX27" fmla="*/ 212862 w 812006"/>
                <a:gd name="connsiteY27" fmla="*/ 1455462 h 1691309"/>
                <a:gd name="connsiteX28" fmla="*/ 236002 w 812006"/>
                <a:gd name="connsiteY28" fmla="*/ 1569554 h 1691309"/>
                <a:gd name="connsiteX29" fmla="*/ 328767 w 812006"/>
                <a:gd name="connsiteY29" fmla="*/ 1635815 h 1691309"/>
                <a:gd name="connsiteX30" fmla="*/ 414907 w 812006"/>
                <a:gd name="connsiteY30" fmla="*/ 1678885 h 1691309"/>
                <a:gd name="connsiteX31" fmla="*/ 511658 w 812006"/>
                <a:gd name="connsiteY31" fmla="*/ 1691309 h 1691309"/>
                <a:gd name="connsiteX32" fmla="*/ 611359 w 812006"/>
                <a:gd name="connsiteY32" fmla="*/ 1682094 h 1691309"/>
                <a:gd name="connsiteX33" fmla="*/ 723899 w 812006"/>
                <a:gd name="connsiteY33" fmla="*/ 1685925 h 1691309"/>
                <a:gd name="connsiteX34" fmla="*/ 773906 w 812006"/>
                <a:gd name="connsiteY34" fmla="*/ 1650206 h 1691309"/>
                <a:gd name="connsiteX35" fmla="*/ 802481 w 812006"/>
                <a:gd name="connsiteY35" fmla="*/ 1583531 h 1691309"/>
                <a:gd name="connsiteX36" fmla="*/ 812006 w 812006"/>
                <a:gd name="connsiteY36" fmla="*/ 1512094 h 1691309"/>
                <a:gd name="connsiteX37" fmla="*/ 795337 w 812006"/>
                <a:gd name="connsiteY37" fmla="*/ 1457325 h 1691309"/>
                <a:gd name="connsiteX38" fmla="*/ 740568 w 812006"/>
                <a:gd name="connsiteY38" fmla="*/ 1381125 h 1691309"/>
                <a:gd name="connsiteX39" fmla="*/ 676274 w 812006"/>
                <a:gd name="connsiteY39" fmla="*/ 1312069 h 1691309"/>
                <a:gd name="connsiteX40" fmla="*/ 647699 w 812006"/>
                <a:gd name="connsiteY40" fmla="*/ 1228725 h 1691309"/>
                <a:gd name="connsiteX41" fmla="*/ 647699 w 812006"/>
                <a:gd name="connsiteY41" fmla="*/ 1204913 h 1691309"/>
                <a:gd name="connsiteX42" fmla="*/ 645318 w 812006"/>
                <a:gd name="connsiteY42" fmla="*/ 1123950 h 1691309"/>
                <a:gd name="connsiteX43" fmla="*/ 683418 w 812006"/>
                <a:gd name="connsiteY43" fmla="*/ 1016794 h 1691309"/>
                <a:gd name="connsiteX44" fmla="*/ 723899 w 812006"/>
                <a:gd name="connsiteY44" fmla="*/ 852488 h 1691309"/>
                <a:gd name="connsiteX45" fmla="*/ 738187 w 812006"/>
                <a:gd name="connsiteY45" fmla="*/ 723900 h 1691309"/>
                <a:gd name="connsiteX46" fmla="*/ 738187 w 812006"/>
                <a:gd name="connsiteY46" fmla="*/ 597694 h 1691309"/>
                <a:gd name="connsiteX47" fmla="*/ 707231 w 812006"/>
                <a:gd name="connsiteY47" fmla="*/ 459581 h 1691309"/>
                <a:gd name="connsiteX0" fmla="*/ 707231 w 812006"/>
                <a:gd name="connsiteY0" fmla="*/ 459581 h 1691309"/>
                <a:gd name="connsiteX1" fmla="*/ 707231 w 812006"/>
                <a:gd name="connsiteY1" fmla="*/ 459581 h 1691309"/>
                <a:gd name="connsiteX2" fmla="*/ 642937 w 812006"/>
                <a:gd name="connsiteY2" fmla="*/ 314325 h 1691309"/>
                <a:gd name="connsiteX3" fmla="*/ 561974 w 812006"/>
                <a:gd name="connsiteY3" fmla="*/ 188119 h 1691309"/>
                <a:gd name="connsiteX4" fmla="*/ 502443 w 812006"/>
                <a:gd name="connsiteY4" fmla="*/ 71438 h 1691309"/>
                <a:gd name="connsiteX5" fmla="*/ 440531 w 812006"/>
                <a:gd name="connsiteY5" fmla="*/ 16669 h 1691309"/>
                <a:gd name="connsiteX6" fmla="*/ 407193 w 812006"/>
                <a:gd name="connsiteY6" fmla="*/ 0 h 1691309"/>
                <a:gd name="connsiteX7" fmla="*/ 354806 w 812006"/>
                <a:gd name="connsiteY7" fmla="*/ 19050 h 1691309"/>
                <a:gd name="connsiteX8" fmla="*/ 304799 w 812006"/>
                <a:gd name="connsiteY8" fmla="*/ 59531 h 1691309"/>
                <a:gd name="connsiteX9" fmla="*/ 316706 w 812006"/>
                <a:gd name="connsiteY9" fmla="*/ 159544 h 1691309"/>
                <a:gd name="connsiteX10" fmla="*/ 350043 w 812006"/>
                <a:gd name="connsiteY10" fmla="*/ 278606 h 1691309"/>
                <a:gd name="connsiteX11" fmla="*/ 369093 w 812006"/>
                <a:gd name="connsiteY11" fmla="*/ 397669 h 1691309"/>
                <a:gd name="connsiteX12" fmla="*/ 376237 w 812006"/>
                <a:gd name="connsiteY12" fmla="*/ 492919 h 1691309"/>
                <a:gd name="connsiteX13" fmla="*/ 378618 w 812006"/>
                <a:gd name="connsiteY13" fmla="*/ 581025 h 1691309"/>
                <a:gd name="connsiteX14" fmla="*/ 357187 w 812006"/>
                <a:gd name="connsiteY14" fmla="*/ 600075 h 1691309"/>
                <a:gd name="connsiteX15" fmla="*/ 290512 w 812006"/>
                <a:gd name="connsiteY15" fmla="*/ 590550 h 1691309"/>
                <a:gd name="connsiteX16" fmla="*/ 176212 w 812006"/>
                <a:gd name="connsiteY16" fmla="*/ 550069 h 1691309"/>
                <a:gd name="connsiteX17" fmla="*/ 95249 w 812006"/>
                <a:gd name="connsiteY17" fmla="*/ 511969 h 1691309"/>
                <a:gd name="connsiteX18" fmla="*/ 45244 w 812006"/>
                <a:gd name="connsiteY18" fmla="*/ 519113 h 1691309"/>
                <a:gd name="connsiteX19" fmla="*/ 14286 w 812006"/>
                <a:gd name="connsiteY19" fmla="*/ 552449 h 1691309"/>
                <a:gd name="connsiteX20" fmla="*/ 0 w 812006"/>
                <a:gd name="connsiteY20" fmla="*/ 600075 h 1691309"/>
                <a:gd name="connsiteX21" fmla="*/ 38099 w 812006"/>
                <a:gd name="connsiteY21" fmla="*/ 669131 h 1691309"/>
                <a:gd name="connsiteX22" fmla="*/ 92868 w 812006"/>
                <a:gd name="connsiteY22" fmla="*/ 728663 h 1691309"/>
                <a:gd name="connsiteX23" fmla="*/ 123824 w 812006"/>
                <a:gd name="connsiteY23" fmla="*/ 802481 h 1691309"/>
                <a:gd name="connsiteX24" fmla="*/ 150018 w 812006"/>
                <a:gd name="connsiteY24" fmla="*/ 962025 h 1691309"/>
                <a:gd name="connsiteX25" fmla="*/ 183356 w 812006"/>
                <a:gd name="connsiteY25" fmla="*/ 1169194 h 1691309"/>
                <a:gd name="connsiteX26" fmla="*/ 207272 w 812006"/>
                <a:gd name="connsiteY26" fmla="*/ 1270656 h 1691309"/>
                <a:gd name="connsiteX27" fmla="*/ 212862 w 812006"/>
                <a:gd name="connsiteY27" fmla="*/ 1455462 h 1691309"/>
                <a:gd name="connsiteX28" fmla="*/ 236002 w 812006"/>
                <a:gd name="connsiteY28" fmla="*/ 1569554 h 1691309"/>
                <a:gd name="connsiteX29" fmla="*/ 322141 w 812006"/>
                <a:gd name="connsiteY29" fmla="*/ 1652380 h 1691309"/>
                <a:gd name="connsiteX30" fmla="*/ 414907 w 812006"/>
                <a:gd name="connsiteY30" fmla="*/ 1678885 h 1691309"/>
                <a:gd name="connsiteX31" fmla="*/ 511658 w 812006"/>
                <a:gd name="connsiteY31" fmla="*/ 1691309 h 1691309"/>
                <a:gd name="connsiteX32" fmla="*/ 611359 w 812006"/>
                <a:gd name="connsiteY32" fmla="*/ 1682094 h 1691309"/>
                <a:gd name="connsiteX33" fmla="*/ 723899 w 812006"/>
                <a:gd name="connsiteY33" fmla="*/ 1685925 h 1691309"/>
                <a:gd name="connsiteX34" fmla="*/ 773906 w 812006"/>
                <a:gd name="connsiteY34" fmla="*/ 1650206 h 1691309"/>
                <a:gd name="connsiteX35" fmla="*/ 802481 w 812006"/>
                <a:gd name="connsiteY35" fmla="*/ 1583531 h 1691309"/>
                <a:gd name="connsiteX36" fmla="*/ 812006 w 812006"/>
                <a:gd name="connsiteY36" fmla="*/ 1512094 h 1691309"/>
                <a:gd name="connsiteX37" fmla="*/ 795337 w 812006"/>
                <a:gd name="connsiteY37" fmla="*/ 1457325 h 1691309"/>
                <a:gd name="connsiteX38" fmla="*/ 740568 w 812006"/>
                <a:gd name="connsiteY38" fmla="*/ 1381125 h 1691309"/>
                <a:gd name="connsiteX39" fmla="*/ 676274 w 812006"/>
                <a:gd name="connsiteY39" fmla="*/ 1312069 h 1691309"/>
                <a:gd name="connsiteX40" fmla="*/ 647699 w 812006"/>
                <a:gd name="connsiteY40" fmla="*/ 1228725 h 1691309"/>
                <a:gd name="connsiteX41" fmla="*/ 647699 w 812006"/>
                <a:gd name="connsiteY41" fmla="*/ 1204913 h 1691309"/>
                <a:gd name="connsiteX42" fmla="*/ 645318 w 812006"/>
                <a:gd name="connsiteY42" fmla="*/ 1123950 h 1691309"/>
                <a:gd name="connsiteX43" fmla="*/ 683418 w 812006"/>
                <a:gd name="connsiteY43" fmla="*/ 1016794 h 1691309"/>
                <a:gd name="connsiteX44" fmla="*/ 723899 w 812006"/>
                <a:gd name="connsiteY44" fmla="*/ 852488 h 1691309"/>
                <a:gd name="connsiteX45" fmla="*/ 738187 w 812006"/>
                <a:gd name="connsiteY45" fmla="*/ 723900 h 1691309"/>
                <a:gd name="connsiteX46" fmla="*/ 738187 w 812006"/>
                <a:gd name="connsiteY46" fmla="*/ 597694 h 1691309"/>
                <a:gd name="connsiteX47" fmla="*/ 707231 w 812006"/>
                <a:gd name="connsiteY47" fmla="*/ 459581 h 1691309"/>
                <a:gd name="connsiteX0" fmla="*/ 707231 w 812006"/>
                <a:gd name="connsiteY0" fmla="*/ 459581 h 1691309"/>
                <a:gd name="connsiteX1" fmla="*/ 707231 w 812006"/>
                <a:gd name="connsiteY1" fmla="*/ 459581 h 1691309"/>
                <a:gd name="connsiteX2" fmla="*/ 642937 w 812006"/>
                <a:gd name="connsiteY2" fmla="*/ 314325 h 1691309"/>
                <a:gd name="connsiteX3" fmla="*/ 561974 w 812006"/>
                <a:gd name="connsiteY3" fmla="*/ 188119 h 1691309"/>
                <a:gd name="connsiteX4" fmla="*/ 502443 w 812006"/>
                <a:gd name="connsiteY4" fmla="*/ 71438 h 1691309"/>
                <a:gd name="connsiteX5" fmla="*/ 440531 w 812006"/>
                <a:gd name="connsiteY5" fmla="*/ 16669 h 1691309"/>
                <a:gd name="connsiteX6" fmla="*/ 407193 w 812006"/>
                <a:gd name="connsiteY6" fmla="*/ 0 h 1691309"/>
                <a:gd name="connsiteX7" fmla="*/ 354806 w 812006"/>
                <a:gd name="connsiteY7" fmla="*/ 19050 h 1691309"/>
                <a:gd name="connsiteX8" fmla="*/ 304799 w 812006"/>
                <a:gd name="connsiteY8" fmla="*/ 59531 h 1691309"/>
                <a:gd name="connsiteX9" fmla="*/ 316706 w 812006"/>
                <a:gd name="connsiteY9" fmla="*/ 159544 h 1691309"/>
                <a:gd name="connsiteX10" fmla="*/ 350043 w 812006"/>
                <a:gd name="connsiteY10" fmla="*/ 278606 h 1691309"/>
                <a:gd name="connsiteX11" fmla="*/ 369093 w 812006"/>
                <a:gd name="connsiteY11" fmla="*/ 397669 h 1691309"/>
                <a:gd name="connsiteX12" fmla="*/ 376237 w 812006"/>
                <a:gd name="connsiteY12" fmla="*/ 492919 h 1691309"/>
                <a:gd name="connsiteX13" fmla="*/ 378618 w 812006"/>
                <a:gd name="connsiteY13" fmla="*/ 581025 h 1691309"/>
                <a:gd name="connsiteX14" fmla="*/ 357187 w 812006"/>
                <a:gd name="connsiteY14" fmla="*/ 600075 h 1691309"/>
                <a:gd name="connsiteX15" fmla="*/ 290512 w 812006"/>
                <a:gd name="connsiteY15" fmla="*/ 590550 h 1691309"/>
                <a:gd name="connsiteX16" fmla="*/ 176212 w 812006"/>
                <a:gd name="connsiteY16" fmla="*/ 550069 h 1691309"/>
                <a:gd name="connsiteX17" fmla="*/ 95249 w 812006"/>
                <a:gd name="connsiteY17" fmla="*/ 511969 h 1691309"/>
                <a:gd name="connsiteX18" fmla="*/ 45244 w 812006"/>
                <a:gd name="connsiteY18" fmla="*/ 519113 h 1691309"/>
                <a:gd name="connsiteX19" fmla="*/ 14286 w 812006"/>
                <a:gd name="connsiteY19" fmla="*/ 552449 h 1691309"/>
                <a:gd name="connsiteX20" fmla="*/ 0 w 812006"/>
                <a:gd name="connsiteY20" fmla="*/ 600075 h 1691309"/>
                <a:gd name="connsiteX21" fmla="*/ 38099 w 812006"/>
                <a:gd name="connsiteY21" fmla="*/ 669131 h 1691309"/>
                <a:gd name="connsiteX22" fmla="*/ 92868 w 812006"/>
                <a:gd name="connsiteY22" fmla="*/ 728663 h 1691309"/>
                <a:gd name="connsiteX23" fmla="*/ 123824 w 812006"/>
                <a:gd name="connsiteY23" fmla="*/ 802481 h 1691309"/>
                <a:gd name="connsiteX24" fmla="*/ 150018 w 812006"/>
                <a:gd name="connsiteY24" fmla="*/ 962025 h 1691309"/>
                <a:gd name="connsiteX25" fmla="*/ 183356 w 812006"/>
                <a:gd name="connsiteY25" fmla="*/ 1169194 h 1691309"/>
                <a:gd name="connsiteX26" fmla="*/ 207272 w 812006"/>
                <a:gd name="connsiteY26" fmla="*/ 1270656 h 1691309"/>
                <a:gd name="connsiteX27" fmla="*/ 212862 w 812006"/>
                <a:gd name="connsiteY27" fmla="*/ 1455462 h 1691309"/>
                <a:gd name="connsiteX28" fmla="*/ 236002 w 812006"/>
                <a:gd name="connsiteY28" fmla="*/ 1569554 h 1691309"/>
                <a:gd name="connsiteX29" fmla="*/ 332081 w 812006"/>
                <a:gd name="connsiteY29" fmla="*/ 1639128 h 1691309"/>
                <a:gd name="connsiteX30" fmla="*/ 414907 w 812006"/>
                <a:gd name="connsiteY30" fmla="*/ 1678885 h 1691309"/>
                <a:gd name="connsiteX31" fmla="*/ 511658 w 812006"/>
                <a:gd name="connsiteY31" fmla="*/ 1691309 h 1691309"/>
                <a:gd name="connsiteX32" fmla="*/ 611359 w 812006"/>
                <a:gd name="connsiteY32" fmla="*/ 1682094 h 1691309"/>
                <a:gd name="connsiteX33" fmla="*/ 723899 w 812006"/>
                <a:gd name="connsiteY33" fmla="*/ 1685925 h 1691309"/>
                <a:gd name="connsiteX34" fmla="*/ 773906 w 812006"/>
                <a:gd name="connsiteY34" fmla="*/ 1650206 h 1691309"/>
                <a:gd name="connsiteX35" fmla="*/ 802481 w 812006"/>
                <a:gd name="connsiteY35" fmla="*/ 1583531 h 1691309"/>
                <a:gd name="connsiteX36" fmla="*/ 812006 w 812006"/>
                <a:gd name="connsiteY36" fmla="*/ 1512094 h 1691309"/>
                <a:gd name="connsiteX37" fmla="*/ 795337 w 812006"/>
                <a:gd name="connsiteY37" fmla="*/ 1457325 h 1691309"/>
                <a:gd name="connsiteX38" fmla="*/ 740568 w 812006"/>
                <a:gd name="connsiteY38" fmla="*/ 1381125 h 1691309"/>
                <a:gd name="connsiteX39" fmla="*/ 676274 w 812006"/>
                <a:gd name="connsiteY39" fmla="*/ 1312069 h 1691309"/>
                <a:gd name="connsiteX40" fmla="*/ 647699 w 812006"/>
                <a:gd name="connsiteY40" fmla="*/ 1228725 h 1691309"/>
                <a:gd name="connsiteX41" fmla="*/ 647699 w 812006"/>
                <a:gd name="connsiteY41" fmla="*/ 1204913 h 1691309"/>
                <a:gd name="connsiteX42" fmla="*/ 645318 w 812006"/>
                <a:gd name="connsiteY42" fmla="*/ 1123950 h 1691309"/>
                <a:gd name="connsiteX43" fmla="*/ 683418 w 812006"/>
                <a:gd name="connsiteY43" fmla="*/ 1016794 h 1691309"/>
                <a:gd name="connsiteX44" fmla="*/ 723899 w 812006"/>
                <a:gd name="connsiteY44" fmla="*/ 852488 h 1691309"/>
                <a:gd name="connsiteX45" fmla="*/ 738187 w 812006"/>
                <a:gd name="connsiteY45" fmla="*/ 723900 h 1691309"/>
                <a:gd name="connsiteX46" fmla="*/ 738187 w 812006"/>
                <a:gd name="connsiteY46" fmla="*/ 597694 h 1691309"/>
                <a:gd name="connsiteX47" fmla="*/ 707231 w 812006"/>
                <a:gd name="connsiteY47" fmla="*/ 459581 h 1691309"/>
                <a:gd name="connsiteX0" fmla="*/ 707231 w 812006"/>
                <a:gd name="connsiteY0" fmla="*/ 459581 h 1691309"/>
                <a:gd name="connsiteX1" fmla="*/ 707231 w 812006"/>
                <a:gd name="connsiteY1" fmla="*/ 459581 h 1691309"/>
                <a:gd name="connsiteX2" fmla="*/ 642937 w 812006"/>
                <a:gd name="connsiteY2" fmla="*/ 314325 h 1691309"/>
                <a:gd name="connsiteX3" fmla="*/ 561974 w 812006"/>
                <a:gd name="connsiteY3" fmla="*/ 188119 h 1691309"/>
                <a:gd name="connsiteX4" fmla="*/ 502443 w 812006"/>
                <a:gd name="connsiteY4" fmla="*/ 71438 h 1691309"/>
                <a:gd name="connsiteX5" fmla="*/ 440531 w 812006"/>
                <a:gd name="connsiteY5" fmla="*/ 16669 h 1691309"/>
                <a:gd name="connsiteX6" fmla="*/ 407193 w 812006"/>
                <a:gd name="connsiteY6" fmla="*/ 0 h 1691309"/>
                <a:gd name="connsiteX7" fmla="*/ 354806 w 812006"/>
                <a:gd name="connsiteY7" fmla="*/ 19050 h 1691309"/>
                <a:gd name="connsiteX8" fmla="*/ 304799 w 812006"/>
                <a:gd name="connsiteY8" fmla="*/ 59531 h 1691309"/>
                <a:gd name="connsiteX9" fmla="*/ 316706 w 812006"/>
                <a:gd name="connsiteY9" fmla="*/ 159544 h 1691309"/>
                <a:gd name="connsiteX10" fmla="*/ 350043 w 812006"/>
                <a:gd name="connsiteY10" fmla="*/ 278606 h 1691309"/>
                <a:gd name="connsiteX11" fmla="*/ 369093 w 812006"/>
                <a:gd name="connsiteY11" fmla="*/ 397669 h 1691309"/>
                <a:gd name="connsiteX12" fmla="*/ 376237 w 812006"/>
                <a:gd name="connsiteY12" fmla="*/ 492919 h 1691309"/>
                <a:gd name="connsiteX13" fmla="*/ 378618 w 812006"/>
                <a:gd name="connsiteY13" fmla="*/ 581025 h 1691309"/>
                <a:gd name="connsiteX14" fmla="*/ 357187 w 812006"/>
                <a:gd name="connsiteY14" fmla="*/ 600075 h 1691309"/>
                <a:gd name="connsiteX15" fmla="*/ 290512 w 812006"/>
                <a:gd name="connsiteY15" fmla="*/ 590550 h 1691309"/>
                <a:gd name="connsiteX16" fmla="*/ 176212 w 812006"/>
                <a:gd name="connsiteY16" fmla="*/ 550069 h 1691309"/>
                <a:gd name="connsiteX17" fmla="*/ 95249 w 812006"/>
                <a:gd name="connsiteY17" fmla="*/ 511969 h 1691309"/>
                <a:gd name="connsiteX18" fmla="*/ 45244 w 812006"/>
                <a:gd name="connsiteY18" fmla="*/ 519113 h 1691309"/>
                <a:gd name="connsiteX19" fmla="*/ 14286 w 812006"/>
                <a:gd name="connsiteY19" fmla="*/ 552449 h 1691309"/>
                <a:gd name="connsiteX20" fmla="*/ 0 w 812006"/>
                <a:gd name="connsiteY20" fmla="*/ 600075 h 1691309"/>
                <a:gd name="connsiteX21" fmla="*/ 38099 w 812006"/>
                <a:gd name="connsiteY21" fmla="*/ 669131 h 1691309"/>
                <a:gd name="connsiteX22" fmla="*/ 92868 w 812006"/>
                <a:gd name="connsiteY22" fmla="*/ 728663 h 1691309"/>
                <a:gd name="connsiteX23" fmla="*/ 123824 w 812006"/>
                <a:gd name="connsiteY23" fmla="*/ 802481 h 1691309"/>
                <a:gd name="connsiteX24" fmla="*/ 150018 w 812006"/>
                <a:gd name="connsiteY24" fmla="*/ 962025 h 1691309"/>
                <a:gd name="connsiteX25" fmla="*/ 183356 w 812006"/>
                <a:gd name="connsiteY25" fmla="*/ 1169194 h 1691309"/>
                <a:gd name="connsiteX26" fmla="*/ 207272 w 812006"/>
                <a:gd name="connsiteY26" fmla="*/ 1270656 h 1691309"/>
                <a:gd name="connsiteX27" fmla="*/ 212862 w 812006"/>
                <a:gd name="connsiteY27" fmla="*/ 1455462 h 1691309"/>
                <a:gd name="connsiteX28" fmla="*/ 236002 w 812006"/>
                <a:gd name="connsiteY28" fmla="*/ 1569554 h 1691309"/>
                <a:gd name="connsiteX29" fmla="*/ 332081 w 812006"/>
                <a:gd name="connsiteY29" fmla="*/ 1639128 h 1691309"/>
                <a:gd name="connsiteX30" fmla="*/ 461289 w 812006"/>
                <a:gd name="connsiteY30" fmla="*/ 1688824 h 1691309"/>
                <a:gd name="connsiteX31" fmla="*/ 511658 w 812006"/>
                <a:gd name="connsiteY31" fmla="*/ 1691309 h 1691309"/>
                <a:gd name="connsiteX32" fmla="*/ 611359 w 812006"/>
                <a:gd name="connsiteY32" fmla="*/ 1682094 h 1691309"/>
                <a:gd name="connsiteX33" fmla="*/ 723899 w 812006"/>
                <a:gd name="connsiteY33" fmla="*/ 1685925 h 1691309"/>
                <a:gd name="connsiteX34" fmla="*/ 773906 w 812006"/>
                <a:gd name="connsiteY34" fmla="*/ 1650206 h 1691309"/>
                <a:gd name="connsiteX35" fmla="*/ 802481 w 812006"/>
                <a:gd name="connsiteY35" fmla="*/ 1583531 h 1691309"/>
                <a:gd name="connsiteX36" fmla="*/ 812006 w 812006"/>
                <a:gd name="connsiteY36" fmla="*/ 1512094 h 1691309"/>
                <a:gd name="connsiteX37" fmla="*/ 795337 w 812006"/>
                <a:gd name="connsiteY37" fmla="*/ 1457325 h 1691309"/>
                <a:gd name="connsiteX38" fmla="*/ 740568 w 812006"/>
                <a:gd name="connsiteY38" fmla="*/ 1381125 h 1691309"/>
                <a:gd name="connsiteX39" fmla="*/ 676274 w 812006"/>
                <a:gd name="connsiteY39" fmla="*/ 1312069 h 1691309"/>
                <a:gd name="connsiteX40" fmla="*/ 647699 w 812006"/>
                <a:gd name="connsiteY40" fmla="*/ 1228725 h 1691309"/>
                <a:gd name="connsiteX41" fmla="*/ 647699 w 812006"/>
                <a:gd name="connsiteY41" fmla="*/ 1204913 h 1691309"/>
                <a:gd name="connsiteX42" fmla="*/ 645318 w 812006"/>
                <a:gd name="connsiteY42" fmla="*/ 1123950 h 1691309"/>
                <a:gd name="connsiteX43" fmla="*/ 683418 w 812006"/>
                <a:gd name="connsiteY43" fmla="*/ 1016794 h 1691309"/>
                <a:gd name="connsiteX44" fmla="*/ 723899 w 812006"/>
                <a:gd name="connsiteY44" fmla="*/ 852488 h 1691309"/>
                <a:gd name="connsiteX45" fmla="*/ 738187 w 812006"/>
                <a:gd name="connsiteY45" fmla="*/ 723900 h 1691309"/>
                <a:gd name="connsiteX46" fmla="*/ 738187 w 812006"/>
                <a:gd name="connsiteY46" fmla="*/ 597694 h 1691309"/>
                <a:gd name="connsiteX47" fmla="*/ 707231 w 812006"/>
                <a:gd name="connsiteY47" fmla="*/ 459581 h 1691309"/>
                <a:gd name="connsiteX0" fmla="*/ 707231 w 812006"/>
                <a:gd name="connsiteY0" fmla="*/ 459581 h 1698659"/>
                <a:gd name="connsiteX1" fmla="*/ 707231 w 812006"/>
                <a:gd name="connsiteY1" fmla="*/ 459581 h 1698659"/>
                <a:gd name="connsiteX2" fmla="*/ 642937 w 812006"/>
                <a:gd name="connsiteY2" fmla="*/ 314325 h 1698659"/>
                <a:gd name="connsiteX3" fmla="*/ 561974 w 812006"/>
                <a:gd name="connsiteY3" fmla="*/ 188119 h 1698659"/>
                <a:gd name="connsiteX4" fmla="*/ 502443 w 812006"/>
                <a:gd name="connsiteY4" fmla="*/ 71438 h 1698659"/>
                <a:gd name="connsiteX5" fmla="*/ 440531 w 812006"/>
                <a:gd name="connsiteY5" fmla="*/ 16669 h 1698659"/>
                <a:gd name="connsiteX6" fmla="*/ 407193 w 812006"/>
                <a:gd name="connsiteY6" fmla="*/ 0 h 1698659"/>
                <a:gd name="connsiteX7" fmla="*/ 354806 w 812006"/>
                <a:gd name="connsiteY7" fmla="*/ 19050 h 1698659"/>
                <a:gd name="connsiteX8" fmla="*/ 304799 w 812006"/>
                <a:gd name="connsiteY8" fmla="*/ 59531 h 1698659"/>
                <a:gd name="connsiteX9" fmla="*/ 316706 w 812006"/>
                <a:gd name="connsiteY9" fmla="*/ 159544 h 1698659"/>
                <a:gd name="connsiteX10" fmla="*/ 350043 w 812006"/>
                <a:gd name="connsiteY10" fmla="*/ 278606 h 1698659"/>
                <a:gd name="connsiteX11" fmla="*/ 369093 w 812006"/>
                <a:gd name="connsiteY11" fmla="*/ 397669 h 1698659"/>
                <a:gd name="connsiteX12" fmla="*/ 376237 w 812006"/>
                <a:gd name="connsiteY12" fmla="*/ 492919 h 1698659"/>
                <a:gd name="connsiteX13" fmla="*/ 378618 w 812006"/>
                <a:gd name="connsiteY13" fmla="*/ 581025 h 1698659"/>
                <a:gd name="connsiteX14" fmla="*/ 357187 w 812006"/>
                <a:gd name="connsiteY14" fmla="*/ 600075 h 1698659"/>
                <a:gd name="connsiteX15" fmla="*/ 290512 w 812006"/>
                <a:gd name="connsiteY15" fmla="*/ 590550 h 1698659"/>
                <a:gd name="connsiteX16" fmla="*/ 176212 w 812006"/>
                <a:gd name="connsiteY16" fmla="*/ 550069 h 1698659"/>
                <a:gd name="connsiteX17" fmla="*/ 95249 w 812006"/>
                <a:gd name="connsiteY17" fmla="*/ 511969 h 1698659"/>
                <a:gd name="connsiteX18" fmla="*/ 45244 w 812006"/>
                <a:gd name="connsiteY18" fmla="*/ 519113 h 1698659"/>
                <a:gd name="connsiteX19" fmla="*/ 14286 w 812006"/>
                <a:gd name="connsiteY19" fmla="*/ 552449 h 1698659"/>
                <a:gd name="connsiteX20" fmla="*/ 0 w 812006"/>
                <a:gd name="connsiteY20" fmla="*/ 600075 h 1698659"/>
                <a:gd name="connsiteX21" fmla="*/ 38099 w 812006"/>
                <a:gd name="connsiteY21" fmla="*/ 669131 h 1698659"/>
                <a:gd name="connsiteX22" fmla="*/ 92868 w 812006"/>
                <a:gd name="connsiteY22" fmla="*/ 728663 h 1698659"/>
                <a:gd name="connsiteX23" fmla="*/ 123824 w 812006"/>
                <a:gd name="connsiteY23" fmla="*/ 802481 h 1698659"/>
                <a:gd name="connsiteX24" fmla="*/ 150018 w 812006"/>
                <a:gd name="connsiteY24" fmla="*/ 962025 h 1698659"/>
                <a:gd name="connsiteX25" fmla="*/ 183356 w 812006"/>
                <a:gd name="connsiteY25" fmla="*/ 1169194 h 1698659"/>
                <a:gd name="connsiteX26" fmla="*/ 207272 w 812006"/>
                <a:gd name="connsiteY26" fmla="*/ 1270656 h 1698659"/>
                <a:gd name="connsiteX27" fmla="*/ 212862 w 812006"/>
                <a:gd name="connsiteY27" fmla="*/ 1455462 h 1698659"/>
                <a:gd name="connsiteX28" fmla="*/ 236002 w 812006"/>
                <a:gd name="connsiteY28" fmla="*/ 1569554 h 1698659"/>
                <a:gd name="connsiteX29" fmla="*/ 332081 w 812006"/>
                <a:gd name="connsiteY29" fmla="*/ 1639128 h 1698659"/>
                <a:gd name="connsiteX30" fmla="*/ 461289 w 812006"/>
                <a:gd name="connsiteY30" fmla="*/ 1688824 h 1698659"/>
                <a:gd name="connsiteX31" fmla="*/ 511658 w 812006"/>
                <a:gd name="connsiteY31" fmla="*/ 1691309 h 1698659"/>
                <a:gd name="connsiteX32" fmla="*/ 614672 w 812006"/>
                <a:gd name="connsiteY32" fmla="*/ 1698659 h 1698659"/>
                <a:gd name="connsiteX33" fmla="*/ 723899 w 812006"/>
                <a:gd name="connsiteY33" fmla="*/ 1685925 h 1698659"/>
                <a:gd name="connsiteX34" fmla="*/ 773906 w 812006"/>
                <a:gd name="connsiteY34" fmla="*/ 1650206 h 1698659"/>
                <a:gd name="connsiteX35" fmla="*/ 802481 w 812006"/>
                <a:gd name="connsiteY35" fmla="*/ 1583531 h 1698659"/>
                <a:gd name="connsiteX36" fmla="*/ 812006 w 812006"/>
                <a:gd name="connsiteY36" fmla="*/ 1512094 h 1698659"/>
                <a:gd name="connsiteX37" fmla="*/ 795337 w 812006"/>
                <a:gd name="connsiteY37" fmla="*/ 1457325 h 1698659"/>
                <a:gd name="connsiteX38" fmla="*/ 740568 w 812006"/>
                <a:gd name="connsiteY38" fmla="*/ 1381125 h 1698659"/>
                <a:gd name="connsiteX39" fmla="*/ 676274 w 812006"/>
                <a:gd name="connsiteY39" fmla="*/ 1312069 h 1698659"/>
                <a:gd name="connsiteX40" fmla="*/ 647699 w 812006"/>
                <a:gd name="connsiteY40" fmla="*/ 1228725 h 1698659"/>
                <a:gd name="connsiteX41" fmla="*/ 647699 w 812006"/>
                <a:gd name="connsiteY41" fmla="*/ 1204913 h 1698659"/>
                <a:gd name="connsiteX42" fmla="*/ 645318 w 812006"/>
                <a:gd name="connsiteY42" fmla="*/ 1123950 h 1698659"/>
                <a:gd name="connsiteX43" fmla="*/ 683418 w 812006"/>
                <a:gd name="connsiteY43" fmla="*/ 1016794 h 1698659"/>
                <a:gd name="connsiteX44" fmla="*/ 723899 w 812006"/>
                <a:gd name="connsiteY44" fmla="*/ 852488 h 1698659"/>
                <a:gd name="connsiteX45" fmla="*/ 738187 w 812006"/>
                <a:gd name="connsiteY45" fmla="*/ 723900 h 1698659"/>
                <a:gd name="connsiteX46" fmla="*/ 738187 w 812006"/>
                <a:gd name="connsiteY46" fmla="*/ 597694 h 1698659"/>
                <a:gd name="connsiteX47" fmla="*/ 707231 w 812006"/>
                <a:gd name="connsiteY47" fmla="*/ 459581 h 1698659"/>
                <a:gd name="connsiteX0" fmla="*/ 707231 w 812006"/>
                <a:gd name="connsiteY0" fmla="*/ 459581 h 1698659"/>
                <a:gd name="connsiteX1" fmla="*/ 707231 w 812006"/>
                <a:gd name="connsiteY1" fmla="*/ 459581 h 1698659"/>
                <a:gd name="connsiteX2" fmla="*/ 642937 w 812006"/>
                <a:gd name="connsiteY2" fmla="*/ 314325 h 1698659"/>
                <a:gd name="connsiteX3" fmla="*/ 561974 w 812006"/>
                <a:gd name="connsiteY3" fmla="*/ 188119 h 1698659"/>
                <a:gd name="connsiteX4" fmla="*/ 502443 w 812006"/>
                <a:gd name="connsiteY4" fmla="*/ 71438 h 1698659"/>
                <a:gd name="connsiteX5" fmla="*/ 440531 w 812006"/>
                <a:gd name="connsiteY5" fmla="*/ 16669 h 1698659"/>
                <a:gd name="connsiteX6" fmla="*/ 407193 w 812006"/>
                <a:gd name="connsiteY6" fmla="*/ 0 h 1698659"/>
                <a:gd name="connsiteX7" fmla="*/ 354806 w 812006"/>
                <a:gd name="connsiteY7" fmla="*/ 19050 h 1698659"/>
                <a:gd name="connsiteX8" fmla="*/ 304799 w 812006"/>
                <a:gd name="connsiteY8" fmla="*/ 59531 h 1698659"/>
                <a:gd name="connsiteX9" fmla="*/ 316706 w 812006"/>
                <a:gd name="connsiteY9" fmla="*/ 159544 h 1698659"/>
                <a:gd name="connsiteX10" fmla="*/ 350043 w 812006"/>
                <a:gd name="connsiteY10" fmla="*/ 278606 h 1698659"/>
                <a:gd name="connsiteX11" fmla="*/ 369093 w 812006"/>
                <a:gd name="connsiteY11" fmla="*/ 397669 h 1698659"/>
                <a:gd name="connsiteX12" fmla="*/ 376237 w 812006"/>
                <a:gd name="connsiteY12" fmla="*/ 492919 h 1698659"/>
                <a:gd name="connsiteX13" fmla="*/ 378618 w 812006"/>
                <a:gd name="connsiteY13" fmla="*/ 581025 h 1698659"/>
                <a:gd name="connsiteX14" fmla="*/ 357187 w 812006"/>
                <a:gd name="connsiteY14" fmla="*/ 600075 h 1698659"/>
                <a:gd name="connsiteX15" fmla="*/ 290512 w 812006"/>
                <a:gd name="connsiteY15" fmla="*/ 590550 h 1698659"/>
                <a:gd name="connsiteX16" fmla="*/ 176212 w 812006"/>
                <a:gd name="connsiteY16" fmla="*/ 550069 h 1698659"/>
                <a:gd name="connsiteX17" fmla="*/ 95249 w 812006"/>
                <a:gd name="connsiteY17" fmla="*/ 511969 h 1698659"/>
                <a:gd name="connsiteX18" fmla="*/ 45244 w 812006"/>
                <a:gd name="connsiteY18" fmla="*/ 519113 h 1698659"/>
                <a:gd name="connsiteX19" fmla="*/ 14286 w 812006"/>
                <a:gd name="connsiteY19" fmla="*/ 552449 h 1698659"/>
                <a:gd name="connsiteX20" fmla="*/ 0 w 812006"/>
                <a:gd name="connsiteY20" fmla="*/ 600075 h 1698659"/>
                <a:gd name="connsiteX21" fmla="*/ 38099 w 812006"/>
                <a:gd name="connsiteY21" fmla="*/ 669131 h 1698659"/>
                <a:gd name="connsiteX22" fmla="*/ 92868 w 812006"/>
                <a:gd name="connsiteY22" fmla="*/ 728663 h 1698659"/>
                <a:gd name="connsiteX23" fmla="*/ 123824 w 812006"/>
                <a:gd name="connsiteY23" fmla="*/ 802481 h 1698659"/>
                <a:gd name="connsiteX24" fmla="*/ 150018 w 812006"/>
                <a:gd name="connsiteY24" fmla="*/ 962025 h 1698659"/>
                <a:gd name="connsiteX25" fmla="*/ 183356 w 812006"/>
                <a:gd name="connsiteY25" fmla="*/ 1169194 h 1698659"/>
                <a:gd name="connsiteX26" fmla="*/ 207272 w 812006"/>
                <a:gd name="connsiteY26" fmla="*/ 1270656 h 1698659"/>
                <a:gd name="connsiteX27" fmla="*/ 212862 w 812006"/>
                <a:gd name="connsiteY27" fmla="*/ 1455462 h 1698659"/>
                <a:gd name="connsiteX28" fmla="*/ 236002 w 812006"/>
                <a:gd name="connsiteY28" fmla="*/ 1569554 h 1698659"/>
                <a:gd name="connsiteX29" fmla="*/ 332081 w 812006"/>
                <a:gd name="connsiteY29" fmla="*/ 1639128 h 1698659"/>
                <a:gd name="connsiteX30" fmla="*/ 448037 w 812006"/>
                <a:gd name="connsiteY30" fmla="*/ 1675572 h 1698659"/>
                <a:gd name="connsiteX31" fmla="*/ 511658 w 812006"/>
                <a:gd name="connsiteY31" fmla="*/ 1691309 h 1698659"/>
                <a:gd name="connsiteX32" fmla="*/ 614672 w 812006"/>
                <a:gd name="connsiteY32" fmla="*/ 1698659 h 1698659"/>
                <a:gd name="connsiteX33" fmla="*/ 723899 w 812006"/>
                <a:gd name="connsiteY33" fmla="*/ 1685925 h 1698659"/>
                <a:gd name="connsiteX34" fmla="*/ 773906 w 812006"/>
                <a:gd name="connsiteY34" fmla="*/ 1650206 h 1698659"/>
                <a:gd name="connsiteX35" fmla="*/ 802481 w 812006"/>
                <a:gd name="connsiteY35" fmla="*/ 1583531 h 1698659"/>
                <a:gd name="connsiteX36" fmla="*/ 812006 w 812006"/>
                <a:gd name="connsiteY36" fmla="*/ 1512094 h 1698659"/>
                <a:gd name="connsiteX37" fmla="*/ 795337 w 812006"/>
                <a:gd name="connsiteY37" fmla="*/ 1457325 h 1698659"/>
                <a:gd name="connsiteX38" fmla="*/ 740568 w 812006"/>
                <a:gd name="connsiteY38" fmla="*/ 1381125 h 1698659"/>
                <a:gd name="connsiteX39" fmla="*/ 676274 w 812006"/>
                <a:gd name="connsiteY39" fmla="*/ 1312069 h 1698659"/>
                <a:gd name="connsiteX40" fmla="*/ 647699 w 812006"/>
                <a:gd name="connsiteY40" fmla="*/ 1228725 h 1698659"/>
                <a:gd name="connsiteX41" fmla="*/ 647699 w 812006"/>
                <a:gd name="connsiteY41" fmla="*/ 1204913 h 1698659"/>
                <a:gd name="connsiteX42" fmla="*/ 645318 w 812006"/>
                <a:gd name="connsiteY42" fmla="*/ 1123950 h 1698659"/>
                <a:gd name="connsiteX43" fmla="*/ 683418 w 812006"/>
                <a:gd name="connsiteY43" fmla="*/ 1016794 h 1698659"/>
                <a:gd name="connsiteX44" fmla="*/ 723899 w 812006"/>
                <a:gd name="connsiteY44" fmla="*/ 852488 h 1698659"/>
                <a:gd name="connsiteX45" fmla="*/ 738187 w 812006"/>
                <a:gd name="connsiteY45" fmla="*/ 723900 h 1698659"/>
                <a:gd name="connsiteX46" fmla="*/ 738187 w 812006"/>
                <a:gd name="connsiteY46" fmla="*/ 597694 h 1698659"/>
                <a:gd name="connsiteX47" fmla="*/ 707231 w 812006"/>
                <a:gd name="connsiteY47" fmla="*/ 459581 h 1698659"/>
                <a:gd name="connsiteX0" fmla="*/ 707231 w 812006"/>
                <a:gd name="connsiteY0" fmla="*/ 459581 h 1698659"/>
                <a:gd name="connsiteX1" fmla="*/ 707231 w 812006"/>
                <a:gd name="connsiteY1" fmla="*/ 459581 h 1698659"/>
                <a:gd name="connsiteX2" fmla="*/ 642937 w 812006"/>
                <a:gd name="connsiteY2" fmla="*/ 314325 h 1698659"/>
                <a:gd name="connsiteX3" fmla="*/ 561974 w 812006"/>
                <a:gd name="connsiteY3" fmla="*/ 188119 h 1698659"/>
                <a:gd name="connsiteX4" fmla="*/ 502443 w 812006"/>
                <a:gd name="connsiteY4" fmla="*/ 71438 h 1698659"/>
                <a:gd name="connsiteX5" fmla="*/ 440531 w 812006"/>
                <a:gd name="connsiteY5" fmla="*/ 16669 h 1698659"/>
                <a:gd name="connsiteX6" fmla="*/ 407193 w 812006"/>
                <a:gd name="connsiteY6" fmla="*/ 0 h 1698659"/>
                <a:gd name="connsiteX7" fmla="*/ 354806 w 812006"/>
                <a:gd name="connsiteY7" fmla="*/ 19050 h 1698659"/>
                <a:gd name="connsiteX8" fmla="*/ 304799 w 812006"/>
                <a:gd name="connsiteY8" fmla="*/ 59531 h 1698659"/>
                <a:gd name="connsiteX9" fmla="*/ 316706 w 812006"/>
                <a:gd name="connsiteY9" fmla="*/ 159544 h 1698659"/>
                <a:gd name="connsiteX10" fmla="*/ 350043 w 812006"/>
                <a:gd name="connsiteY10" fmla="*/ 278606 h 1698659"/>
                <a:gd name="connsiteX11" fmla="*/ 369093 w 812006"/>
                <a:gd name="connsiteY11" fmla="*/ 397669 h 1698659"/>
                <a:gd name="connsiteX12" fmla="*/ 376237 w 812006"/>
                <a:gd name="connsiteY12" fmla="*/ 492919 h 1698659"/>
                <a:gd name="connsiteX13" fmla="*/ 378618 w 812006"/>
                <a:gd name="connsiteY13" fmla="*/ 581025 h 1698659"/>
                <a:gd name="connsiteX14" fmla="*/ 357187 w 812006"/>
                <a:gd name="connsiteY14" fmla="*/ 600075 h 1698659"/>
                <a:gd name="connsiteX15" fmla="*/ 290512 w 812006"/>
                <a:gd name="connsiteY15" fmla="*/ 590550 h 1698659"/>
                <a:gd name="connsiteX16" fmla="*/ 176212 w 812006"/>
                <a:gd name="connsiteY16" fmla="*/ 550069 h 1698659"/>
                <a:gd name="connsiteX17" fmla="*/ 95249 w 812006"/>
                <a:gd name="connsiteY17" fmla="*/ 511969 h 1698659"/>
                <a:gd name="connsiteX18" fmla="*/ 45244 w 812006"/>
                <a:gd name="connsiteY18" fmla="*/ 519113 h 1698659"/>
                <a:gd name="connsiteX19" fmla="*/ 14286 w 812006"/>
                <a:gd name="connsiteY19" fmla="*/ 552449 h 1698659"/>
                <a:gd name="connsiteX20" fmla="*/ 0 w 812006"/>
                <a:gd name="connsiteY20" fmla="*/ 600075 h 1698659"/>
                <a:gd name="connsiteX21" fmla="*/ 38099 w 812006"/>
                <a:gd name="connsiteY21" fmla="*/ 669131 h 1698659"/>
                <a:gd name="connsiteX22" fmla="*/ 92868 w 812006"/>
                <a:gd name="connsiteY22" fmla="*/ 728663 h 1698659"/>
                <a:gd name="connsiteX23" fmla="*/ 123824 w 812006"/>
                <a:gd name="connsiteY23" fmla="*/ 802481 h 1698659"/>
                <a:gd name="connsiteX24" fmla="*/ 150018 w 812006"/>
                <a:gd name="connsiteY24" fmla="*/ 962025 h 1698659"/>
                <a:gd name="connsiteX25" fmla="*/ 183356 w 812006"/>
                <a:gd name="connsiteY25" fmla="*/ 1169194 h 1698659"/>
                <a:gd name="connsiteX26" fmla="*/ 207272 w 812006"/>
                <a:gd name="connsiteY26" fmla="*/ 1270656 h 1698659"/>
                <a:gd name="connsiteX27" fmla="*/ 212862 w 812006"/>
                <a:gd name="connsiteY27" fmla="*/ 1455462 h 1698659"/>
                <a:gd name="connsiteX28" fmla="*/ 236002 w 812006"/>
                <a:gd name="connsiteY28" fmla="*/ 1569554 h 1698659"/>
                <a:gd name="connsiteX29" fmla="*/ 332081 w 812006"/>
                <a:gd name="connsiteY29" fmla="*/ 1639128 h 1698659"/>
                <a:gd name="connsiteX30" fmla="*/ 448037 w 812006"/>
                <a:gd name="connsiteY30" fmla="*/ 1675572 h 1698659"/>
                <a:gd name="connsiteX31" fmla="*/ 531536 w 812006"/>
                <a:gd name="connsiteY31" fmla="*/ 1691309 h 1698659"/>
                <a:gd name="connsiteX32" fmla="*/ 614672 w 812006"/>
                <a:gd name="connsiteY32" fmla="*/ 1698659 h 1698659"/>
                <a:gd name="connsiteX33" fmla="*/ 723899 w 812006"/>
                <a:gd name="connsiteY33" fmla="*/ 1685925 h 1698659"/>
                <a:gd name="connsiteX34" fmla="*/ 773906 w 812006"/>
                <a:gd name="connsiteY34" fmla="*/ 1650206 h 1698659"/>
                <a:gd name="connsiteX35" fmla="*/ 802481 w 812006"/>
                <a:gd name="connsiteY35" fmla="*/ 1583531 h 1698659"/>
                <a:gd name="connsiteX36" fmla="*/ 812006 w 812006"/>
                <a:gd name="connsiteY36" fmla="*/ 1512094 h 1698659"/>
                <a:gd name="connsiteX37" fmla="*/ 795337 w 812006"/>
                <a:gd name="connsiteY37" fmla="*/ 1457325 h 1698659"/>
                <a:gd name="connsiteX38" fmla="*/ 740568 w 812006"/>
                <a:gd name="connsiteY38" fmla="*/ 1381125 h 1698659"/>
                <a:gd name="connsiteX39" fmla="*/ 676274 w 812006"/>
                <a:gd name="connsiteY39" fmla="*/ 1312069 h 1698659"/>
                <a:gd name="connsiteX40" fmla="*/ 647699 w 812006"/>
                <a:gd name="connsiteY40" fmla="*/ 1228725 h 1698659"/>
                <a:gd name="connsiteX41" fmla="*/ 647699 w 812006"/>
                <a:gd name="connsiteY41" fmla="*/ 1204913 h 1698659"/>
                <a:gd name="connsiteX42" fmla="*/ 645318 w 812006"/>
                <a:gd name="connsiteY42" fmla="*/ 1123950 h 1698659"/>
                <a:gd name="connsiteX43" fmla="*/ 683418 w 812006"/>
                <a:gd name="connsiteY43" fmla="*/ 1016794 h 1698659"/>
                <a:gd name="connsiteX44" fmla="*/ 723899 w 812006"/>
                <a:gd name="connsiteY44" fmla="*/ 852488 h 1698659"/>
                <a:gd name="connsiteX45" fmla="*/ 738187 w 812006"/>
                <a:gd name="connsiteY45" fmla="*/ 723900 h 1698659"/>
                <a:gd name="connsiteX46" fmla="*/ 738187 w 812006"/>
                <a:gd name="connsiteY46" fmla="*/ 597694 h 1698659"/>
                <a:gd name="connsiteX47" fmla="*/ 707231 w 812006"/>
                <a:gd name="connsiteY47" fmla="*/ 459581 h 1698659"/>
                <a:gd name="connsiteX0" fmla="*/ 707231 w 812006"/>
                <a:gd name="connsiteY0" fmla="*/ 459581 h 1698659"/>
                <a:gd name="connsiteX1" fmla="*/ 707231 w 812006"/>
                <a:gd name="connsiteY1" fmla="*/ 459581 h 1698659"/>
                <a:gd name="connsiteX2" fmla="*/ 642937 w 812006"/>
                <a:gd name="connsiteY2" fmla="*/ 314325 h 1698659"/>
                <a:gd name="connsiteX3" fmla="*/ 561974 w 812006"/>
                <a:gd name="connsiteY3" fmla="*/ 188119 h 1698659"/>
                <a:gd name="connsiteX4" fmla="*/ 502443 w 812006"/>
                <a:gd name="connsiteY4" fmla="*/ 71438 h 1698659"/>
                <a:gd name="connsiteX5" fmla="*/ 440531 w 812006"/>
                <a:gd name="connsiteY5" fmla="*/ 16669 h 1698659"/>
                <a:gd name="connsiteX6" fmla="*/ 407193 w 812006"/>
                <a:gd name="connsiteY6" fmla="*/ 0 h 1698659"/>
                <a:gd name="connsiteX7" fmla="*/ 354806 w 812006"/>
                <a:gd name="connsiteY7" fmla="*/ 19050 h 1698659"/>
                <a:gd name="connsiteX8" fmla="*/ 304799 w 812006"/>
                <a:gd name="connsiteY8" fmla="*/ 59531 h 1698659"/>
                <a:gd name="connsiteX9" fmla="*/ 316706 w 812006"/>
                <a:gd name="connsiteY9" fmla="*/ 159544 h 1698659"/>
                <a:gd name="connsiteX10" fmla="*/ 350043 w 812006"/>
                <a:gd name="connsiteY10" fmla="*/ 278606 h 1698659"/>
                <a:gd name="connsiteX11" fmla="*/ 369093 w 812006"/>
                <a:gd name="connsiteY11" fmla="*/ 397669 h 1698659"/>
                <a:gd name="connsiteX12" fmla="*/ 376237 w 812006"/>
                <a:gd name="connsiteY12" fmla="*/ 492919 h 1698659"/>
                <a:gd name="connsiteX13" fmla="*/ 378618 w 812006"/>
                <a:gd name="connsiteY13" fmla="*/ 581025 h 1698659"/>
                <a:gd name="connsiteX14" fmla="*/ 357187 w 812006"/>
                <a:gd name="connsiteY14" fmla="*/ 600075 h 1698659"/>
                <a:gd name="connsiteX15" fmla="*/ 290512 w 812006"/>
                <a:gd name="connsiteY15" fmla="*/ 590550 h 1698659"/>
                <a:gd name="connsiteX16" fmla="*/ 176212 w 812006"/>
                <a:gd name="connsiteY16" fmla="*/ 550069 h 1698659"/>
                <a:gd name="connsiteX17" fmla="*/ 95249 w 812006"/>
                <a:gd name="connsiteY17" fmla="*/ 511969 h 1698659"/>
                <a:gd name="connsiteX18" fmla="*/ 45244 w 812006"/>
                <a:gd name="connsiteY18" fmla="*/ 519113 h 1698659"/>
                <a:gd name="connsiteX19" fmla="*/ 14286 w 812006"/>
                <a:gd name="connsiteY19" fmla="*/ 552449 h 1698659"/>
                <a:gd name="connsiteX20" fmla="*/ 0 w 812006"/>
                <a:gd name="connsiteY20" fmla="*/ 600075 h 1698659"/>
                <a:gd name="connsiteX21" fmla="*/ 38099 w 812006"/>
                <a:gd name="connsiteY21" fmla="*/ 669131 h 1698659"/>
                <a:gd name="connsiteX22" fmla="*/ 92868 w 812006"/>
                <a:gd name="connsiteY22" fmla="*/ 728663 h 1698659"/>
                <a:gd name="connsiteX23" fmla="*/ 123824 w 812006"/>
                <a:gd name="connsiteY23" fmla="*/ 802481 h 1698659"/>
                <a:gd name="connsiteX24" fmla="*/ 150018 w 812006"/>
                <a:gd name="connsiteY24" fmla="*/ 962025 h 1698659"/>
                <a:gd name="connsiteX25" fmla="*/ 183356 w 812006"/>
                <a:gd name="connsiteY25" fmla="*/ 1169194 h 1698659"/>
                <a:gd name="connsiteX26" fmla="*/ 207272 w 812006"/>
                <a:gd name="connsiteY26" fmla="*/ 1270656 h 1698659"/>
                <a:gd name="connsiteX27" fmla="*/ 212862 w 812006"/>
                <a:gd name="connsiteY27" fmla="*/ 1455462 h 1698659"/>
                <a:gd name="connsiteX28" fmla="*/ 236002 w 812006"/>
                <a:gd name="connsiteY28" fmla="*/ 1569554 h 1698659"/>
                <a:gd name="connsiteX29" fmla="*/ 292325 w 812006"/>
                <a:gd name="connsiteY29" fmla="*/ 1629189 h 1698659"/>
                <a:gd name="connsiteX30" fmla="*/ 448037 w 812006"/>
                <a:gd name="connsiteY30" fmla="*/ 1675572 h 1698659"/>
                <a:gd name="connsiteX31" fmla="*/ 531536 w 812006"/>
                <a:gd name="connsiteY31" fmla="*/ 1691309 h 1698659"/>
                <a:gd name="connsiteX32" fmla="*/ 614672 w 812006"/>
                <a:gd name="connsiteY32" fmla="*/ 1698659 h 1698659"/>
                <a:gd name="connsiteX33" fmla="*/ 723899 w 812006"/>
                <a:gd name="connsiteY33" fmla="*/ 1685925 h 1698659"/>
                <a:gd name="connsiteX34" fmla="*/ 773906 w 812006"/>
                <a:gd name="connsiteY34" fmla="*/ 1650206 h 1698659"/>
                <a:gd name="connsiteX35" fmla="*/ 802481 w 812006"/>
                <a:gd name="connsiteY35" fmla="*/ 1583531 h 1698659"/>
                <a:gd name="connsiteX36" fmla="*/ 812006 w 812006"/>
                <a:gd name="connsiteY36" fmla="*/ 1512094 h 1698659"/>
                <a:gd name="connsiteX37" fmla="*/ 795337 w 812006"/>
                <a:gd name="connsiteY37" fmla="*/ 1457325 h 1698659"/>
                <a:gd name="connsiteX38" fmla="*/ 740568 w 812006"/>
                <a:gd name="connsiteY38" fmla="*/ 1381125 h 1698659"/>
                <a:gd name="connsiteX39" fmla="*/ 676274 w 812006"/>
                <a:gd name="connsiteY39" fmla="*/ 1312069 h 1698659"/>
                <a:gd name="connsiteX40" fmla="*/ 647699 w 812006"/>
                <a:gd name="connsiteY40" fmla="*/ 1228725 h 1698659"/>
                <a:gd name="connsiteX41" fmla="*/ 647699 w 812006"/>
                <a:gd name="connsiteY41" fmla="*/ 1204913 h 1698659"/>
                <a:gd name="connsiteX42" fmla="*/ 645318 w 812006"/>
                <a:gd name="connsiteY42" fmla="*/ 1123950 h 1698659"/>
                <a:gd name="connsiteX43" fmla="*/ 683418 w 812006"/>
                <a:gd name="connsiteY43" fmla="*/ 1016794 h 1698659"/>
                <a:gd name="connsiteX44" fmla="*/ 723899 w 812006"/>
                <a:gd name="connsiteY44" fmla="*/ 852488 h 1698659"/>
                <a:gd name="connsiteX45" fmla="*/ 738187 w 812006"/>
                <a:gd name="connsiteY45" fmla="*/ 723900 h 1698659"/>
                <a:gd name="connsiteX46" fmla="*/ 738187 w 812006"/>
                <a:gd name="connsiteY46" fmla="*/ 597694 h 1698659"/>
                <a:gd name="connsiteX47" fmla="*/ 707231 w 812006"/>
                <a:gd name="connsiteY47" fmla="*/ 459581 h 169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812006" h="1698659">
                  <a:moveTo>
                    <a:pt x="707231" y="459581"/>
                  </a:moveTo>
                  <a:lnTo>
                    <a:pt x="707231" y="459581"/>
                  </a:lnTo>
                  <a:lnTo>
                    <a:pt x="642937" y="314325"/>
                  </a:lnTo>
                  <a:lnTo>
                    <a:pt x="561974" y="188119"/>
                  </a:lnTo>
                  <a:lnTo>
                    <a:pt x="502443" y="71438"/>
                  </a:lnTo>
                  <a:lnTo>
                    <a:pt x="440531" y="16669"/>
                  </a:lnTo>
                  <a:lnTo>
                    <a:pt x="407193" y="0"/>
                  </a:lnTo>
                  <a:lnTo>
                    <a:pt x="354806" y="19050"/>
                  </a:lnTo>
                  <a:lnTo>
                    <a:pt x="304799" y="59531"/>
                  </a:lnTo>
                  <a:lnTo>
                    <a:pt x="316706" y="159544"/>
                  </a:lnTo>
                  <a:lnTo>
                    <a:pt x="350043" y="278606"/>
                  </a:lnTo>
                  <a:lnTo>
                    <a:pt x="369093" y="397669"/>
                  </a:lnTo>
                  <a:lnTo>
                    <a:pt x="376237" y="492919"/>
                  </a:lnTo>
                  <a:cubicBezTo>
                    <a:pt x="377031" y="522288"/>
                    <a:pt x="377824" y="551656"/>
                    <a:pt x="378618" y="581025"/>
                  </a:cubicBezTo>
                  <a:lnTo>
                    <a:pt x="357187" y="600075"/>
                  </a:lnTo>
                  <a:lnTo>
                    <a:pt x="290512" y="590550"/>
                  </a:lnTo>
                  <a:lnTo>
                    <a:pt x="176212" y="550069"/>
                  </a:lnTo>
                  <a:lnTo>
                    <a:pt x="95249" y="511969"/>
                  </a:lnTo>
                  <a:lnTo>
                    <a:pt x="45244" y="519113"/>
                  </a:lnTo>
                  <a:lnTo>
                    <a:pt x="14286" y="552449"/>
                  </a:lnTo>
                  <a:lnTo>
                    <a:pt x="0" y="600075"/>
                  </a:lnTo>
                  <a:lnTo>
                    <a:pt x="38099" y="669131"/>
                  </a:lnTo>
                  <a:lnTo>
                    <a:pt x="92868" y="728663"/>
                  </a:lnTo>
                  <a:lnTo>
                    <a:pt x="123824" y="802481"/>
                  </a:lnTo>
                  <a:lnTo>
                    <a:pt x="150018" y="962025"/>
                  </a:lnTo>
                  <a:lnTo>
                    <a:pt x="183356" y="1169194"/>
                  </a:lnTo>
                  <a:lnTo>
                    <a:pt x="207272" y="1270656"/>
                  </a:lnTo>
                  <a:cubicBezTo>
                    <a:pt x="209135" y="1332258"/>
                    <a:pt x="208074" y="1405646"/>
                    <a:pt x="212862" y="1455462"/>
                  </a:cubicBezTo>
                  <a:cubicBezTo>
                    <a:pt x="217650" y="1505278"/>
                    <a:pt x="217237" y="1533973"/>
                    <a:pt x="236002" y="1569554"/>
                  </a:cubicBezTo>
                  <a:cubicBezTo>
                    <a:pt x="254767" y="1605135"/>
                    <a:pt x="264164" y="1602685"/>
                    <a:pt x="292325" y="1629189"/>
                  </a:cubicBezTo>
                  <a:cubicBezTo>
                    <a:pt x="320486" y="1655693"/>
                    <a:pt x="413138" y="1667428"/>
                    <a:pt x="448037" y="1675572"/>
                  </a:cubicBezTo>
                  <a:lnTo>
                    <a:pt x="531536" y="1691309"/>
                  </a:lnTo>
                  <a:lnTo>
                    <a:pt x="614672" y="1698659"/>
                  </a:lnTo>
                  <a:lnTo>
                    <a:pt x="723899" y="1685925"/>
                  </a:lnTo>
                  <a:lnTo>
                    <a:pt x="773906" y="1650206"/>
                  </a:lnTo>
                  <a:lnTo>
                    <a:pt x="802481" y="1583531"/>
                  </a:lnTo>
                  <a:lnTo>
                    <a:pt x="812006" y="1512094"/>
                  </a:lnTo>
                  <a:lnTo>
                    <a:pt x="795337" y="1457325"/>
                  </a:lnTo>
                  <a:lnTo>
                    <a:pt x="740568" y="1381125"/>
                  </a:lnTo>
                  <a:lnTo>
                    <a:pt x="676274" y="1312069"/>
                  </a:lnTo>
                  <a:lnTo>
                    <a:pt x="647699" y="1228725"/>
                  </a:lnTo>
                  <a:lnTo>
                    <a:pt x="647699" y="1204913"/>
                  </a:lnTo>
                  <a:cubicBezTo>
                    <a:pt x="646905" y="1177925"/>
                    <a:pt x="646112" y="1150938"/>
                    <a:pt x="645318" y="1123950"/>
                  </a:cubicBezTo>
                  <a:lnTo>
                    <a:pt x="683418" y="1016794"/>
                  </a:lnTo>
                  <a:lnTo>
                    <a:pt x="723899" y="852488"/>
                  </a:lnTo>
                  <a:lnTo>
                    <a:pt x="738187" y="723900"/>
                  </a:lnTo>
                  <a:lnTo>
                    <a:pt x="738187" y="597694"/>
                  </a:lnTo>
                  <a:lnTo>
                    <a:pt x="707231" y="459581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9CA0B009-6557-4779-983B-4205676D25A6}"/>
                </a:ext>
              </a:extLst>
            </p:cNvPr>
            <p:cNvSpPr/>
            <p:nvPr/>
          </p:nvSpPr>
          <p:spPr>
            <a:xfrm>
              <a:off x="1558456" y="593678"/>
              <a:ext cx="2572603" cy="1849270"/>
            </a:xfrm>
            <a:custGeom>
              <a:avLst/>
              <a:gdLst>
                <a:gd name="connsiteX0" fmla="*/ 0 w 2552131"/>
                <a:gd name="connsiteY0" fmla="*/ 1835624 h 1835624"/>
                <a:gd name="connsiteX1" fmla="*/ 0 w 2552131"/>
                <a:gd name="connsiteY1" fmla="*/ 0 h 1835624"/>
                <a:gd name="connsiteX2" fmla="*/ 2552131 w 2552131"/>
                <a:gd name="connsiteY2" fmla="*/ 27296 h 1835624"/>
                <a:gd name="connsiteX3" fmla="*/ 2545307 w 2552131"/>
                <a:gd name="connsiteY3" fmla="*/ 197893 h 1835624"/>
                <a:gd name="connsiteX4" fmla="*/ 2531659 w 2552131"/>
                <a:gd name="connsiteY4" fmla="*/ 443553 h 1835624"/>
                <a:gd name="connsiteX5" fmla="*/ 2497540 w 2552131"/>
                <a:gd name="connsiteY5" fmla="*/ 743803 h 1835624"/>
                <a:gd name="connsiteX6" fmla="*/ 2470244 w 2552131"/>
                <a:gd name="connsiteY6" fmla="*/ 1078174 h 1835624"/>
                <a:gd name="connsiteX7" fmla="*/ 2395182 w 2552131"/>
                <a:gd name="connsiteY7" fmla="*/ 1344305 h 1835624"/>
                <a:gd name="connsiteX8" fmla="*/ 2292823 w 2552131"/>
                <a:gd name="connsiteY8" fmla="*/ 1542198 h 1835624"/>
                <a:gd name="connsiteX9" fmla="*/ 2163170 w 2552131"/>
                <a:gd name="connsiteY9" fmla="*/ 1596789 h 1835624"/>
                <a:gd name="connsiteX10" fmla="*/ 2006220 w 2552131"/>
                <a:gd name="connsiteY10" fmla="*/ 1603612 h 1835624"/>
                <a:gd name="connsiteX11" fmla="*/ 1726441 w 2552131"/>
                <a:gd name="connsiteY11" fmla="*/ 1576317 h 1835624"/>
                <a:gd name="connsiteX12" fmla="*/ 1446662 w 2552131"/>
                <a:gd name="connsiteY12" fmla="*/ 1528550 h 1835624"/>
                <a:gd name="connsiteX13" fmla="*/ 1132764 w 2552131"/>
                <a:gd name="connsiteY13" fmla="*/ 1514902 h 1835624"/>
                <a:gd name="connsiteX14" fmla="*/ 900752 w 2552131"/>
                <a:gd name="connsiteY14" fmla="*/ 1514902 h 1835624"/>
                <a:gd name="connsiteX15" fmla="*/ 736979 w 2552131"/>
                <a:gd name="connsiteY15" fmla="*/ 1555845 h 1835624"/>
                <a:gd name="connsiteX16" fmla="*/ 375313 w 2552131"/>
                <a:gd name="connsiteY16" fmla="*/ 1678675 h 1835624"/>
                <a:gd name="connsiteX17" fmla="*/ 116006 w 2552131"/>
                <a:gd name="connsiteY17" fmla="*/ 1787857 h 1835624"/>
                <a:gd name="connsiteX18" fmla="*/ 0 w 2552131"/>
                <a:gd name="connsiteY18" fmla="*/ 1835624 h 1835624"/>
                <a:gd name="connsiteX0" fmla="*/ 0 w 2552131"/>
                <a:gd name="connsiteY0" fmla="*/ 1842447 h 1842447"/>
                <a:gd name="connsiteX1" fmla="*/ 0 w 2552131"/>
                <a:gd name="connsiteY1" fmla="*/ 6823 h 1842447"/>
                <a:gd name="connsiteX2" fmla="*/ 2552131 w 2552131"/>
                <a:gd name="connsiteY2" fmla="*/ 0 h 1842447"/>
                <a:gd name="connsiteX3" fmla="*/ 2545307 w 2552131"/>
                <a:gd name="connsiteY3" fmla="*/ 204716 h 1842447"/>
                <a:gd name="connsiteX4" fmla="*/ 2531659 w 2552131"/>
                <a:gd name="connsiteY4" fmla="*/ 450376 h 1842447"/>
                <a:gd name="connsiteX5" fmla="*/ 2497540 w 2552131"/>
                <a:gd name="connsiteY5" fmla="*/ 750626 h 1842447"/>
                <a:gd name="connsiteX6" fmla="*/ 2470244 w 2552131"/>
                <a:gd name="connsiteY6" fmla="*/ 1084997 h 1842447"/>
                <a:gd name="connsiteX7" fmla="*/ 2395182 w 2552131"/>
                <a:gd name="connsiteY7" fmla="*/ 1351128 h 1842447"/>
                <a:gd name="connsiteX8" fmla="*/ 2292823 w 2552131"/>
                <a:gd name="connsiteY8" fmla="*/ 1549021 h 1842447"/>
                <a:gd name="connsiteX9" fmla="*/ 2163170 w 2552131"/>
                <a:gd name="connsiteY9" fmla="*/ 1603612 h 1842447"/>
                <a:gd name="connsiteX10" fmla="*/ 2006220 w 2552131"/>
                <a:gd name="connsiteY10" fmla="*/ 1610435 h 1842447"/>
                <a:gd name="connsiteX11" fmla="*/ 1726441 w 2552131"/>
                <a:gd name="connsiteY11" fmla="*/ 1583140 h 1842447"/>
                <a:gd name="connsiteX12" fmla="*/ 1446662 w 2552131"/>
                <a:gd name="connsiteY12" fmla="*/ 1535373 h 1842447"/>
                <a:gd name="connsiteX13" fmla="*/ 1132764 w 2552131"/>
                <a:gd name="connsiteY13" fmla="*/ 1521725 h 1842447"/>
                <a:gd name="connsiteX14" fmla="*/ 900752 w 2552131"/>
                <a:gd name="connsiteY14" fmla="*/ 1521725 h 1842447"/>
                <a:gd name="connsiteX15" fmla="*/ 736979 w 2552131"/>
                <a:gd name="connsiteY15" fmla="*/ 1562668 h 1842447"/>
                <a:gd name="connsiteX16" fmla="*/ 375313 w 2552131"/>
                <a:gd name="connsiteY16" fmla="*/ 1685498 h 1842447"/>
                <a:gd name="connsiteX17" fmla="*/ 116006 w 2552131"/>
                <a:gd name="connsiteY17" fmla="*/ 1794680 h 1842447"/>
                <a:gd name="connsiteX18" fmla="*/ 0 w 2552131"/>
                <a:gd name="connsiteY18" fmla="*/ 1842447 h 1842447"/>
                <a:gd name="connsiteX0" fmla="*/ 34120 w 2586251"/>
                <a:gd name="connsiteY0" fmla="*/ 1842447 h 1842447"/>
                <a:gd name="connsiteX1" fmla="*/ 0 w 2586251"/>
                <a:gd name="connsiteY1" fmla="*/ 34119 h 1842447"/>
                <a:gd name="connsiteX2" fmla="*/ 2586251 w 2586251"/>
                <a:gd name="connsiteY2" fmla="*/ 0 h 1842447"/>
                <a:gd name="connsiteX3" fmla="*/ 2579427 w 2586251"/>
                <a:gd name="connsiteY3" fmla="*/ 204716 h 1842447"/>
                <a:gd name="connsiteX4" fmla="*/ 2565779 w 2586251"/>
                <a:gd name="connsiteY4" fmla="*/ 450376 h 1842447"/>
                <a:gd name="connsiteX5" fmla="*/ 2531660 w 2586251"/>
                <a:gd name="connsiteY5" fmla="*/ 750626 h 1842447"/>
                <a:gd name="connsiteX6" fmla="*/ 2504364 w 2586251"/>
                <a:gd name="connsiteY6" fmla="*/ 1084997 h 1842447"/>
                <a:gd name="connsiteX7" fmla="*/ 2429302 w 2586251"/>
                <a:gd name="connsiteY7" fmla="*/ 1351128 h 1842447"/>
                <a:gd name="connsiteX8" fmla="*/ 2326943 w 2586251"/>
                <a:gd name="connsiteY8" fmla="*/ 1549021 h 1842447"/>
                <a:gd name="connsiteX9" fmla="*/ 2197290 w 2586251"/>
                <a:gd name="connsiteY9" fmla="*/ 1603612 h 1842447"/>
                <a:gd name="connsiteX10" fmla="*/ 2040340 w 2586251"/>
                <a:gd name="connsiteY10" fmla="*/ 1610435 h 1842447"/>
                <a:gd name="connsiteX11" fmla="*/ 1760561 w 2586251"/>
                <a:gd name="connsiteY11" fmla="*/ 1583140 h 1842447"/>
                <a:gd name="connsiteX12" fmla="*/ 1480782 w 2586251"/>
                <a:gd name="connsiteY12" fmla="*/ 1535373 h 1842447"/>
                <a:gd name="connsiteX13" fmla="*/ 1166884 w 2586251"/>
                <a:gd name="connsiteY13" fmla="*/ 1521725 h 1842447"/>
                <a:gd name="connsiteX14" fmla="*/ 934872 w 2586251"/>
                <a:gd name="connsiteY14" fmla="*/ 1521725 h 1842447"/>
                <a:gd name="connsiteX15" fmla="*/ 771099 w 2586251"/>
                <a:gd name="connsiteY15" fmla="*/ 1562668 h 1842447"/>
                <a:gd name="connsiteX16" fmla="*/ 409433 w 2586251"/>
                <a:gd name="connsiteY16" fmla="*/ 1685498 h 1842447"/>
                <a:gd name="connsiteX17" fmla="*/ 150126 w 2586251"/>
                <a:gd name="connsiteY17" fmla="*/ 1794680 h 1842447"/>
                <a:gd name="connsiteX18" fmla="*/ 34120 w 2586251"/>
                <a:gd name="connsiteY18" fmla="*/ 1842447 h 1842447"/>
                <a:gd name="connsiteX0" fmla="*/ 13649 w 2586251"/>
                <a:gd name="connsiteY0" fmla="*/ 1849270 h 1849270"/>
                <a:gd name="connsiteX1" fmla="*/ 0 w 2586251"/>
                <a:gd name="connsiteY1" fmla="*/ 34119 h 1849270"/>
                <a:gd name="connsiteX2" fmla="*/ 2586251 w 2586251"/>
                <a:gd name="connsiteY2" fmla="*/ 0 h 1849270"/>
                <a:gd name="connsiteX3" fmla="*/ 2579427 w 2586251"/>
                <a:gd name="connsiteY3" fmla="*/ 204716 h 1849270"/>
                <a:gd name="connsiteX4" fmla="*/ 2565779 w 2586251"/>
                <a:gd name="connsiteY4" fmla="*/ 450376 h 1849270"/>
                <a:gd name="connsiteX5" fmla="*/ 2531660 w 2586251"/>
                <a:gd name="connsiteY5" fmla="*/ 750626 h 1849270"/>
                <a:gd name="connsiteX6" fmla="*/ 2504364 w 2586251"/>
                <a:gd name="connsiteY6" fmla="*/ 1084997 h 1849270"/>
                <a:gd name="connsiteX7" fmla="*/ 2429302 w 2586251"/>
                <a:gd name="connsiteY7" fmla="*/ 1351128 h 1849270"/>
                <a:gd name="connsiteX8" fmla="*/ 2326943 w 2586251"/>
                <a:gd name="connsiteY8" fmla="*/ 1549021 h 1849270"/>
                <a:gd name="connsiteX9" fmla="*/ 2197290 w 2586251"/>
                <a:gd name="connsiteY9" fmla="*/ 1603612 h 1849270"/>
                <a:gd name="connsiteX10" fmla="*/ 2040340 w 2586251"/>
                <a:gd name="connsiteY10" fmla="*/ 1610435 h 1849270"/>
                <a:gd name="connsiteX11" fmla="*/ 1760561 w 2586251"/>
                <a:gd name="connsiteY11" fmla="*/ 1583140 h 1849270"/>
                <a:gd name="connsiteX12" fmla="*/ 1480782 w 2586251"/>
                <a:gd name="connsiteY12" fmla="*/ 1535373 h 1849270"/>
                <a:gd name="connsiteX13" fmla="*/ 1166884 w 2586251"/>
                <a:gd name="connsiteY13" fmla="*/ 1521725 h 1849270"/>
                <a:gd name="connsiteX14" fmla="*/ 934872 w 2586251"/>
                <a:gd name="connsiteY14" fmla="*/ 1521725 h 1849270"/>
                <a:gd name="connsiteX15" fmla="*/ 771099 w 2586251"/>
                <a:gd name="connsiteY15" fmla="*/ 1562668 h 1849270"/>
                <a:gd name="connsiteX16" fmla="*/ 409433 w 2586251"/>
                <a:gd name="connsiteY16" fmla="*/ 1685498 h 1849270"/>
                <a:gd name="connsiteX17" fmla="*/ 150126 w 2586251"/>
                <a:gd name="connsiteY17" fmla="*/ 1794680 h 1849270"/>
                <a:gd name="connsiteX18" fmla="*/ 13649 w 2586251"/>
                <a:gd name="connsiteY18" fmla="*/ 1849270 h 1849270"/>
                <a:gd name="connsiteX0" fmla="*/ 13649 w 2586251"/>
                <a:gd name="connsiteY0" fmla="*/ 1849270 h 1849270"/>
                <a:gd name="connsiteX1" fmla="*/ 0 w 2586251"/>
                <a:gd name="connsiteY1" fmla="*/ 34119 h 1849270"/>
                <a:gd name="connsiteX2" fmla="*/ 2586251 w 2586251"/>
                <a:gd name="connsiteY2" fmla="*/ 0 h 1849270"/>
                <a:gd name="connsiteX3" fmla="*/ 2579427 w 2586251"/>
                <a:gd name="connsiteY3" fmla="*/ 204716 h 1849270"/>
                <a:gd name="connsiteX4" fmla="*/ 2565779 w 2586251"/>
                <a:gd name="connsiteY4" fmla="*/ 450376 h 1849270"/>
                <a:gd name="connsiteX5" fmla="*/ 2552132 w 2586251"/>
                <a:gd name="connsiteY5" fmla="*/ 805217 h 1849270"/>
                <a:gd name="connsiteX6" fmla="*/ 2504364 w 2586251"/>
                <a:gd name="connsiteY6" fmla="*/ 1084997 h 1849270"/>
                <a:gd name="connsiteX7" fmla="*/ 2429302 w 2586251"/>
                <a:gd name="connsiteY7" fmla="*/ 1351128 h 1849270"/>
                <a:gd name="connsiteX8" fmla="*/ 2326943 w 2586251"/>
                <a:gd name="connsiteY8" fmla="*/ 1549021 h 1849270"/>
                <a:gd name="connsiteX9" fmla="*/ 2197290 w 2586251"/>
                <a:gd name="connsiteY9" fmla="*/ 1603612 h 1849270"/>
                <a:gd name="connsiteX10" fmla="*/ 2040340 w 2586251"/>
                <a:gd name="connsiteY10" fmla="*/ 1610435 h 1849270"/>
                <a:gd name="connsiteX11" fmla="*/ 1760561 w 2586251"/>
                <a:gd name="connsiteY11" fmla="*/ 1583140 h 1849270"/>
                <a:gd name="connsiteX12" fmla="*/ 1480782 w 2586251"/>
                <a:gd name="connsiteY12" fmla="*/ 1535373 h 1849270"/>
                <a:gd name="connsiteX13" fmla="*/ 1166884 w 2586251"/>
                <a:gd name="connsiteY13" fmla="*/ 1521725 h 1849270"/>
                <a:gd name="connsiteX14" fmla="*/ 934872 w 2586251"/>
                <a:gd name="connsiteY14" fmla="*/ 1521725 h 1849270"/>
                <a:gd name="connsiteX15" fmla="*/ 771099 w 2586251"/>
                <a:gd name="connsiteY15" fmla="*/ 1562668 h 1849270"/>
                <a:gd name="connsiteX16" fmla="*/ 409433 w 2586251"/>
                <a:gd name="connsiteY16" fmla="*/ 1685498 h 1849270"/>
                <a:gd name="connsiteX17" fmla="*/ 150126 w 2586251"/>
                <a:gd name="connsiteY17" fmla="*/ 1794680 h 1849270"/>
                <a:gd name="connsiteX18" fmla="*/ 13649 w 2586251"/>
                <a:gd name="connsiteY18" fmla="*/ 1849270 h 1849270"/>
                <a:gd name="connsiteX0" fmla="*/ 1 w 2572603"/>
                <a:gd name="connsiteY0" fmla="*/ 1849270 h 1849270"/>
                <a:gd name="connsiteX1" fmla="*/ 0 w 2572603"/>
                <a:gd name="connsiteY1" fmla="*/ 20471 h 1849270"/>
                <a:gd name="connsiteX2" fmla="*/ 2572603 w 2572603"/>
                <a:gd name="connsiteY2" fmla="*/ 0 h 1849270"/>
                <a:gd name="connsiteX3" fmla="*/ 2565779 w 2572603"/>
                <a:gd name="connsiteY3" fmla="*/ 204716 h 1849270"/>
                <a:gd name="connsiteX4" fmla="*/ 2552131 w 2572603"/>
                <a:gd name="connsiteY4" fmla="*/ 450376 h 1849270"/>
                <a:gd name="connsiteX5" fmla="*/ 2538484 w 2572603"/>
                <a:gd name="connsiteY5" fmla="*/ 805217 h 1849270"/>
                <a:gd name="connsiteX6" fmla="*/ 2490716 w 2572603"/>
                <a:gd name="connsiteY6" fmla="*/ 1084997 h 1849270"/>
                <a:gd name="connsiteX7" fmla="*/ 2415654 w 2572603"/>
                <a:gd name="connsiteY7" fmla="*/ 1351128 h 1849270"/>
                <a:gd name="connsiteX8" fmla="*/ 2313295 w 2572603"/>
                <a:gd name="connsiteY8" fmla="*/ 1549021 h 1849270"/>
                <a:gd name="connsiteX9" fmla="*/ 2183642 w 2572603"/>
                <a:gd name="connsiteY9" fmla="*/ 1603612 h 1849270"/>
                <a:gd name="connsiteX10" fmla="*/ 2026692 w 2572603"/>
                <a:gd name="connsiteY10" fmla="*/ 1610435 h 1849270"/>
                <a:gd name="connsiteX11" fmla="*/ 1746913 w 2572603"/>
                <a:gd name="connsiteY11" fmla="*/ 1583140 h 1849270"/>
                <a:gd name="connsiteX12" fmla="*/ 1467134 w 2572603"/>
                <a:gd name="connsiteY12" fmla="*/ 1535373 h 1849270"/>
                <a:gd name="connsiteX13" fmla="*/ 1153236 w 2572603"/>
                <a:gd name="connsiteY13" fmla="*/ 1521725 h 1849270"/>
                <a:gd name="connsiteX14" fmla="*/ 921224 w 2572603"/>
                <a:gd name="connsiteY14" fmla="*/ 1521725 h 1849270"/>
                <a:gd name="connsiteX15" fmla="*/ 757451 w 2572603"/>
                <a:gd name="connsiteY15" fmla="*/ 1562668 h 1849270"/>
                <a:gd name="connsiteX16" fmla="*/ 395785 w 2572603"/>
                <a:gd name="connsiteY16" fmla="*/ 1685498 h 1849270"/>
                <a:gd name="connsiteX17" fmla="*/ 136478 w 2572603"/>
                <a:gd name="connsiteY17" fmla="*/ 1794680 h 1849270"/>
                <a:gd name="connsiteX18" fmla="*/ 1 w 2572603"/>
                <a:gd name="connsiteY18" fmla="*/ 1849270 h 1849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72603" h="1849270">
                  <a:moveTo>
                    <a:pt x="1" y="1849270"/>
                  </a:moveTo>
                  <a:cubicBezTo>
                    <a:pt x="1" y="1239670"/>
                    <a:pt x="0" y="630071"/>
                    <a:pt x="0" y="20471"/>
                  </a:cubicBezTo>
                  <a:lnTo>
                    <a:pt x="2572603" y="0"/>
                  </a:lnTo>
                  <a:lnTo>
                    <a:pt x="2565779" y="204716"/>
                  </a:lnTo>
                  <a:lnTo>
                    <a:pt x="2552131" y="450376"/>
                  </a:lnTo>
                  <a:lnTo>
                    <a:pt x="2538484" y="805217"/>
                  </a:lnTo>
                  <a:lnTo>
                    <a:pt x="2490716" y="1084997"/>
                  </a:lnTo>
                  <a:lnTo>
                    <a:pt x="2415654" y="1351128"/>
                  </a:lnTo>
                  <a:lnTo>
                    <a:pt x="2313295" y="1549021"/>
                  </a:lnTo>
                  <a:lnTo>
                    <a:pt x="2183642" y="1603612"/>
                  </a:lnTo>
                  <a:lnTo>
                    <a:pt x="2026692" y="1610435"/>
                  </a:lnTo>
                  <a:lnTo>
                    <a:pt x="1746913" y="1583140"/>
                  </a:lnTo>
                  <a:lnTo>
                    <a:pt x="1467134" y="1535373"/>
                  </a:lnTo>
                  <a:lnTo>
                    <a:pt x="1153236" y="1521725"/>
                  </a:lnTo>
                  <a:lnTo>
                    <a:pt x="921224" y="1521725"/>
                  </a:lnTo>
                  <a:lnTo>
                    <a:pt x="757451" y="1562668"/>
                  </a:lnTo>
                  <a:lnTo>
                    <a:pt x="395785" y="1685498"/>
                  </a:lnTo>
                  <a:lnTo>
                    <a:pt x="136478" y="1794680"/>
                  </a:lnTo>
                  <a:lnTo>
                    <a:pt x="1" y="184927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36">
              <a:extLst>
                <a:ext uri="{FF2B5EF4-FFF2-40B4-BE49-F238E27FC236}">
                  <a16:creationId xmlns:a16="http://schemas.microsoft.com/office/drawing/2014/main" id="{ADAEC204-F163-4828-A110-CFC20DBED038}"/>
                </a:ext>
              </a:extLst>
            </p:cNvPr>
            <p:cNvSpPr/>
            <p:nvPr/>
          </p:nvSpPr>
          <p:spPr>
            <a:xfrm>
              <a:off x="4726606" y="1307804"/>
              <a:ext cx="2893394" cy="320942"/>
            </a:xfrm>
            <a:custGeom>
              <a:avLst/>
              <a:gdLst>
                <a:gd name="connsiteX0" fmla="*/ 2893326 w 2906974"/>
                <a:gd name="connsiteY0" fmla="*/ 0 h 348103"/>
                <a:gd name="connsiteX1" fmla="*/ 2408830 w 2906974"/>
                <a:gd name="connsiteY1" fmla="*/ 13648 h 348103"/>
                <a:gd name="connsiteX2" fmla="*/ 2067636 w 2906974"/>
                <a:gd name="connsiteY2" fmla="*/ 27296 h 348103"/>
                <a:gd name="connsiteX3" fmla="*/ 1514902 w 2906974"/>
                <a:gd name="connsiteY3" fmla="*/ 34119 h 348103"/>
                <a:gd name="connsiteX4" fmla="*/ 1023583 w 2906974"/>
                <a:gd name="connsiteY4" fmla="*/ 47767 h 348103"/>
                <a:gd name="connsiteX5" fmla="*/ 436729 w 2906974"/>
                <a:gd name="connsiteY5" fmla="*/ 61415 h 348103"/>
                <a:gd name="connsiteX6" fmla="*/ 143302 w 2906974"/>
                <a:gd name="connsiteY6" fmla="*/ 61415 h 348103"/>
                <a:gd name="connsiteX7" fmla="*/ 34120 w 2906974"/>
                <a:gd name="connsiteY7" fmla="*/ 143302 h 348103"/>
                <a:gd name="connsiteX8" fmla="*/ 0 w 2906974"/>
                <a:gd name="connsiteY8" fmla="*/ 293427 h 348103"/>
                <a:gd name="connsiteX9" fmla="*/ 102359 w 2906974"/>
                <a:gd name="connsiteY9" fmla="*/ 320722 h 348103"/>
                <a:gd name="connsiteX10" fmla="*/ 177421 w 2906974"/>
                <a:gd name="connsiteY10" fmla="*/ 348018 h 348103"/>
                <a:gd name="connsiteX11" fmla="*/ 204717 w 2906974"/>
                <a:gd name="connsiteY11" fmla="*/ 348018 h 348103"/>
                <a:gd name="connsiteX12" fmla="*/ 279780 w 2906974"/>
                <a:gd name="connsiteY12" fmla="*/ 320722 h 348103"/>
                <a:gd name="connsiteX13" fmla="*/ 388962 w 2906974"/>
                <a:gd name="connsiteY13" fmla="*/ 279779 h 348103"/>
                <a:gd name="connsiteX14" fmla="*/ 709684 w 2906974"/>
                <a:gd name="connsiteY14" fmla="*/ 218364 h 348103"/>
                <a:gd name="connsiteX15" fmla="*/ 1078174 w 2906974"/>
                <a:gd name="connsiteY15" fmla="*/ 245660 h 348103"/>
                <a:gd name="connsiteX16" fmla="*/ 1160060 w 2906974"/>
                <a:gd name="connsiteY16" fmla="*/ 238836 h 348103"/>
                <a:gd name="connsiteX17" fmla="*/ 1194180 w 2906974"/>
                <a:gd name="connsiteY17" fmla="*/ 225188 h 348103"/>
                <a:gd name="connsiteX18" fmla="*/ 1310186 w 2906974"/>
                <a:gd name="connsiteY18" fmla="*/ 191069 h 348103"/>
                <a:gd name="connsiteX19" fmla="*/ 1685499 w 2906974"/>
                <a:gd name="connsiteY19" fmla="*/ 204716 h 348103"/>
                <a:gd name="connsiteX20" fmla="*/ 1767386 w 2906974"/>
                <a:gd name="connsiteY20" fmla="*/ 204716 h 348103"/>
                <a:gd name="connsiteX21" fmla="*/ 2074460 w 2906974"/>
                <a:gd name="connsiteY21" fmla="*/ 170597 h 348103"/>
                <a:gd name="connsiteX22" fmla="*/ 2340592 w 2906974"/>
                <a:gd name="connsiteY22" fmla="*/ 163773 h 348103"/>
                <a:gd name="connsiteX23" fmla="*/ 2668138 w 2906974"/>
                <a:gd name="connsiteY23" fmla="*/ 163773 h 348103"/>
                <a:gd name="connsiteX24" fmla="*/ 2790968 w 2906974"/>
                <a:gd name="connsiteY24" fmla="*/ 163773 h 348103"/>
                <a:gd name="connsiteX25" fmla="*/ 2906974 w 2906974"/>
                <a:gd name="connsiteY25" fmla="*/ 163773 h 348103"/>
                <a:gd name="connsiteX26" fmla="*/ 2893326 w 2906974"/>
                <a:gd name="connsiteY26" fmla="*/ 0 h 348103"/>
                <a:gd name="connsiteX0" fmla="*/ 2893326 w 2906974"/>
                <a:gd name="connsiteY0" fmla="*/ 0 h 348103"/>
                <a:gd name="connsiteX1" fmla="*/ 2408830 w 2906974"/>
                <a:gd name="connsiteY1" fmla="*/ 13648 h 348103"/>
                <a:gd name="connsiteX2" fmla="*/ 2067636 w 2906974"/>
                <a:gd name="connsiteY2" fmla="*/ 27296 h 348103"/>
                <a:gd name="connsiteX3" fmla="*/ 1514902 w 2906974"/>
                <a:gd name="connsiteY3" fmla="*/ 34119 h 348103"/>
                <a:gd name="connsiteX4" fmla="*/ 1023583 w 2906974"/>
                <a:gd name="connsiteY4" fmla="*/ 47767 h 348103"/>
                <a:gd name="connsiteX5" fmla="*/ 436729 w 2906974"/>
                <a:gd name="connsiteY5" fmla="*/ 61415 h 348103"/>
                <a:gd name="connsiteX6" fmla="*/ 143302 w 2906974"/>
                <a:gd name="connsiteY6" fmla="*/ 61415 h 348103"/>
                <a:gd name="connsiteX7" fmla="*/ 34120 w 2906974"/>
                <a:gd name="connsiteY7" fmla="*/ 143302 h 348103"/>
                <a:gd name="connsiteX8" fmla="*/ 0 w 2906974"/>
                <a:gd name="connsiteY8" fmla="*/ 259308 h 348103"/>
                <a:gd name="connsiteX9" fmla="*/ 102359 w 2906974"/>
                <a:gd name="connsiteY9" fmla="*/ 320722 h 348103"/>
                <a:gd name="connsiteX10" fmla="*/ 177421 w 2906974"/>
                <a:gd name="connsiteY10" fmla="*/ 348018 h 348103"/>
                <a:gd name="connsiteX11" fmla="*/ 204717 w 2906974"/>
                <a:gd name="connsiteY11" fmla="*/ 348018 h 348103"/>
                <a:gd name="connsiteX12" fmla="*/ 279780 w 2906974"/>
                <a:gd name="connsiteY12" fmla="*/ 320722 h 348103"/>
                <a:gd name="connsiteX13" fmla="*/ 388962 w 2906974"/>
                <a:gd name="connsiteY13" fmla="*/ 279779 h 348103"/>
                <a:gd name="connsiteX14" fmla="*/ 709684 w 2906974"/>
                <a:gd name="connsiteY14" fmla="*/ 218364 h 348103"/>
                <a:gd name="connsiteX15" fmla="*/ 1078174 w 2906974"/>
                <a:gd name="connsiteY15" fmla="*/ 245660 h 348103"/>
                <a:gd name="connsiteX16" fmla="*/ 1160060 w 2906974"/>
                <a:gd name="connsiteY16" fmla="*/ 238836 h 348103"/>
                <a:gd name="connsiteX17" fmla="*/ 1194180 w 2906974"/>
                <a:gd name="connsiteY17" fmla="*/ 225188 h 348103"/>
                <a:gd name="connsiteX18" fmla="*/ 1310186 w 2906974"/>
                <a:gd name="connsiteY18" fmla="*/ 191069 h 348103"/>
                <a:gd name="connsiteX19" fmla="*/ 1685499 w 2906974"/>
                <a:gd name="connsiteY19" fmla="*/ 204716 h 348103"/>
                <a:gd name="connsiteX20" fmla="*/ 1767386 w 2906974"/>
                <a:gd name="connsiteY20" fmla="*/ 204716 h 348103"/>
                <a:gd name="connsiteX21" fmla="*/ 2074460 w 2906974"/>
                <a:gd name="connsiteY21" fmla="*/ 170597 h 348103"/>
                <a:gd name="connsiteX22" fmla="*/ 2340592 w 2906974"/>
                <a:gd name="connsiteY22" fmla="*/ 163773 h 348103"/>
                <a:gd name="connsiteX23" fmla="*/ 2668138 w 2906974"/>
                <a:gd name="connsiteY23" fmla="*/ 163773 h 348103"/>
                <a:gd name="connsiteX24" fmla="*/ 2790968 w 2906974"/>
                <a:gd name="connsiteY24" fmla="*/ 163773 h 348103"/>
                <a:gd name="connsiteX25" fmla="*/ 2906974 w 2906974"/>
                <a:gd name="connsiteY25" fmla="*/ 163773 h 348103"/>
                <a:gd name="connsiteX26" fmla="*/ 2893326 w 2906974"/>
                <a:gd name="connsiteY26" fmla="*/ 0 h 348103"/>
                <a:gd name="connsiteX0" fmla="*/ 2893326 w 2906974"/>
                <a:gd name="connsiteY0" fmla="*/ 0 h 352567"/>
                <a:gd name="connsiteX1" fmla="*/ 2408830 w 2906974"/>
                <a:gd name="connsiteY1" fmla="*/ 13648 h 352567"/>
                <a:gd name="connsiteX2" fmla="*/ 2067636 w 2906974"/>
                <a:gd name="connsiteY2" fmla="*/ 27296 h 352567"/>
                <a:gd name="connsiteX3" fmla="*/ 1514902 w 2906974"/>
                <a:gd name="connsiteY3" fmla="*/ 34119 h 352567"/>
                <a:gd name="connsiteX4" fmla="*/ 1023583 w 2906974"/>
                <a:gd name="connsiteY4" fmla="*/ 47767 h 352567"/>
                <a:gd name="connsiteX5" fmla="*/ 436729 w 2906974"/>
                <a:gd name="connsiteY5" fmla="*/ 61415 h 352567"/>
                <a:gd name="connsiteX6" fmla="*/ 143302 w 2906974"/>
                <a:gd name="connsiteY6" fmla="*/ 61415 h 352567"/>
                <a:gd name="connsiteX7" fmla="*/ 34120 w 2906974"/>
                <a:gd name="connsiteY7" fmla="*/ 143302 h 352567"/>
                <a:gd name="connsiteX8" fmla="*/ 0 w 2906974"/>
                <a:gd name="connsiteY8" fmla="*/ 259308 h 352567"/>
                <a:gd name="connsiteX9" fmla="*/ 68239 w 2906974"/>
                <a:gd name="connsiteY9" fmla="*/ 286603 h 352567"/>
                <a:gd name="connsiteX10" fmla="*/ 177421 w 2906974"/>
                <a:gd name="connsiteY10" fmla="*/ 348018 h 352567"/>
                <a:gd name="connsiteX11" fmla="*/ 204717 w 2906974"/>
                <a:gd name="connsiteY11" fmla="*/ 348018 h 352567"/>
                <a:gd name="connsiteX12" fmla="*/ 279780 w 2906974"/>
                <a:gd name="connsiteY12" fmla="*/ 320722 h 352567"/>
                <a:gd name="connsiteX13" fmla="*/ 388962 w 2906974"/>
                <a:gd name="connsiteY13" fmla="*/ 279779 h 352567"/>
                <a:gd name="connsiteX14" fmla="*/ 709684 w 2906974"/>
                <a:gd name="connsiteY14" fmla="*/ 218364 h 352567"/>
                <a:gd name="connsiteX15" fmla="*/ 1078174 w 2906974"/>
                <a:gd name="connsiteY15" fmla="*/ 245660 h 352567"/>
                <a:gd name="connsiteX16" fmla="*/ 1160060 w 2906974"/>
                <a:gd name="connsiteY16" fmla="*/ 238836 h 352567"/>
                <a:gd name="connsiteX17" fmla="*/ 1194180 w 2906974"/>
                <a:gd name="connsiteY17" fmla="*/ 225188 h 352567"/>
                <a:gd name="connsiteX18" fmla="*/ 1310186 w 2906974"/>
                <a:gd name="connsiteY18" fmla="*/ 191069 h 352567"/>
                <a:gd name="connsiteX19" fmla="*/ 1685499 w 2906974"/>
                <a:gd name="connsiteY19" fmla="*/ 204716 h 352567"/>
                <a:gd name="connsiteX20" fmla="*/ 1767386 w 2906974"/>
                <a:gd name="connsiteY20" fmla="*/ 204716 h 352567"/>
                <a:gd name="connsiteX21" fmla="*/ 2074460 w 2906974"/>
                <a:gd name="connsiteY21" fmla="*/ 170597 h 352567"/>
                <a:gd name="connsiteX22" fmla="*/ 2340592 w 2906974"/>
                <a:gd name="connsiteY22" fmla="*/ 163773 h 352567"/>
                <a:gd name="connsiteX23" fmla="*/ 2668138 w 2906974"/>
                <a:gd name="connsiteY23" fmla="*/ 163773 h 352567"/>
                <a:gd name="connsiteX24" fmla="*/ 2790968 w 2906974"/>
                <a:gd name="connsiteY24" fmla="*/ 163773 h 352567"/>
                <a:gd name="connsiteX25" fmla="*/ 2906974 w 2906974"/>
                <a:gd name="connsiteY25" fmla="*/ 163773 h 352567"/>
                <a:gd name="connsiteX26" fmla="*/ 2893326 w 2906974"/>
                <a:gd name="connsiteY26" fmla="*/ 0 h 352567"/>
                <a:gd name="connsiteX0" fmla="*/ 2893326 w 2906974"/>
                <a:gd name="connsiteY0" fmla="*/ 0 h 348018"/>
                <a:gd name="connsiteX1" fmla="*/ 2408830 w 2906974"/>
                <a:gd name="connsiteY1" fmla="*/ 13648 h 348018"/>
                <a:gd name="connsiteX2" fmla="*/ 2067636 w 2906974"/>
                <a:gd name="connsiteY2" fmla="*/ 27296 h 348018"/>
                <a:gd name="connsiteX3" fmla="*/ 1514902 w 2906974"/>
                <a:gd name="connsiteY3" fmla="*/ 34119 h 348018"/>
                <a:gd name="connsiteX4" fmla="*/ 1023583 w 2906974"/>
                <a:gd name="connsiteY4" fmla="*/ 47767 h 348018"/>
                <a:gd name="connsiteX5" fmla="*/ 436729 w 2906974"/>
                <a:gd name="connsiteY5" fmla="*/ 61415 h 348018"/>
                <a:gd name="connsiteX6" fmla="*/ 143302 w 2906974"/>
                <a:gd name="connsiteY6" fmla="*/ 61415 h 348018"/>
                <a:gd name="connsiteX7" fmla="*/ 34120 w 2906974"/>
                <a:gd name="connsiteY7" fmla="*/ 143302 h 348018"/>
                <a:gd name="connsiteX8" fmla="*/ 0 w 2906974"/>
                <a:gd name="connsiteY8" fmla="*/ 259308 h 348018"/>
                <a:gd name="connsiteX9" fmla="*/ 68239 w 2906974"/>
                <a:gd name="connsiteY9" fmla="*/ 286603 h 348018"/>
                <a:gd name="connsiteX10" fmla="*/ 170597 w 2906974"/>
                <a:gd name="connsiteY10" fmla="*/ 320722 h 348018"/>
                <a:gd name="connsiteX11" fmla="*/ 204717 w 2906974"/>
                <a:gd name="connsiteY11" fmla="*/ 348018 h 348018"/>
                <a:gd name="connsiteX12" fmla="*/ 279780 w 2906974"/>
                <a:gd name="connsiteY12" fmla="*/ 320722 h 348018"/>
                <a:gd name="connsiteX13" fmla="*/ 388962 w 2906974"/>
                <a:gd name="connsiteY13" fmla="*/ 279779 h 348018"/>
                <a:gd name="connsiteX14" fmla="*/ 709684 w 2906974"/>
                <a:gd name="connsiteY14" fmla="*/ 218364 h 348018"/>
                <a:gd name="connsiteX15" fmla="*/ 1078174 w 2906974"/>
                <a:gd name="connsiteY15" fmla="*/ 245660 h 348018"/>
                <a:gd name="connsiteX16" fmla="*/ 1160060 w 2906974"/>
                <a:gd name="connsiteY16" fmla="*/ 238836 h 348018"/>
                <a:gd name="connsiteX17" fmla="*/ 1194180 w 2906974"/>
                <a:gd name="connsiteY17" fmla="*/ 225188 h 348018"/>
                <a:gd name="connsiteX18" fmla="*/ 1310186 w 2906974"/>
                <a:gd name="connsiteY18" fmla="*/ 191069 h 348018"/>
                <a:gd name="connsiteX19" fmla="*/ 1685499 w 2906974"/>
                <a:gd name="connsiteY19" fmla="*/ 204716 h 348018"/>
                <a:gd name="connsiteX20" fmla="*/ 1767386 w 2906974"/>
                <a:gd name="connsiteY20" fmla="*/ 204716 h 348018"/>
                <a:gd name="connsiteX21" fmla="*/ 2074460 w 2906974"/>
                <a:gd name="connsiteY21" fmla="*/ 170597 h 348018"/>
                <a:gd name="connsiteX22" fmla="*/ 2340592 w 2906974"/>
                <a:gd name="connsiteY22" fmla="*/ 163773 h 348018"/>
                <a:gd name="connsiteX23" fmla="*/ 2668138 w 2906974"/>
                <a:gd name="connsiteY23" fmla="*/ 163773 h 348018"/>
                <a:gd name="connsiteX24" fmla="*/ 2790968 w 2906974"/>
                <a:gd name="connsiteY24" fmla="*/ 163773 h 348018"/>
                <a:gd name="connsiteX25" fmla="*/ 2906974 w 2906974"/>
                <a:gd name="connsiteY25" fmla="*/ 163773 h 348018"/>
                <a:gd name="connsiteX26" fmla="*/ 2893326 w 2906974"/>
                <a:gd name="connsiteY26" fmla="*/ 0 h 348018"/>
                <a:gd name="connsiteX0" fmla="*/ 2893326 w 2906974"/>
                <a:gd name="connsiteY0" fmla="*/ 0 h 325422"/>
                <a:gd name="connsiteX1" fmla="*/ 2408830 w 2906974"/>
                <a:gd name="connsiteY1" fmla="*/ 13648 h 325422"/>
                <a:gd name="connsiteX2" fmla="*/ 2067636 w 2906974"/>
                <a:gd name="connsiteY2" fmla="*/ 27296 h 325422"/>
                <a:gd name="connsiteX3" fmla="*/ 1514902 w 2906974"/>
                <a:gd name="connsiteY3" fmla="*/ 34119 h 325422"/>
                <a:gd name="connsiteX4" fmla="*/ 1023583 w 2906974"/>
                <a:gd name="connsiteY4" fmla="*/ 47767 h 325422"/>
                <a:gd name="connsiteX5" fmla="*/ 436729 w 2906974"/>
                <a:gd name="connsiteY5" fmla="*/ 61415 h 325422"/>
                <a:gd name="connsiteX6" fmla="*/ 143302 w 2906974"/>
                <a:gd name="connsiteY6" fmla="*/ 61415 h 325422"/>
                <a:gd name="connsiteX7" fmla="*/ 34120 w 2906974"/>
                <a:gd name="connsiteY7" fmla="*/ 143302 h 325422"/>
                <a:gd name="connsiteX8" fmla="*/ 0 w 2906974"/>
                <a:gd name="connsiteY8" fmla="*/ 259308 h 325422"/>
                <a:gd name="connsiteX9" fmla="*/ 68239 w 2906974"/>
                <a:gd name="connsiteY9" fmla="*/ 286603 h 325422"/>
                <a:gd name="connsiteX10" fmla="*/ 170597 w 2906974"/>
                <a:gd name="connsiteY10" fmla="*/ 320722 h 325422"/>
                <a:gd name="connsiteX11" fmla="*/ 279780 w 2906974"/>
                <a:gd name="connsiteY11" fmla="*/ 320722 h 325422"/>
                <a:gd name="connsiteX12" fmla="*/ 388962 w 2906974"/>
                <a:gd name="connsiteY12" fmla="*/ 279779 h 325422"/>
                <a:gd name="connsiteX13" fmla="*/ 709684 w 2906974"/>
                <a:gd name="connsiteY13" fmla="*/ 218364 h 325422"/>
                <a:gd name="connsiteX14" fmla="*/ 1078174 w 2906974"/>
                <a:gd name="connsiteY14" fmla="*/ 245660 h 325422"/>
                <a:gd name="connsiteX15" fmla="*/ 1160060 w 2906974"/>
                <a:gd name="connsiteY15" fmla="*/ 238836 h 325422"/>
                <a:gd name="connsiteX16" fmla="*/ 1194180 w 2906974"/>
                <a:gd name="connsiteY16" fmla="*/ 225188 h 325422"/>
                <a:gd name="connsiteX17" fmla="*/ 1310186 w 2906974"/>
                <a:gd name="connsiteY17" fmla="*/ 191069 h 325422"/>
                <a:gd name="connsiteX18" fmla="*/ 1685499 w 2906974"/>
                <a:gd name="connsiteY18" fmla="*/ 204716 h 325422"/>
                <a:gd name="connsiteX19" fmla="*/ 1767386 w 2906974"/>
                <a:gd name="connsiteY19" fmla="*/ 204716 h 325422"/>
                <a:gd name="connsiteX20" fmla="*/ 2074460 w 2906974"/>
                <a:gd name="connsiteY20" fmla="*/ 170597 h 325422"/>
                <a:gd name="connsiteX21" fmla="*/ 2340592 w 2906974"/>
                <a:gd name="connsiteY21" fmla="*/ 163773 h 325422"/>
                <a:gd name="connsiteX22" fmla="*/ 2668138 w 2906974"/>
                <a:gd name="connsiteY22" fmla="*/ 163773 h 325422"/>
                <a:gd name="connsiteX23" fmla="*/ 2790968 w 2906974"/>
                <a:gd name="connsiteY23" fmla="*/ 163773 h 325422"/>
                <a:gd name="connsiteX24" fmla="*/ 2906974 w 2906974"/>
                <a:gd name="connsiteY24" fmla="*/ 163773 h 325422"/>
                <a:gd name="connsiteX25" fmla="*/ 2893326 w 2906974"/>
                <a:gd name="connsiteY25" fmla="*/ 0 h 32542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436729 w 2906974"/>
                <a:gd name="connsiteY5" fmla="*/ 61415 h 320942"/>
                <a:gd name="connsiteX6" fmla="*/ 143302 w 2906974"/>
                <a:gd name="connsiteY6" fmla="*/ 61415 h 320942"/>
                <a:gd name="connsiteX7" fmla="*/ 34120 w 2906974"/>
                <a:gd name="connsiteY7" fmla="*/ 143302 h 320942"/>
                <a:gd name="connsiteX8" fmla="*/ 0 w 2906974"/>
                <a:gd name="connsiteY8" fmla="*/ 259308 h 320942"/>
                <a:gd name="connsiteX9" fmla="*/ 68239 w 2906974"/>
                <a:gd name="connsiteY9" fmla="*/ 286603 h 320942"/>
                <a:gd name="connsiteX10" fmla="*/ 170597 w 2906974"/>
                <a:gd name="connsiteY10" fmla="*/ 320722 h 320942"/>
                <a:gd name="connsiteX11" fmla="*/ 293428 w 2906974"/>
                <a:gd name="connsiteY11" fmla="*/ 300251 h 320942"/>
                <a:gd name="connsiteX12" fmla="*/ 388962 w 2906974"/>
                <a:gd name="connsiteY12" fmla="*/ 279779 h 320942"/>
                <a:gd name="connsiteX13" fmla="*/ 709684 w 2906974"/>
                <a:gd name="connsiteY13" fmla="*/ 218364 h 320942"/>
                <a:gd name="connsiteX14" fmla="*/ 1078174 w 2906974"/>
                <a:gd name="connsiteY14" fmla="*/ 245660 h 320942"/>
                <a:gd name="connsiteX15" fmla="*/ 1160060 w 2906974"/>
                <a:gd name="connsiteY15" fmla="*/ 238836 h 320942"/>
                <a:gd name="connsiteX16" fmla="*/ 1194180 w 2906974"/>
                <a:gd name="connsiteY16" fmla="*/ 225188 h 320942"/>
                <a:gd name="connsiteX17" fmla="*/ 1310186 w 2906974"/>
                <a:gd name="connsiteY17" fmla="*/ 191069 h 320942"/>
                <a:gd name="connsiteX18" fmla="*/ 1685499 w 2906974"/>
                <a:gd name="connsiteY18" fmla="*/ 204716 h 320942"/>
                <a:gd name="connsiteX19" fmla="*/ 1767386 w 2906974"/>
                <a:gd name="connsiteY19" fmla="*/ 204716 h 320942"/>
                <a:gd name="connsiteX20" fmla="*/ 2074460 w 2906974"/>
                <a:gd name="connsiteY20" fmla="*/ 170597 h 320942"/>
                <a:gd name="connsiteX21" fmla="*/ 2340592 w 2906974"/>
                <a:gd name="connsiteY21" fmla="*/ 163773 h 320942"/>
                <a:gd name="connsiteX22" fmla="*/ 2668138 w 2906974"/>
                <a:gd name="connsiteY22" fmla="*/ 163773 h 320942"/>
                <a:gd name="connsiteX23" fmla="*/ 2790968 w 2906974"/>
                <a:gd name="connsiteY23" fmla="*/ 163773 h 320942"/>
                <a:gd name="connsiteX24" fmla="*/ 2906974 w 2906974"/>
                <a:gd name="connsiteY24" fmla="*/ 163773 h 320942"/>
                <a:gd name="connsiteX25" fmla="*/ 2893326 w 2906974"/>
                <a:gd name="connsiteY25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436729 w 2906974"/>
                <a:gd name="connsiteY5" fmla="*/ 61415 h 320942"/>
                <a:gd name="connsiteX6" fmla="*/ 143302 w 2906974"/>
                <a:gd name="connsiteY6" fmla="*/ 61415 h 320942"/>
                <a:gd name="connsiteX7" fmla="*/ 34120 w 2906974"/>
                <a:gd name="connsiteY7" fmla="*/ 143302 h 320942"/>
                <a:gd name="connsiteX8" fmla="*/ 0 w 2906974"/>
                <a:gd name="connsiteY8" fmla="*/ 259308 h 320942"/>
                <a:gd name="connsiteX9" fmla="*/ 68239 w 2906974"/>
                <a:gd name="connsiteY9" fmla="*/ 286603 h 320942"/>
                <a:gd name="connsiteX10" fmla="*/ 170597 w 2906974"/>
                <a:gd name="connsiteY10" fmla="*/ 320722 h 320942"/>
                <a:gd name="connsiteX11" fmla="*/ 293428 w 2906974"/>
                <a:gd name="connsiteY11" fmla="*/ 300251 h 320942"/>
                <a:gd name="connsiteX12" fmla="*/ 388962 w 2906974"/>
                <a:gd name="connsiteY12" fmla="*/ 279779 h 320942"/>
                <a:gd name="connsiteX13" fmla="*/ 531182 w 2906974"/>
                <a:gd name="connsiteY13" fmla="*/ 206270 h 320942"/>
                <a:gd name="connsiteX14" fmla="*/ 709684 w 2906974"/>
                <a:gd name="connsiteY14" fmla="*/ 218364 h 320942"/>
                <a:gd name="connsiteX15" fmla="*/ 1078174 w 2906974"/>
                <a:gd name="connsiteY15" fmla="*/ 245660 h 320942"/>
                <a:gd name="connsiteX16" fmla="*/ 1160060 w 2906974"/>
                <a:gd name="connsiteY16" fmla="*/ 238836 h 320942"/>
                <a:gd name="connsiteX17" fmla="*/ 1194180 w 2906974"/>
                <a:gd name="connsiteY17" fmla="*/ 225188 h 320942"/>
                <a:gd name="connsiteX18" fmla="*/ 1310186 w 2906974"/>
                <a:gd name="connsiteY18" fmla="*/ 191069 h 320942"/>
                <a:gd name="connsiteX19" fmla="*/ 1685499 w 2906974"/>
                <a:gd name="connsiteY19" fmla="*/ 204716 h 320942"/>
                <a:gd name="connsiteX20" fmla="*/ 1767386 w 2906974"/>
                <a:gd name="connsiteY20" fmla="*/ 204716 h 320942"/>
                <a:gd name="connsiteX21" fmla="*/ 2074460 w 2906974"/>
                <a:gd name="connsiteY21" fmla="*/ 170597 h 320942"/>
                <a:gd name="connsiteX22" fmla="*/ 2340592 w 2906974"/>
                <a:gd name="connsiteY22" fmla="*/ 163773 h 320942"/>
                <a:gd name="connsiteX23" fmla="*/ 2668138 w 2906974"/>
                <a:gd name="connsiteY23" fmla="*/ 163773 h 320942"/>
                <a:gd name="connsiteX24" fmla="*/ 2790968 w 2906974"/>
                <a:gd name="connsiteY24" fmla="*/ 163773 h 320942"/>
                <a:gd name="connsiteX25" fmla="*/ 2906974 w 2906974"/>
                <a:gd name="connsiteY25" fmla="*/ 163773 h 320942"/>
                <a:gd name="connsiteX26" fmla="*/ 2893326 w 2906974"/>
                <a:gd name="connsiteY26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553816 w 2906974"/>
                <a:gd name="connsiteY5" fmla="*/ 97629 h 320942"/>
                <a:gd name="connsiteX6" fmla="*/ 436729 w 2906974"/>
                <a:gd name="connsiteY6" fmla="*/ 61415 h 320942"/>
                <a:gd name="connsiteX7" fmla="*/ 143302 w 2906974"/>
                <a:gd name="connsiteY7" fmla="*/ 61415 h 320942"/>
                <a:gd name="connsiteX8" fmla="*/ 34120 w 2906974"/>
                <a:gd name="connsiteY8" fmla="*/ 143302 h 320942"/>
                <a:gd name="connsiteX9" fmla="*/ 0 w 2906974"/>
                <a:gd name="connsiteY9" fmla="*/ 259308 h 320942"/>
                <a:gd name="connsiteX10" fmla="*/ 68239 w 2906974"/>
                <a:gd name="connsiteY10" fmla="*/ 286603 h 320942"/>
                <a:gd name="connsiteX11" fmla="*/ 170597 w 2906974"/>
                <a:gd name="connsiteY11" fmla="*/ 320722 h 320942"/>
                <a:gd name="connsiteX12" fmla="*/ 293428 w 2906974"/>
                <a:gd name="connsiteY12" fmla="*/ 300251 h 320942"/>
                <a:gd name="connsiteX13" fmla="*/ 388962 w 2906974"/>
                <a:gd name="connsiteY13" fmla="*/ 279779 h 320942"/>
                <a:gd name="connsiteX14" fmla="*/ 531182 w 2906974"/>
                <a:gd name="connsiteY14" fmla="*/ 206270 h 320942"/>
                <a:gd name="connsiteX15" fmla="*/ 709684 w 2906974"/>
                <a:gd name="connsiteY15" fmla="*/ 218364 h 320942"/>
                <a:gd name="connsiteX16" fmla="*/ 1078174 w 2906974"/>
                <a:gd name="connsiteY16" fmla="*/ 245660 h 320942"/>
                <a:gd name="connsiteX17" fmla="*/ 1160060 w 2906974"/>
                <a:gd name="connsiteY17" fmla="*/ 238836 h 320942"/>
                <a:gd name="connsiteX18" fmla="*/ 1194180 w 2906974"/>
                <a:gd name="connsiteY18" fmla="*/ 225188 h 320942"/>
                <a:gd name="connsiteX19" fmla="*/ 1310186 w 2906974"/>
                <a:gd name="connsiteY19" fmla="*/ 191069 h 320942"/>
                <a:gd name="connsiteX20" fmla="*/ 1685499 w 2906974"/>
                <a:gd name="connsiteY20" fmla="*/ 204716 h 320942"/>
                <a:gd name="connsiteX21" fmla="*/ 1767386 w 2906974"/>
                <a:gd name="connsiteY21" fmla="*/ 204716 h 320942"/>
                <a:gd name="connsiteX22" fmla="*/ 2074460 w 2906974"/>
                <a:gd name="connsiteY22" fmla="*/ 170597 h 320942"/>
                <a:gd name="connsiteX23" fmla="*/ 2340592 w 2906974"/>
                <a:gd name="connsiteY23" fmla="*/ 163773 h 320942"/>
                <a:gd name="connsiteX24" fmla="*/ 2668138 w 2906974"/>
                <a:gd name="connsiteY24" fmla="*/ 163773 h 320942"/>
                <a:gd name="connsiteX25" fmla="*/ 2790968 w 2906974"/>
                <a:gd name="connsiteY25" fmla="*/ 163773 h 320942"/>
                <a:gd name="connsiteX26" fmla="*/ 2906974 w 2906974"/>
                <a:gd name="connsiteY26" fmla="*/ 163773 h 320942"/>
                <a:gd name="connsiteX27" fmla="*/ 2893326 w 2906974"/>
                <a:gd name="connsiteY27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1078174 w 2906974"/>
                <a:gd name="connsiteY17" fmla="*/ 245660 h 320942"/>
                <a:gd name="connsiteX18" fmla="*/ 1160060 w 2906974"/>
                <a:gd name="connsiteY18" fmla="*/ 238836 h 320942"/>
                <a:gd name="connsiteX19" fmla="*/ 1194180 w 2906974"/>
                <a:gd name="connsiteY19" fmla="*/ 225188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160060 w 2906974"/>
                <a:gd name="connsiteY18" fmla="*/ 238836 h 320942"/>
                <a:gd name="connsiteX19" fmla="*/ 1194180 w 2906974"/>
                <a:gd name="connsiteY19" fmla="*/ 225188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94180 w 2906974"/>
                <a:gd name="connsiteY19" fmla="*/ 225188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310186 w 2906974"/>
                <a:gd name="connsiteY20" fmla="*/ 191069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85499 w 2906974"/>
                <a:gd name="connsiteY21" fmla="*/ 204716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67386 w 2906974"/>
                <a:gd name="connsiteY22" fmla="*/ 20471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74460 w 2906974"/>
                <a:gd name="connsiteY23" fmla="*/ 170597 h 320942"/>
                <a:gd name="connsiteX24" fmla="*/ 2052164 w 2906974"/>
                <a:gd name="connsiteY24" fmla="*/ 156476 h 320942"/>
                <a:gd name="connsiteX25" fmla="*/ 2340592 w 2906974"/>
                <a:gd name="connsiteY25" fmla="*/ 163773 h 320942"/>
                <a:gd name="connsiteX26" fmla="*/ 2668138 w 2906974"/>
                <a:gd name="connsiteY26" fmla="*/ 163773 h 320942"/>
                <a:gd name="connsiteX27" fmla="*/ 2790968 w 2906974"/>
                <a:gd name="connsiteY27" fmla="*/ 163773 h 320942"/>
                <a:gd name="connsiteX28" fmla="*/ 2906974 w 2906974"/>
                <a:gd name="connsiteY28" fmla="*/ 163773 h 320942"/>
                <a:gd name="connsiteX29" fmla="*/ 2893326 w 2906974"/>
                <a:gd name="connsiteY29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74460 w 2906974"/>
                <a:gd name="connsiteY23" fmla="*/ 17059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56353 w 2906974"/>
                <a:gd name="connsiteY23" fmla="*/ 157017 h 320942"/>
                <a:gd name="connsiteX24" fmla="*/ 2340592 w 2906974"/>
                <a:gd name="connsiteY24" fmla="*/ 16377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2729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56353 w 2906974"/>
                <a:gd name="connsiteY23" fmla="*/ 157017 h 320942"/>
                <a:gd name="connsiteX24" fmla="*/ 2327012 w 2906974"/>
                <a:gd name="connsiteY24" fmla="*/ 15019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514902 w 2906974"/>
                <a:gd name="connsiteY3" fmla="*/ 34119 h 320942"/>
                <a:gd name="connsiteX4" fmla="*/ 1023583 w 2906974"/>
                <a:gd name="connsiteY4" fmla="*/ 47767 h 320942"/>
                <a:gd name="connsiteX5" fmla="*/ 716778 w 2906974"/>
                <a:gd name="connsiteY5" fmla="*/ 102156 h 320942"/>
                <a:gd name="connsiteX6" fmla="*/ 553816 w 2906974"/>
                <a:gd name="connsiteY6" fmla="*/ 97629 h 320942"/>
                <a:gd name="connsiteX7" fmla="*/ 436729 w 2906974"/>
                <a:gd name="connsiteY7" fmla="*/ 61415 h 320942"/>
                <a:gd name="connsiteX8" fmla="*/ 143302 w 2906974"/>
                <a:gd name="connsiteY8" fmla="*/ 61415 h 320942"/>
                <a:gd name="connsiteX9" fmla="*/ 34120 w 2906974"/>
                <a:gd name="connsiteY9" fmla="*/ 143302 h 320942"/>
                <a:gd name="connsiteX10" fmla="*/ 0 w 2906974"/>
                <a:gd name="connsiteY10" fmla="*/ 259308 h 320942"/>
                <a:gd name="connsiteX11" fmla="*/ 68239 w 2906974"/>
                <a:gd name="connsiteY11" fmla="*/ 286603 h 320942"/>
                <a:gd name="connsiteX12" fmla="*/ 170597 w 2906974"/>
                <a:gd name="connsiteY12" fmla="*/ 320722 h 320942"/>
                <a:gd name="connsiteX13" fmla="*/ 293428 w 2906974"/>
                <a:gd name="connsiteY13" fmla="*/ 300251 h 320942"/>
                <a:gd name="connsiteX14" fmla="*/ 388962 w 2906974"/>
                <a:gd name="connsiteY14" fmla="*/ 279779 h 320942"/>
                <a:gd name="connsiteX15" fmla="*/ 531182 w 2906974"/>
                <a:gd name="connsiteY15" fmla="*/ 206270 h 320942"/>
                <a:gd name="connsiteX16" fmla="*/ 709684 w 2906974"/>
                <a:gd name="connsiteY16" fmla="*/ 218364 h 320942"/>
                <a:gd name="connsiteX17" fmla="*/ 928791 w 2906974"/>
                <a:gd name="connsiteY17" fmla="*/ 259240 h 320942"/>
                <a:gd name="connsiteX18" fmla="*/ 1051418 w 2906974"/>
                <a:gd name="connsiteY18" fmla="*/ 238836 h 320942"/>
                <a:gd name="connsiteX19" fmla="*/ 1130805 w 2906974"/>
                <a:gd name="connsiteY19" fmla="*/ 198027 h 320942"/>
                <a:gd name="connsiteX20" fmla="*/ 1296606 w 2906974"/>
                <a:gd name="connsiteY20" fmla="*/ 168435 h 320942"/>
                <a:gd name="connsiteX21" fmla="*/ 1649285 w 2906974"/>
                <a:gd name="connsiteY21" fmla="*/ 222823 h 320942"/>
                <a:gd name="connsiteX22" fmla="*/ 1776439 w 2906974"/>
                <a:gd name="connsiteY22" fmla="*/ 231876 h 320942"/>
                <a:gd name="connsiteX23" fmla="*/ 2056353 w 2906974"/>
                <a:gd name="connsiteY23" fmla="*/ 157017 h 320942"/>
                <a:gd name="connsiteX24" fmla="*/ 2327012 w 2906974"/>
                <a:gd name="connsiteY24" fmla="*/ 150193 h 320942"/>
                <a:gd name="connsiteX25" fmla="*/ 2668138 w 2906974"/>
                <a:gd name="connsiteY25" fmla="*/ 163773 h 320942"/>
                <a:gd name="connsiteX26" fmla="*/ 2790968 w 2906974"/>
                <a:gd name="connsiteY26" fmla="*/ 163773 h 320942"/>
                <a:gd name="connsiteX27" fmla="*/ 2906974 w 2906974"/>
                <a:gd name="connsiteY27" fmla="*/ 163773 h 320942"/>
                <a:gd name="connsiteX28" fmla="*/ 2893326 w 2906974"/>
                <a:gd name="connsiteY28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730766 w 2906974"/>
                <a:gd name="connsiteY3" fmla="*/ 29728 h 320942"/>
                <a:gd name="connsiteX4" fmla="*/ 1514902 w 2906974"/>
                <a:gd name="connsiteY4" fmla="*/ 34119 h 320942"/>
                <a:gd name="connsiteX5" fmla="*/ 1023583 w 2906974"/>
                <a:gd name="connsiteY5" fmla="*/ 47767 h 320942"/>
                <a:gd name="connsiteX6" fmla="*/ 716778 w 2906974"/>
                <a:gd name="connsiteY6" fmla="*/ 102156 h 320942"/>
                <a:gd name="connsiteX7" fmla="*/ 553816 w 2906974"/>
                <a:gd name="connsiteY7" fmla="*/ 97629 h 320942"/>
                <a:gd name="connsiteX8" fmla="*/ 436729 w 2906974"/>
                <a:gd name="connsiteY8" fmla="*/ 61415 h 320942"/>
                <a:gd name="connsiteX9" fmla="*/ 143302 w 2906974"/>
                <a:gd name="connsiteY9" fmla="*/ 61415 h 320942"/>
                <a:gd name="connsiteX10" fmla="*/ 34120 w 2906974"/>
                <a:gd name="connsiteY10" fmla="*/ 143302 h 320942"/>
                <a:gd name="connsiteX11" fmla="*/ 0 w 2906974"/>
                <a:gd name="connsiteY11" fmla="*/ 259308 h 320942"/>
                <a:gd name="connsiteX12" fmla="*/ 68239 w 2906974"/>
                <a:gd name="connsiteY12" fmla="*/ 286603 h 320942"/>
                <a:gd name="connsiteX13" fmla="*/ 170597 w 2906974"/>
                <a:gd name="connsiteY13" fmla="*/ 320722 h 320942"/>
                <a:gd name="connsiteX14" fmla="*/ 293428 w 2906974"/>
                <a:gd name="connsiteY14" fmla="*/ 300251 h 320942"/>
                <a:gd name="connsiteX15" fmla="*/ 388962 w 2906974"/>
                <a:gd name="connsiteY15" fmla="*/ 279779 h 320942"/>
                <a:gd name="connsiteX16" fmla="*/ 531182 w 2906974"/>
                <a:gd name="connsiteY16" fmla="*/ 206270 h 320942"/>
                <a:gd name="connsiteX17" fmla="*/ 709684 w 2906974"/>
                <a:gd name="connsiteY17" fmla="*/ 218364 h 320942"/>
                <a:gd name="connsiteX18" fmla="*/ 928791 w 2906974"/>
                <a:gd name="connsiteY18" fmla="*/ 259240 h 320942"/>
                <a:gd name="connsiteX19" fmla="*/ 1051418 w 2906974"/>
                <a:gd name="connsiteY19" fmla="*/ 238836 h 320942"/>
                <a:gd name="connsiteX20" fmla="*/ 1130805 w 2906974"/>
                <a:gd name="connsiteY20" fmla="*/ 198027 h 320942"/>
                <a:gd name="connsiteX21" fmla="*/ 1296606 w 2906974"/>
                <a:gd name="connsiteY21" fmla="*/ 168435 h 320942"/>
                <a:gd name="connsiteX22" fmla="*/ 1649285 w 2906974"/>
                <a:gd name="connsiteY22" fmla="*/ 222823 h 320942"/>
                <a:gd name="connsiteX23" fmla="*/ 1776439 w 2906974"/>
                <a:gd name="connsiteY23" fmla="*/ 231876 h 320942"/>
                <a:gd name="connsiteX24" fmla="*/ 2056353 w 2906974"/>
                <a:gd name="connsiteY24" fmla="*/ 157017 h 320942"/>
                <a:gd name="connsiteX25" fmla="*/ 2327012 w 2906974"/>
                <a:gd name="connsiteY25" fmla="*/ 150193 h 320942"/>
                <a:gd name="connsiteX26" fmla="*/ 2668138 w 2906974"/>
                <a:gd name="connsiteY26" fmla="*/ 163773 h 320942"/>
                <a:gd name="connsiteX27" fmla="*/ 2790968 w 2906974"/>
                <a:gd name="connsiteY27" fmla="*/ 163773 h 320942"/>
                <a:gd name="connsiteX28" fmla="*/ 2906974 w 2906974"/>
                <a:gd name="connsiteY28" fmla="*/ 163773 h 320942"/>
                <a:gd name="connsiteX29" fmla="*/ 2893326 w 2906974"/>
                <a:gd name="connsiteY29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023583 w 2906974"/>
                <a:gd name="connsiteY6" fmla="*/ 47767 h 320942"/>
                <a:gd name="connsiteX7" fmla="*/ 716778 w 2906974"/>
                <a:gd name="connsiteY7" fmla="*/ 102156 h 320942"/>
                <a:gd name="connsiteX8" fmla="*/ 553816 w 2906974"/>
                <a:gd name="connsiteY8" fmla="*/ 97629 h 320942"/>
                <a:gd name="connsiteX9" fmla="*/ 436729 w 2906974"/>
                <a:gd name="connsiteY9" fmla="*/ 61415 h 320942"/>
                <a:gd name="connsiteX10" fmla="*/ 143302 w 2906974"/>
                <a:gd name="connsiteY10" fmla="*/ 61415 h 320942"/>
                <a:gd name="connsiteX11" fmla="*/ 34120 w 2906974"/>
                <a:gd name="connsiteY11" fmla="*/ 143302 h 320942"/>
                <a:gd name="connsiteX12" fmla="*/ 0 w 2906974"/>
                <a:gd name="connsiteY12" fmla="*/ 259308 h 320942"/>
                <a:gd name="connsiteX13" fmla="*/ 68239 w 2906974"/>
                <a:gd name="connsiteY13" fmla="*/ 286603 h 320942"/>
                <a:gd name="connsiteX14" fmla="*/ 170597 w 2906974"/>
                <a:gd name="connsiteY14" fmla="*/ 320722 h 320942"/>
                <a:gd name="connsiteX15" fmla="*/ 293428 w 2906974"/>
                <a:gd name="connsiteY15" fmla="*/ 300251 h 320942"/>
                <a:gd name="connsiteX16" fmla="*/ 388962 w 2906974"/>
                <a:gd name="connsiteY16" fmla="*/ 279779 h 320942"/>
                <a:gd name="connsiteX17" fmla="*/ 531182 w 2906974"/>
                <a:gd name="connsiteY17" fmla="*/ 206270 h 320942"/>
                <a:gd name="connsiteX18" fmla="*/ 709684 w 2906974"/>
                <a:gd name="connsiteY18" fmla="*/ 218364 h 320942"/>
                <a:gd name="connsiteX19" fmla="*/ 928791 w 2906974"/>
                <a:gd name="connsiteY19" fmla="*/ 259240 h 320942"/>
                <a:gd name="connsiteX20" fmla="*/ 1051418 w 2906974"/>
                <a:gd name="connsiteY20" fmla="*/ 238836 h 320942"/>
                <a:gd name="connsiteX21" fmla="*/ 1130805 w 2906974"/>
                <a:gd name="connsiteY21" fmla="*/ 198027 h 320942"/>
                <a:gd name="connsiteX22" fmla="*/ 1296606 w 2906974"/>
                <a:gd name="connsiteY22" fmla="*/ 168435 h 320942"/>
                <a:gd name="connsiteX23" fmla="*/ 1649285 w 2906974"/>
                <a:gd name="connsiteY23" fmla="*/ 222823 h 320942"/>
                <a:gd name="connsiteX24" fmla="*/ 1776439 w 2906974"/>
                <a:gd name="connsiteY24" fmla="*/ 231876 h 320942"/>
                <a:gd name="connsiteX25" fmla="*/ 2056353 w 2906974"/>
                <a:gd name="connsiteY25" fmla="*/ 157017 h 320942"/>
                <a:gd name="connsiteX26" fmla="*/ 2327012 w 2906974"/>
                <a:gd name="connsiteY26" fmla="*/ 150193 h 320942"/>
                <a:gd name="connsiteX27" fmla="*/ 2668138 w 2906974"/>
                <a:gd name="connsiteY27" fmla="*/ 163773 h 320942"/>
                <a:gd name="connsiteX28" fmla="*/ 2790968 w 2906974"/>
                <a:gd name="connsiteY28" fmla="*/ 163773 h 320942"/>
                <a:gd name="connsiteX29" fmla="*/ 2906974 w 2906974"/>
                <a:gd name="connsiteY29" fmla="*/ 163773 h 320942"/>
                <a:gd name="connsiteX30" fmla="*/ 2893326 w 2906974"/>
                <a:gd name="connsiteY30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023583 w 2906974"/>
                <a:gd name="connsiteY7" fmla="*/ 47767 h 320942"/>
                <a:gd name="connsiteX8" fmla="*/ 716778 w 2906974"/>
                <a:gd name="connsiteY8" fmla="*/ 102156 h 320942"/>
                <a:gd name="connsiteX9" fmla="*/ 553816 w 2906974"/>
                <a:gd name="connsiteY9" fmla="*/ 97629 h 320942"/>
                <a:gd name="connsiteX10" fmla="*/ 436729 w 2906974"/>
                <a:gd name="connsiteY10" fmla="*/ 61415 h 320942"/>
                <a:gd name="connsiteX11" fmla="*/ 143302 w 2906974"/>
                <a:gd name="connsiteY11" fmla="*/ 61415 h 320942"/>
                <a:gd name="connsiteX12" fmla="*/ 34120 w 2906974"/>
                <a:gd name="connsiteY12" fmla="*/ 143302 h 320942"/>
                <a:gd name="connsiteX13" fmla="*/ 0 w 2906974"/>
                <a:gd name="connsiteY13" fmla="*/ 259308 h 320942"/>
                <a:gd name="connsiteX14" fmla="*/ 68239 w 2906974"/>
                <a:gd name="connsiteY14" fmla="*/ 286603 h 320942"/>
                <a:gd name="connsiteX15" fmla="*/ 170597 w 2906974"/>
                <a:gd name="connsiteY15" fmla="*/ 320722 h 320942"/>
                <a:gd name="connsiteX16" fmla="*/ 293428 w 2906974"/>
                <a:gd name="connsiteY16" fmla="*/ 300251 h 320942"/>
                <a:gd name="connsiteX17" fmla="*/ 388962 w 2906974"/>
                <a:gd name="connsiteY17" fmla="*/ 279779 h 320942"/>
                <a:gd name="connsiteX18" fmla="*/ 531182 w 2906974"/>
                <a:gd name="connsiteY18" fmla="*/ 206270 h 320942"/>
                <a:gd name="connsiteX19" fmla="*/ 709684 w 2906974"/>
                <a:gd name="connsiteY19" fmla="*/ 218364 h 320942"/>
                <a:gd name="connsiteX20" fmla="*/ 928791 w 2906974"/>
                <a:gd name="connsiteY20" fmla="*/ 259240 h 320942"/>
                <a:gd name="connsiteX21" fmla="*/ 1051418 w 2906974"/>
                <a:gd name="connsiteY21" fmla="*/ 238836 h 320942"/>
                <a:gd name="connsiteX22" fmla="*/ 1130805 w 2906974"/>
                <a:gd name="connsiteY22" fmla="*/ 198027 h 320942"/>
                <a:gd name="connsiteX23" fmla="*/ 1296606 w 2906974"/>
                <a:gd name="connsiteY23" fmla="*/ 168435 h 320942"/>
                <a:gd name="connsiteX24" fmla="*/ 1649285 w 2906974"/>
                <a:gd name="connsiteY24" fmla="*/ 222823 h 320942"/>
                <a:gd name="connsiteX25" fmla="*/ 1776439 w 2906974"/>
                <a:gd name="connsiteY25" fmla="*/ 231876 h 320942"/>
                <a:gd name="connsiteX26" fmla="*/ 2056353 w 2906974"/>
                <a:gd name="connsiteY26" fmla="*/ 157017 h 320942"/>
                <a:gd name="connsiteX27" fmla="*/ 2327012 w 2906974"/>
                <a:gd name="connsiteY27" fmla="*/ 150193 h 320942"/>
                <a:gd name="connsiteX28" fmla="*/ 2668138 w 2906974"/>
                <a:gd name="connsiteY28" fmla="*/ 163773 h 320942"/>
                <a:gd name="connsiteX29" fmla="*/ 2790968 w 2906974"/>
                <a:gd name="connsiteY29" fmla="*/ 163773 h 320942"/>
                <a:gd name="connsiteX30" fmla="*/ 2906974 w 2906974"/>
                <a:gd name="connsiteY30" fmla="*/ 163773 h 320942"/>
                <a:gd name="connsiteX31" fmla="*/ 2893326 w 2906974"/>
                <a:gd name="connsiteY31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0805 w 2906974"/>
                <a:gd name="connsiteY23" fmla="*/ 198027 h 320942"/>
                <a:gd name="connsiteX24" fmla="*/ 1296606 w 2906974"/>
                <a:gd name="connsiteY24" fmla="*/ 168435 h 320942"/>
                <a:gd name="connsiteX25" fmla="*/ 1649285 w 2906974"/>
                <a:gd name="connsiteY25" fmla="*/ 222823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0805 w 2906974"/>
                <a:gd name="connsiteY23" fmla="*/ 198027 h 320942"/>
                <a:gd name="connsiteX24" fmla="*/ 1296606 w 2906974"/>
                <a:gd name="connsiteY24" fmla="*/ 168435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0805 w 2906974"/>
                <a:gd name="connsiteY23" fmla="*/ 198027 h 320942"/>
                <a:gd name="connsiteX24" fmla="*/ 1296606 w 2906974"/>
                <a:gd name="connsiteY24" fmla="*/ 177489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16778 w 2906974"/>
                <a:gd name="connsiteY9" fmla="*/ 102156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9859 w 2906974"/>
                <a:gd name="connsiteY23" fmla="*/ 188973 h 320942"/>
                <a:gd name="connsiteX24" fmla="*/ 1296606 w 2906974"/>
                <a:gd name="connsiteY24" fmla="*/ 177489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93326 w 2906974"/>
                <a:gd name="connsiteY0" fmla="*/ 0 h 320942"/>
                <a:gd name="connsiteX1" fmla="*/ 2408830 w 2906974"/>
                <a:gd name="connsiteY1" fmla="*/ 13648 h 320942"/>
                <a:gd name="connsiteX2" fmla="*/ 2067636 w 2906974"/>
                <a:gd name="connsiteY2" fmla="*/ 40876 h 320942"/>
                <a:gd name="connsiteX3" fmla="*/ 1902782 w 2906974"/>
                <a:gd name="connsiteY3" fmla="*/ 47835 h 320942"/>
                <a:gd name="connsiteX4" fmla="*/ 1730766 w 2906974"/>
                <a:gd name="connsiteY4" fmla="*/ 29728 h 320942"/>
                <a:gd name="connsiteX5" fmla="*/ 1514902 w 2906974"/>
                <a:gd name="connsiteY5" fmla="*/ 34119 h 320942"/>
                <a:gd name="connsiteX6" fmla="*/ 1309780 w 2906974"/>
                <a:gd name="connsiteY6" fmla="*/ 61415 h 320942"/>
                <a:gd name="connsiteX7" fmla="*/ 1142291 w 2906974"/>
                <a:gd name="connsiteY7" fmla="*/ 47835 h 320942"/>
                <a:gd name="connsiteX8" fmla="*/ 1023583 w 2906974"/>
                <a:gd name="connsiteY8" fmla="*/ 47767 h 320942"/>
                <a:gd name="connsiteX9" fmla="*/ 734885 w 2906974"/>
                <a:gd name="connsiteY9" fmla="*/ 93102 h 320942"/>
                <a:gd name="connsiteX10" fmla="*/ 553816 w 2906974"/>
                <a:gd name="connsiteY10" fmla="*/ 97629 h 320942"/>
                <a:gd name="connsiteX11" fmla="*/ 436729 w 2906974"/>
                <a:gd name="connsiteY11" fmla="*/ 61415 h 320942"/>
                <a:gd name="connsiteX12" fmla="*/ 143302 w 2906974"/>
                <a:gd name="connsiteY12" fmla="*/ 61415 h 320942"/>
                <a:gd name="connsiteX13" fmla="*/ 34120 w 2906974"/>
                <a:gd name="connsiteY13" fmla="*/ 143302 h 320942"/>
                <a:gd name="connsiteX14" fmla="*/ 0 w 2906974"/>
                <a:gd name="connsiteY14" fmla="*/ 259308 h 320942"/>
                <a:gd name="connsiteX15" fmla="*/ 68239 w 2906974"/>
                <a:gd name="connsiteY15" fmla="*/ 286603 h 320942"/>
                <a:gd name="connsiteX16" fmla="*/ 170597 w 2906974"/>
                <a:gd name="connsiteY16" fmla="*/ 320722 h 320942"/>
                <a:gd name="connsiteX17" fmla="*/ 293428 w 2906974"/>
                <a:gd name="connsiteY17" fmla="*/ 300251 h 320942"/>
                <a:gd name="connsiteX18" fmla="*/ 388962 w 2906974"/>
                <a:gd name="connsiteY18" fmla="*/ 279779 h 320942"/>
                <a:gd name="connsiteX19" fmla="*/ 531182 w 2906974"/>
                <a:gd name="connsiteY19" fmla="*/ 206270 h 320942"/>
                <a:gd name="connsiteX20" fmla="*/ 709684 w 2906974"/>
                <a:gd name="connsiteY20" fmla="*/ 218364 h 320942"/>
                <a:gd name="connsiteX21" fmla="*/ 928791 w 2906974"/>
                <a:gd name="connsiteY21" fmla="*/ 259240 h 320942"/>
                <a:gd name="connsiteX22" fmla="*/ 1051418 w 2906974"/>
                <a:gd name="connsiteY22" fmla="*/ 238836 h 320942"/>
                <a:gd name="connsiteX23" fmla="*/ 1139859 w 2906974"/>
                <a:gd name="connsiteY23" fmla="*/ 188973 h 320942"/>
                <a:gd name="connsiteX24" fmla="*/ 1296606 w 2906974"/>
                <a:gd name="connsiteY24" fmla="*/ 177489 h 320942"/>
                <a:gd name="connsiteX25" fmla="*/ 1590438 w 2906974"/>
                <a:gd name="connsiteY25" fmla="*/ 218297 h 320942"/>
                <a:gd name="connsiteX26" fmla="*/ 1776439 w 2906974"/>
                <a:gd name="connsiteY26" fmla="*/ 231876 h 320942"/>
                <a:gd name="connsiteX27" fmla="*/ 2056353 w 2906974"/>
                <a:gd name="connsiteY27" fmla="*/ 157017 h 320942"/>
                <a:gd name="connsiteX28" fmla="*/ 2327012 w 2906974"/>
                <a:gd name="connsiteY28" fmla="*/ 150193 h 320942"/>
                <a:gd name="connsiteX29" fmla="*/ 2668138 w 2906974"/>
                <a:gd name="connsiteY29" fmla="*/ 163773 h 320942"/>
                <a:gd name="connsiteX30" fmla="*/ 2790968 w 2906974"/>
                <a:gd name="connsiteY30" fmla="*/ 163773 h 320942"/>
                <a:gd name="connsiteX31" fmla="*/ 2906974 w 2906974"/>
                <a:gd name="connsiteY31" fmla="*/ 163773 h 320942"/>
                <a:gd name="connsiteX32" fmla="*/ 2893326 w 290697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696104 w 2893394"/>
                <a:gd name="connsiteY20" fmla="*/ 218364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283026 w 2893394"/>
                <a:gd name="connsiteY24" fmla="*/ 177489 h 320942"/>
                <a:gd name="connsiteX25" fmla="*/ 1576858 w 2893394"/>
                <a:gd name="connsiteY25" fmla="*/ 218297 h 320942"/>
                <a:gd name="connsiteX26" fmla="*/ 1762859 w 2893394"/>
                <a:gd name="connsiteY26" fmla="*/ 231876 h 320942"/>
                <a:gd name="connsiteX27" fmla="*/ 2042773 w 2893394"/>
                <a:gd name="connsiteY27" fmla="*/ 157017 h 320942"/>
                <a:gd name="connsiteX28" fmla="*/ 2313432 w 2893394"/>
                <a:gd name="connsiteY28" fmla="*/ 150193 h 320942"/>
                <a:gd name="connsiteX29" fmla="*/ 2654558 w 2893394"/>
                <a:gd name="connsiteY29" fmla="*/ 163773 h 320942"/>
                <a:gd name="connsiteX30" fmla="*/ 2777388 w 2893394"/>
                <a:gd name="connsiteY30" fmla="*/ 163773 h 320942"/>
                <a:gd name="connsiteX31" fmla="*/ 2893394 w 2893394"/>
                <a:gd name="connsiteY31" fmla="*/ 163773 h 320942"/>
                <a:gd name="connsiteX32" fmla="*/ 2879746 w 289339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283026 w 2893394"/>
                <a:gd name="connsiteY24" fmla="*/ 177489 h 320942"/>
                <a:gd name="connsiteX25" fmla="*/ 1576858 w 2893394"/>
                <a:gd name="connsiteY25" fmla="*/ 218297 h 320942"/>
                <a:gd name="connsiteX26" fmla="*/ 1762859 w 2893394"/>
                <a:gd name="connsiteY26" fmla="*/ 231876 h 320942"/>
                <a:gd name="connsiteX27" fmla="*/ 2042773 w 2893394"/>
                <a:gd name="connsiteY27" fmla="*/ 157017 h 320942"/>
                <a:gd name="connsiteX28" fmla="*/ 2313432 w 2893394"/>
                <a:gd name="connsiteY28" fmla="*/ 150193 h 320942"/>
                <a:gd name="connsiteX29" fmla="*/ 2654558 w 2893394"/>
                <a:gd name="connsiteY29" fmla="*/ 163773 h 320942"/>
                <a:gd name="connsiteX30" fmla="*/ 2777388 w 2893394"/>
                <a:gd name="connsiteY30" fmla="*/ 163773 h 320942"/>
                <a:gd name="connsiteX31" fmla="*/ 2893394 w 2893394"/>
                <a:gd name="connsiteY31" fmla="*/ 163773 h 320942"/>
                <a:gd name="connsiteX32" fmla="*/ 2879746 w 289339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287553 w 2893394"/>
                <a:gd name="connsiteY24" fmla="*/ 141275 h 320942"/>
                <a:gd name="connsiteX25" fmla="*/ 1576858 w 2893394"/>
                <a:gd name="connsiteY25" fmla="*/ 218297 h 320942"/>
                <a:gd name="connsiteX26" fmla="*/ 1762859 w 2893394"/>
                <a:gd name="connsiteY26" fmla="*/ 231876 h 320942"/>
                <a:gd name="connsiteX27" fmla="*/ 2042773 w 2893394"/>
                <a:gd name="connsiteY27" fmla="*/ 157017 h 320942"/>
                <a:gd name="connsiteX28" fmla="*/ 2313432 w 2893394"/>
                <a:gd name="connsiteY28" fmla="*/ 150193 h 320942"/>
                <a:gd name="connsiteX29" fmla="*/ 2654558 w 2893394"/>
                <a:gd name="connsiteY29" fmla="*/ 163773 h 320942"/>
                <a:gd name="connsiteX30" fmla="*/ 2777388 w 2893394"/>
                <a:gd name="connsiteY30" fmla="*/ 163773 h 320942"/>
                <a:gd name="connsiteX31" fmla="*/ 2893394 w 2893394"/>
                <a:gd name="connsiteY31" fmla="*/ 163773 h 320942"/>
                <a:gd name="connsiteX32" fmla="*/ 2879746 w 2893394"/>
                <a:gd name="connsiteY32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21305 w 2893394"/>
                <a:gd name="connsiteY9" fmla="*/ 93102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164925 w 2893394"/>
                <a:gd name="connsiteY24" fmla="*/ 156476 h 320942"/>
                <a:gd name="connsiteX25" fmla="*/ 1287553 w 2893394"/>
                <a:gd name="connsiteY25" fmla="*/ 141275 h 320942"/>
                <a:gd name="connsiteX26" fmla="*/ 1576858 w 2893394"/>
                <a:gd name="connsiteY26" fmla="*/ 218297 h 320942"/>
                <a:gd name="connsiteX27" fmla="*/ 1762859 w 2893394"/>
                <a:gd name="connsiteY27" fmla="*/ 231876 h 320942"/>
                <a:gd name="connsiteX28" fmla="*/ 2042773 w 2893394"/>
                <a:gd name="connsiteY28" fmla="*/ 157017 h 320942"/>
                <a:gd name="connsiteX29" fmla="*/ 2313432 w 2893394"/>
                <a:gd name="connsiteY29" fmla="*/ 150193 h 320942"/>
                <a:gd name="connsiteX30" fmla="*/ 2654558 w 2893394"/>
                <a:gd name="connsiteY30" fmla="*/ 163773 h 320942"/>
                <a:gd name="connsiteX31" fmla="*/ 2777388 w 2893394"/>
                <a:gd name="connsiteY31" fmla="*/ 163773 h 320942"/>
                <a:gd name="connsiteX32" fmla="*/ 2893394 w 2893394"/>
                <a:gd name="connsiteY32" fmla="*/ 163773 h 320942"/>
                <a:gd name="connsiteX33" fmla="*/ 2879746 w 2893394"/>
                <a:gd name="connsiteY33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96200 w 2893394"/>
                <a:gd name="connsiteY6" fmla="*/ 61415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16779 w 2893394"/>
                <a:gd name="connsiteY9" fmla="*/ 111209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164925 w 2893394"/>
                <a:gd name="connsiteY24" fmla="*/ 156476 h 320942"/>
                <a:gd name="connsiteX25" fmla="*/ 1287553 w 2893394"/>
                <a:gd name="connsiteY25" fmla="*/ 141275 h 320942"/>
                <a:gd name="connsiteX26" fmla="*/ 1576858 w 2893394"/>
                <a:gd name="connsiteY26" fmla="*/ 218297 h 320942"/>
                <a:gd name="connsiteX27" fmla="*/ 1762859 w 2893394"/>
                <a:gd name="connsiteY27" fmla="*/ 231876 h 320942"/>
                <a:gd name="connsiteX28" fmla="*/ 2042773 w 2893394"/>
                <a:gd name="connsiteY28" fmla="*/ 157017 h 320942"/>
                <a:gd name="connsiteX29" fmla="*/ 2313432 w 2893394"/>
                <a:gd name="connsiteY29" fmla="*/ 150193 h 320942"/>
                <a:gd name="connsiteX30" fmla="*/ 2654558 w 2893394"/>
                <a:gd name="connsiteY30" fmla="*/ 163773 h 320942"/>
                <a:gd name="connsiteX31" fmla="*/ 2777388 w 2893394"/>
                <a:gd name="connsiteY31" fmla="*/ 163773 h 320942"/>
                <a:gd name="connsiteX32" fmla="*/ 2893394 w 2893394"/>
                <a:gd name="connsiteY32" fmla="*/ 163773 h 320942"/>
                <a:gd name="connsiteX33" fmla="*/ 2879746 w 2893394"/>
                <a:gd name="connsiteY33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269040 w 2893394"/>
                <a:gd name="connsiteY6" fmla="*/ 79521 h 320942"/>
                <a:gd name="connsiteX7" fmla="*/ 1128711 w 2893394"/>
                <a:gd name="connsiteY7" fmla="*/ 47835 h 320942"/>
                <a:gd name="connsiteX8" fmla="*/ 1010003 w 2893394"/>
                <a:gd name="connsiteY8" fmla="*/ 47767 h 320942"/>
                <a:gd name="connsiteX9" fmla="*/ 716779 w 2893394"/>
                <a:gd name="connsiteY9" fmla="*/ 111209 h 320942"/>
                <a:gd name="connsiteX10" fmla="*/ 540236 w 2893394"/>
                <a:gd name="connsiteY10" fmla="*/ 97629 h 320942"/>
                <a:gd name="connsiteX11" fmla="*/ 423149 w 2893394"/>
                <a:gd name="connsiteY11" fmla="*/ 61415 h 320942"/>
                <a:gd name="connsiteX12" fmla="*/ 129722 w 2893394"/>
                <a:gd name="connsiteY12" fmla="*/ 61415 h 320942"/>
                <a:gd name="connsiteX13" fmla="*/ 20540 w 2893394"/>
                <a:gd name="connsiteY13" fmla="*/ 143302 h 320942"/>
                <a:gd name="connsiteX14" fmla="*/ 0 w 2893394"/>
                <a:gd name="connsiteY14" fmla="*/ 227621 h 320942"/>
                <a:gd name="connsiteX15" fmla="*/ 54659 w 2893394"/>
                <a:gd name="connsiteY15" fmla="*/ 286603 h 320942"/>
                <a:gd name="connsiteX16" fmla="*/ 157017 w 2893394"/>
                <a:gd name="connsiteY16" fmla="*/ 320722 h 320942"/>
                <a:gd name="connsiteX17" fmla="*/ 279848 w 2893394"/>
                <a:gd name="connsiteY17" fmla="*/ 300251 h 320942"/>
                <a:gd name="connsiteX18" fmla="*/ 375382 w 2893394"/>
                <a:gd name="connsiteY18" fmla="*/ 279779 h 320942"/>
                <a:gd name="connsiteX19" fmla="*/ 517602 w 2893394"/>
                <a:gd name="connsiteY19" fmla="*/ 206270 h 320942"/>
                <a:gd name="connsiteX20" fmla="*/ 700631 w 2893394"/>
                <a:gd name="connsiteY20" fmla="*/ 186677 h 320942"/>
                <a:gd name="connsiteX21" fmla="*/ 915211 w 2893394"/>
                <a:gd name="connsiteY21" fmla="*/ 259240 h 320942"/>
                <a:gd name="connsiteX22" fmla="*/ 1037838 w 2893394"/>
                <a:gd name="connsiteY22" fmla="*/ 238836 h 320942"/>
                <a:gd name="connsiteX23" fmla="*/ 1126279 w 2893394"/>
                <a:gd name="connsiteY23" fmla="*/ 188973 h 320942"/>
                <a:gd name="connsiteX24" fmla="*/ 1164925 w 2893394"/>
                <a:gd name="connsiteY24" fmla="*/ 156476 h 320942"/>
                <a:gd name="connsiteX25" fmla="*/ 1287553 w 2893394"/>
                <a:gd name="connsiteY25" fmla="*/ 141275 h 320942"/>
                <a:gd name="connsiteX26" fmla="*/ 1576858 w 2893394"/>
                <a:gd name="connsiteY26" fmla="*/ 218297 h 320942"/>
                <a:gd name="connsiteX27" fmla="*/ 1762859 w 2893394"/>
                <a:gd name="connsiteY27" fmla="*/ 231876 h 320942"/>
                <a:gd name="connsiteX28" fmla="*/ 2042773 w 2893394"/>
                <a:gd name="connsiteY28" fmla="*/ 157017 h 320942"/>
                <a:gd name="connsiteX29" fmla="*/ 2313432 w 2893394"/>
                <a:gd name="connsiteY29" fmla="*/ 150193 h 320942"/>
                <a:gd name="connsiteX30" fmla="*/ 2654558 w 2893394"/>
                <a:gd name="connsiteY30" fmla="*/ 163773 h 320942"/>
                <a:gd name="connsiteX31" fmla="*/ 2777388 w 2893394"/>
                <a:gd name="connsiteY31" fmla="*/ 163773 h 320942"/>
                <a:gd name="connsiteX32" fmla="*/ 2893394 w 2893394"/>
                <a:gd name="connsiteY32" fmla="*/ 163773 h 320942"/>
                <a:gd name="connsiteX33" fmla="*/ 2879746 w 2893394"/>
                <a:gd name="connsiteY33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889202 w 2893394"/>
                <a:gd name="connsiteY3" fmla="*/ 47835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76858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54056 w 2893394"/>
                <a:gd name="connsiteY2" fmla="*/ 40876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76858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83852 w 2893394"/>
                <a:gd name="connsiteY2" fmla="*/ 65942 h 320942"/>
                <a:gd name="connsiteX3" fmla="*/ 2054056 w 2893394"/>
                <a:gd name="connsiteY3" fmla="*/ 40876 h 320942"/>
                <a:gd name="connsiteX4" fmla="*/ 1916363 w 2893394"/>
                <a:gd name="connsiteY4" fmla="*/ 70469 h 320942"/>
                <a:gd name="connsiteX5" fmla="*/ 1717186 w 2893394"/>
                <a:gd name="connsiteY5" fmla="*/ 29728 h 320942"/>
                <a:gd name="connsiteX6" fmla="*/ 1501322 w 2893394"/>
                <a:gd name="connsiteY6" fmla="*/ 34119 h 320942"/>
                <a:gd name="connsiteX7" fmla="*/ 1373155 w 2893394"/>
                <a:gd name="connsiteY7" fmla="*/ 65942 h 320942"/>
                <a:gd name="connsiteX8" fmla="*/ 1269040 w 2893394"/>
                <a:gd name="connsiteY8" fmla="*/ 79521 h 320942"/>
                <a:gd name="connsiteX9" fmla="*/ 1128711 w 2893394"/>
                <a:gd name="connsiteY9" fmla="*/ 47835 h 320942"/>
                <a:gd name="connsiteX10" fmla="*/ 1010003 w 2893394"/>
                <a:gd name="connsiteY10" fmla="*/ 47767 h 320942"/>
                <a:gd name="connsiteX11" fmla="*/ 716779 w 2893394"/>
                <a:gd name="connsiteY11" fmla="*/ 111209 h 320942"/>
                <a:gd name="connsiteX12" fmla="*/ 540236 w 2893394"/>
                <a:gd name="connsiteY12" fmla="*/ 97629 h 320942"/>
                <a:gd name="connsiteX13" fmla="*/ 423149 w 2893394"/>
                <a:gd name="connsiteY13" fmla="*/ 61415 h 320942"/>
                <a:gd name="connsiteX14" fmla="*/ 129722 w 2893394"/>
                <a:gd name="connsiteY14" fmla="*/ 61415 h 320942"/>
                <a:gd name="connsiteX15" fmla="*/ 20540 w 2893394"/>
                <a:gd name="connsiteY15" fmla="*/ 143302 h 320942"/>
                <a:gd name="connsiteX16" fmla="*/ 0 w 2893394"/>
                <a:gd name="connsiteY16" fmla="*/ 227621 h 320942"/>
                <a:gd name="connsiteX17" fmla="*/ 54659 w 2893394"/>
                <a:gd name="connsiteY17" fmla="*/ 286603 h 320942"/>
                <a:gd name="connsiteX18" fmla="*/ 157017 w 2893394"/>
                <a:gd name="connsiteY18" fmla="*/ 320722 h 320942"/>
                <a:gd name="connsiteX19" fmla="*/ 279848 w 2893394"/>
                <a:gd name="connsiteY19" fmla="*/ 300251 h 320942"/>
                <a:gd name="connsiteX20" fmla="*/ 375382 w 2893394"/>
                <a:gd name="connsiteY20" fmla="*/ 279779 h 320942"/>
                <a:gd name="connsiteX21" fmla="*/ 517602 w 2893394"/>
                <a:gd name="connsiteY21" fmla="*/ 206270 h 320942"/>
                <a:gd name="connsiteX22" fmla="*/ 700631 w 2893394"/>
                <a:gd name="connsiteY22" fmla="*/ 186677 h 320942"/>
                <a:gd name="connsiteX23" fmla="*/ 915211 w 2893394"/>
                <a:gd name="connsiteY23" fmla="*/ 259240 h 320942"/>
                <a:gd name="connsiteX24" fmla="*/ 1037838 w 2893394"/>
                <a:gd name="connsiteY24" fmla="*/ 238836 h 320942"/>
                <a:gd name="connsiteX25" fmla="*/ 1126279 w 2893394"/>
                <a:gd name="connsiteY25" fmla="*/ 188973 h 320942"/>
                <a:gd name="connsiteX26" fmla="*/ 1164925 w 2893394"/>
                <a:gd name="connsiteY26" fmla="*/ 156476 h 320942"/>
                <a:gd name="connsiteX27" fmla="*/ 1287553 w 2893394"/>
                <a:gd name="connsiteY27" fmla="*/ 141275 h 320942"/>
                <a:gd name="connsiteX28" fmla="*/ 1576858 w 2893394"/>
                <a:gd name="connsiteY28" fmla="*/ 218297 h 320942"/>
                <a:gd name="connsiteX29" fmla="*/ 1762859 w 2893394"/>
                <a:gd name="connsiteY29" fmla="*/ 231876 h 320942"/>
                <a:gd name="connsiteX30" fmla="*/ 2042773 w 2893394"/>
                <a:gd name="connsiteY30" fmla="*/ 157017 h 320942"/>
                <a:gd name="connsiteX31" fmla="*/ 2313432 w 2893394"/>
                <a:gd name="connsiteY31" fmla="*/ 150193 h 320942"/>
                <a:gd name="connsiteX32" fmla="*/ 2654558 w 2893394"/>
                <a:gd name="connsiteY32" fmla="*/ 163773 h 320942"/>
                <a:gd name="connsiteX33" fmla="*/ 2777388 w 2893394"/>
                <a:gd name="connsiteY33" fmla="*/ 163773 h 320942"/>
                <a:gd name="connsiteX34" fmla="*/ 2893394 w 2893394"/>
                <a:gd name="connsiteY34" fmla="*/ 163773 h 320942"/>
                <a:gd name="connsiteX35" fmla="*/ 2879746 w 2893394"/>
                <a:gd name="connsiteY35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83852 w 2893394"/>
                <a:gd name="connsiteY2" fmla="*/ 65942 h 320942"/>
                <a:gd name="connsiteX3" fmla="*/ 2035949 w 2893394"/>
                <a:gd name="connsiteY3" fmla="*/ 63509 h 320942"/>
                <a:gd name="connsiteX4" fmla="*/ 1916363 w 2893394"/>
                <a:gd name="connsiteY4" fmla="*/ 70469 h 320942"/>
                <a:gd name="connsiteX5" fmla="*/ 1717186 w 2893394"/>
                <a:gd name="connsiteY5" fmla="*/ 29728 h 320942"/>
                <a:gd name="connsiteX6" fmla="*/ 1501322 w 2893394"/>
                <a:gd name="connsiteY6" fmla="*/ 34119 h 320942"/>
                <a:gd name="connsiteX7" fmla="*/ 1373155 w 2893394"/>
                <a:gd name="connsiteY7" fmla="*/ 65942 h 320942"/>
                <a:gd name="connsiteX8" fmla="*/ 1269040 w 2893394"/>
                <a:gd name="connsiteY8" fmla="*/ 79521 h 320942"/>
                <a:gd name="connsiteX9" fmla="*/ 1128711 w 2893394"/>
                <a:gd name="connsiteY9" fmla="*/ 47835 h 320942"/>
                <a:gd name="connsiteX10" fmla="*/ 1010003 w 2893394"/>
                <a:gd name="connsiteY10" fmla="*/ 47767 h 320942"/>
                <a:gd name="connsiteX11" fmla="*/ 716779 w 2893394"/>
                <a:gd name="connsiteY11" fmla="*/ 111209 h 320942"/>
                <a:gd name="connsiteX12" fmla="*/ 540236 w 2893394"/>
                <a:gd name="connsiteY12" fmla="*/ 97629 h 320942"/>
                <a:gd name="connsiteX13" fmla="*/ 423149 w 2893394"/>
                <a:gd name="connsiteY13" fmla="*/ 61415 h 320942"/>
                <a:gd name="connsiteX14" fmla="*/ 129722 w 2893394"/>
                <a:gd name="connsiteY14" fmla="*/ 61415 h 320942"/>
                <a:gd name="connsiteX15" fmla="*/ 20540 w 2893394"/>
                <a:gd name="connsiteY15" fmla="*/ 143302 h 320942"/>
                <a:gd name="connsiteX16" fmla="*/ 0 w 2893394"/>
                <a:gd name="connsiteY16" fmla="*/ 227621 h 320942"/>
                <a:gd name="connsiteX17" fmla="*/ 54659 w 2893394"/>
                <a:gd name="connsiteY17" fmla="*/ 286603 h 320942"/>
                <a:gd name="connsiteX18" fmla="*/ 157017 w 2893394"/>
                <a:gd name="connsiteY18" fmla="*/ 320722 h 320942"/>
                <a:gd name="connsiteX19" fmla="*/ 279848 w 2893394"/>
                <a:gd name="connsiteY19" fmla="*/ 300251 h 320942"/>
                <a:gd name="connsiteX20" fmla="*/ 375382 w 2893394"/>
                <a:gd name="connsiteY20" fmla="*/ 279779 h 320942"/>
                <a:gd name="connsiteX21" fmla="*/ 517602 w 2893394"/>
                <a:gd name="connsiteY21" fmla="*/ 206270 h 320942"/>
                <a:gd name="connsiteX22" fmla="*/ 700631 w 2893394"/>
                <a:gd name="connsiteY22" fmla="*/ 186677 h 320942"/>
                <a:gd name="connsiteX23" fmla="*/ 915211 w 2893394"/>
                <a:gd name="connsiteY23" fmla="*/ 259240 h 320942"/>
                <a:gd name="connsiteX24" fmla="*/ 1037838 w 2893394"/>
                <a:gd name="connsiteY24" fmla="*/ 238836 h 320942"/>
                <a:gd name="connsiteX25" fmla="*/ 1126279 w 2893394"/>
                <a:gd name="connsiteY25" fmla="*/ 188973 h 320942"/>
                <a:gd name="connsiteX26" fmla="*/ 1164925 w 2893394"/>
                <a:gd name="connsiteY26" fmla="*/ 156476 h 320942"/>
                <a:gd name="connsiteX27" fmla="*/ 1287553 w 2893394"/>
                <a:gd name="connsiteY27" fmla="*/ 141275 h 320942"/>
                <a:gd name="connsiteX28" fmla="*/ 1576858 w 2893394"/>
                <a:gd name="connsiteY28" fmla="*/ 218297 h 320942"/>
                <a:gd name="connsiteX29" fmla="*/ 1762859 w 2893394"/>
                <a:gd name="connsiteY29" fmla="*/ 231876 h 320942"/>
                <a:gd name="connsiteX30" fmla="*/ 2042773 w 2893394"/>
                <a:gd name="connsiteY30" fmla="*/ 157017 h 320942"/>
                <a:gd name="connsiteX31" fmla="*/ 2313432 w 2893394"/>
                <a:gd name="connsiteY31" fmla="*/ 150193 h 320942"/>
                <a:gd name="connsiteX32" fmla="*/ 2654558 w 2893394"/>
                <a:gd name="connsiteY32" fmla="*/ 163773 h 320942"/>
                <a:gd name="connsiteX33" fmla="*/ 2777388 w 2893394"/>
                <a:gd name="connsiteY33" fmla="*/ 163773 h 320942"/>
                <a:gd name="connsiteX34" fmla="*/ 2893394 w 2893394"/>
                <a:gd name="connsiteY34" fmla="*/ 163773 h 320942"/>
                <a:gd name="connsiteX35" fmla="*/ 2879746 w 2893394"/>
                <a:gd name="connsiteY35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76858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01322 w 2893394"/>
                <a:gd name="connsiteY5" fmla="*/ 34119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81384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17186 w 2893394"/>
                <a:gd name="connsiteY4" fmla="*/ 29728 h 320942"/>
                <a:gd name="connsiteX5" fmla="*/ 1510376 w 2893394"/>
                <a:gd name="connsiteY5" fmla="*/ 11485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81384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48873 w 2893394"/>
                <a:gd name="connsiteY4" fmla="*/ 7095 h 320942"/>
                <a:gd name="connsiteX5" fmla="*/ 1510376 w 2893394"/>
                <a:gd name="connsiteY5" fmla="*/ 11485 h 320942"/>
                <a:gd name="connsiteX6" fmla="*/ 1373155 w 2893394"/>
                <a:gd name="connsiteY6" fmla="*/ 65942 h 320942"/>
                <a:gd name="connsiteX7" fmla="*/ 1269040 w 2893394"/>
                <a:gd name="connsiteY7" fmla="*/ 79521 h 320942"/>
                <a:gd name="connsiteX8" fmla="*/ 1128711 w 2893394"/>
                <a:gd name="connsiteY8" fmla="*/ 47835 h 320942"/>
                <a:gd name="connsiteX9" fmla="*/ 1010003 w 2893394"/>
                <a:gd name="connsiteY9" fmla="*/ 47767 h 320942"/>
                <a:gd name="connsiteX10" fmla="*/ 716779 w 2893394"/>
                <a:gd name="connsiteY10" fmla="*/ 111209 h 320942"/>
                <a:gd name="connsiteX11" fmla="*/ 540236 w 2893394"/>
                <a:gd name="connsiteY11" fmla="*/ 97629 h 320942"/>
                <a:gd name="connsiteX12" fmla="*/ 423149 w 2893394"/>
                <a:gd name="connsiteY12" fmla="*/ 61415 h 320942"/>
                <a:gd name="connsiteX13" fmla="*/ 129722 w 2893394"/>
                <a:gd name="connsiteY13" fmla="*/ 61415 h 320942"/>
                <a:gd name="connsiteX14" fmla="*/ 20540 w 2893394"/>
                <a:gd name="connsiteY14" fmla="*/ 143302 h 320942"/>
                <a:gd name="connsiteX15" fmla="*/ 0 w 2893394"/>
                <a:gd name="connsiteY15" fmla="*/ 227621 h 320942"/>
                <a:gd name="connsiteX16" fmla="*/ 54659 w 2893394"/>
                <a:gd name="connsiteY16" fmla="*/ 286603 h 320942"/>
                <a:gd name="connsiteX17" fmla="*/ 157017 w 2893394"/>
                <a:gd name="connsiteY17" fmla="*/ 320722 h 320942"/>
                <a:gd name="connsiteX18" fmla="*/ 279848 w 2893394"/>
                <a:gd name="connsiteY18" fmla="*/ 300251 h 320942"/>
                <a:gd name="connsiteX19" fmla="*/ 375382 w 2893394"/>
                <a:gd name="connsiteY19" fmla="*/ 279779 h 320942"/>
                <a:gd name="connsiteX20" fmla="*/ 517602 w 2893394"/>
                <a:gd name="connsiteY20" fmla="*/ 206270 h 320942"/>
                <a:gd name="connsiteX21" fmla="*/ 700631 w 2893394"/>
                <a:gd name="connsiteY21" fmla="*/ 186677 h 320942"/>
                <a:gd name="connsiteX22" fmla="*/ 915211 w 2893394"/>
                <a:gd name="connsiteY22" fmla="*/ 259240 h 320942"/>
                <a:gd name="connsiteX23" fmla="*/ 1037838 w 2893394"/>
                <a:gd name="connsiteY23" fmla="*/ 238836 h 320942"/>
                <a:gd name="connsiteX24" fmla="*/ 1126279 w 2893394"/>
                <a:gd name="connsiteY24" fmla="*/ 188973 h 320942"/>
                <a:gd name="connsiteX25" fmla="*/ 1164925 w 2893394"/>
                <a:gd name="connsiteY25" fmla="*/ 156476 h 320942"/>
                <a:gd name="connsiteX26" fmla="*/ 1287553 w 2893394"/>
                <a:gd name="connsiteY26" fmla="*/ 141275 h 320942"/>
                <a:gd name="connsiteX27" fmla="*/ 1581384 w 2893394"/>
                <a:gd name="connsiteY27" fmla="*/ 218297 h 320942"/>
                <a:gd name="connsiteX28" fmla="*/ 1762859 w 2893394"/>
                <a:gd name="connsiteY28" fmla="*/ 231876 h 320942"/>
                <a:gd name="connsiteX29" fmla="*/ 2042773 w 2893394"/>
                <a:gd name="connsiteY29" fmla="*/ 157017 h 320942"/>
                <a:gd name="connsiteX30" fmla="*/ 2313432 w 2893394"/>
                <a:gd name="connsiteY30" fmla="*/ 150193 h 320942"/>
                <a:gd name="connsiteX31" fmla="*/ 2654558 w 2893394"/>
                <a:gd name="connsiteY31" fmla="*/ 163773 h 320942"/>
                <a:gd name="connsiteX32" fmla="*/ 2777388 w 2893394"/>
                <a:gd name="connsiteY32" fmla="*/ 163773 h 320942"/>
                <a:gd name="connsiteX33" fmla="*/ 2893394 w 2893394"/>
                <a:gd name="connsiteY33" fmla="*/ 163773 h 320942"/>
                <a:gd name="connsiteX34" fmla="*/ 2879746 w 2893394"/>
                <a:gd name="connsiteY34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035949 w 2893394"/>
                <a:gd name="connsiteY2" fmla="*/ 63509 h 320942"/>
                <a:gd name="connsiteX3" fmla="*/ 1916363 w 2893394"/>
                <a:gd name="connsiteY3" fmla="*/ 70469 h 320942"/>
                <a:gd name="connsiteX4" fmla="*/ 1748873 w 2893394"/>
                <a:gd name="connsiteY4" fmla="*/ 7095 h 320942"/>
                <a:gd name="connsiteX5" fmla="*/ 1626652 w 2893394"/>
                <a:gd name="connsiteY5" fmla="*/ 7094 h 320942"/>
                <a:gd name="connsiteX6" fmla="*/ 1510376 w 2893394"/>
                <a:gd name="connsiteY6" fmla="*/ 11485 h 320942"/>
                <a:gd name="connsiteX7" fmla="*/ 1373155 w 2893394"/>
                <a:gd name="connsiteY7" fmla="*/ 65942 h 320942"/>
                <a:gd name="connsiteX8" fmla="*/ 1269040 w 2893394"/>
                <a:gd name="connsiteY8" fmla="*/ 79521 h 320942"/>
                <a:gd name="connsiteX9" fmla="*/ 1128711 w 2893394"/>
                <a:gd name="connsiteY9" fmla="*/ 47835 h 320942"/>
                <a:gd name="connsiteX10" fmla="*/ 1010003 w 2893394"/>
                <a:gd name="connsiteY10" fmla="*/ 47767 h 320942"/>
                <a:gd name="connsiteX11" fmla="*/ 716779 w 2893394"/>
                <a:gd name="connsiteY11" fmla="*/ 111209 h 320942"/>
                <a:gd name="connsiteX12" fmla="*/ 540236 w 2893394"/>
                <a:gd name="connsiteY12" fmla="*/ 97629 h 320942"/>
                <a:gd name="connsiteX13" fmla="*/ 423149 w 2893394"/>
                <a:gd name="connsiteY13" fmla="*/ 61415 h 320942"/>
                <a:gd name="connsiteX14" fmla="*/ 129722 w 2893394"/>
                <a:gd name="connsiteY14" fmla="*/ 61415 h 320942"/>
                <a:gd name="connsiteX15" fmla="*/ 20540 w 2893394"/>
                <a:gd name="connsiteY15" fmla="*/ 143302 h 320942"/>
                <a:gd name="connsiteX16" fmla="*/ 0 w 2893394"/>
                <a:gd name="connsiteY16" fmla="*/ 227621 h 320942"/>
                <a:gd name="connsiteX17" fmla="*/ 54659 w 2893394"/>
                <a:gd name="connsiteY17" fmla="*/ 286603 h 320942"/>
                <a:gd name="connsiteX18" fmla="*/ 157017 w 2893394"/>
                <a:gd name="connsiteY18" fmla="*/ 320722 h 320942"/>
                <a:gd name="connsiteX19" fmla="*/ 279848 w 2893394"/>
                <a:gd name="connsiteY19" fmla="*/ 300251 h 320942"/>
                <a:gd name="connsiteX20" fmla="*/ 375382 w 2893394"/>
                <a:gd name="connsiteY20" fmla="*/ 279779 h 320942"/>
                <a:gd name="connsiteX21" fmla="*/ 517602 w 2893394"/>
                <a:gd name="connsiteY21" fmla="*/ 206270 h 320942"/>
                <a:gd name="connsiteX22" fmla="*/ 700631 w 2893394"/>
                <a:gd name="connsiteY22" fmla="*/ 186677 h 320942"/>
                <a:gd name="connsiteX23" fmla="*/ 915211 w 2893394"/>
                <a:gd name="connsiteY23" fmla="*/ 259240 h 320942"/>
                <a:gd name="connsiteX24" fmla="*/ 1037838 w 2893394"/>
                <a:gd name="connsiteY24" fmla="*/ 238836 h 320942"/>
                <a:gd name="connsiteX25" fmla="*/ 1126279 w 2893394"/>
                <a:gd name="connsiteY25" fmla="*/ 188973 h 320942"/>
                <a:gd name="connsiteX26" fmla="*/ 1164925 w 2893394"/>
                <a:gd name="connsiteY26" fmla="*/ 156476 h 320942"/>
                <a:gd name="connsiteX27" fmla="*/ 1287553 w 2893394"/>
                <a:gd name="connsiteY27" fmla="*/ 141275 h 320942"/>
                <a:gd name="connsiteX28" fmla="*/ 1581384 w 2893394"/>
                <a:gd name="connsiteY28" fmla="*/ 218297 h 320942"/>
                <a:gd name="connsiteX29" fmla="*/ 1762859 w 2893394"/>
                <a:gd name="connsiteY29" fmla="*/ 231876 h 320942"/>
                <a:gd name="connsiteX30" fmla="*/ 2042773 w 2893394"/>
                <a:gd name="connsiteY30" fmla="*/ 157017 h 320942"/>
                <a:gd name="connsiteX31" fmla="*/ 2313432 w 2893394"/>
                <a:gd name="connsiteY31" fmla="*/ 150193 h 320942"/>
                <a:gd name="connsiteX32" fmla="*/ 2654558 w 2893394"/>
                <a:gd name="connsiteY32" fmla="*/ 163773 h 320942"/>
                <a:gd name="connsiteX33" fmla="*/ 2777388 w 2893394"/>
                <a:gd name="connsiteY33" fmla="*/ 163773 h 320942"/>
                <a:gd name="connsiteX34" fmla="*/ 2893394 w 2893394"/>
                <a:gd name="connsiteY34" fmla="*/ 163773 h 320942"/>
                <a:gd name="connsiteX35" fmla="*/ 2879746 w 2893394"/>
                <a:gd name="connsiteY35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138172 w 2893394"/>
                <a:gd name="connsiteY2" fmla="*/ 61415 h 320942"/>
                <a:gd name="connsiteX3" fmla="*/ 2035949 w 2893394"/>
                <a:gd name="connsiteY3" fmla="*/ 63509 h 320942"/>
                <a:gd name="connsiteX4" fmla="*/ 1916363 w 2893394"/>
                <a:gd name="connsiteY4" fmla="*/ 70469 h 320942"/>
                <a:gd name="connsiteX5" fmla="*/ 1748873 w 2893394"/>
                <a:gd name="connsiteY5" fmla="*/ 7095 h 320942"/>
                <a:gd name="connsiteX6" fmla="*/ 1626652 w 2893394"/>
                <a:gd name="connsiteY6" fmla="*/ 7094 h 320942"/>
                <a:gd name="connsiteX7" fmla="*/ 1510376 w 2893394"/>
                <a:gd name="connsiteY7" fmla="*/ 11485 h 320942"/>
                <a:gd name="connsiteX8" fmla="*/ 1373155 w 2893394"/>
                <a:gd name="connsiteY8" fmla="*/ 65942 h 320942"/>
                <a:gd name="connsiteX9" fmla="*/ 1269040 w 2893394"/>
                <a:gd name="connsiteY9" fmla="*/ 79521 h 320942"/>
                <a:gd name="connsiteX10" fmla="*/ 1128711 w 2893394"/>
                <a:gd name="connsiteY10" fmla="*/ 47835 h 320942"/>
                <a:gd name="connsiteX11" fmla="*/ 1010003 w 2893394"/>
                <a:gd name="connsiteY11" fmla="*/ 47767 h 320942"/>
                <a:gd name="connsiteX12" fmla="*/ 716779 w 2893394"/>
                <a:gd name="connsiteY12" fmla="*/ 111209 h 320942"/>
                <a:gd name="connsiteX13" fmla="*/ 540236 w 2893394"/>
                <a:gd name="connsiteY13" fmla="*/ 97629 h 320942"/>
                <a:gd name="connsiteX14" fmla="*/ 423149 w 2893394"/>
                <a:gd name="connsiteY14" fmla="*/ 61415 h 320942"/>
                <a:gd name="connsiteX15" fmla="*/ 129722 w 2893394"/>
                <a:gd name="connsiteY15" fmla="*/ 61415 h 320942"/>
                <a:gd name="connsiteX16" fmla="*/ 20540 w 2893394"/>
                <a:gd name="connsiteY16" fmla="*/ 143302 h 320942"/>
                <a:gd name="connsiteX17" fmla="*/ 0 w 2893394"/>
                <a:gd name="connsiteY17" fmla="*/ 227621 h 320942"/>
                <a:gd name="connsiteX18" fmla="*/ 54659 w 2893394"/>
                <a:gd name="connsiteY18" fmla="*/ 286603 h 320942"/>
                <a:gd name="connsiteX19" fmla="*/ 157017 w 2893394"/>
                <a:gd name="connsiteY19" fmla="*/ 320722 h 320942"/>
                <a:gd name="connsiteX20" fmla="*/ 279848 w 2893394"/>
                <a:gd name="connsiteY20" fmla="*/ 300251 h 320942"/>
                <a:gd name="connsiteX21" fmla="*/ 375382 w 2893394"/>
                <a:gd name="connsiteY21" fmla="*/ 279779 h 320942"/>
                <a:gd name="connsiteX22" fmla="*/ 517602 w 2893394"/>
                <a:gd name="connsiteY22" fmla="*/ 206270 h 320942"/>
                <a:gd name="connsiteX23" fmla="*/ 700631 w 2893394"/>
                <a:gd name="connsiteY23" fmla="*/ 186677 h 320942"/>
                <a:gd name="connsiteX24" fmla="*/ 915211 w 2893394"/>
                <a:gd name="connsiteY24" fmla="*/ 259240 h 320942"/>
                <a:gd name="connsiteX25" fmla="*/ 1037838 w 2893394"/>
                <a:gd name="connsiteY25" fmla="*/ 238836 h 320942"/>
                <a:gd name="connsiteX26" fmla="*/ 1126279 w 2893394"/>
                <a:gd name="connsiteY26" fmla="*/ 188973 h 320942"/>
                <a:gd name="connsiteX27" fmla="*/ 1164925 w 2893394"/>
                <a:gd name="connsiteY27" fmla="*/ 156476 h 320942"/>
                <a:gd name="connsiteX28" fmla="*/ 1287553 w 2893394"/>
                <a:gd name="connsiteY28" fmla="*/ 141275 h 320942"/>
                <a:gd name="connsiteX29" fmla="*/ 1581384 w 2893394"/>
                <a:gd name="connsiteY29" fmla="*/ 218297 h 320942"/>
                <a:gd name="connsiteX30" fmla="*/ 1762859 w 2893394"/>
                <a:gd name="connsiteY30" fmla="*/ 231876 h 320942"/>
                <a:gd name="connsiteX31" fmla="*/ 2042773 w 2893394"/>
                <a:gd name="connsiteY31" fmla="*/ 157017 h 320942"/>
                <a:gd name="connsiteX32" fmla="*/ 2313432 w 2893394"/>
                <a:gd name="connsiteY32" fmla="*/ 150193 h 320942"/>
                <a:gd name="connsiteX33" fmla="*/ 2654558 w 2893394"/>
                <a:gd name="connsiteY33" fmla="*/ 163773 h 320942"/>
                <a:gd name="connsiteX34" fmla="*/ 2777388 w 2893394"/>
                <a:gd name="connsiteY34" fmla="*/ 163773 h 320942"/>
                <a:gd name="connsiteX35" fmla="*/ 2893394 w 2893394"/>
                <a:gd name="connsiteY35" fmla="*/ 163773 h 320942"/>
                <a:gd name="connsiteX36" fmla="*/ 2879746 w 2893394"/>
                <a:gd name="connsiteY36" fmla="*/ 0 h 320942"/>
                <a:gd name="connsiteX0" fmla="*/ 2879746 w 2893394"/>
                <a:gd name="connsiteY0" fmla="*/ 0 h 320942"/>
                <a:gd name="connsiteX1" fmla="*/ 2395250 w 2893394"/>
                <a:gd name="connsiteY1" fmla="*/ 13648 h 320942"/>
                <a:gd name="connsiteX2" fmla="*/ 2138172 w 2893394"/>
                <a:gd name="connsiteY2" fmla="*/ 61415 h 320942"/>
                <a:gd name="connsiteX3" fmla="*/ 2045003 w 2893394"/>
                <a:gd name="connsiteY3" fmla="*/ 81616 h 320942"/>
                <a:gd name="connsiteX4" fmla="*/ 1916363 w 2893394"/>
                <a:gd name="connsiteY4" fmla="*/ 70469 h 320942"/>
                <a:gd name="connsiteX5" fmla="*/ 1748873 w 2893394"/>
                <a:gd name="connsiteY5" fmla="*/ 7095 h 320942"/>
                <a:gd name="connsiteX6" fmla="*/ 1626652 w 2893394"/>
                <a:gd name="connsiteY6" fmla="*/ 7094 h 320942"/>
                <a:gd name="connsiteX7" fmla="*/ 1510376 w 2893394"/>
                <a:gd name="connsiteY7" fmla="*/ 11485 h 320942"/>
                <a:gd name="connsiteX8" fmla="*/ 1373155 w 2893394"/>
                <a:gd name="connsiteY8" fmla="*/ 65942 h 320942"/>
                <a:gd name="connsiteX9" fmla="*/ 1269040 w 2893394"/>
                <a:gd name="connsiteY9" fmla="*/ 79521 h 320942"/>
                <a:gd name="connsiteX10" fmla="*/ 1128711 w 2893394"/>
                <a:gd name="connsiteY10" fmla="*/ 47835 h 320942"/>
                <a:gd name="connsiteX11" fmla="*/ 1010003 w 2893394"/>
                <a:gd name="connsiteY11" fmla="*/ 47767 h 320942"/>
                <a:gd name="connsiteX12" fmla="*/ 716779 w 2893394"/>
                <a:gd name="connsiteY12" fmla="*/ 111209 h 320942"/>
                <a:gd name="connsiteX13" fmla="*/ 540236 w 2893394"/>
                <a:gd name="connsiteY13" fmla="*/ 97629 h 320942"/>
                <a:gd name="connsiteX14" fmla="*/ 423149 w 2893394"/>
                <a:gd name="connsiteY14" fmla="*/ 61415 h 320942"/>
                <a:gd name="connsiteX15" fmla="*/ 129722 w 2893394"/>
                <a:gd name="connsiteY15" fmla="*/ 61415 h 320942"/>
                <a:gd name="connsiteX16" fmla="*/ 20540 w 2893394"/>
                <a:gd name="connsiteY16" fmla="*/ 143302 h 320942"/>
                <a:gd name="connsiteX17" fmla="*/ 0 w 2893394"/>
                <a:gd name="connsiteY17" fmla="*/ 227621 h 320942"/>
                <a:gd name="connsiteX18" fmla="*/ 54659 w 2893394"/>
                <a:gd name="connsiteY18" fmla="*/ 286603 h 320942"/>
                <a:gd name="connsiteX19" fmla="*/ 157017 w 2893394"/>
                <a:gd name="connsiteY19" fmla="*/ 320722 h 320942"/>
                <a:gd name="connsiteX20" fmla="*/ 279848 w 2893394"/>
                <a:gd name="connsiteY20" fmla="*/ 300251 h 320942"/>
                <a:gd name="connsiteX21" fmla="*/ 375382 w 2893394"/>
                <a:gd name="connsiteY21" fmla="*/ 279779 h 320942"/>
                <a:gd name="connsiteX22" fmla="*/ 517602 w 2893394"/>
                <a:gd name="connsiteY22" fmla="*/ 206270 h 320942"/>
                <a:gd name="connsiteX23" fmla="*/ 700631 w 2893394"/>
                <a:gd name="connsiteY23" fmla="*/ 186677 h 320942"/>
                <a:gd name="connsiteX24" fmla="*/ 915211 w 2893394"/>
                <a:gd name="connsiteY24" fmla="*/ 259240 h 320942"/>
                <a:gd name="connsiteX25" fmla="*/ 1037838 w 2893394"/>
                <a:gd name="connsiteY25" fmla="*/ 238836 h 320942"/>
                <a:gd name="connsiteX26" fmla="*/ 1126279 w 2893394"/>
                <a:gd name="connsiteY26" fmla="*/ 188973 h 320942"/>
                <a:gd name="connsiteX27" fmla="*/ 1164925 w 2893394"/>
                <a:gd name="connsiteY27" fmla="*/ 156476 h 320942"/>
                <a:gd name="connsiteX28" fmla="*/ 1287553 w 2893394"/>
                <a:gd name="connsiteY28" fmla="*/ 141275 h 320942"/>
                <a:gd name="connsiteX29" fmla="*/ 1581384 w 2893394"/>
                <a:gd name="connsiteY29" fmla="*/ 218297 h 320942"/>
                <a:gd name="connsiteX30" fmla="*/ 1762859 w 2893394"/>
                <a:gd name="connsiteY30" fmla="*/ 231876 h 320942"/>
                <a:gd name="connsiteX31" fmla="*/ 2042773 w 2893394"/>
                <a:gd name="connsiteY31" fmla="*/ 157017 h 320942"/>
                <a:gd name="connsiteX32" fmla="*/ 2313432 w 2893394"/>
                <a:gd name="connsiteY32" fmla="*/ 150193 h 320942"/>
                <a:gd name="connsiteX33" fmla="*/ 2654558 w 2893394"/>
                <a:gd name="connsiteY33" fmla="*/ 163773 h 320942"/>
                <a:gd name="connsiteX34" fmla="*/ 2777388 w 2893394"/>
                <a:gd name="connsiteY34" fmla="*/ 163773 h 320942"/>
                <a:gd name="connsiteX35" fmla="*/ 2893394 w 2893394"/>
                <a:gd name="connsiteY35" fmla="*/ 163773 h 320942"/>
                <a:gd name="connsiteX36" fmla="*/ 2879746 w 2893394"/>
                <a:gd name="connsiteY36" fmla="*/ 0 h 320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93394" h="320942">
                  <a:moveTo>
                    <a:pt x="2879746" y="0"/>
                  </a:moveTo>
                  <a:cubicBezTo>
                    <a:pt x="2718247" y="4549"/>
                    <a:pt x="2518846" y="3412"/>
                    <a:pt x="2395250" y="13648"/>
                  </a:cubicBezTo>
                  <a:cubicBezTo>
                    <a:pt x="2271654" y="23884"/>
                    <a:pt x="2198055" y="53105"/>
                    <a:pt x="2138172" y="61415"/>
                  </a:cubicBezTo>
                  <a:cubicBezTo>
                    <a:pt x="2078289" y="69725"/>
                    <a:pt x="2081971" y="78598"/>
                    <a:pt x="2045003" y="81616"/>
                  </a:cubicBezTo>
                  <a:cubicBezTo>
                    <a:pt x="2008035" y="84634"/>
                    <a:pt x="1972508" y="72327"/>
                    <a:pt x="1916363" y="70469"/>
                  </a:cubicBezTo>
                  <a:cubicBezTo>
                    <a:pt x="1860218" y="68611"/>
                    <a:pt x="1794140" y="16903"/>
                    <a:pt x="1748873" y="7095"/>
                  </a:cubicBezTo>
                  <a:cubicBezTo>
                    <a:pt x="1703606" y="-2713"/>
                    <a:pt x="1666401" y="6362"/>
                    <a:pt x="1626652" y="7094"/>
                  </a:cubicBezTo>
                  <a:cubicBezTo>
                    <a:pt x="1586903" y="7826"/>
                    <a:pt x="1552625" y="1677"/>
                    <a:pt x="1510376" y="11485"/>
                  </a:cubicBezTo>
                  <a:cubicBezTo>
                    <a:pt x="1468127" y="21293"/>
                    <a:pt x="1411869" y="58375"/>
                    <a:pt x="1373155" y="65942"/>
                  </a:cubicBezTo>
                  <a:cubicBezTo>
                    <a:pt x="1334441" y="73509"/>
                    <a:pt x="1306763" y="82539"/>
                    <a:pt x="1269040" y="79521"/>
                  </a:cubicBezTo>
                  <a:cubicBezTo>
                    <a:pt x="1231317" y="76503"/>
                    <a:pt x="1176410" y="50110"/>
                    <a:pt x="1128711" y="47835"/>
                  </a:cubicBezTo>
                  <a:cubicBezTo>
                    <a:pt x="1081012" y="45560"/>
                    <a:pt x="1078658" y="37205"/>
                    <a:pt x="1010003" y="47767"/>
                  </a:cubicBezTo>
                  <a:cubicBezTo>
                    <a:pt x="941348" y="58329"/>
                    <a:pt x="795073" y="102899"/>
                    <a:pt x="716779" y="111209"/>
                  </a:cubicBezTo>
                  <a:cubicBezTo>
                    <a:pt x="638485" y="119519"/>
                    <a:pt x="580875" y="100647"/>
                    <a:pt x="540236" y="97629"/>
                  </a:cubicBezTo>
                  <a:lnTo>
                    <a:pt x="423149" y="61415"/>
                  </a:lnTo>
                  <a:lnTo>
                    <a:pt x="129722" y="61415"/>
                  </a:lnTo>
                  <a:lnTo>
                    <a:pt x="20540" y="143302"/>
                  </a:lnTo>
                  <a:lnTo>
                    <a:pt x="0" y="227621"/>
                  </a:lnTo>
                  <a:lnTo>
                    <a:pt x="54659" y="286603"/>
                  </a:lnTo>
                  <a:cubicBezTo>
                    <a:pt x="115353" y="316951"/>
                    <a:pt x="119485" y="318447"/>
                    <a:pt x="157017" y="320722"/>
                  </a:cubicBezTo>
                  <a:cubicBezTo>
                    <a:pt x="194549" y="322997"/>
                    <a:pt x="243454" y="307075"/>
                    <a:pt x="279848" y="300251"/>
                  </a:cubicBezTo>
                  <a:lnTo>
                    <a:pt x="375382" y="279779"/>
                  </a:lnTo>
                  <a:cubicBezTo>
                    <a:pt x="418262" y="273383"/>
                    <a:pt x="474722" y="212666"/>
                    <a:pt x="517602" y="206270"/>
                  </a:cubicBezTo>
                  <a:lnTo>
                    <a:pt x="700631" y="186677"/>
                  </a:lnTo>
                  <a:lnTo>
                    <a:pt x="915211" y="259240"/>
                  </a:lnTo>
                  <a:cubicBezTo>
                    <a:pt x="956087" y="252439"/>
                    <a:pt x="1002660" y="250547"/>
                    <a:pt x="1037838" y="238836"/>
                  </a:cubicBezTo>
                  <a:cubicBezTo>
                    <a:pt x="1073016" y="227125"/>
                    <a:pt x="1105098" y="202700"/>
                    <a:pt x="1126279" y="188973"/>
                  </a:cubicBezTo>
                  <a:cubicBezTo>
                    <a:pt x="1147460" y="175246"/>
                    <a:pt x="1138046" y="164426"/>
                    <a:pt x="1164925" y="156476"/>
                  </a:cubicBezTo>
                  <a:cubicBezTo>
                    <a:pt x="1191804" y="148526"/>
                    <a:pt x="1218143" y="130972"/>
                    <a:pt x="1287553" y="141275"/>
                  </a:cubicBezTo>
                  <a:cubicBezTo>
                    <a:pt x="1356963" y="151579"/>
                    <a:pt x="1456280" y="213748"/>
                    <a:pt x="1581384" y="218297"/>
                  </a:cubicBezTo>
                  <a:lnTo>
                    <a:pt x="1762859" y="231876"/>
                  </a:lnTo>
                  <a:lnTo>
                    <a:pt x="2042773" y="157017"/>
                  </a:lnTo>
                  <a:cubicBezTo>
                    <a:pt x="2136799" y="145666"/>
                    <a:pt x="2214486" y="151330"/>
                    <a:pt x="2313432" y="150193"/>
                  </a:cubicBezTo>
                  <a:lnTo>
                    <a:pt x="2654558" y="163773"/>
                  </a:lnTo>
                  <a:cubicBezTo>
                    <a:pt x="2731884" y="166036"/>
                    <a:pt x="2736445" y="163773"/>
                    <a:pt x="2777388" y="163773"/>
                  </a:cubicBezTo>
                  <a:lnTo>
                    <a:pt x="2893394" y="163773"/>
                  </a:lnTo>
                  <a:lnTo>
                    <a:pt x="2879746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1026">
              <a:extLst>
                <a:ext uri="{FF2B5EF4-FFF2-40B4-BE49-F238E27FC236}">
                  <a16:creationId xmlns:a16="http://schemas.microsoft.com/office/drawing/2014/main" id="{DD9AEB9E-384B-41D3-8BD5-D384ED79B7FB}"/>
                </a:ext>
              </a:extLst>
            </p:cNvPr>
            <p:cNvSpPr/>
            <p:nvPr/>
          </p:nvSpPr>
          <p:spPr>
            <a:xfrm>
              <a:off x="4841081" y="1628775"/>
              <a:ext cx="76200" cy="259556"/>
            </a:xfrm>
            <a:custGeom>
              <a:avLst/>
              <a:gdLst>
                <a:gd name="connsiteX0" fmla="*/ 33338 w 76200"/>
                <a:gd name="connsiteY0" fmla="*/ 0 h 259556"/>
                <a:gd name="connsiteX1" fmla="*/ 50007 w 76200"/>
                <a:gd name="connsiteY1" fmla="*/ 61913 h 259556"/>
                <a:gd name="connsiteX2" fmla="*/ 66675 w 76200"/>
                <a:gd name="connsiteY2" fmla="*/ 111919 h 259556"/>
                <a:gd name="connsiteX3" fmla="*/ 76200 w 76200"/>
                <a:gd name="connsiteY3" fmla="*/ 142875 h 259556"/>
                <a:gd name="connsiteX4" fmla="*/ 64294 w 76200"/>
                <a:gd name="connsiteY4" fmla="*/ 161925 h 259556"/>
                <a:gd name="connsiteX5" fmla="*/ 47625 w 76200"/>
                <a:gd name="connsiteY5" fmla="*/ 195263 h 259556"/>
                <a:gd name="connsiteX6" fmla="*/ 0 w 76200"/>
                <a:gd name="connsiteY6" fmla="*/ 259556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00" h="259556">
                  <a:moveTo>
                    <a:pt x="33338" y="0"/>
                  </a:moveTo>
                  <a:lnTo>
                    <a:pt x="50007" y="61913"/>
                  </a:lnTo>
                  <a:lnTo>
                    <a:pt x="66675" y="111919"/>
                  </a:lnTo>
                  <a:lnTo>
                    <a:pt x="76200" y="142875"/>
                  </a:lnTo>
                  <a:lnTo>
                    <a:pt x="64294" y="161925"/>
                  </a:lnTo>
                  <a:lnTo>
                    <a:pt x="47625" y="195263"/>
                  </a:lnTo>
                  <a:lnTo>
                    <a:pt x="0" y="259556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A2E87F07-7905-416D-8A9A-61509EADA12B}"/>
                </a:ext>
              </a:extLst>
            </p:cNvPr>
            <p:cNvSpPr/>
            <p:nvPr/>
          </p:nvSpPr>
          <p:spPr>
            <a:xfrm>
              <a:off x="5514304" y="609600"/>
              <a:ext cx="2105696" cy="624626"/>
            </a:xfrm>
            <a:custGeom>
              <a:avLst/>
              <a:gdLst>
                <a:gd name="connsiteX0" fmla="*/ 2099256 w 2105696"/>
                <a:gd name="connsiteY0" fmla="*/ 0 h 624626"/>
                <a:gd name="connsiteX1" fmla="*/ 103031 w 2105696"/>
                <a:gd name="connsiteY1" fmla="*/ 6440 h 624626"/>
                <a:gd name="connsiteX2" fmla="*/ 167425 w 2105696"/>
                <a:gd name="connsiteY2" fmla="*/ 109471 h 624626"/>
                <a:gd name="connsiteX3" fmla="*/ 199622 w 2105696"/>
                <a:gd name="connsiteY3" fmla="*/ 160986 h 624626"/>
                <a:gd name="connsiteX4" fmla="*/ 218941 w 2105696"/>
                <a:gd name="connsiteY4" fmla="*/ 225381 h 624626"/>
                <a:gd name="connsiteX5" fmla="*/ 193183 w 2105696"/>
                <a:gd name="connsiteY5" fmla="*/ 289775 h 624626"/>
                <a:gd name="connsiteX6" fmla="*/ 154546 w 2105696"/>
                <a:gd name="connsiteY6" fmla="*/ 354169 h 624626"/>
                <a:gd name="connsiteX7" fmla="*/ 70834 w 2105696"/>
                <a:gd name="connsiteY7" fmla="*/ 405685 h 624626"/>
                <a:gd name="connsiteX8" fmla="*/ 32197 w 2105696"/>
                <a:gd name="connsiteY8" fmla="*/ 444322 h 624626"/>
                <a:gd name="connsiteX9" fmla="*/ 0 w 2105696"/>
                <a:gd name="connsiteY9" fmla="*/ 482958 h 624626"/>
                <a:gd name="connsiteX10" fmla="*/ 19318 w 2105696"/>
                <a:gd name="connsiteY10" fmla="*/ 528034 h 624626"/>
                <a:gd name="connsiteX11" fmla="*/ 160986 w 2105696"/>
                <a:gd name="connsiteY11" fmla="*/ 515155 h 624626"/>
                <a:gd name="connsiteX12" fmla="*/ 431442 w 2105696"/>
                <a:gd name="connsiteY12" fmla="*/ 508716 h 624626"/>
                <a:gd name="connsiteX13" fmla="*/ 637504 w 2105696"/>
                <a:gd name="connsiteY13" fmla="*/ 425003 h 624626"/>
                <a:gd name="connsiteX14" fmla="*/ 779172 w 2105696"/>
                <a:gd name="connsiteY14" fmla="*/ 347730 h 624626"/>
                <a:gd name="connsiteX15" fmla="*/ 856445 w 2105696"/>
                <a:gd name="connsiteY15" fmla="*/ 328412 h 624626"/>
                <a:gd name="connsiteX16" fmla="*/ 1049628 w 2105696"/>
                <a:gd name="connsiteY16" fmla="*/ 373488 h 624626"/>
                <a:gd name="connsiteX17" fmla="*/ 1133341 w 2105696"/>
                <a:gd name="connsiteY17" fmla="*/ 418564 h 624626"/>
                <a:gd name="connsiteX18" fmla="*/ 1223493 w 2105696"/>
                <a:gd name="connsiteY18" fmla="*/ 502277 h 624626"/>
                <a:gd name="connsiteX19" fmla="*/ 1345842 w 2105696"/>
                <a:gd name="connsiteY19" fmla="*/ 598868 h 624626"/>
                <a:gd name="connsiteX20" fmla="*/ 1397357 w 2105696"/>
                <a:gd name="connsiteY20" fmla="*/ 618186 h 624626"/>
                <a:gd name="connsiteX21" fmla="*/ 1487510 w 2105696"/>
                <a:gd name="connsiteY21" fmla="*/ 624626 h 624626"/>
                <a:gd name="connsiteX22" fmla="*/ 1654935 w 2105696"/>
                <a:gd name="connsiteY22" fmla="*/ 521595 h 624626"/>
                <a:gd name="connsiteX23" fmla="*/ 1745087 w 2105696"/>
                <a:gd name="connsiteY23" fmla="*/ 457200 h 624626"/>
                <a:gd name="connsiteX24" fmla="*/ 1860997 w 2105696"/>
                <a:gd name="connsiteY24" fmla="*/ 463640 h 624626"/>
                <a:gd name="connsiteX25" fmla="*/ 1951149 w 2105696"/>
                <a:gd name="connsiteY25" fmla="*/ 457200 h 624626"/>
                <a:gd name="connsiteX26" fmla="*/ 2015543 w 2105696"/>
                <a:gd name="connsiteY26" fmla="*/ 482958 h 624626"/>
                <a:gd name="connsiteX27" fmla="*/ 2105696 w 2105696"/>
                <a:gd name="connsiteY27" fmla="*/ 534474 h 624626"/>
                <a:gd name="connsiteX28" fmla="*/ 2099256 w 2105696"/>
                <a:gd name="connsiteY28" fmla="*/ 0 h 624626"/>
                <a:gd name="connsiteX0" fmla="*/ 2099256 w 2105696"/>
                <a:gd name="connsiteY0" fmla="*/ 0 h 624626"/>
                <a:gd name="connsiteX1" fmla="*/ 103031 w 2105696"/>
                <a:gd name="connsiteY1" fmla="*/ 6440 h 624626"/>
                <a:gd name="connsiteX2" fmla="*/ 167425 w 2105696"/>
                <a:gd name="connsiteY2" fmla="*/ 109471 h 624626"/>
                <a:gd name="connsiteX3" fmla="*/ 199622 w 2105696"/>
                <a:gd name="connsiteY3" fmla="*/ 160986 h 624626"/>
                <a:gd name="connsiteX4" fmla="*/ 218941 w 2105696"/>
                <a:gd name="connsiteY4" fmla="*/ 225381 h 624626"/>
                <a:gd name="connsiteX5" fmla="*/ 193183 w 2105696"/>
                <a:gd name="connsiteY5" fmla="*/ 289775 h 624626"/>
                <a:gd name="connsiteX6" fmla="*/ 154546 w 2105696"/>
                <a:gd name="connsiteY6" fmla="*/ 354169 h 624626"/>
                <a:gd name="connsiteX7" fmla="*/ 70834 w 2105696"/>
                <a:gd name="connsiteY7" fmla="*/ 405685 h 624626"/>
                <a:gd name="connsiteX8" fmla="*/ 32197 w 2105696"/>
                <a:gd name="connsiteY8" fmla="*/ 444322 h 624626"/>
                <a:gd name="connsiteX9" fmla="*/ 0 w 2105696"/>
                <a:gd name="connsiteY9" fmla="*/ 482958 h 624626"/>
                <a:gd name="connsiteX10" fmla="*/ 19318 w 2105696"/>
                <a:gd name="connsiteY10" fmla="*/ 528034 h 624626"/>
                <a:gd name="connsiteX11" fmla="*/ 160986 w 2105696"/>
                <a:gd name="connsiteY11" fmla="*/ 515155 h 624626"/>
                <a:gd name="connsiteX12" fmla="*/ 431442 w 2105696"/>
                <a:gd name="connsiteY12" fmla="*/ 508716 h 624626"/>
                <a:gd name="connsiteX13" fmla="*/ 637504 w 2105696"/>
                <a:gd name="connsiteY13" fmla="*/ 425003 h 624626"/>
                <a:gd name="connsiteX14" fmla="*/ 779172 w 2105696"/>
                <a:gd name="connsiteY14" fmla="*/ 347730 h 624626"/>
                <a:gd name="connsiteX15" fmla="*/ 856445 w 2105696"/>
                <a:gd name="connsiteY15" fmla="*/ 328412 h 624626"/>
                <a:gd name="connsiteX16" fmla="*/ 1049628 w 2105696"/>
                <a:gd name="connsiteY16" fmla="*/ 373488 h 624626"/>
                <a:gd name="connsiteX17" fmla="*/ 1106147 w 2105696"/>
                <a:gd name="connsiteY17" fmla="*/ 418564 h 624626"/>
                <a:gd name="connsiteX18" fmla="*/ 1223493 w 2105696"/>
                <a:gd name="connsiteY18" fmla="*/ 502277 h 624626"/>
                <a:gd name="connsiteX19" fmla="*/ 1345842 w 2105696"/>
                <a:gd name="connsiteY19" fmla="*/ 598868 h 624626"/>
                <a:gd name="connsiteX20" fmla="*/ 1397357 w 2105696"/>
                <a:gd name="connsiteY20" fmla="*/ 618186 h 624626"/>
                <a:gd name="connsiteX21" fmla="*/ 1487510 w 2105696"/>
                <a:gd name="connsiteY21" fmla="*/ 624626 h 624626"/>
                <a:gd name="connsiteX22" fmla="*/ 1654935 w 2105696"/>
                <a:gd name="connsiteY22" fmla="*/ 521595 h 624626"/>
                <a:gd name="connsiteX23" fmla="*/ 1745087 w 2105696"/>
                <a:gd name="connsiteY23" fmla="*/ 457200 h 624626"/>
                <a:gd name="connsiteX24" fmla="*/ 1860997 w 2105696"/>
                <a:gd name="connsiteY24" fmla="*/ 463640 h 624626"/>
                <a:gd name="connsiteX25" fmla="*/ 1951149 w 2105696"/>
                <a:gd name="connsiteY25" fmla="*/ 457200 h 624626"/>
                <a:gd name="connsiteX26" fmla="*/ 2015543 w 2105696"/>
                <a:gd name="connsiteY26" fmla="*/ 482958 h 624626"/>
                <a:gd name="connsiteX27" fmla="*/ 2105696 w 2105696"/>
                <a:gd name="connsiteY27" fmla="*/ 534474 h 624626"/>
                <a:gd name="connsiteX28" fmla="*/ 2099256 w 2105696"/>
                <a:gd name="connsiteY28" fmla="*/ 0 h 624626"/>
                <a:gd name="connsiteX0" fmla="*/ 2099256 w 2105696"/>
                <a:gd name="connsiteY0" fmla="*/ 0 h 624626"/>
                <a:gd name="connsiteX1" fmla="*/ 103031 w 2105696"/>
                <a:gd name="connsiteY1" fmla="*/ 6440 h 624626"/>
                <a:gd name="connsiteX2" fmla="*/ 167425 w 2105696"/>
                <a:gd name="connsiteY2" fmla="*/ 109471 h 624626"/>
                <a:gd name="connsiteX3" fmla="*/ 199622 w 2105696"/>
                <a:gd name="connsiteY3" fmla="*/ 160986 h 624626"/>
                <a:gd name="connsiteX4" fmla="*/ 218941 w 2105696"/>
                <a:gd name="connsiteY4" fmla="*/ 225381 h 624626"/>
                <a:gd name="connsiteX5" fmla="*/ 193183 w 2105696"/>
                <a:gd name="connsiteY5" fmla="*/ 289775 h 624626"/>
                <a:gd name="connsiteX6" fmla="*/ 154546 w 2105696"/>
                <a:gd name="connsiteY6" fmla="*/ 354169 h 624626"/>
                <a:gd name="connsiteX7" fmla="*/ 70834 w 2105696"/>
                <a:gd name="connsiteY7" fmla="*/ 405685 h 624626"/>
                <a:gd name="connsiteX8" fmla="*/ 32197 w 2105696"/>
                <a:gd name="connsiteY8" fmla="*/ 444322 h 624626"/>
                <a:gd name="connsiteX9" fmla="*/ 0 w 2105696"/>
                <a:gd name="connsiteY9" fmla="*/ 482958 h 624626"/>
                <a:gd name="connsiteX10" fmla="*/ 19318 w 2105696"/>
                <a:gd name="connsiteY10" fmla="*/ 528034 h 624626"/>
                <a:gd name="connsiteX11" fmla="*/ 160986 w 2105696"/>
                <a:gd name="connsiteY11" fmla="*/ 515155 h 624626"/>
                <a:gd name="connsiteX12" fmla="*/ 431442 w 2105696"/>
                <a:gd name="connsiteY12" fmla="*/ 508716 h 624626"/>
                <a:gd name="connsiteX13" fmla="*/ 637504 w 2105696"/>
                <a:gd name="connsiteY13" fmla="*/ 425003 h 624626"/>
                <a:gd name="connsiteX14" fmla="*/ 779172 w 2105696"/>
                <a:gd name="connsiteY14" fmla="*/ 347730 h 624626"/>
                <a:gd name="connsiteX15" fmla="*/ 856445 w 2105696"/>
                <a:gd name="connsiteY15" fmla="*/ 328412 h 624626"/>
                <a:gd name="connsiteX16" fmla="*/ 1049628 w 2105696"/>
                <a:gd name="connsiteY16" fmla="*/ 373488 h 624626"/>
                <a:gd name="connsiteX17" fmla="*/ 1106147 w 2105696"/>
                <a:gd name="connsiteY17" fmla="*/ 418564 h 624626"/>
                <a:gd name="connsiteX18" fmla="*/ 1223493 w 2105696"/>
                <a:gd name="connsiteY18" fmla="*/ 502277 h 624626"/>
                <a:gd name="connsiteX19" fmla="*/ 1274457 w 2105696"/>
                <a:gd name="connsiteY19" fmla="*/ 571674 h 624626"/>
                <a:gd name="connsiteX20" fmla="*/ 1397357 w 2105696"/>
                <a:gd name="connsiteY20" fmla="*/ 618186 h 624626"/>
                <a:gd name="connsiteX21" fmla="*/ 1487510 w 2105696"/>
                <a:gd name="connsiteY21" fmla="*/ 624626 h 624626"/>
                <a:gd name="connsiteX22" fmla="*/ 1654935 w 2105696"/>
                <a:gd name="connsiteY22" fmla="*/ 521595 h 624626"/>
                <a:gd name="connsiteX23" fmla="*/ 1745087 w 2105696"/>
                <a:gd name="connsiteY23" fmla="*/ 457200 h 624626"/>
                <a:gd name="connsiteX24" fmla="*/ 1860997 w 2105696"/>
                <a:gd name="connsiteY24" fmla="*/ 463640 h 624626"/>
                <a:gd name="connsiteX25" fmla="*/ 1951149 w 2105696"/>
                <a:gd name="connsiteY25" fmla="*/ 457200 h 624626"/>
                <a:gd name="connsiteX26" fmla="*/ 2015543 w 2105696"/>
                <a:gd name="connsiteY26" fmla="*/ 482958 h 624626"/>
                <a:gd name="connsiteX27" fmla="*/ 2105696 w 2105696"/>
                <a:gd name="connsiteY27" fmla="*/ 534474 h 624626"/>
                <a:gd name="connsiteX28" fmla="*/ 2099256 w 2105696"/>
                <a:gd name="connsiteY28" fmla="*/ 0 h 62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05696" h="624626">
                  <a:moveTo>
                    <a:pt x="2099256" y="0"/>
                  </a:moveTo>
                  <a:lnTo>
                    <a:pt x="103031" y="6440"/>
                  </a:lnTo>
                  <a:lnTo>
                    <a:pt x="167425" y="109471"/>
                  </a:lnTo>
                  <a:lnTo>
                    <a:pt x="199622" y="160986"/>
                  </a:lnTo>
                  <a:lnTo>
                    <a:pt x="218941" y="225381"/>
                  </a:lnTo>
                  <a:lnTo>
                    <a:pt x="193183" y="289775"/>
                  </a:lnTo>
                  <a:lnTo>
                    <a:pt x="154546" y="354169"/>
                  </a:lnTo>
                  <a:lnTo>
                    <a:pt x="70834" y="405685"/>
                  </a:lnTo>
                  <a:lnTo>
                    <a:pt x="32197" y="444322"/>
                  </a:lnTo>
                  <a:lnTo>
                    <a:pt x="0" y="482958"/>
                  </a:lnTo>
                  <a:lnTo>
                    <a:pt x="19318" y="528034"/>
                  </a:lnTo>
                  <a:lnTo>
                    <a:pt x="160986" y="515155"/>
                  </a:lnTo>
                  <a:lnTo>
                    <a:pt x="431442" y="508716"/>
                  </a:lnTo>
                  <a:lnTo>
                    <a:pt x="637504" y="425003"/>
                  </a:lnTo>
                  <a:lnTo>
                    <a:pt x="779172" y="347730"/>
                  </a:lnTo>
                  <a:lnTo>
                    <a:pt x="856445" y="328412"/>
                  </a:lnTo>
                  <a:lnTo>
                    <a:pt x="1049628" y="373488"/>
                  </a:lnTo>
                  <a:lnTo>
                    <a:pt x="1106147" y="418564"/>
                  </a:lnTo>
                  <a:lnTo>
                    <a:pt x="1223493" y="502277"/>
                  </a:lnTo>
                  <a:lnTo>
                    <a:pt x="1274457" y="571674"/>
                  </a:lnTo>
                  <a:lnTo>
                    <a:pt x="1397357" y="618186"/>
                  </a:lnTo>
                  <a:lnTo>
                    <a:pt x="1487510" y="624626"/>
                  </a:lnTo>
                  <a:lnTo>
                    <a:pt x="1654935" y="521595"/>
                  </a:lnTo>
                  <a:lnTo>
                    <a:pt x="1745087" y="457200"/>
                  </a:lnTo>
                  <a:cubicBezTo>
                    <a:pt x="1843803" y="464252"/>
                    <a:pt x="1805112" y="463640"/>
                    <a:pt x="1860997" y="463640"/>
                  </a:cubicBezTo>
                  <a:lnTo>
                    <a:pt x="1951149" y="457200"/>
                  </a:lnTo>
                  <a:lnTo>
                    <a:pt x="2015543" y="482958"/>
                  </a:lnTo>
                  <a:lnTo>
                    <a:pt x="2105696" y="534474"/>
                  </a:lnTo>
                  <a:cubicBezTo>
                    <a:pt x="2103549" y="356316"/>
                    <a:pt x="2101403" y="178158"/>
                    <a:pt x="2099256" y="0"/>
                  </a:cubicBez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1027">
              <a:extLst>
                <a:ext uri="{FF2B5EF4-FFF2-40B4-BE49-F238E27FC236}">
                  <a16:creationId xmlns:a16="http://schemas.microsoft.com/office/drawing/2014/main" id="{30929C05-CD0E-4C15-A31E-64BE5D446E10}"/>
                </a:ext>
              </a:extLst>
            </p:cNvPr>
            <p:cNvSpPr/>
            <p:nvPr/>
          </p:nvSpPr>
          <p:spPr>
            <a:xfrm>
              <a:off x="6421488" y="1808112"/>
              <a:ext cx="1204029" cy="3198331"/>
            </a:xfrm>
            <a:custGeom>
              <a:avLst/>
              <a:gdLst>
                <a:gd name="connsiteX0" fmla="*/ 1204029 w 1204029"/>
                <a:gd name="connsiteY0" fmla="*/ 91026 h 3198331"/>
                <a:gd name="connsiteX1" fmla="*/ 1075764 w 1204029"/>
                <a:gd name="connsiteY1" fmla="*/ 33101 h 3198331"/>
                <a:gd name="connsiteX2" fmla="*/ 947500 w 1204029"/>
                <a:gd name="connsiteY2" fmla="*/ 4138 h 3198331"/>
                <a:gd name="connsiteX3" fmla="*/ 889574 w 1204029"/>
                <a:gd name="connsiteY3" fmla="*/ 0 h 3198331"/>
                <a:gd name="connsiteX4" fmla="*/ 810961 w 1204029"/>
                <a:gd name="connsiteY4" fmla="*/ 24826 h 3198331"/>
                <a:gd name="connsiteX5" fmla="*/ 732347 w 1204029"/>
                <a:gd name="connsiteY5" fmla="*/ 57926 h 3198331"/>
                <a:gd name="connsiteX6" fmla="*/ 682697 w 1204029"/>
                <a:gd name="connsiteY6" fmla="*/ 99302 h 3198331"/>
                <a:gd name="connsiteX7" fmla="*/ 678559 w 1204029"/>
                <a:gd name="connsiteY7" fmla="*/ 177915 h 3198331"/>
                <a:gd name="connsiteX8" fmla="*/ 690972 w 1204029"/>
                <a:gd name="connsiteY8" fmla="*/ 256529 h 3198331"/>
                <a:gd name="connsiteX9" fmla="*/ 740622 w 1204029"/>
                <a:gd name="connsiteY9" fmla="*/ 376518 h 3198331"/>
                <a:gd name="connsiteX10" fmla="*/ 798548 w 1204029"/>
                <a:gd name="connsiteY10" fmla="*/ 475819 h 3198331"/>
                <a:gd name="connsiteX11" fmla="*/ 864749 w 1204029"/>
                <a:gd name="connsiteY11" fmla="*/ 703385 h 3198331"/>
                <a:gd name="connsiteX12" fmla="*/ 877162 w 1204029"/>
                <a:gd name="connsiteY12" fmla="*/ 794411 h 3198331"/>
                <a:gd name="connsiteX13" fmla="*/ 873024 w 1204029"/>
                <a:gd name="connsiteY13" fmla="*/ 947501 h 3198331"/>
                <a:gd name="connsiteX14" fmla="*/ 802686 w 1204029"/>
                <a:gd name="connsiteY14" fmla="*/ 1158516 h 3198331"/>
                <a:gd name="connsiteX15" fmla="*/ 719935 w 1204029"/>
                <a:gd name="connsiteY15" fmla="*/ 1357119 h 3198331"/>
                <a:gd name="connsiteX16" fmla="*/ 628908 w 1204029"/>
                <a:gd name="connsiteY16" fmla="*/ 1522621 h 3198331"/>
                <a:gd name="connsiteX17" fmla="*/ 566845 w 1204029"/>
                <a:gd name="connsiteY17" fmla="*/ 1626060 h 3198331"/>
                <a:gd name="connsiteX18" fmla="*/ 434443 w 1204029"/>
                <a:gd name="connsiteY18" fmla="*/ 1923964 h 3198331"/>
                <a:gd name="connsiteX19" fmla="*/ 380655 w 1204029"/>
                <a:gd name="connsiteY19" fmla="*/ 2085329 h 3198331"/>
                <a:gd name="connsiteX20" fmla="*/ 347555 w 1204029"/>
                <a:gd name="connsiteY20" fmla="*/ 2267381 h 3198331"/>
                <a:gd name="connsiteX21" fmla="*/ 244116 w 1204029"/>
                <a:gd name="connsiteY21" fmla="*/ 2503222 h 3198331"/>
                <a:gd name="connsiteX22" fmla="*/ 124126 w 1204029"/>
                <a:gd name="connsiteY22" fmla="*/ 2726650 h 3198331"/>
                <a:gd name="connsiteX23" fmla="*/ 107576 w 1204029"/>
                <a:gd name="connsiteY23" fmla="*/ 2759750 h 3198331"/>
                <a:gd name="connsiteX24" fmla="*/ 99301 w 1204029"/>
                <a:gd name="connsiteY24" fmla="*/ 2772163 h 3198331"/>
                <a:gd name="connsiteX25" fmla="*/ 0 w 1204029"/>
                <a:gd name="connsiteY25" fmla="*/ 2805264 h 3198331"/>
                <a:gd name="connsiteX26" fmla="*/ 62063 w 1204029"/>
                <a:gd name="connsiteY26" fmla="*/ 2883877 h 3198331"/>
                <a:gd name="connsiteX27" fmla="*/ 144814 w 1204029"/>
                <a:gd name="connsiteY27" fmla="*/ 2999729 h 3198331"/>
                <a:gd name="connsiteX28" fmla="*/ 273079 w 1204029"/>
                <a:gd name="connsiteY28" fmla="*/ 3103168 h 3198331"/>
                <a:gd name="connsiteX29" fmla="*/ 393068 w 1204029"/>
                <a:gd name="connsiteY29" fmla="*/ 3181781 h 3198331"/>
                <a:gd name="connsiteX30" fmla="*/ 542020 w 1204029"/>
                <a:gd name="connsiteY30" fmla="*/ 3198331 h 3198331"/>
                <a:gd name="connsiteX31" fmla="*/ 748898 w 1204029"/>
                <a:gd name="connsiteY31" fmla="*/ 3185919 h 3198331"/>
                <a:gd name="connsiteX32" fmla="*/ 885437 w 1204029"/>
                <a:gd name="connsiteY32" fmla="*/ 3115580 h 3198331"/>
                <a:gd name="connsiteX33" fmla="*/ 1042664 w 1204029"/>
                <a:gd name="connsiteY33" fmla="*/ 2974903 h 3198331"/>
                <a:gd name="connsiteX34" fmla="*/ 1195754 w 1204029"/>
                <a:gd name="connsiteY34" fmla="*/ 2838364 h 319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04029" h="3198331">
                  <a:moveTo>
                    <a:pt x="1204029" y="91026"/>
                  </a:moveTo>
                  <a:lnTo>
                    <a:pt x="1075764" y="33101"/>
                  </a:lnTo>
                  <a:lnTo>
                    <a:pt x="947500" y="4138"/>
                  </a:lnTo>
                  <a:lnTo>
                    <a:pt x="889574" y="0"/>
                  </a:lnTo>
                  <a:lnTo>
                    <a:pt x="810961" y="24826"/>
                  </a:lnTo>
                  <a:lnTo>
                    <a:pt x="732347" y="57926"/>
                  </a:lnTo>
                  <a:lnTo>
                    <a:pt x="682697" y="99302"/>
                  </a:lnTo>
                  <a:lnTo>
                    <a:pt x="678559" y="177915"/>
                  </a:lnTo>
                  <a:lnTo>
                    <a:pt x="690972" y="256529"/>
                  </a:lnTo>
                  <a:lnTo>
                    <a:pt x="740622" y="376518"/>
                  </a:lnTo>
                  <a:lnTo>
                    <a:pt x="798548" y="475819"/>
                  </a:lnTo>
                  <a:lnTo>
                    <a:pt x="864749" y="703385"/>
                  </a:lnTo>
                  <a:lnTo>
                    <a:pt x="877162" y="794411"/>
                  </a:lnTo>
                  <a:lnTo>
                    <a:pt x="873024" y="947501"/>
                  </a:lnTo>
                  <a:lnTo>
                    <a:pt x="802686" y="1158516"/>
                  </a:lnTo>
                  <a:lnTo>
                    <a:pt x="719935" y="1357119"/>
                  </a:lnTo>
                  <a:lnTo>
                    <a:pt x="628908" y="1522621"/>
                  </a:lnTo>
                  <a:lnTo>
                    <a:pt x="566845" y="1626060"/>
                  </a:lnTo>
                  <a:lnTo>
                    <a:pt x="434443" y="1923964"/>
                  </a:lnTo>
                  <a:lnTo>
                    <a:pt x="380655" y="2085329"/>
                  </a:lnTo>
                  <a:lnTo>
                    <a:pt x="347555" y="2267381"/>
                  </a:lnTo>
                  <a:lnTo>
                    <a:pt x="244116" y="2503222"/>
                  </a:lnTo>
                  <a:lnTo>
                    <a:pt x="124126" y="2726650"/>
                  </a:lnTo>
                  <a:cubicBezTo>
                    <a:pt x="118609" y="2737683"/>
                    <a:pt x="113483" y="2748921"/>
                    <a:pt x="107576" y="2759750"/>
                  </a:cubicBezTo>
                  <a:cubicBezTo>
                    <a:pt x="105195" y="2764116"/>
                    <a:pt x="99301" y="2772163"/>
                    <a:pt x="99301" y="2772163"/>
                  </a:cubicBezTo>
                  <a:lnTo>
                    <a:pt x="0" y="2805264"/>
                  </a:lnTo>
                  <a:lnTo>
                    <a:pt x="62063" y="2883877"/>
                  </a:lnTo>
                  <a:lnTo>
                    <a:pt x="144814" y="2999729"/>
                  </a:lnTo>
                  <a:lnTo>
                    <a:pt x="273079" y="3103168"/>
                  </a:lnTo>
                  <a:lnTo>
                    <a:pt x="393068" y="3181781"/>
                  </a:lnTo>
                  <a:lnTo>
                    <a:pt x="542020" y="3198331"/>
                  </a:lnTo>
                  <a:lnTo>
                    <a:pt x="748898" y="3185919"/>
                  </a:lnTo>
                  <a:lnTo>
                    <a:pt x="885437" y="3115580"/>
                  </a:lnTo>
                  <a:lnTo>
                    <a:pt x="1042664" y="2974903"/>
                  </a:lnTo>
                  <a:lnTo>
                    <a:pt x="1195754" y="2838364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1028">
              <a:extLst>
                <a:ext uri="{FF2B5EF4-FFF2-40B4-BE49-F238E27FC236}">
                  <a16:creationId xmlns:a16="http://schemas.microsoft.com/office/drawing/2014/main" id="{F39FE074-4F25-4E12-B64E-022E0C95EEAB}"/>
                </a:ext>
              </a:extLst>
            </p:cNvPr>
            <p:cNvSpPr/>
            <p:nvPr/>
          </p:nvSpPr>
          <p:spPr>
            <a:xfrm>
              <a:off x="6369268" y="4498428"/>
              <a:ext cx="70945" cy="128751"/>
            </a:xfrm>
            <a:custGeom>
              <a:avLst/>
              <a:gdLst>
                <a:gd name="connsiteX0" fmla="*/ 0 w 65690"/>
                <a:gd name="connsiteY0" fmla="*/ 0 h 118241"/>
                <a:gd name="connsiteX1" fmla="*/ 21021 w 65690"/>
                <a:gd name="connsiteY1" fmla="*/ 63062 h 118241"/>
                <a:gd name="connsiteX2" fmla="*/ 65690 w 65690"/>
                <a:gd name="connsiteY2" fmla="*/ 118241 h 118241"/>
                <a:gd name="connsiteX0" fmla="*/ 0 w 70945"/>
                <a:gd name="connsiteY0" fmla="*/ 0 h 128751"/>
                <a:gd name="connsiteX1" fmla="*/ 26276 w 70945"/>
                <a:gd name="connsiteY1" fmla="*/ 73572 h 128751"/>
                <a:gd name="connsiteX2" fmla="*/ 70945 w 70945"/>
                <a:gd name="connsiteY2" fmla="*/ 128751 h 12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945" h="128751">
                  <a:moveTo>
                    <a:pt x="0" y="0"/>
                  </a:moveTo>
                  <a:lnTo>
                    <a:pt x="26276" y="73572"/>
                  </a:lnTo>
                  <a:lnTo>
                    <a:pt x="70945" y="128751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D1363A40-B51C-48D9-8B12-C3265BB7B725}"/>
                </a:ext>
              </a:extLst>
            </p:cNvPr>
            <p:cNvSpPr/>
            <p:nvPr/>
          </p:nvSpPr>
          <p:spPr>
            <a:xfrm>
              <a:off x="5032344" y="4160018"/>
              <a:ext cx="1433770" cy="1085368"/>
            </a:xfrm>
            <a:custGeom>
              <a:avLst/>
              <a:gdLst>
                <a:gd name="connsiteX0" fmla="*/ 0 w 1366576"/>
                <a:gd name="connsiteY0" fmla="*/ 256233 h 1085368"/>
                <a:gd name="connsiteX1" fmla="*/ 0 w 1366576"/>
                <a:gd name="connsiteY1" fmla="*/ 256233 h 1085368"/>
                <a:gd name="connsiteX2" fmla="*/ 115556 w 1366576"/>
                <a:gd name="connsiteY2" fmla="*/ 467248 h 1085368"/>
                <a:gd name="connsiteX3" fmla="*/ 221064 w 1366576"/>
                <a:gd name="connsiteY3" fmla="*/ 663191 h 1085368"/>
                <a:gd name="connsiteX4" fmla="*/ 316523 w 1366576"/>
                <a:gd name="connsiteY4" fmla="*/ 864158 h 1085368"/>
                <a:gd name="connsiteX5" fmla="*/ 457200 w 1366576"/>
                <a:gd name="connsiteY5" fmla="*/ 1065125 h 1085368"/>
                <a:gd name="connsiteX6" fmla="*/ 517490 w 1366576"/>
                <a:gd name="connsiteY6" fmla="*/ 1085222 h 1085368"/>
                <a:gd name="connsiteX7" fmla="*/ 522515 w 1366576"/>
                <a:gd name="connsiteY7" fmla="*/ 1085222 h 1085368"/>
                <a:gd name="connsiteX8" fmla="*/ 577781 w 1366576"/>
                <a:gd name="connsiteY8" fmla="*/ 1065125 h 1085368"/>
                <a:gd name="connsiteX9" fmla="*/ 622998 w 1366576"/>
                <a:gd name="connsiteY9" fmla="*/ 1040004 h 1085368"/>
                <a:gd name="connsiteX10" fmla="*/ 653143 w 1366576"/>
                <a:gd name="connsiteY10" fmla="*/ 979714 h 1085368"/>
                <a:gd name="connsiteX11" fmla="*/ 663192 w 1366576"/>
                <a:gd name="connsiteY11" fmla="*/ 844061 h 1085368"/>
                <a:gd name="connsiteX12" fmla="*/ 673240 w 1366576"/>
                <a:gd name="connsiteY12" fmla="*/ 723481 h 1085368"/>
                <a:gd name="connsiteX13" fmla="*/ 718457 w 1366576"/>
                <a:gd name="connsiteY13" fmla="*/ 663191 h 1085368"/>
                <a:gd name="connsiteX14" fmla="*/ 884255 w 1366576"/>
                <a:gd name="connsiteY14" fmla="*/ 648118 h 1085368"/>
                <a:gd name="connsiteX15" fmla="*/ 954594 w 1366576"/>
                <a:gd name="connsiteY15" fmla="*/ 653142 h 1085368"/>
                <a:gd name="connsiteX16" fmla="*/ 1210827 w 1366576"/>
                <a:gd name="connsiteY16" fmla="*/ 612949 h 1085368"/>
                <a:gd name="connsiteX17" fmla="*/ 1316334 w 1366576"/>
                <a:gd name="connsiteY17" fmla="*/ 557683 h 1085368"/>
                <a:gd name="connsiteX18" fmla="*/ 1361552 w 1366576"/>
                <a:gd name="connsiteY18" fmla="*/ 512466 h 1085368"/>
                <a:gd name="connsiteX19" fmla="*/ 1366576 w 1366576"/>
                <a:gd name="connsiteY19" fmla="*/ 411982 h 1085368"/>
                <a:gd name="connsiteX20" fmla="*/ 1331407 w 1366576"/>
                <a:gd name="connsiteY20" fmla="*/ 251208 h 1085368"/>
                <a:gd name="connsiteX21" fmla="*/ 1276141 w 1366576"/>
                <a:gd name="connsiteY21" fmla="*/ 90435 h 1085368"/>
                <a:gd name="connsiteX22" fmla="*/ 1205803 w 1366576"/>
                <a:gd name="connsiteY22" fmla="*/ 60290 h 1085368"/>
                <a:gd name="connsiteX23" fmla="*/ 1085222 w 1366576"/>
                <a:gd name="connsiteY23" fmla="*/ 65314 h 1085368"/>
                <a:gd name="connsiteX24" fmla="*/ 899328 w 1366576"/>
                <a:gd name="connsiteY24" fmla="*/ 10048 h 1085368"/>
                <a:gd name="connsiteX25" fmla="*/ 678264 w 1366576"/>
                <a:gd name="connsiteY25" fmla="*/ 10048 h 1085368"/>
                <a:gd name="connsiteX26" fmla="*/ 452176 w 1366576"/>
                <a:gd name="connsiteY26" fmla="*/ 0 h 1085368"/>
                <a:gd name="connsiteX27" fmla="*/ 482321 w 1366576"/>
                <a:gd name="connsiteY27" fmla="*/ 80386 h 1085368"/>
                <a:gd name="connsiteX28" fmla="*/ 487345 w 1366576"/>
                <a:gd name="connsiteY28" fmla="*/ 180870 h 1085368"/>
                <a:gd name="connsiteX29" fmla="*/ 437104 w 1366576"/>
                <a:gd name="connsiteY29" fmla="*/ 251208 h 1085368"/>
                <a:gd name="connsiteX30" fmla="*/ 361741 w 1366576"/>
                <a:gd name="connsiteY30" fmla="*/ 286378 h 1085368"/>
                <a:gd name="connsiteX31" fmla="*/ 266282 w 1366576"/>
                <a:gd name="connsiteY31" fmla="*/ 311498 h 1085368"/>
                <a:gd name="connsiteX32" fmla="*/ 165798 w 1366576"/>
                <a:gd name="connsiteY32" fmla="*/ 311498 h 1085368"/>
                <a:gd name="connsiteX33" fmla="*/ 75363 w 1366576"/>
                <a:gd name="connsiteY33" fmla="*/ 281353 h 1085368"/>
                <a:gd name="connsiteX34" fmla="*/ 0 w 1366576"/>
                <a:gd name="connsiteY34" fmla="*/ 256233 h 1085368"/>
                <a:gd name="connsiteX0" fmla="*/ 0 w 1457011"/>
                <a:gd name="connsiteY0" fmla="*/ 256233 h 1085368"/>
                <a:gd name="connsiteX1" fmla="*/ 0 w 1457011"/>
                <a:gd name="connsiteY1" fmla="*/ 256233 h 1085368"/>
                <a:gd name="connsiteX2" fmla="*/ 115556 w 1457011"/>
                <a:gd name="connsiteY2" fmla="*/ 467248 h 1085368"/>
                <a:gd name="connsiteX3" fmla="*/ 221064 w 1457011"/>
                <a:gd name="connsiteY3" fmla="*/ 663191 h 1085368"/>
                <a:gd name="connsiteX4" fmla="*/ 316523 w 1457011"/>
                <a:gd name="connsiteY4" fmla="*/ 864158 h 1085368"/>
                <a:gd name="connsiteX5" fmla="*/ 457200 w 1457011"/>
                <a:gd name="connsiteY5" fmla="*/ 1065125 h 1085368"/>
                <a:gd name="connsiteX6" fmla="*/ 517490 w 1457011"/>
                <a:gd name="connsiteY6" fmla="*/ 1085222 h 1085368"/>
                <a:gd name="connsiteX7" fmla="*/ 522515 w 1457011"/>
                <a:gd name="connsiteY7" fmla="*/ 1085222 h 1085368"/>
                <a:gd name="connsiteX8" fmla="*/ 577781 w 1457011"/>
                <a:gd name="connsiteY8" fmla="*/ 1065125 h 1085368"/>
                <a:gd name="connsiteX9" fmla="*/ 622998 w 1457011"/>
                <a:gd name="connsiteY9" fmla="*/ 1040004 h 1085368"/>
                <a:gd name="connsiteX10" fmla="*/ 653143 w 1457011"/>
                <a:gd name="connsiteY10" fmla="*/ 979714 h 1085368"/>
                <a:gd name="connsiteX11" fmla="*/ 663192 w 1457011"/>
                <a:gd name="connsiteY11" fmla="*/ 844061 h 1085368"/>
                <a:gd name="connsiteX12" fmla="*/ 673240 w 1457011"/>
                <a:gd name="connsiteY12" fmla="*/ 723481 h 1085368"/>
                <a:gd name="connsiteX13" fmla="*/ 718457 w 1457011"/>
                <a:gd name="connsiteY13" fmla="*/ 663191 h 1085368"/>
                <a:gd name="connsiteX14" fmla="*/ 884255 w 1457011"/>
                <a:gd name="connsiteY14" fmla="*/ 648118 h 1085368"/>
                <a:gd name="connsiteX15" fmla="*/ 954594 w 1457011"/>
                <a:gd name="connsiteY15" fmla="*/ 653142 h 1085368"/>
                <a:gd name="connsiteX16" fmla="*/ 1210827 w 1457011"/>
                <a:gd name="connsiteY16" fmla="*/ 612949 h 1085368"/>
                <a:gd name="connsiteX17" fmla="*/ 1316334 w 1457011"/>
                <a:gd name="connsiteY17" fmla="*/ 557683 h 1085368"/>
                <a:gd name="connsiteX18" fmla="*/ 1361552 w 1457011"/>
                <a:gd name="connsiteY18" fmla="*/ 512466 h 1085368"/>
                <a:gd name="connsiteX19" fmla="*/ 1366576 w 1457011"/>
                <a:gd name="connsiteY19" fmla="*/ 411982 h 1085368"/>
                <a:gd name="connsiteX20" fmla="*/ 1331407 w 1457011"/>
                <a:gd name="connsiteY20" fmla="*/ 251208 h 1085368"/>
                <a:gd name="connsiteX21" fmla="*/ 1457011 w 1457011"/>
                <a:gd name="connsiteY21" fmla="*/ 50241 h 1085368"/>
                <a:gd name="connsiteX22" fmla="*/ 1205803 w 1457011"/>
                <a:gd name="connsiteY22" fmla="*/ 60290 h 1085368"/>
                <a:gd name="connsiteX23" fmla="*/ 1085222 w 1457011"/>
                <a:gd name="connsiteY23" fmla="*/ 65314 h 1085368"/>
                <a:gd name="connsiteX24" fmla="*/ 899328 w 1457011"/>
                <a:gd name="connsiteY24" fmla="*/ 10048 h 1085368"/>
                <a:gd name="connsiteX25" fmla="*/ 678264 w 1457011"/>
                <a:gd name="connsiteY25" fmla="*/ 10048 h 1085368"/>
                <a:gd name="connsiteX26" fmla="*/ 452176 w 1457011"/>
                <a:gd name="connsiteY26" fmla="*/ 0 h 1085368"/>
                <a:gd name="connsiteX27" fmla="*/ 482321 w 1457011"/>
                <a:gd name="connsiteY27" fmla="*/ 80386 h 1085368"/>
                <a:gd name="connsiteX28" fmla="*/ 487345 w 1457011"/>
                <a:gd name="connsiteY28" fmla="*/ 180870 h 1085368"/>
                <a:gd name="connsiteX29" fmla="*/ 437104 w 1457011"/>
                <a:gd name="connsiteY29" fmla="*/ 251208 h 1085368"/>
                <a:gd name="connsiteX30" fmla="*/ 361741 w 1457011"/>
                <a:gd name="connsiteY30" fmla="*/ 286378 h 1085368"/>
                <a:gd name="connsiteX31" fmla="*/ 266282 w 1457011"/>
                <a:gd name="connsiteY31" fmla="*/ 311498 h 1085368"/>
                <a:gd name="connsiteX32" fmla="*/ 165798 w 1457011"/>
                <a:gd name="connsiteY32" fmla="*/ 311498 h 1085368"/>
                <a:gd name="connsiteX33" fmla="*/ 75363 w 1457011"/>
                <a:gd name="connsiteY33" fmla="*/ 281353 h 1085368"/>
                <a:gd name="connsiteX34" fmla="*/ 0 w 1457011"/>
                <a:gd name="connsiteY34" fmla="*/ 256233 h 1085368"/>
                <a:gd name="connsiteX0" fmla="*/ 0 w 1457011"/>
                <a:gd name="connsiteY0" fmla="*/ 256233 h 1085368"/>
                <a:gd name="connsiteX1" fmla="*/ 0 w 1457011"/>
                <a:gd name="connsiteY1" fmla="*/ 256233 h 1085368"/>
                <a:gd name="connsiteX2" fmla="*/ 115556 w 1457011"/>
                <a:gd name="connsiteY2" fmla="*/ 467248 h 1085368"/>
                <a:gd name="connsiteX3" fmla="*/ 221064 w 1457011"/>
                <a:gd name="connsiteY3" fmla="*/ 663191 h 1085368"/>
                <a:gd name="connsiteX4" fmla="*/ 316523 w 1457011"/>
                <a:gd name="connsiteY4" fmla="*/ 864158 h 1085368"/>
                <a:gd name="connsiteX5" fmla="*/ 457200 w 1457011"/>
                <a:gd name="connsiteY5" fmla="*/ 1065125 h 1085368"/>
                <a:gd name="connsiteX6" fmla="*/ 517490 w 1457011"/>
                <a:gd name="connsiteY6" fmla="*/ 1085222 h 1085368"/>
                <a:gd name="connsiteX7" fmla="*/ 522515 w 1457011"/>
                <a:gd name="connsiteY7" fmla="*/ 1085222 h 1085368"/>
                <a:gd name="connsiteX8" fmla="*/ 577781 w 1457011"/>
                <a:gd name="connsiteY8" fmla="*/ 1065125 h 1085368"/>
                <a:gd name="connsiteX9" fmla="*/ 622998 w 1457011"/>
                <a:gd name="connsiteY9" fmla="*/ 1040004 h 1085368"/>
                <a:gd name="connsiteX10" fmla="*/ 653143 w 1457011"/>
                <a:gd name="connsiteY10" fmla="*/ 979714 h 1085368"/>
                <a:gd name="connsiteX11" fmla="*/ 663192 w 1457011"/>
                <a:gd name="connsiteY11" fmla="*/ 844061 h 1085368"/>
                <a:gd name="connsiteX12" fmla="*/ 673240 w 1457011"/>
                <a:gd name="connsiteY12" fmla="*/ 723481 h 1085368"/>
                <a:gd name="connsiteX13" fmla="*/ 718457 w 1457011"/>
                <a:gd name="connsiteY13" fmla="*/ 663191 h 1085368"/>
                <a:gd name="connsiteX14" fmla="*/ 884255 w 1457011"/>
                <a:gd name="connsiteY14" fmla="*/ 648118 h 1085368"/>
                <a:gd name="connsiteX15" fmla="*/ 954594 w 1457011"/>
                <a:gd name="connsiteY15" fmla="*/ 653142 h 1085368"/>
                <a:gd name="connsiteX16" fmla="*/ 1210827 w 1457011"/>
                <a:gd name="connsiteY16" fmla="*/ 612949 h 1085368"/>
                <a:gd name="connsiteX17" fmla="*/ 1316334 w 1457011"/>
                <a:gd name="connsiteY17" fmla="*/ 557683 h 1085368"/>
                <a:gd name="connsiteX18" fmla="*/ 1361552 w 1457011"/>
                <a:gd name="connsiteY18" fmla="*/ 512466 h 1085368"/>
                <a:gd name="connsiteX19" fmla="*/ 1366576 w 1457011"/>
                <a:gd name="connsiteY19" fmla="*/ 411982 h 1085368"/>
                <a:gd name="connsiteX20" fmla="*/ 1426866 w 1457011"/>
                <a:gd name="connsiteY20" fmla="*/ 175845 h 1085368"/>
                <a:gd name="connsiteX21" fmla="*/ 1457011 w 1457011"/>
                <a:gd name="connsiteY21" fmla="*/ 50241 h 1085368"/>
                <a:gd name="connsiteX22" fmla="*/ 1205803 w 1457011"/>
                <a:gd name="connsiteY22" fmla="*/ 60290 h 1085368"/>
                <a:gd name="connsiteX23" fmla="*/ 1085222 w 1457011"/>
                <a:gd name="connsiteY23" fmla="*/ 65314 h 1085368"/>
                <a:gd name="connsiteX24" fmla="*/ 899328 w 1457011"/>
                <a:gd name="connsiteY24" fmla="*/ 10048 h 1085368"/>
                <a:gd name="connsiteX25" fmla="*/ 678264 w 1457011"/>
                <a:gd name="connsiteY25" fmla="*/ 10048 h 1085368"/>
                <a:gd name="connsiteX26" fmla="*/ 452176 w 1457011"/>
                <a:gd name="connsiteY26" fmla="*/ 0 h 1085368"/>
                <a:gd name="connsiteX27" fmla="*/ 482321 w 1457011"/>
                <a:gd name="connsiteY27" fmla="*/ 80386 h 1085368"/>
                <a:gd name="connsiteX28" fmla="*/ 487345 w 1457011"/>
                <a:gd name="connsiteY28" fmla="*/ 180870 h 1085368"/>
                <a:gd name="connsiteX29" fmla="*/ 437104 w 1457011"/>
                <a:gd name="connsiteY29" fmla="*/ 251208 h 1085368"/>
                <a:gd name="connsiteX30" fmla="*/ 361741 w 1457011"/>
                <a:gd name="connsiteY30" fmla="*/ 286378 h 1085368"/>
                <a:gd name="connsiteX31" fmla="*/ 266282 w 1457011"/>
                <a:gd name="connsiteY31" fmla="*/ 311498 h 1085368"/>
                <a:gd name="connsiteX32" fmla="*/ 165798 w 1457011"/>
                <a:gd name="connsiteY32" fmla="*/ 311498 h 1085368"/>
                <a:gd name="connsiteX33" fmla="*/ 75363 w 1457011"/>
                <a:gd name="connsiteY33" fmla="*/ 281353 h 1085368"/>
                <a:gd name="connsiteX34" fmla="*/ 0 w 1457011"/>
                <a:gd name="connsiteY34" fmla="*/ 256233 h 1085368"/>
                <a:gd name="connsiteX0" fmla="*/ 0 w 1457011"/>
                <a:gd name="connsiteY0" fmla="*/ 256233 h 1085368"/>
                <a:gd name="connsiteX1" fmla="*/ 0 w 1457011"/>
                <a:gd name="connsiteY1" fmla="*/ 256233 h 1085368"/>
                <a:gd name="connsiteX2" fmla="*/ 115556 w 1457011"/>
                <a:gd name="connsiteY2" fmla="*/ 467248 h 1085368"/>
                <a:gd name="connsiteX3" fmla="*/ 221064 w 1457011"/>
                <a:gd name="connsiteY3" fmla="*/ 663191 h 1085368"/>
                <a:gd name="connsiteX4" fmla="*/ 316523 w 1457011"/>
                <a:gd name="connsiteY4" fmla="*/ 864158 h 1085368"/>
                <a:gd name="connsiteX5" fmla="*/ 457200 w 1457011"/>
                <a:gd name="connsiteY5" fmla="*/ 1065125 h 1085368"/>
                <a:gd name="connsiteX6" fmla="*/ 517490 w 1457011"/>
                <a:gd name="connsiteY6" fmla="*/ 1085222 h 1085368"/>
                <a:gd name="connsiteX7" fmla="*/ 522515 w 1457011"/>
                <a:gd name="connsiteY7" fmla="*/ 1085222 h 1085368"/>
                <a:gd name="connsiteX8" fmla="*/ 577781 w 1457011"/>
                <a:gd name="connsiteY8" fmla="*/ 1065125 h 1085368"/>
                <a:gd name="connsiteX9" fmla="*/ 622998 w 1457011"/>
                <a:gd name="connsiteY9" fmla="*/ 1040004 h 1085368"/>
                <a:gd name="connsiteX10" fmla="*/ 653143 w 1457011"/>
                <a:gd name="connsiteY10" fmla="*/ 979714 h 1085368"/>
                <a:gd name="connsiteX11" fmla="*/ 663192 w 1457011"/>
                <a:gd name="connsiteY11" fmla="*/ 844061 h 1085368"/>
                <a:gd name="connsiteX12" fmla="*/ 673240 w 1457011"/>
                <a:gd name="connsiteY12" fmla="*/ 723481 h 1085368"/>
                <a:gd name="connsiteX13" fmla="*/ 718457 w 1457011"/>
                <a:gd name="connsiteY13" fmla="*/ 663191 h 1085368"/>
                <a:gd name="connsiteX14" fmla="*/ 884255 w 1457011"/>
                <a:gd name="connsiteY14" fmla="*/ 648118 h 1085368"/>
                <a:gd name="connsiteX15" fmla="*/ 954594 w 1457011"/>
                <a:gd name="connsiteY15" fmla="*/ 653142 h 1085368"/>
                <a:gd name="connsiteX16" fmla="*/ 1210827 w 1457011"/>
                <a:gd name="connsiteY16" fmla="*/ 612949 h 1085368"/>
                <a:gd name="connsiteX17" fmla="*/ 1316334 w 1457011"/>
                <a:gd name="connsiteY17" fmla="*/ 557683 h 1085368"/>
                <a:gd name="connsiteX18" fmla="*/ 1361552 w 1457011"/>
                <a:gd name="connsiteY18" fmla="*/ 512466 h 1085368"/>
                <a:gd name="connsiteX19" fmla="*/ 1366576 w 1457011"/>
                <a:gd name="connsiteY19" fmla="*/ 411982 h 1085368"/>
                <a:gd name="connsiteX20" fmla="*/ 1351504 w 1457011"/>
                <a:gd name="connsiteY20" fmla="*/ 316523 h 1085368"/>
                <a:gd name="connsiteX21" fmla="*/ 1426866 w 1457011"/>
                <a:gd name="connsiteY21" fmla="*/ 175845 h 1085368"/>
                <a:gd name="connsiteX22" fmla="*/ 1457011 w 1457011"/>
                <a:gd name="connsiteY22" fmla="*/ 50241 h 1085368"/>
                <a:gd name="connsiteX23" fmla="*/ 1205803 w 1457011"/>
                <a:gd name="connsiteY23" fmla="*/ 60290 h 1085368"/>
                <a:gd name="connsiteX24" fmla="*/ 1085222 w 1457011"/>
                <a:gd name="connsiteY24" fmla="*/ 65314 h 1085368"/>
                <a:gd name="connsiteX25" fmla="*/ 899328 w 1457011"/>
                <a:gd name="connsiteY25" fmla="*/ 10048 h 1085368"/>
                <a:gd name="connsiteX26" fmla="*/ 678264 w 1457011"/>
                <a:gd name="connsiteY26" fmla="*/ 10048 h 1085368"/>
                <a:gd name="connsiteX27" fmla="*/ 452176 w 1457011"/>
                <a:gd name="connsiteY27" fmla="*/ 0 h 1085368"/>
                <a:gd name="connsiteX28" fmla="*/ 482321 w 1457011"/>
                <a:gd name="connsiteY28" fmla="*/ 80386 h 1085368"/>
                <a:gd name="connsiteX29" fmla="*/ 487345 w 1457011"/>
                <a:gd name="connsiteY29" fmla="*/ 180870 h 1085368"/>
                <a:gd name="connsiteX30" fmla="*/ 437104 w 1457011"/>
                <a:gd name="connsiteY30" fmla="*/ 251208 h 1085368"/>
                <a:gd name="connsiteX31" fmla="*/ 361741 w 1457011"/>
                <a:gd name="connsiteY31" fmla="*/ 286378 h 1085368"/>
                <a:gd name="connsiteX32" fmla="*/ 266282 w 1457011"/>
                <a:gd name="connsiteY32" fmla="*/ 311498 h 1085368"/>
                <a:gd name="connsiteX33" fmla="*/ 165798 w 1457011"/>
                <a:gd name="connsiteY33" fmla="*/ 311498 h 1085368"/>
                <a:gd name="connsiteX34" fmla="*/ 75363 w 1457011"/>
                <a:gd name="connsiteY34" fmla="*/ 281353 h 1085368"/>
                <a:gd name="connsiteX35" fmla="*/ 0 w 1457011"/>
                <a:gd name="connsiteY35" fmla="*/ 256233 h 1085368"/>
                <a:gd name="connsiteX0" fmla="*/ 0 w 1426866"/>
                <a:gd name="connsiteY0" fmla="*/ 256233 h 1085368"/>
                <a:gd name="connsiteX1" fmla="*/ 0 w 1426866"/>
                <a:gd name="connsiteY1" fmla="*/ 256233 h 1085368"/>
                <a:gd name="connsiteX2" fmla="*/ 115556 w 1426866"/>
                <a:gd name="connsiteY2" fmla="*/ 467248 h 1085368"/>
                <a:gd name="connsiteX3" fmla="*/ 221064 w 1426866"/>
                <a:gd name="connsiteY3" fmla="*/ 663191 h 1085368"/>
                <a:gd name="connsiteX4" fmla="*/ 316523 w 1426866"/>
                <a:gd name="connsiteY4" fmla="*/ 864158 h 1085368"/>
                <a:gd name="connsiteX5" fmla="*/ 457200 w 1426866"/>
                <a:gd name="connsiteY5" fmla="*/ 1065125 h 1085368"/>
                <a:gd name="connsiteX6" fmla="*/ 517490 w 1426866"/>
                <a:gd name="connsiteY6" fmla="*/ 1085222 h 1085368"/>
                <a:gd name="connsiteX7" fmla="*/ 522515 w 1426866"/>
                <a:gd name="connsiteY7" fmla="*/ 1085222 h 1085368"/>
                <a:gd name="connsiteX8" fmla="*/ 577781 w 1426866"/>
                <a:gd name="connsiteY8" fmla="*/ 1065125 h 1085368"/>
                <a:gd name="connsiteX9" fmla="*/ 622998 w 1426866"/>
                <a:gd name="connsiteY9" fmla="*/ 1040004 h 1085368"/>
                <a:gd name="connsiteX10" fmla="*/ 653143 w 1426866"/>
                <a:gd name="connsiteY10" fmla="*/ 979714 h 1085368"/>
                <a:gd name="connsiteX11" fmla="*/ 663192 w 1426866"/>
                <a:gd name="connsiteY11" fmla="*/ 844061 h 1085368"/>
                <a:gd name="connsiteX12" fmla="*/ 673240 w 1426866"/>
                <a:gd name="connsiteY12" fmla="*/ 723481 h 1085368"/>
                <a:gd name="connsiteX13" fmla="*/ 718457 w 1426866"/>
                <a:gd name="connsiteY13" fmla="*/ 663191 h 1085368"/>
                <a:gd name="connsiteX14" fmla="*/ 884255 w 1426866"/>
                <a:gd name="connsiteY14" fmla="*/ 648118 h 1085368"/>
                <a:gd name="connsiteX15" fmla="*/ 954594 w 1426866"/>
                <a:gd name="connsiteY15" fmla="*/ 653142 h 1085368"/>
                <a:gd name="connsiteX16" fmla="*/ 1210827 w 1426866"/>
                <a:gd name="connsiteY16" fmla="*/ 612949 h 1085368"/>
                <a:gd name="connsiteX17" fmla="*/ 1316334 w 1426866"/>
                <a:gd name="connsiteY17" fmla="*/ 557683 h 1085368"/>
                <a:gd name="connsiteX18" fmla="*/ 1361552 w 1426866"/>
                <a:gd name="connsiteY18" fmla="*/ 512466 h 1085368"/>
                <a:gd name="connsiteX19" fmla="*/ 1366576 w 1426866"/>
                <a:gd name="connsiteY19" fmla="*/ 411982 h 1085368"/>
                <a:gd name="connsiteX20" fmla="*/ 1351504 w 1426866"/>
                <a:gd name="connsiteY20" fmla="*/ 316523 h 1085368"/>
                <a:gd name="connsiteX21" fmla="*/ 1426866 w 1426866"/>
                <a:gd name="connsiteY21" fmla="*/ 175845 h 1085368"/>
                <a:gd name="connsiteX22" fmla="*/ 1416818 w 1426866"/>
                <a:gd name="connsiteY22" fmla="*/ 45217 h 1085368"/>
                <a:gd name="connsiteX23" fmla="*/ 1205803 w 1426866"/>
                <a:gd name="connsiteY23" fmla="*/ 60290 h 1085368"/>
                <a:gd name="connsiteX24" fmla="*/ 1085222 w 1426866"/>
                <a:gd name="connsiteY24" fmla="*/ 65314 h 1085368"/>
                <a:gd name="connsiteX25" fmla="*/ 899328 w 1426866"/>
                <a:gd name="connsiteY25" fmla="*/ 10048 h 1085368"/>
                <a:gd name="connsiteX26" fmla="*/ 678264 w 1426866"/>
                <a:gd name="connsiteY26" fmla="*/ 10048 h 1085368"/>
                <a:gd name="connsiteX27" fmla="*/ 452176 w 1426866"/>
                <a:gd name="connsiteY27" fmla="*/ 0 h 1085368"/>
                <a:gd name="connsiteX28" fmla="*/ 482321 w 1426866"/>
                <a:gd name="connsiteY28" fmla="*/ 80386 h 1085368"/>
                <a:gd name="connsiteX29" fmla="*/ 487345 w 1426866"/>
                <a:gd name="connsiteY29" fmla="*/ 180870 h 1085368"/>
                <a:gd name="connsiteX30" fmla="*/ 437104 w 1426866"/>
                <a:gd name="connsiteY30" fmla="*/ 251208 h 1085368"/>
                <a:gd name="connsiteX31" fmla="*/ 361741 w 1426866"/>
                <a:gd name="connsiteY31" fmla="*/ 286378 h 1085368"/>
                <a:gd name="connsiteX32" fmla="*/ 266282 w 1426866"/>
                <a:gd name="connsiteY32" fmla="*/ 311498 h 1085368"/>
                <a:gd name="connsiteX33" fmla="*/ 165798 w 1426866"/>
                <a:gd name="connsiteY33" fmla="*/ 311498 h 1085368"/>
                <a:gd name="connsiteX34" fmla="*/ 75363 w 1426866"/>
                <a:gd name="connsiteY34" fmla="*/ 281353 h 1085368"/>
                <a:gd name="connsiteX35" fmla="*/ 0 w 1426866"/>
                <a:gd name="connsiteY35" fmla="*/ 256233 h 1085368"/>
                <a:gd name="connsiteX0" fmla="*/ 14048 w 1433770"/>
                <a:gd name="connsiteY0" fmla="*/ 244327 h 1085368"/>
                <a:gd name="connsiteX1" fmla="*/ 6904 w 1433770"/>
                <a:gd name="connsiteY1" fmla="*/ 256233 h 1085368"/>
                <a:gd name="connsiteX2" fmla="*/ 122460 w 1433770"/>
                <a:gd name="connsiteY2" fmla="*/ 467248 h 1085368"/>
                <a:gd name="connsiteX3" fmla="*/ 227968 w 1433770"/>
                <a:gd name="connsiteY3" fmla="*/ 663191 h 1085368"/>
                <a:gd name="connsiteX4" fmla="*/ 323427 w 1433770"/>
                <a:gd name="connsiteY4" fmla="*/ 864158 h 1085368"/>
                <a:gd name="connsiteX5" fmla="*/ 464104 w 1433770"/>
                <a:gd name="connsiteY5" fmla="*/ 1065125 h 1085368"/>
                <a:gd name="connsiteX6" fmla="*/ 524394 w 1433770"/>
                <a:gd name="connsiteY6" fmla="*/ 1085222 h 1085368"/>
                <a:gd name="connsiteX7" fmla="*/ 529419 w 1433770"/>
                <a:gd name="connsiteY7" fmla="*/ 1085222 h 1085368"/>
                <a:gd name="connsiteX8" fmla="*/ 584685 w 1433770"/>
                <a:gd name="connsiteY8" fmla="*/ 1065125 h 1085368"/>
                <a:gd name="connsiteX9" fmla="*/ 629902 w 1433770"/>
                <a:gd name="connsiteY9" fmla="*/ 1040004 h 1085368"/>
                <a:gd name="connsiteX10" fmla="*/ 660047 w 1433770"/>
                <a:gd name="connsiteY10" fmla="*/ 979714 h 1085368"/>
                <a:gd name="connsiteX11" fmla="*/ 670096 w 1433770"/>
                <a:gd name="connsiteY11" fmla="*/ 844061 h 1085368"/>
                <a:gd name="connsiteX12" fmla="*/ 680144 w 1433770"/>
                <a:gd name="connsiteY12" fmla="*/ 723481 h 1085368"/>
                <a:gd name="connsiteX13" fmla="*/ 725361 w 1433770"/>
                <a:gd name="connsiteY13" fmla="*/ 663191 h 1085368"/>
                <a:gd name="connsiteX14" fmla="*/ 891159 w 1433770"/>
                <a:gd name="connsiteY14" fmla="*/ 648118 h 1085368"/>
                <a:gd name="connsiteX15" fmla="*/ 961498 w 1433770"/>
                <a:gd name="connsiteY15" fmla="*/ 653142 h 1085368"/>
                <a:gd name="connsiteX16" fmla="*/ 1217731 w 1433770"/>
                <a:gd name="connsiteY16" fmla="*/ 612949 h 1085368"/>
                <a:gd name="connsiteX17" fmla="*/ 1323238 w 1433770"/>
                <a:gd name="connsiteY17" fmla="*/ 557683 h 1085368"/>
                <a:gd name="connsiteX18" fmla="*/ 1368456 w 1433770"/>
                <a:gd name="connsiteY18" fmla="*/ 512466 h 1085368"/>
                <a:gd name="connsiteX19" fmla="*/ 1373480 w 1433770"/>
                <a:gd name="connsiteY19" fmla="*/ 411982 h 1085368"/>
                <a:gd name="connsiteX20" fmla="*/ 1358408 w 1433770"/>
                <a:gd name="connsiteY20" fmla="*/ 316523 h 1085368"/>
                <a:gd name="connsiteX21" fmla="*/ 1433770 w 1433770"/>
                <a:gd name="connsiteY21" fmla="*/ 175845 h 1085368"/>
                <a:gd name="connsiteX22" fmla="*/ 1423722 w 1433770"/>
                <a:gd name="connsiteY22" fmla="*/ 45217 h 1085368"/>
                <a:gd name="connsiteX23" fmla="*/ 1212707 w 1433770"/>
                <a:gd name="connsiteY23" fmla="*/ 60290 h 1085368"/>
                <a:gd name="connsiteX24" fmla="*/ 1092126 w 1433770"/>
                <a:gd name="connsiteY24" fmla="*/ 65314 h 1085368"/>
                <a:gd name="connsiteX25" fmla="*/ 906232 w 1433770"/>
                <a:gd name="connsiteY25" fmla="*/ 10048 h 1085368"/>
                <a:gd name="connsiteX26" fmla="*/ 685168 w 1433770"/>
                <a:gd name="connsiteY26" fmla="*/ 10048 h 1085368"/>
                <a:gd name="connsiteX27" fmla="*/ 459080 w 1433770"/>
                <a:gd name="connsiteY27" fmla="*/ 0 h 1085368"/>
                <a:gd name="connsiteX28" fmla="*/ 489225 w 1433770"/>
                <a:gd name="connsiteY28" fmla="*/ 80386 h 1085368"/>
                <a:gd name="connsiteX29" fmla="*/ 494249 w 1433770"/>
                <a:gd name="connsiteY29" fmla="*/ 180870 h 1085368"/>
                <a:gd name="connsiteX30" fmla="*/ 444008 w 1433770"/>
                <a:gd name="connsiteY30" fmla="*/ 251208 h 1085368"/>
                <a:gd name="connsiteX31" fmla="*/ 368645 w 1433770"/>
                <a:gd name="connsiteY31" fmla="*/ 286378 h 1085368"/>
                <a:gd name="connsiteX32" fmla="*/ 273186 w 1433770"/>
                <a:gd name="connsiteY32" fmla="*/ 311498 h 1085368"/>
                <a:gd name="connsiteX33" fmla="*/ 172702 w 1433770"/>
                <a:gd name="connsiteY33" fmla="*/ 311498 h 1085368"/>
                <a:gd name="connsiteX34" fmla="*/ 82267 w 1433770"/>
                <a:gd name="connsiteY34" fmla="*/ 281353 h 1085368"/>
                <a:gd name="connsiteX35" fmla="*/ 14048 w 1433770"/>
                <a:gd name="connsiteY35" fmla="*/ 244327 h 1085368"/>
                <a:gd name="connsiteX0" fmla="*/ 14048 w 1433770"/>
                <a:gd name="connsiteY0" fmla="*/ 244327 h 1085368"/>
                <a:gd name="connsiteX1" fmla="*/ 6904 w 1433770"/>
                <a:gd name="connsiteY1" fmla="*/ 256233 h 1085368"/>
                <a:gd name="connsiteX2" fmla="*/ 122460 w 1433770"/>
                <a:gd name="connsiteY2" fmla="*/ 467248 h 1085368"/>
                <a:gd name="connsiteX3" fmla="*/ 227968 w 1433770"/>
                <a:gd name="connsiteY3" fmla="*/ 663191 h 1085368"/>
                <a:gd name="connsiteX4" fmla="*/ 323427 w 1433770"/>
                <a:gd name="connsiteY4" fmla="*/ 864158 h 1085368"/>
                <a:gd name="connsiteX5" fmla="*/ 464104 w 1433770"/>
                <a:gd name="connsiteY5" fmla="*/ 1065125 h 1085368"/>
                <a:gd name="connsiteX6" fmla="*/ 524394 w 1433770"/>
                <a:gd name="connsiteY6" fmla="*/ 1085222 h 1085368"/>
                <a:gd name="connsiteX7" fmla="*/ 529419 w 1433770"/>
                <a:gd name="connsiteY7" fmla="*/ 1085222 h 1085368"/>
                <a:gd name="connsiteX8" fmla="*/ 584685 w 1433770"/>
                <a:gd name="connsiteY8" fmla="*/ 1065125 h 1085368"/>
                <a:gd name="connsiteX9" fmla="*/ 629902 w 1433770"/>
                <a:gd name="connsiteY9" fmla="*/ 1040004 h 1085368"/>
                <a:gd name="connsiteX10" fmla="*/ 660047 w 1433770"/>
                <a:gd name="connsiteY10" fmla="*/ 979714 h 1085368"/>
                <a:gd name="connsiteX11" fmla="*/ 670096 w 1433770"/>
                <a:gd name="connsiteY11" fmla="*/ 844061 h 1085368"/>
                <a:gd name="connsiteX12" fmla="*/ 680144 w 1433770"/>
                <a:gd name="connsiteY12" fmla="*/ 723481 h 1085368"/>
                <a:gd name="connsiteX13" fmla="*/ 725361 w 1433770"/>
                <a:gd name="connsiteY13" fmla="*/ 663191 h 1085368"/>
                <a:gd name="connsiteX14" fmla="*/ 891159 w 1433770"/>
                <a:gd name="connsiteY14" fmla="*/ 648118 h 1085368"/>
                <a:gd name="connsiteX15" fmla="*/ 961498 w 1433770"/>
                <a:gd name="connsiteY15" fmla="*/ 653142 h 1085368"/>
                <a:gd name="connsiteX16" fmla="*/ 1217731 w 1433770"/>
                <a:gd name="connsiteY16" fmla="*/ 612949 h 1085368"/>
                <a:gd name="connsiteX17" fmla="*/ 1323238 w 1433770"/>
                <a:gd name="connsiteY17" fmla="*/ 557683 h 1085368"/>
                <a:gd name="connsiteX18" fmla="*/ 1368456 w 1433770"/>
                <a:gd name="connsiteY18" fmla="*/ 512466 h 1085368"/>
                <a:gd name="connsiteX19" fmla="*/ 1373480 w 1433770"/>
                <a:gd name="connsiteY19" fmla="*/ 411982 h 1085368"/>
                <a:gd name="connsiteX20" fmla="*/ 1405514 w 1433770"/>
                <a:gd name="connsiteY20" fmla="*/ 324836 h 1085368"/>
                <a:gd name="connsiteX21" fmla="*/ 1433770 w 1433770"/>
                <a:gd name="connsiteY21" fmla="*/ 175845 h 1085368"/>
                <a:gd name="connsiteX22" fmla="*/ 1423722 w 1433770"/>
                <a:gd name="connsiteY22" fmla="*/ 45217 h 1085368"/>
                <a:gd name="connsiteX23" fmla="*/ 1212707 w 1433770"/>
                <a:gd name="connsiteY23" fmla="*/ 60290 h 1085368"/>
                <a:gd name="connsiteX24" fmla="*/ 1092126 w 1433770"/>
                <a:gd name="connsiteY24" fmla="*/ 65314 h 1085368"/>
                <a:gd name="connsiteX25" fmla="*/ 906232 w 1433770"/>
                <a:gd name="connsiteY25" fmla="*/ 10048 h 1085368"/>
                <a:gd name="connsiteX26" fmla="*/ 685168 w 1433770"/>
                <a:gd name="connsiteY26" fmla="*/ 10048 h 1085368"/>
                <a:gd name="connsiteX27" fmla="*/ 459080 w 1433770"/>
                <a:gd name="connsiteY27" fmla="*/ 0 h 1085368"/>
                <a:gd name="connsiteX28" fmla="*/ 489225 w 1433770"/>
                <a:gd name="connsiteY28" fmla="*/ 80386 h 1085368"/>
                <a:gd name="connsiteX29" fmla="*/ 494249 w 1433770"/>
                <a:gd name="connsiteY29" fmla="*/ 180870 h 1085368"/>
                <a:gd name="connsiteX30" fmla="*/ 444008 w 1433770"/>
                <a:gd name="connsiteY30" fmla="*/ 251208 h 1085368"/>
                <a:gd name="connsiteX31" fmla="*/ 368645 w 1433770"/>
                <a:gd name="connsiteY31" fmla="*/ 286378 h 1085368"/>
                <a:gd name="connsiteX32" fmla="*/ 273186 w 1433770"/>
                <a:gd name="connsiteY32" fmla="*/ 311498 h 1085368"/>
                <a:gd name="connsiteX33" fmla="*/ 172702 w 1433770"/>
                <a:gd name="connsiteY33" fmla="*/ 311498 h 1085368"/>
                <a:gd name="connsiteX34" fmla="*/ 82267 w 1433770"/>
                <a:gd name="connsiteY34" fmla="*/ 281353 h 1085368"/>
                <a:gd name="connsiteX35" fmla="*/ 14048 w 1433770"/>
                <a:gd name="connsiteY35" fmla="*/ 244327 h 108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33770" h="1085368">
                  <a:moveTo>
                    <a:pt x="14048" y="244327"/>
                  </a:moveTo>
                  <a:cubicBezTo>
                    <a:pt x="11667" y="248296"/>
                    <a:pt x="-11165" y="219080"/>
                    <a:pt x="6904" y="256233"/>
                  </a:cubicBezTo>
                  <a:cubicBezTo>
                    <a:pt x="24973" y="293386"/>
                    <a:pt x="83941" y="396910"/>
                    <a:pt x="122460" y="467248"/>
                  </a:cubicBezTo>
                  <a:lnTo>
                    <a:pt x="227968" y="663191"/>
                  </a:lnTo>
                  <a:lnTo>
                    <a:pt x="323427" y="864158"/>
                  </a:lnTo>
                  <a:lnTo>
                    <a:pt x="464104" y="1065125"/>
                  </a:lnTo>
                  <a:cubicBezTo>
                    <a:pt x="490633" y="1075073"/>
                    <a:pt x="500131" y="1080369"/>
                    <a:pt x="524394" y="1085222"/>
                  </a:cubicBezTo>
                  <a:cubicBezTo>
                    <a:pt x="526036" y="1085551"/>
                    <a:pt x="527744" y="1085222"/>
                    <a:pt x="529419" y="1085222"/>
                  </a:cubicBezTo>
                  <a:lnTo>
                    <a:pt x="584685" y="1065125"/>
                  </a:lnTo>
                  <a:lnTo>
                    <a:pt x="629902" y="1040004"/>
                  </a:lnTo>
                  <a:lnTo>
                    <a:pt x="660047" y="979714"/>
                  </a:lnTo>
                  <a:lnTo>
                    <a:pt x="670096" y="844061"/>
                  </a:lnTo>
                  <a:lnTo>
                    <a:pt x="680144" y="723481"/>
                  </a:lnTo>
                  <a:lnTo>
                    <a:pt x="725361" y="663191"/>
                  </a:lnTo>
                  <a:lnTo>
                    <a:pt x="891159" y="648118"/>
                  </a:lnTo>
                  <a:lnTo>
                    <a:pt x="961498" y="653142"/>
                  </a:lnTo>
                  <a:lnTo>
                    <a:pt x="1217731" y="612949"/>
                  </a:lnTo>
                  <a:lnTo>
                    <a:pt x="1323238" y="557683"/>
                  </a:lnTo>
                  <a:lnTo>
                    <a:pt x="1368456" y="512466"/>
                  </a:lnTo>
                  <a:lnTo>
                    <a:pt x="1373480" y="411982"/>
                  </a:lnTo>
                  <a:cubicBezTo>
                    <a:pt x="1381854" y="375138"/>
                    <a:pt x="1397140" y="361680"/>
                    <a:pt x="1405514" y="324836"/>
                  </a:cubicBezTo>
                  <a:lnTo>
                    <a:pt x="1433770" y="175845"/>
                  </a:lnTo>
                  <a:lnTo>
                    <a:pt x="1423722" y="45217"/>
                  </a:lnTo>
                  <a:lnTo>
                    <a:pt x="1212707" y="60290"/>
                  </a:lnTo>
                  <a:lnTo>
                    <a:pt x="1092126" y="65314"/>
                  </a:lnTo>
                  <a:lnTo>
                    <a:pt x="906232" y="10048"/>
                  </a:lnTo>
                  <a:lnTo>
                    <a:pt x="685168" y="10048"/>
                  </a:lnTo>
                  <a:lnTo>
                    <a:pt x="459080" y="0"/>
                  </a:lnTo>
                  <a:lnTo>
                    <a:pt x="489225" y="80386"/>
                  </a:lnTo>
                  <a:lnTo>
                    <a:pt x="494249" y="180870"/>
                  </a:lnTo>
                  <a:lnTo>
                    <a:pt x="444008" y="251208"/>
                  </a:lnTo>
                  <a:lnTo>
                    <a:pt x="368645" y="286378"/>
                  </a:lnTo>
                  <a:lnTo>
                    <a:pt x="273186" y="311498"/>
                  </a:lnTo>
                  <a:lnTo>
                    <a:pt x="172702" y="311498"/>
                  </a:lnTo>
                  <a:lnTo>
                    <a:pt x="82267" y="281353"/>
                  </a:lnTo>
                  <a:lnTo>
                    <a:pt x="14048" y="244327"/>
                  </a:lnTo>
                  <a:close/>
                </a:path>
              </a:pathLst>
            </a:custGeom>
            <a:noFill/>
            <a:ln w="28575">
              <a:solidFill>
                <a:srgbClr val="CC33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59C2815F-A7DF-4227-9EE1-46A3AA686243}"/>
                </a:ext>
              </a:extLst>
            </p:cNvPr>
            <p:cNvSpPr/>
            <p:nvPr/>
          </p:nvSpPr>
          <p:spPr>
            <a:xfrm>
              <a:off x="1558456" y="1796994"/>
              <a:ext cx="6066845" cy="2806812"/>
            </a:xfrm>
            <a:custGeom>
              <a:avLst/>
              <a:gdLst>
                <a:gd name="connsiteX0" fmla="*/ 0 w 6154309"/>
                <a:gd name="connsiteY0" fmla="*/ 818984 h 2695492"/>
                <a:gd name="connsiteX1" fmla="*/ 294198 w 6154309"/>
                <a:gd name="connsiteY1" fmla="*/ 667910 h 2695492"/>
                <a:gd name="connsiteX2" fmla="*/ 691763 w 6154309"/>
                <a:gd name="connsiteY2" fmla="*/ 516835 h 2695492"/>
                <a:gd name="connsiteX3" fmla="*/ 1009815 w 6154309"/>
                <a:gd name="connsiteY3" fmla="*/ 429371 h 2695492"/>
                <a:gd name="connsiteX4" fmla="*/ 1327867 w 6154309"/>
                <a:gd name="connsiteY4" fmla="*/ 397565 h 2695492"/>
                <a:gd name="connsiteX5" fmla="*/ 1431234 w 6154309"/>
                <a:gd name="connsiteY5" fmla="*/ 405517 h 2695492"/>
                <a:gd name="connsiteX6" fmla="*/ 1630017 w 6154309"/>
                <a:gd name="connsiteY6" fmla="*/ 445273 h 2695492"/>
                <a:gd name="connsiteX7" fmla="*/ 1828800 w 6154309"/>
                <a:gd name="connsiteY7" fmla="*/ 500932 h 2695492"/>
                <a:gd name="connsiteX8" fmla="*/ 2115047 w 6154309"/>
                <a:gd name="connsiteY8" fmla="*/ 580445 h 2695492"/>
                <a:gd name="connsiteX9" fmla="*/ 2266121 w 6154309"/>
                <a:gd name="connsiteY9" fmla="*/ 612251 h 2695492"/>
                <a:gd name="connsiteX10" fmla="*/ 2393342 w 6154309"/>
                <a:gd name="connsiteY10" fmla="*/ 652007 h 2695492"/>
                <a:gd name="connsiteX11" fmla="*/ 2782956 w 6154309"/>
                <a:gd name="connsiteY11" fmla="*/ 858741 h 2695492"/>
                <a:gd name="connsiteX12" fmla="*/ 2886323 w 6154309"/>
                <a:gd name="connsiteY12" fmla="*/ 914400 h 2695492"/>
                <a:gd name="connsiteX13" fmla="*/ 3132814 w 6154309"/>
                <a:gd name="connsiteY13" fmla="*/ 1009816 h 2695492"/>
                <a:gd name="connsiteX14" fmla="*/ 3379304 w 6154309"/>
                <a:gd name="connsiteY14" fmla="*/ 1137037 h 2695492"/>
                <a:gd name="connsiteX15" fmla="*/ 3689405 w 6154309"/>
                <a:gd name="connsiteY15" fmla="*/ 1192696 h 2695492"/>
                <a:gd name="connsiteX16" fmla="*/ 3983603 w 6154309"/>
                <a:gd name="connsiteY16" fmla="*/ 1272209 h 2695492"/>
                <a:gd name="connsiteX17" fmla="*/ 4166483 w 6154309"/>
                <a:gd name="connsiteY17" fmla="*/ 1327868 h 2695492"/>
                <a:gd name="connsiteX18" fmla="*/ 4238045 w 6154309"/>
                <a:gd name="connsiteY18" fmla="*/ 1383527 h 2695492"/>
                <a:gd name="connsiteX19" fmla="*/ 4341412 w 6154309"/>
                <a:gd name="connsiteY19" fmla="*/ 1447137 h 2695492"/>
                <a:gd name="connsiteX20" fmla="*/ 4611756 w 6154309"/>
                <a:gd name="connsiteY20" fmla="*/ 1789044 h 2695492"/>
                <a:gd name="connsiteX21" fmla="*/ 4754880 w 6154309"/>
                <a:gd name="connsiteY21" fmla="*/ 2075291 h 2695492"/>
                <a:gd name="connsiteX22" fmla="*/ 4762831 w 6154309"/>
                <a:gd name="connsiteY22" fmla="*/ 2369489 h 2695492"/>
                <a:gd name="connsiteX23" fmla="*/ 4794636 w 6154309"/>
                <a:gd name="connsiteY23" fmla="*/ 2584174 h 2695492"/>
                <a:gd name="connsiteX24" fmla="*/ 4858247 w 6154309"/>
                <a:gd name="connsiteY24" fmla="*/ 2663687 h 2695492"/>
                <a:gd name="connsiteX25" fmla="*/ 4969565 w 6154309"/>
                <a:gd name="connsiteY25" fmla="*/ 2695492 h 2695492"/>
                <a:gd name="connsiteX26" fmla="*/ 5049078 w 6154309"/>
                <a:gd name="connsiteY26" fmla="*/ 2615979 h 2695492"/>
                <a:gd name="connsiteX27" fmla="*/ 5176299 w 6154309"/>
                <a:gd name="connsiteY27" fmla="*/ 2329732 h 2695492"/>
                <a:gd name="connsiteX28" fmla="*/ 5208104 w 6154309"/>
                <a:gd name="connsiteY28" fmla="*/ 2234317 h 2695492"/>
                <a:gd name="connsiteX29" fmla="*/ 5255812 w 6154309"/>
                <a:gd name="connsiteY29" fmla="*/ 1971924 h 2695492"/>
                <a:gd name="connsiteX30" fmla="*/ 5295568 w 6154309"/>
                <a:gd name="connsiteY30" fmla="*/ 1876508 h 2695492"/>
                <a:gd name="connsiteX31" fmla="*/ 5406887 w 6154309"/>
                <a:gd name="connsiteY31" fmla="*/ 1630017 h 2695492"/>
                <a:gd name="connsiteX32" fmla="*/ 5557961 w 6154309"/>
                <a:gd name="connsiteY32" fmla="*/ 1423284 h 2695492"/>
                <a:gd name="connsiteX33" fmla="*/ 5716987 w 6154309"/>
                <a:gd name="connsiteY33" fmla="*/ 1025718 h 2695492"/>
                <a:gd name="connsiteX34" fmla="*/ 5756744 w 6154309"/>
                <a:gd name="connsiteY34" fmla="*/ 834887 h 2695492"/>
                <a:gd name="connsiteX35" fmla="*/ 5732890 w 6154309"/>
                <a:gd name="connsiteY35" fmla="*/ 715617 h 2695492"/>
                <a:gd name="connsiteX36" fmla="*/ 5669280 w 6154309"/>
                <a:gd name="connsiteY36" fmla="*/ 548640 h 2695492"/>
                <a:gd name="connsiteX37" fmla="*/ 5550010 w 6154309"/>
                <a:gd name="connsiteY37" fmla="*/ 333955 h 2695492"/>
                <a:gd name="connsiteX38" fmla="*/ 5510254 w 6154309"/>
                <a:gd name="connsiteY38" fmla="*/ 174929 h 2695492"/>
                <a:gd name="connsiteX39" fmla="*/ 5526156 w 6154309"/>
                <a:gd name="connsiteY39" fmla="*/ 103367 h 2695492"/>
                <a:gd name="connsiteX40" fmla="*/ 5621572 w 6154309"/>
                <a:gd name="connsiteY40" fmla="*/ 39757 h 2695492"/>
                <a:gd name="connsiteX41" fmla="*/ 5804452 w 6154309"/>
                <a:gd name="connsiteY41" fmla="*/ 0 h 2695492"/>
                <a:gd name="connsiteX42" fmla="*/ 5899867 w 6154309"/>
                <a:gd name="connsiteY42" fmla="*/ 0 h 2695492"/>
                <a:gd name="connsiteX43" fmla="*/ 6066845 w 6154309"/>
                <a:gd name="connsiteY43" fmla="*/ 79513 h 2695492"/>
                <a:gd name="connsiteX44" fmla="*/ 6154309 w 6154309"/>
                <a:gd name="connsiteY44" fmla="*/ 318052 h 2695492"/>
                <a:gd name="connsiteX0" fmla="*/ 0 w 6066845"/>
                <a:gd name="connsiteY0" fmla="*/ 818984 h 2695492"/>
                <a:gd name="connsiteX1" fmla="*/ 294198 w 6066845"/>
                <a:gd name="connsiteY1" fmla="*/ 667910 h 2695492"/>
                <a:gd name="connsiteX2" fmla="*/ 691763 w 6066845"/>
                <a:gd name="connsiteY2" fmla="*/ 516835 h 2695492"/>
                <a:gd name="connsiteX3" fmla="*/ 1009815 w 6066845"/>
                <a:gd name="connsiteY3" fmla="*/ 429371 h 2695492"/>
                <a:gd name="connsiteX4" fmla="*/ 1327867 w 6066845"/>
                <a:gd name="connsiteY4" fmla="*/ 397565 h 2695492"/>
                <a:gd name="connsiteX5" fmla="*/ 1431234 w 6066845"/>
                <a:gd name="connsiteY5" fmla="*/ 405517 h 2695492"/>
                <a:gd name="connsiteX6" fmla="*/ 1630017 w 6066845"/>
                <a:gd name="connsiteY6" fmla="*/ 445273 h 2695492"/>
                <a:gd name="connsiteX7" fmla="*/ 1828800 w 6066845"/>
                <a:gd name="connsiteY7" fmla="*/ 500932 h 2695492"/>
                <a:gd name="connsiteX8" fmla="*/ 2115047 w 6066845"/>
                <a:gd name="connsiteY8" fmla="*/ 580445 h 2695492"/>
                <a:gd name="connsiteX9" fmla="*/ 2266121 w 6066845"/>
                <a:gd name="connsiteY9" fmla="*/ 612251 h 2695492"/>
                <a:gd name="connsiteX10" fmla="*/ 2393342 w 6066845"/>
                <a:gd name="connsiteY10" fmla="*/ 652007 h 2695492"/>
                <a:gd name="connsiteX11" fmla="*/ 2782956 w 6066845"/>
                <a:gd name="connsiteY11" fmla="*/ 858741 h 2695492"/>
                <a:gd name="connsiteX12" fmla="*/ 2886323 w 6066845"/>
                <a:gd name="connsiteY12" fmla="*/ 914400 h 2695492"/>
                <a:gd name="connsiteX13" fmla="*/ 3132814 w 6066845"/>
                <a:gd name="connsiteY13" fmla="*/ 1009816 h 2695492"/>
                <a:gd name="connsiteX14" fmla="*/ 3379304 w 6066845"/>
                <a:gd name="connsiteY14" fmla="*/ 1137037 h 2695492"/>
                <a:gd name="connsiteX15" fmla="*/ 3689405 w 6066845"/>
                <a:gd name="connsiteY15" fmla="*/ 1192696 h 2695492"/>
                <a:gd name="connsiteX16" fmla="*/ 3983603 w 6066845"/>
                <a:gd name="connsiteY16" fmla="*/ 1272209 h 2695492"/>
                <a:gd name="connsiteX17" fmla="*/ 4166483 w 6066845"/>
                <a:gd name="connsiteY17" fmla="*/ 1327868 h 2695492"/>
                <a:gd name="connsiteX18" fmla="*/ 4238045 w 6066845"/>
                <a:gd name="connsiteY18" fmla="*/ 1383527 h 2695492"/>
                <a:gd name="connsiteX19" fmla="*/ 4341412 w 6066845"/>
                <a:gd name="connsiteY19" fmla="*/ 1447137 h 2695492"/>
                <a:gd name="connsiteX20" fmla="*/ 4611756 w 6066845"/>
                <a:gd name="connsiteY20" fmla="*/ 1789044 h 2695492"/>
                <a:gd name="connsiteX21" fmla="*/ 4754880 w 6066845"/>
                <a:gd name="connsiteY21" fmla="*/ 2075291 h 2695492"/>
                <a:gd name="connsiteX22" fmla="*/ 4762831 w 6066845"/>
                <a:gd name="connsiteY22" fmla="*/ 2369489 h 2695492"/>
                <a:gd name="connsiteX23" fmla="*/ 4794636 w 6066845"/>
                <a:gd name="connsiteY23" fmla="*/ 2584174 h 2695492"/>
                <a:gd name="connsiteX24" fmla="*/ 4858247 w 6066845"/>
                <a:gd name="connsiteY24" fmla="*/ 2663687 h 2695492"/>
                <a:gd name="connsiteX25" fmla="*/ 4969565 w 6066845"/>
                <a:gd name="connsiteY25" fmla="*/ 2695492 h 2695492"/>
                <a:gd name="connsiteX26" fmla="*/ 5049078 w 6066845"/>
                <a:gd name="connsiteY26" fmla="*/ 2615979 h 2695492"/>
                <a:gd name="connsiteX27" fmla="*/ 5176299 w 6066845"/>
                <a:gd name="connsiteY27" fmla="*/ 2329732 h 2695492"/>
                <a:gd name="connsiteX28" fmla="*/ 5208104 w 6066845"/>
                <a:gd name="connsiteY28" fmla="*/ 2234317 h 2695492"/>
                <a:gd name="connsiteX29" fmla="*/ 5255812 w 6066845"/>
                <a:gd name="connsiteY29" fmla="*/ 1971924 h 2695492"/>
                <a:gd name="connsiteX30" fmla="*/ 5295568 w 6066845"/>
                <a:gd name="connsiteY30" fmla="*/ 1876508 h 2695492"/>
                <a:gd name="connsiteX31" fmla="*/ 5406887 w 6066845"/>
                <a:gd name="connsiteY31" fmla="*/ 1630017 h 2695492"/>
                <a:gd name="connsiteX32" fmla="*/ 5557961 w 6066845"/>
                <a:gd name="connsiteY32" fmla="*/ 1423284 h 2695492"/>
                <a:gd name="connsiteX33" fmla="*/ 5716987 w 6066845"/>
                <a:gd name="connsiteY33" fmla="*/ 1025718 h 2695492"/>
                <a:gd name="connsiteX34" fmla="*/ 5756744 w 6066845"/>
                <a:gd name="connsiteY34" fmla="*/ 834887 h 2695492"/>
                <a:gd name="connsiteX35" fmla="*/ 5732890 w 6066845"/>
                <a:gd name="connsiteY35" fmla="*/ 715617 h 2695492"/>
                <a:gd name="connsiteX36" fmla="*/ 5669280 w 6066845"/>
                <a:gd name="connsiteY36" fmla="*/ 548640 h 2695492"/>
                <a:gd name="connsiteX37" fmla="*/ 5550010 w 6066845"/>
                <a:gd name="connsiteY37" fmla="*/ 333955 h 2695492"/>
                <a:gd name="connsiteX38" fmla="*/ 5510254 w 6066845"/>
                <a:gd name="connsiteY38" fmla="*/ 174929 h 2695492"/>
                <a:gd name="connsiteX39" fmla="*/ 5526156 w 6066845"/>
                <a:gd name="connsiteY39" fmla="*/ 103367 h 2695492"/>
                <a:gd name="connsiteX40" fmla="*/ 5621572 w 6066845"/>
                <a:gd name="connsiteY40" fmla="*/ 39757 h 2695492"/>
                <a:gd name="connsiteX41" fmla="*/ 5804452 w 6066845"/>
                <a:gd name="connsiteY41" fmla="*/ 0 h 2695492"/>
                <a:gd name="connsiteX42" fmla="*/ 5899867 w 6066845"/>
                <a:gd name="connsiteY42" fmla="*/ 0 h 2695492"/>
                <a:gd name="connsiteX43" fmla="*/ 6066845 w 6066845"/>
                <a:gd name="connsiteY43" fmla="*/ 79513 h 2695492"/>
                <a:gd name="connsiteX0" fmla="*/ 0 w 6066845"/>
                <a:gd name="connsiteY0" fmla="*/ 826936 h 2703444"/>
                <a:gd name="connsiteX1" fmla="*/ 294198 w 6066845"/>
                <a:gd name="connsiteY1" fmla="*/ 675862 h 2703444"/>
                <a:gd name="connsiteX2" fmla="*/ 691763 w 6066845"/>
                <a:gd name="connsiteY2" fmla="*/ 524787 h 2703444"/>
                <a:gd name="connsiteX3" fmla="*/ 1009815 w 6066845"/>
                <a:gd name="connsiteY3" fmla="*/ 437323 h 2703444"/>
                <a:gd name="connsiteX4" fmla="*/ 1327867 w 6066845"/>
                <a:gd name="connsiteY4" fmla="*/ 405517 h 2703444"/>
                <a:gd name="connsiteX5" fmla="*/ 1431234 w 6066845"/>
                <a:gd name="connsiteY5" fmla="*/ 413469 h 2703444"/>
                <a:gd name="connsiteX6" fmla="*/ 1630017 w 6066845"/>
                <a:gd name="connsiteY6" fmla="*/ 453225 h 2703444"/>
                <a:gd name="connsiteX7" fmla="*/ 1828800 w 6066845"/>
                <a:gd name="connsiteY7" fmla="*/ 508884 h 2703444"/>
                <a:gd name="connsiteX8" fmla="*/ 2115047 w 6066845"/>
                <a:gd name="connsiteY8" fmla="*/ 588397 h 2703444"/>
                <a:gd name="connsiteX9" fmla="*/ 2266121 w 6066845"/>
                <a:gd name="connsiteY9" fmla="*/ 620203 h 2703444"/>
                <a:gd name="connsiteX10" fmla="*/ 2393342 w 6066845"/>
                <a:gd name="connsiteY10" fmla="*/ 659959 h 2703444"/>
                <a:gd name="connsiteX11" fmla="*/ 2782956 w 6066845"/>
                <a:gd name="connsiteY11" fmla="*/ 866693 h 2703444"/>
                <a:gd name="connsiteX12" fmla="*/ 2886323 w 6066845"/>
                <a:gd name="connsiteY12" fmla="*/ 922352 h 2703444"/>
                <a:gd name="connsiteX13" fmla="*/ 3132814 w 6066845"/>
                <a:gd name="connsiteY13" fmla="*/ 1017768 h 2703444"/>
                <a:gd name="connsiteX14" fmla="*/ 3379304 w 6066845"/>
                <a:gd name="connsiteY14" fmla="*/ 1144989 h 2703444"/>
                <a:gd name="connsiteX15" fmla="*/ 3689405 w 6066845"/>
                <a:gd name="connsiteY15" fmla="*/ 1200648 h 2703444"/>
                <a:gd name="connsiteX16" fmla="*/ 3983603 w 6066845"/>
                <a:gd name="connsiteY16" fmla="*/ 1280161 h 2703444"/>
                <a:gd name="connsiteX17" fmla="*/ 4166483 w 6066845"/>
                <a:gd name="connsiteY17" fmla="*/ 1335820 h 2703444"/>
                <a:gd name="connsiteX18" fmla="*/ 4238045 w 6066845"/>
                <a:gd name="connsiteY18" fmla="*/ 1391479 h 2703444"/>
                <a:gd name="connsiteX19" fmla="*/ 4341412 w 6066845"/>
                <a:gd name="connsiteY19" fmla="*/ 1455089 h 2703444"/>
                <a:gd name="connsiteX20" fmla="*/ 4611756 w 6066845"/>
                <a:gd name="connsiteY20" fmla="*/ 1796996 h 2703444"/>
                <a:gd name="connsiteX21" fmla="*/ 4754880 w 6066845"/>
                <a:gd name="connsiteY21" fmla="*/ 2083243 h 2703444"/>
                <a:gd name="connsiteX22" fmla="*/ 4762831 w 6066845"/>
                <a:gd name="connsiteY22" fmla="*/ 2377441 h 2703444"/>
                <a:gd name="connsiteX23" fmla="*/ 4794636 w 6066845"/>
                <a:gd name="connsiteY23" fmla="*/ 2592126 h 2703444"/>
                <a:gd name="connsiteX24" fmla="*/ 4858247 w 6066845"/>
                <a:gd name="connsiteY24" fmla="*/ 2671639 h 2703444"/>
                <a:gd name="connsiteX25" fmla="*/ 4969565 w 6066845"/>
                <a:gd name="connsiteY25" fmla="*/ 2703444 h 2703444"/>
                <a:gd name="connsiteX26" fmla="*/ 5049078 w 6066845"/>
                <a:gd name="connsiteY26" fmla="*/ 2623931 h 2703444"/>
                <a:gd name="connsiteX27" fmla="*/ 5176299 w 6066845"/>
                <a:gd name="connsiteY27" fmla="*/ 2337684 h 2703444"/>
                <a:gd name="connsiteX28" fmla="*/ 5208104 w 6066845"/>
                <a:gd name="connsiteY28" fmla="*/ 2242269 h 2703444"/>
                <a:gd name="connsiteX29" fmla="*/ 5255812 w 6066845"/>
                <a:gd name="connsiteY29" fmla="*/ 1979876 h 2703444"/>
                <a:gd name="connsiteX30" fmla="*/ 5295568 w 6066845"/>
                <a:gd name="connsiteY30" fmla="*/ 1884460 h 2703444"/>
                <a:gd name="connsiteX31" fmla="*/ 5406887 w 6066845"/>
                <a:gd name="connsiteY31" fmla="*/ 1637969 h 2703444"/>
                <a:gd name="connsiteX32" fmla="*/ 5557961 w 6066845"/>
                <a:gd name="connsiteY32" fmla="*/ 1431236 h 2703444"/>
                <a:gd name="connsiteX33" fmla="*/ 5716987 w 6066845"/>
                <a:gd name="connsiteY33" fmla="*/ 1033670 h 2703444"/>
                <a:gd name="connsiteX34" fmla="*/ 5756744 w 6066845"/>
                <a:gd name="connsiteY34" fmla="*/ 842839 h 2703444"/>
                <a:gd name="connsiteX35" fmla="*/ 5732890 w 6066845"/>
                <a:gd name="connsiteY35" fmla="*/ 723569 h 2703444"/>
                <a:gd name="connsiteX36" fmla="*/ 5669280 w 6066845"/>
                <a:gd name="connsiteY36" fmla="*/ 556592 h 2703444"/>
                <a:gd name="connsiteX37" fmla="*/ 5550010 w 6066845"/>
                <a:gd name="connsiteY37" fmla="*/ 341907 h 2703444"/>
                <a:gd name="connsiteX38" fmla="*/ 5510254 w 6066845"/>
                <a:gd name="connsiteY38" fmla="*/ 182881 h 2703444"/>
                <a:gd name="connsiteX39" fmla="*/ 5526156 w 6066845"/>
                <a:gd name="connsiteY39" fmla="*/ 111319 h 2703444"/>
                <a:gd name="connsiteX40" fmla="*/ 5621572 w 6066845"/>
                <a:gd name="connsiteY40" fmla="*/ 47709 h 2703444"/>
                <a:gd name="connsiteX41" fmla="*/ 5740842 w 6066845"/>
                <a:gd name="connsiteY41" fmla="*/ 0 h 2703444"/>
                <a:gd name="connsiteX42" fmla="*/ 5899867 w 6066845"/>
                <a:gd name="connsiteY42" fmla="*/ 7952 h 2703444"/>
                <a:gd name="connsiteX43" fmla="*/ 6066845 w 6066845"/>
                <a:gd name="connsiteY43" fmla="*/ 87465 h 2703444"/>
                <a:gd name="connsiteX0" fmla="*/ 0 w 6066845"/>
                <a:gd name="connsiteY0" fmla="*/ 826936 h 2806812"/>
                <a:gd name="connsiteX1" fmla="*/ 294198 w 6066845"/>
                <a:gd name="connsiteY1" fmla="*/ 675862 h 2806812"/>
                <a:gd name="connsiteX2" fmla="*/ 691763 w 6066845"/>
                <a:gd name="connsiteY2" fmla="*/ 524787 h 2806812"/>
                <a:gd name="connsiteX3" fmla="*/ 1009815 w 6066845"/>
                <a:gd name="connsiteY3" fmla="*/ 437323 h 2806812"/>
                <a:gd name="connsiteX4" fmla="*/ 1327867 w 6066845"/>
                <a:gd name="connsiteY4" fmla="*/ 405517 h 2806812"/>
                <a:gd name="connsiteX5" fmla="*/ 1431234 w 6066845"/>
                <a:gd name="connsiteY5" fmla="*/ 413469 h 2806812"/>
                <a:gd name="connsiteX6" fmla="*/ 1630017 w 6066845"/>
                <a:gd name="connsiteY6" fmla="*/ 453225 h 2806812"/>
                <a:gd name="connsiteX7" fmla="*/ 1828800 w 6066845"/>
                <a:gd name="connsiteY7" fmla="*/ 508884 h 2806812"/>
                <a:gd name="connsiteX8" fmla="*/ 2115047 w 6066845"/>
                <a:gd name="connsiteY8" fmla="*/ 588397 h 2806812"/>
                <a:gd name="connsiteX9" fmla="*/ 2266121 w 6066845"/>
                <a:gd name="connsiteY9" fmla="*/ 620203 h 2806812"/>
                <a:gd name="connsiteX10" fmla="*/ 2393342 w 6066845"/>
                <a:gd name="connsiteY10" fmla="*/ 659959 h 2806812"/>
                <a:gd name="connsiteX11" fmla="*/ 2782956 w 6066845"/>
                <a:gd name="connsiteY11" fmla="*/ 866693 h 2806812"/>
                <a:gd name="connsiteX12" fmla="*/ 2886323 w 6066845"/>
                <a:gd name="connsiteY12" fmla="*/ 922352 h 2806812"/>
                <a:gd name="connsiteX13" fmla="*/ 3132814 w 6066845"/>
                <a:gd name="connsiteY13" fmla="*/ 1017768 h 2806812"/>
                <a:gd name="connsiteX14" fmla="*/ 3379304 w 6066845"/>
                <a:gd name="connsiteY14" fmla="*/ 1144989 h 2806812"/>
                <a:gd name="connsiteX15" fmla="*/ 3689405 w 6066845"/>
                <a:gd name="connsiteY15" fmla="*/ 1200648 h 2806812"/>
                <a:gd name="connsiteX16" fmla="*/ 3983603 w 6066845"/>
                <a:gd name="connsiteY16" fmla="*/ 1280161 h 2806812"/>
                <a:gd name="connsiteX17" fmla="*/ 4166483 w 6066845"/>
                <a:gd name="connsiteY17" fmla="*/ 1335820 h 2806812"/>
                <a:gd name="connsiteX18" fmla="*/ 4238045 w 6066845"/>
                <a:gd name="connsiteY18" fmla="*/ 1391479 h 2806812"/>
                <a:gd name="connsiteX19" fmla="*/ 4341412 w 6066845"/>
                <a:gd name="connsiteY19" fmla="*/ 1455089 h 2806812"/>
                <a:gd name="connsiteX20" fmla="*/ 4611756 w 6066845"/>
                <a:gd name="connsiteY20" fmla="*/ 1796996 h 2806812"/>
                <a:gd name="connsiteX21" fmla="*/ 4754880 w 6066845"/>
                <a:gd name="connsiteY21" fmla="*/ 2083243 h 2806812"/>
                <a:gd name="connsiteX22" fmla="*/ 4762831 w 6066845"/>
                <a:gd name="connsiteY22" fmla="*/ 2377441 h 2806812"/>
                <a:gd name="connsiteX23" fmla="*/ 4794636 w 6066845"/>
                <a:gd name="connsiteY23" fmla="*/ 2592126 h 2806812"/>
                <a:gd name="connsiteX24" fmla="*/ 4858247 w 6066845"/>
                <a:gd name="connsiteY24" fmla="*/ 2806812 h 2806812"/>
                <a:gd name="connsiteX25" fmla="*/ 4969565 w 6066845"/>
                <a:gd name="connsiteY25" fmla="*/ 2703444 h 2806812"/>
                <a:gd name="connsiteX26" fmla="*/ 5049078 w 6066845"/>
                <a:gd name="connsiteY26" fmla="*/ 2623931 h 2806812"/>
                <a:gd name="connsiteX27" fmla="*/ 5176299 w 6066845"/>
                <a:gd name="connsiteY27" fmla="*/ 2337684 h 2806812"/>
                <a:gd name="connsiteX28" fmla="*/ 5208104 w 6066845"/>
                <a:gd name="connsiteY28" fmla="*/ 2242269 h 2806812"/>
                <a:gd name="connsiteX29" fmla="*/ 5255812 w 6066845"/>
                <a:gd name="connsiteY29" fmla="*/ 1979876 h 2806812"/>
                <a:gd name="connsiteX30" fmla="*/ 5295568 w 6066845"/>
                <a:gd name="connsiteY30" fmla="*/ 1884460 h 2806812"/>
                <a:gd name="connsiteX31" fmla="*/ 5406887 w 6066845"/>
                <a:gd name="connsiteY31" fmla="*/ 1637969 h 2806812"/>
                <a:gd name="connsiteX32" fmla="*/ 5557961 w 6066845"/>
                <a:gd name="connsiteY32" fmla="*/ 1431236 h 2806812"/>
                <a:gd name="connsiteX33" fmla="*/ 5716987 w 6066845"/>
                <a:gd name="connsiteY33" fmla="*/ 1033670 h 2806812"/>
                <a:gd name="connsiteX34" fmla="*/ 5756744 w 6066845"/>
                <a:gd name="connsiteY34" fmla="*/ 842839 h 2806812"/>
                <a:gd name="connsiteX35" fmla="*/ 5732890 w 6066845"/>
                <a:gd name="connsiteY35" fmla="*/ 723569 h 2806812"/>
                <a:gd name="connsiteX36" fmla="*/ 5669280 w 6066845"/>
                <a:gd name="connsiteY36" fmla="*/ 556592 h 2806812"/>
                <a:gd name="connsiteX37" fmla="*/ 5550010 w 6066845"/>
                <a:gd name="connsiteY37" fmla="*/ 341907 h 2806812"/>
                <a:gd name="connsiteX38" fmla="*/ 5510254 w 6066845"/>
                <a:gd name="connsiteY38" fmla="*/ 182881 h 2806812"/>
                <a:gd name="connsiteX39" fmla="*/ 5526156 w 6066845"/>
                <a:gd name="connsiteY39" fmla="*/ 111319 h 2806812"/>
                <a:gd name="connsiteX40" fmla="*/ 5621572 w 6066845"/>
                <a:gd name="connsiteY40" fmla="*/ 47709 h 2806812"/>
                <a:gd name="connsiteX41" fmla="*/ 5740842 w 6066845"/>
                <a:gd name="connsiteY41" fmla="*/ 0 h 2806812"/>
                <a:gd name="connsiteX42" fmla="*/ 5899867 w 6066845"/>
                <a:gd name="connsiteY42" fmla="*/ 7952 h 2806812"/>
                <a:gd name="connsiteX43" fmla="*/ 6066845 w 6066845"/>
                <a:gd name="connsiteY43" fmla="*/ 87465 h 2806812"/>
                <a:gd name="connsiteX0" fmla="*/ 0 w 6066845"/>
                <a:gd name="connsiteY0" fmla="*/ 826936 h 2806812"/>
                <a:gd name="connsiteX1" fmla="*/ 294198 w 6066845"/>
                <a:gd name="connsiteY1" fmla="*/ 675862 h 2806812"/>
                <a:gd name="connsiteX2" fmla="*/ 691763 w 6066845"/>
                <a:gd name="connsiteY2" fmla="*/ 524787 h 2806812"/>
                <a:gd name="connsiteX3" fmla="*/ 1009815 w 6066845"/>
                <a:gd name="connsiteY3" fmla="*/ 437323 h 2806812"/>
                <a:gd name="connsiteX4" fmla="*/ 1327867 w 6066845"/>
                <a:gd name="connsiteY4" fmla="*/ 405517 h 2806812"/>
                <a:gd name="connsiteX5" fmla="*/ 1431234 w 6066845"/>
                <a:gd name="connsiteY5" fmla="*/ 413469 h 2806812"/>
                <a:gd name="connsiteX6" fmla="*/ 1630017 w 6066845"/>
                <a:gd name="connsiteY6" fmla="*/ 453225 h 2806812"/>
                <a:gd name="connsiteX7" fmla="*/ 1828800 w 6066845"/>
                <a:gd name="connsiteY7" fmla="*/ 508884 h 2806812"/>
                <a:gd name="connsiteX8" fmla="*/ 2115047 w 6066845"/>
                <a:gd name="connsiteY8" fmla="*/ 588397 h 2806812"/>
                <a:gd name="connsiteX9" fmla="*/ 2266121 w 6066845"/>
                <a:gd name="connsiteY9" fmla="*/ 620203 h 2806812"/>
                <a:gd name="connsiteX10" fmla="*/ 2393342 w 6066845"/>
                <a:gd name="connsiteY10" fmla="*/ 659959 h 2806812"/>
                <a:gd name="connsiteX11" fmla="*/ 2782956 w 6066845"/>
                <a:gd name="connsiteY11" fmla="*/ 866693 h 2806812"/>
                <a:gd name="connsiteX12" fmla="*/ 2886323 w 6066845"/>
                <a:gd name="connsiteY12" fmla="*/ 922352 h 2806812"/>
                <a:gd name="connsiteX13" fmla="*/ 3132814 w 6066845"/>
                <a:gd name="connsiteY13" fmla="*/ 1017768 h 2806812"/>
                <a:gd name="connsiteX14" fmla="*/ 3379304 w 6066845"/>
                <a:gd name="connsiteY14" fmla="*/ 1144989 h 2806812"/>
                <a:gd name="connsiteX15" fmla="*/ 3689405 w 6066845"/>
                <a:gd name="connsiteY15" fmla="*/ 1200648 h 2806812"/>
                <a:gd name="connsiteX16" fmla="*/ 3983603 w 6066845"/>
                <a:gd name="connsiteY16" fmla="*/ 1280161 h 2806812"/>
                <a:gd name="connsiteX17" fmla="*/ 4166483 w 6066845"/>
                <a:gd name="connsiteY17" fmla="*/ 1335820 h 2806812"/>
                <a:gd name="connsiteX18" fmla="*/ 4238045 w 6066845"/>
                <a:gd name="connsiteY18" fmla="*/ 1391479 h 2806812"/>
                <a:gd name="connsiteX19" fmla="*/ 4341412 w 6066845"/>
                <a:gd name="connsiteY19" fmla="*/ 1455089 h 2806812"/>
                <a:gd name="connsiteX20" fmla="*/ 4611756 w 6066845"/>
                <a:gd name="connsiteY20" fmla="*/ 1796996 h 2806812"/>
                <a:gd name="connsiteX21" fmla="*/ 4754880 w 6066845"/>
                <a:gd name="connsiteY21" fmla="*/ 2083243 h 2806812"/>
                <a:gd name="connsiteX22" fmla="*/ 4762831 w 6066845"/>
                <a:gd name="connsiteY22" fmla="*/ 2377441 h 2806812"/>
                <a:gd name="connsiteX23" fmla="*/ 4794636 w 6066845"/>
                <a:gd name="connsiteY23" fmla="*/ 2592126 h 2806812"/>
                <a:gd name="connsiteX24" fmla="*/ 4858247 w 6066845"/>
                <a:gd name="connsiteY24" fmla="*/ 2806812 h 2806812"/>
                <a:gd name="connsiteX25" fmla="*/ 4953662 w 6066845"/>
                <a:gd name="connsiteY25" fmla="*/ 2759103 h 2806812"/>
                <a:gd name="connsiteX26" fmla="*/ 5049078 w 6066845"/>
                <a:gd name="connsiteY26" fmla="*/ 2623931 h 2806812"/>
                <a:gd name="connsiteX27" fmla="*/ 5176299 w 6066845"/>
                <a:gd name="connsiteY27" fmla="*/ 2337684 h 2806812"/>
                <a:gd name="connsiteX28" fmla="*/ 5208104 w 6066845"/>
                <a:gd name="connsiteY28" fmla="*/ 2242269 h 2806812"/>
                <a:gd name="connsiteX29" fmla="*/ 5255812 w 6066845"/>
                <a:gd name="connsiteY29" fmla="*/ 1979876 h 2806812"/>
                <a:gd name="connsiteX30" fmla="*/ 5295568 w 6066845"/>
                <a:gd name="connsiteY30" fmla="*/ 1884460 h 2806812"/>
                <a:gd name="connsiteX31" fmla="*/ 5406887 w 6066845"/>
                <a:gd name="connsiteY31" fmla="*/ 1637969 h 2806812"/>
                <a:gd name="connsiteX32" fmla="*/ 5557961 w 6066845"/>
                <a:gd name="connsiteY32" fmla="*/ 1431236 h 2806812"/>
                <a:gd name="connsiteX33" fmla="*/ 5716987 w 6066845"/>
                <a:gd name="connsiteY33" fmla="*/ 1033670 h 2806812"/>
                <a:gd name="connsiteX34" fmla="*/ 5756744 w 6066845"/>
                <a:gd name="connsiteY34" fmla="*/ 842839 h 2806812"/>
                <a:gd name="connsiteX35" fmla="*/ 5732890 w 6066845"/>
                <a:gd name="connsiteY35" fmla="*/ 723569 h 2806812"/>
                <a:gd name="connsiteX36" fmla="*/ 5669280 w 6066845"/>
                <a:gd name="connsiteY36" fmla="*/ 556592 h 2806812"/>
                <a:gd name="connsiteX37" fmla="*/ 5550010 w 6066845"/>
                <a:gd name="connsiteY37" fmla="*/ 341907 h 2806812"/>
                <a:gd name="connsiteX38" fmla="*/ 5510254 w 6066845"/>
                <a:gd name="connsiteY38" fmla="*/ 182881 h 2806812"/>
                <a:gd name="connsiteX39" fmla="*/ 5526156 w 6066845"/>
                <a:gd name="connsiteY39" fmla="*/ 111319 h 2806812"/>
                <a:gd name="connsiteX40" fmla="*/ 5621572 w 6066845"/>
                <a:gd name="connsiteY40" fmla="*/ 47709 h 2806812"/>
                <a:gd name="connsiteX41" fmla="*/ 5740842 w 6066845"/>
                <a:gd name="connsiteY41" fmla="*/ 0 h 2806812"/>
                <a:gd name="connsiteX42" fmla="*/ 5899867 w 6066845"/>
                <a:gd name="connsiteY42" fmla="*/ 7952 h 2806812"/>
                <a:gd name="connsiteX43" fmla="*/ 6066845 w 6066845"/>
                <a:gd name="connsiteY43" fmla="*/ 87465 h 2806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066845" h="2806812">
                  <a:moveTo>
                    <a:pt x="0" y="826936"/>
                  </a:moveTo>
                  <a:lnTo>
                    <a:pt x="294198" y="675862"/>
                  </a:lnTo>
                  <a:lnTo>
                    <a:pt x="691763" y="524787"/>
                  </a:lnTo>
                  <a:lnTo>
                    <a:pt x="1009815" y="437323"/>
                  </a:lnTo>
                  <a:lnTo>
                    <a:pt x="1327867" y="405517"/>
                  </a:lnTo>
                  <a:lnTo>
                    <a:pt x="1431234" y="413469"/>
                  </a:lnTo>
                  <a:lnTo>
                    <a:pt x="1630017" y="453225"/>
                  </a:lnTo>
                  <a:lnTo>
                    <a:pt x="1828800" y="508884"/>
                  </a:lnTo>
                  <a:lnTo>
                    <a:pt x="2115047" y="588397"/>
                  </a:lnTo>
                  <a:lnTo>
                    <a:pt x="2266121" y="620203"/>
                  </a:lnTo>
                  <a:lnTo>
                    <a:pt x="2393342" y="659959"/>
                  </a:lnTo>
                  <a:lnTo>
                    <a:pt x="2782956" y="866693"/>
                  </a:lnTo>
                  <a:lnTo>
                    <a:pt x="2886323" y="922352"/>
                  </a:lnTo>
                  <a:lnTo>
                    <a:pt x="3132814" y="1017768"/>
                  </a:lnTo>
                  <a:lnTo>
                    <a:pt x="3379304" y="1144989"/>
                  </a:lnTo>
                  <a:lnTo>
                    <a:pt x="3689405" y="1200648"/>
                  </a:lnTo>
                  <a:lnTo>
                    <a:pt x="3983603" y="1280161"/>
                  </a:lnTo>
                  <a:lnTo>
                    <a:pt x="4166483" y="1335820"/>
                  </a:lnTo>
                  <a:lnTo>
                    <a:pt x="4238045" y="1391479"/>
                  </a:lnTo>
                  <a:lnTo>
                    <a:pt x="4341412" y="1455089"/>
                  </a:lnTo>
                  <a:lnTo>
                    <a:pt x="4611756" y="1796996"/>
                  </a:lnTo>
                  <a:lnTo>
                    <a:pt x="4754880" y="2083243"/>
                  </a:lnTo>
                  <a:lnTo>
                    <a:pt x="4762831" y="2377441"/>
                  </a:lnTo>
                  <a:lnTo>
                    <a:pt x="4794636" y="2592126"/>
                  </a:lnTo>
                  <a:lnTo>
                    <a:pt x="4858247" y="2806812"/>
                  </a:lnTo>
                  <a:lnTo>
                    <a:pt x="4953662" y="2759103"/>
                  </a:lnTo>
                  <a:lnTo>
                    <a:pt x="5049078" y="2623931"/>
                  </a:lnTo>
                  <a:lnTo>
                    <a:pt x="5176299" y="2337684"/>
                  </a:lnTo>
                  <a:lnTo>
                    <a:pt x="5208104" y="2242269"/>
                  </a:lnTo>
                  <a:lnTo>
                    <a:pt x="5255812" y="1979876"/>
                  </a:lnTo>
                  <a:lnTo>
                    <a:pt x="5295568" y="1884460"/>
                  </a:lnTo>
                  <a:lnTo>
                    <a:pt x="5406887" y="1637969"/>
                  </a:lnTo>
                  <a:lnTo>
                    <a:pt x="5557961" y="1431236"/>
                  </a:lnTo>
                  <a:lnTo>
                    <a:pt x="5716987" y="1033670"/>
                  </a:lnTo>
                  <a:lnTo>
                    <a:pt x="5756744" y="842839"/>
                  </a:lnTo>
                  <a:lnTo>
                    <a:pt x="5732890" y="723569"/>
                  </a:lnTo>
                  <a:lnTo>
                    <a:pt x="5669280" y="556592"/>
                  </a:lnTo>
                  <a:lnTo>
                    <a:pt x="5550010" y="341907"/>
                  </a:lnTo>
                  <a:lnTo>
                    <a:pt x="5510254" y="182881"/>
                  </a:lnTo>
                  <a:lnTo>
                    <a:pt x="5526156" y="111319"/>
                  </a:lnTo>
                  <a:lnTo>
                    <a:pt x="5621572" y="47709"/>
                  </a:lnTo>
                  <a:lnTo>
                    <a:pt x="5740842" y="0"/>
                  </a:lnTo>
                  <a:lnTo>
                    <a:pt x="5899867" y="7952"/>
                  </a:lnTo>
                  <a:lnTo>
                    <a:pt x="6066845" y="87465"/>
                  </a:lnTo>
                </a:path>
              </a:pathLst>
            </a:custGeom>
            <a:noFill/>
            <a:ln w="57150">
              <a:solidFill>
                <a:srgbClr val="0066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1030">
              <a:extLst>
                <a:ext uri="{FF2B5EF4-FFF2-40B4-BE49-F238E27FC236}">
                  <a16:creationId xmlns:a16="http://schemas.microsoft.com/office/drawing/2014/main" id="{E20B81F7-D96F-4382-AD58-8DA4C7822E33}"/>
                </a:ext>
              </a:extLst>
            </p:cNvPr>
            <p:cNvSpPr/>
            <p:nvPr/>
          </p:nvSpPr>
          <p:spPr>
            <a:xfrm>
              <a:off x="1556327" y="2841171"/>
              <a:ext cx="3154252" cy="776672"/>
            </a:xfrm>
            <a:custGeom>
              <a:avLst/>
              <a:gdLst>
                <a:gd name="connsiteX0" fmla="*/ 3052618 w 3052618"/>
                <a:gd name="connsiteY0" fmla="*/ 323273 h 706582"/>
                <a:gd name="connsiteX1" fmla="*/ 2978728 w 3052618"/>
                <a:gd name="connsiteY1" fmla="*/ 217055 h 706582"/>
                <a:gd name="connsiteX2" fmla="*/ 2941782 w 3052618"/>
                <a:gd name="connsiteY2" fmla="*/ 129309 h 706582"/>
                <a:gd name="connsiteX3" fmla="*/ 2900218 w 3052618"/>
                <a:gd name="connsiteY3" fmla="*/ 41564 h 706582"/>
                <a:gd name="connsiteX4" fmla="*/ 2752437 w 3052618"/>
                <a:gd name="connsiteY4" fmla="*/ 0 h 706582"/>
                <a:gd name="connsiteX5" fmla="*/ 2507673 w 3052618"/>
                <a:gd name="connsiteY5" fmla="*/ 83127 h 706582"/>
                <a:gd name="connsiteX6" fmla="*/ 2461491 w 3052618"/>
                <a:gd name="connsiteY6" fmla="*/ 96982 h 706582"/>
                <a:gd name="connsiteX7" fmla="*/ 2156691 w 3052618"/>
                <a:gd name="connsiteY7" fmla="*/ 166255 h 706582"/>
                <a:gd name="connsiteX8" fmla="*/ 2032000 w 3052618"/>
                <a:gd name="connsiteY8" fmla="*/ 189346 h 706582"/>
                <a:gd name="connsiteX9" fmla="*/ 1847273 w 3052618"/>
                <a:gd name="connsiteY9" fmla="*/ 277091 h 706582"/>
                <a:gd name="connsiteX10" fmla="*/ 1570182 w 3052618"/>
                <a:gd name="connsiteY10" fmla="*/ 387927 h 706582"/>
                <a:gd name="connsiteX11" fmla="*/ 1242291 w 3052618"/>
                <a:gd name="connsiteY11" fmla="*/ 475673 h 706582"/>
                <a:gd name="connsiteX12" fmla="*/ 974437 w 3052618"/>
                <a:gd name="connsiteY12" fmla="*/ 503382 h 706582"/>
                <a:gd name="connsiteX13" fmla="*/ 554182 w 3052618"/>
                <a:gd name="connsiteY13" fmla="*/ 517237 h 706582"/>
                <a:gd name="connsiteX14" fmla="*/ 281709 w 3052618"/>
                <a:gd name="connsiteY14" fmla="*/ 581891 h 706582"/>
                <a:gd name="connsiteX15" fmla="*/ 0 w 3052618"/>
                <a:gd name="connsiteY15" fmla="*/ 706582 h 706582"/>
                <a:gd name="connsiteX0" fmla="*/ 3052618 w 3052618"/>
                <a:gd name="connsiteY0" fmla="*/ 323273 h 706582"/>
                <a:gd name="connsiteX1" fmla="*/ 2978728 w 3052618"/>
                <a:gd name="connsiteY1" fmla="*/ 217055 h 706582"/>
                <a:gd name="connsiteX2" fmla="*/ 2941782 w 3052618"/>
                <a:gd name="connsiteY2" fmla="*/ 129309 h 706582"/>
                <a:gd name="connsiteX3" fmla="*/ 2903847 w 3052618"/>
                <a:gd name="connsiteY3" fmla="*/ 8907 h 706582"/>
                <a:gd name="connsiteX4" fmla="*/ 2752437 w 3052618"/>
                <a:gd name="connsiteY4" fmla="*/ 0 h 706582"/>
                <a:gd name="connsiteX5" fmla="*/ 2507673 w 3052618"/>
                <a:gd name="connsiteY5" fmla="*/ 83127 h 706582"/>
                <a:gd name="connsiteX6" fmla="*/ 2461491 w 3052618"/>
                <a:gd name="connsiteY6" fmla="*/ 96982 h 706582"/>
                <a:gd name="connsiteX7" fmla="*/ 2156691 w 3052618"/>
                <a:gd name="connsiteY7" fmla="*/ 166255 h 706582"/>
                <a:gd name="connsiteX8" fmla="*/ 2032000 w 3052618"/>
                <a:gd name="connsiteY8" fmla="*/ 189346 h 706582"/>
                <a:gd name="connsiteX9" fmla="*/ 1847273 w 3052618"/>
                <a:gd name="connsiteY9" fmla="*/ 277091 h 706582"/>
                <a:gd name="connsiteX10" fmla="*/ 1570182 w 3052618"/>
                <a:gd name="connsiteY10" fmla="*/ 387927 h 706582"/>
                <a:gd name="connsiteX11" fmla="*/ 1242291 w 3052618"/>
                <a:gd name="connsiteY11" fmla="*/ 475673 h 706582"/>
                <a:gd name="connsiteX12" fmla="*/ 974437 w 3052618"/>
                <a:gd name="connsiteY12" fmla="*/ 503382 h 706582"/>
                <a:gd name="connsiteX13" fmla="*/ 554182 w 3052618"/>
                <a:gd name="connsiteY13" fmla="*/ 517237 h 706582"/>
                <a:gd name="connsiteX14" fmla="*/ 281709 w 3052618"/>
                <a:gd name="connsiteY14" fmla="*/ 581891 h 706582"/>
                <a:gd name="connsiteX15" fmla="*/ 0 w 3052618"/>
                <a:gd name="connsiteY15" fmla="*/ 706582 h 706582"/>
                <a:gd name="connsiteX0" fmla="*/ 3052618 w 3052618"/>
                <a:gd name="connsiteY0" fmla="*/ 331520 h 714829"/>
                <a:gd name="connsiteX1" fmla="*/ 2978728 w 3052618"/>
                <a:gd name="connsiteY1" fmla="*/ 225302 h 714829"/>
                <a:gd name="connsiteX2" fmla="*/ 2941782 w 3052618"/>
                <a:gd name="connsiteY2" fmla="*/ 137556 h 714829"/>
                <a:gd name="connsiteX3" fmla="*/ 2903847 w 3052618"/>
                <a:gd name="connsiteY3" fmla="*/ 17154 h 714829"/>
                <a:gd name="connsiteX4" fmla="*/ 2826987 w 3052618"/>
                <a:gd name="connsiteY4" fmla="*/ 0 h 714829"/>
                <a:gd name="connsiteX5" fmla="*/ 2752437 w 3052618"/>
                <a:gd name="connsiteY5" fmla="*/ 8247 h 714829"/>
                <a:gd name="connsiteX6" fmla="*/ 2507673 w 3052618"/>
                <a:gd name="connsiteY6" fmla="*/ 91374 h 714829"/>
                <a:gd name="connsiteX7" fmla="*/ 2461491 w 3052618"/>
                <a:gd name="connsiteY7" fmla="*/ 105229 h 714829"/>
                <a:gd name="connsiteX8" fmla="*/ 2156691 w 3052618"/>
                <a:gd name="connsiteY8" fmla="*/ 174502 h 714829"/>
                <a:gd name="connsiteX9" fmla="*/ 2032000 w 3052618"/>
                <a:gd name="connsiteY9" fmla="*/ 197593 h 714829"/>
                <a:gd name="connsiteX10" fmla="*/ 1847273 w 3052618"/>
                <a:gd name="connsiteY10" fmla="*/ 285338 h 714829"/>
                <a:gd name="connsiteX11" fmla="*/ 1570182 w 3052618"/>
                <a:gd name="connsiteY11" fmla="*/ 396174 h 714829"/>
                <a:gd name="connsiteX12" fmla="*/ 1242291 w 3052618"/>
                <a:gd name="connsiteY12" fmla="*/ 483920 h 714829"/>
                <a:gd name="connsiteX13" fmla="*/ 974437 w 3052618"/>
                <a:gd name="connsiteY13" fmla="*/ 511629 h 714829"/>
                <a:gd name="connsiteX14" fmla="*/ 554182 w 3052618"/>
                <a:gd name="connsiteY14" fmla="*/ 525484 h 714829"/>
                <a:gd name="connsiteX15" fmla="*/ 281709 w 3052618"/>
                <a:gd name="connsiteY15" fmla="*/ 590138 h 714829"/>
                <a:gd name="connsiteX16" fmla="*/ 0 w 3052618"/>
                <a:gd name="connsiteY16" fmla="*/ 714829 h 714829"/>
                <a:gd name="connsiteX0" fmla="*/ 3052618 w 3052618"/>
                <a:gd name="connsiteY0" fmla="*/ 331520 h 714829"/>
                <a:gd name="connsiteX1" fmla="*/ 2978728 w 3052618"/>
                <a:gd name="connsiteY1" fmla="*/ 225302 h 714829"/>
                <a:gd name="connsiteX2" fmla="*/ 2941782 w 3052618"/>
                <a:gd name="connsiteY2" fmla="*/ 137556 h 714829"/>
                <a:gd name="connsiteX3" fmla="*/ 2900218 w 3052618"/>
                <a:gd name="connsiteY3" fmla="*/ 31668 h 714829"/>
                <a:gd name="connsiteX4" fmla="*/ 2826987 w 3052618"/>
                <a:gd name="connsiteY4" fmla="*/ 0 h 714829"/>
                <a:gd name="connsiteX5" fmla="*/ 2752437 w 3052618"/>
                <a:gd name="connsiteY5" fmla="*/ 8247 h 714829"/>
                <a:gd name="connsiteX6" fmla="*/ 2507673 w 3052618"/>
                <a:gd name="connsiteY6" fmla="*/ 91374 h 714829"/>
                <a:gd name="connsiteX7" fmla="*/ 2461491 w 3052618"/>
                <a:gd name="connsiteY7" fmla="*/ 105229 h 714829"/>
                <a:gd name="connsiteX8" fmla="*/ 2156691 w 3052618"/>
                <a:gd name="connsiteY8" fmla="*/ 174502 h 714829"/>
                <a:gd name="connsiteX9" fmla="*/ 2032000 w 3052618"/>
                <a:gd name="connsiteY9" fmla="*/ 197593 h 714829"/>
                <a:gd name="connsiteX10" fmla="*/ 1847273 w 3052618"/>
                <a:gd name="connsiteY10" fmla="*/ 285338 h 714829"/>
                <a:gd name="connsiteX11" fmla="*/ 1570182 w 3052618"/>
                <a:gd name="connsiteY11" fmla="*/ 396174 h 714829"/>
                <a:gd name="connsiteX12" fmla="*/ 1242291 w 3052618"/>
                <a:gd name="connsiteY12" fmla="*/ 483920 h 714829"/>
                <a:gd name="connsiteX13" fmla="*/ 974437 w 3052618"/>
                <a:gd name="connsiteY13" fmla="*/ 511629 h 714829"/>
                <a:gd name="connsiteX14" fmla="*/ 554182 w 3052618"/>
                <a:gd name="connsiteY14" fmla="*/ 525484 h 714829"/>
                <a:gd name="connsiteX15" fmla="*/ 281709 w 3052618"/>
                <a:gd name="connsiteY15" fmla="*/ 590138 h 714829"/>
                <a:gd name="connsiteX16" fmla="*/ 0 w 3052618"/>
                <a:gd name="connsiteY16" fmla="*/ 714829 h 714829"/>
                <a:gd name="connsiteX0" fmla="*/ 3061326 w 3061326"/>
                <a:gd name="connsiteY0" fmla="*/ 340229 h 714829"/>
                <a:gd name="connsiteX1" fmla="*/ 2978728 w 3061326"/>
                <a:gd name="connsiteY1" fmla="*/ 225302 h 714829"/>
                <a:gd name="connsiteX2" fmla="*/ 2941782 w 3061326"/>
                <a:gd name="connsiteY2" fmla="*/ 137556 h 714829"/>
                <a:gd name="connsiteX3" fmla="*/ 2900218 w 3061326"/>
                <a:gd name="connsiteY3" fmla="*/ 31668 h 714829"/>
                <a:gd name="connsiteX4" fmla="*/ 2826987 w 3061326"/>
                <a:gd name="connsiteY4" fmla="*/ 0 h 714829"/>
                <a:gd name="connsiteX5" fmla="*/ 2752437 w 3061326"/>
                <a:gd name="connsiteY5" fmla="*/ 8247 h 714829"/>
                <a:gd name="connsiteX6" fmla="*/ 2507673 w 3061326"/>
                <a:gd name="connsiteY6" fmla="*/ 91374 h 714829"/>
                <a:gd name="connsiteX7" fmla="*/ 2461491 w 3061326"/>
                <a:gd name="connsiteY7" fmla="*/ 105229 h 714829"/>
                <a:gd name="connsiteX8" fmla="*/ 2156691 w 3061326"/>
                <a:gd name="connsiteY8" fmla="*/ 174502 h 714829"/>
                <a:gd name="connsiteX9" fmla="*/ 2032000 w 3061326"/>
                <a:gd name="connsiteY9" fmla="*/ 197593 h 714829"/>
                <a:gd name="connsiteX10" fmla="*/ 1847273 w 3061326"/>
                <a:gd name="connsiteY10" fmla="*/ 285338 h 714829"/>
                <a:gd name="connsiteX11" fmla="*/ 1570182 w 3061326"/>
                <a:gd name="connsiteY11" fmla="*/ 396174 h 714829"/>
                <a:gd name="connsiteX12" fmla="*/ 1242291 w 3061326"/>
                <a:gd name="connsiteY12" fmla="*/ 483920 h 714829"/>
                <a:gd name="connsiteX13" fmla="*/ 974437 w 3061326"/>
                <a:gd name="connsiteY13" fmla="*/ 511629 h 714829"/>
                <a:gd name="connsiteX14" fmla="*/ 554182 w 3061326"/>
                <a:gd name="connsiteY14" fmla="*/ 525484 h 714829"/>
                <a:gd name="connsiteX15" fmla="*/ 281709 w 3061326"/>
                <a:gd name="connsiteY15" fmla="*/ 590138 h 714829"/>
                <a:gd name="connsiteX16" fmla="*/ 0 w 3061326"/>
                <a:gd name="connsiteY16" fmla="*/ 714829 h 714829"/>
                <a:gd name="connsiteX0" fmla="*/ 3008317 w 3008317"/>
                <a:gd name="connsiteY0" fmla="*/ 356794 h 714829"/>
                <a:gd name="connsiteX1" fmla="*/ 2978728 w 3008317"/>
                <a:gd name="connsiteY1" fmla="*/ 225302 h 714829"/>
                <a:gd name="connsiteX2" fmla="*/ 2941782 w 3008317"/>
                <a:gd name="connsiteY2" fmla="*/ 137556 h 714829"/>
                <a:gd name="connsiteX3" fmla="*/ 2900218 w 3008317"/>
                <a:gd name="connsiteY3" fmla="*/ 31668 h 714829"/>
                <a:gd name="connsiteX4" fmla="*/ 2826987 w 3008317"/>
                <a:gd name="connsiteY4" fmla="*/ 0 h 714829"/>
                <a:gd name="connsiteX5" fmla="*/ 2752437 w 3008317"/>
                <a:gd name="connsiteY5" fmla="*/ 8247 h 714829"/>
                <a:gd name="connsiteX6" fmla="*/ 2507673 w 3008317"/>
                <a:gd name="connsiteY6" fmla="*/ 91374 h 714829"/>
                <a:gd name="connsiteX7" fmla="*/ 2461491 w 3008317"/>
                <a:gd name="connsiteY7" fmla="*/ 105229 h 714829"/>
                <a:gd name="connsiteX8" fmla="*/ 2156691 w 3008317"/>
                <a:gd name="connsiteY8" fmla="*/ 174502 h 714829"/>
                <a:gd name="connsiteX9" fmla="*/ 2032000 w 3008317"/>
                <a:gd name="connsiteY9" fmla="*/ 197593 h 714829"/>
                <a:gd name="connsiteX10" fmla="*/ 1847273 w 3008317"/>
                <a:gd name="connsiteY10" fmla="*/ 285338 h 714829"/>
                <a:gd name="connsiteX11" fmla="*/ 1570182 w 3008317"/>
                <a:gd name="connsiteY11" fmla="*/ 396174 h 714829"/>
                <a:gd name="connsiteX12" fmla="*/ 1242291 w 3008317"/>
                <a:gd name="connsiteY12" fmla="*/ 483920 h 714829"/>
                <a:gd name="connsiteX13" fmla="*/ 974437 w 3008317"/>
                <a:gd name="connsiteY13" fmla="*/ 511629 h 714829"/>
                <a:gd name="connsiteX14" fmla="*/ 554182 w 3008317"/>
                <a:gd name="connsiteY14" fmla="*/ 525484 h 714829"/>
                <a:gd name="connsiteX15" fmla="*/ 281709 w 3008317"/>
                <a:gd name="connsiteY15" fmla="*/ 590138 h 714829"/>
                <a:gd name="connsiteX16" fmla="*/ 0 w 3008317"/>
                <a:gd name="connsiteY16" fmla="*/ 714829 h 714829"/>
                <a:gd name="connsiteX0" fmla="*/ 3442326 w 3442326"/>
                <a:gd name="connsiteY0" fmla="*/ 751046 h 751046"/>
                <a:gd name="connsiteX1" fmla="*/ 2978728 w 3442326"/>
                <a:gd name="connsiteY1" fmla="*/ 225302 h 751046"/>
                <a:gd name="connsiteX2" fmla="*/ 2941782 w 3442326"/>
                <a:gd name="connsiteY2" fmla="*/ 137556 h 751046"/>
                <a:gd name="connsiteX3" fmla="*/ 2900218 w 3442326"/>
                <a:gd name="connsiteY3" fmla="*/ 31668 h 751046"/>
                <a:gd name="connsiteX4" fmla="*/ 2826987 w 3442326"/>
                <a:gd name="connsiteY4" fmla="*/ 0 h 751046"/>
                <a:gd name="connsiteX5" fmla="*/ 2752437 w 3442326"/>
                <a:gd name="connsiteY5" fmla="*/ 8247 h 751046"/>
                <a:gd name="connsiteX6" fmla="*/ 2507673 w 3442326"/>
                <a:gd name="connsiteY6" fmla="*/ 91374 h 751046"/>
                <a:gd name="connsiteX7" fmla="*/ 2461491 w 3442326"/>
                <a:gd name="connsiteY7" fmla="*/ 105229 h 751046"/>
                <a:gd name="connsiteX8" fmla="*/ 2156691 w 3442326"/>
                <a:gd name="connsiteY8" fmla="*/ 174502 h 751046"/>
                <a:gd name="connsiteX9" fmla="*/ 2032000 w 3442326"/>
                <a:gd name="connsiteY9" fmla="*/ 197593 h 751046"/>
                <a:gd name="connsiteX10" fmla="*/ 1847273 w 3442326"/>
                <a:gd name="connsiteY10" fmla="*/ 285338 h 751046"/>
                <a:gd name="connsiteX11" fmla="*/ 1570182 w 3442326"/>
                <a:gd name="connsiteY11" fmla="*/ 396174 h 751046"/>
                <a:gd name="connsiteX12" fmla="*/ 1242291 w 3442326"/>
                <a:gd name="connsiteY12" fmla="*/ 483920 h 751046"/>
                <a:gd name="connsiteX13" fmla="*/ 974437 w 3442326"/>
                <a:gd name="connsiteY13" fmla="*/ 511629 h 751046"/>
                <a:gd name="connsiteX14" fmla="*/ 554182 w 3442326"/>
                <a:gd name="connsiteY14" fmla="*/ 525484 h 751046"/>
                <a:gd name="connsiteX15" fmla="*/ 281709 w 3442326"/>
                <a:gd name="connsiteY15" fmla="*/ 590138 h 751046"/>
                <a:gd name="connsiteX16" fmla="*/ 0 w 3442326"/>
                <a:gd name="connsiteY16" fmla="*/ 714829 h 751046"/>
                <a:gd name="connsiteX0" fmla="*/ 3442326 w 3442326"/>
                <a:gd name="connsiteY0" fmla="*/ 751046 h 778231"/>
                <a:gd name="connsiteX1" fmla="*/ 3270208 w 3442326"/>
                <a:gd name="connsiteY1" fmla="*/ 770046 h 778231"/>
                <a:gd name="connsiteX2" fmla="*/ 2978728 w 3442326"/>
                <a:gd name="connsiteY2" fmla="*/ 225302 h 778231"/>
                <a:gd name="connsiteX3" fmla="*/ 2941782 w 3442326"/>
                <a:gd name="connsiteY3" fmla="*/ 137556 h 778231"/>
                <a:gd name="connsiteX4" fmla="*/ 2900218 w 3442326"/>
                <a:gd name="connsiteY4" fmla="*/ 31668 h 778231"/>
                <a:gd name="connsiteX5" fmla="*/ 2826987 w 3442326"/>
                <a:gd name="connsiteY5" fmla="*/ 0 h 778231"/>
                <a:gd name="connsiteX6" fmla="*/ 2752437 w 3442326"/>
                <a:gd name="connsiteY6" fmla="*/ 8247 h 778231"/>
                <a:gd name="connsiteX7" fmla="*/ 2507673 w 3442326"/>
                <a:gd name="connsiteY7" fmla="*/ 91374 h 778231"/>
                <a:gd name="connsiteX8" fmla="*/ 2461491 w 3442326"/>
                <a:gd name="connsiteY8" fmla="*/ 105229 h 778231"/>
                <a:gd name="connsiteX9" fmla="*/ 2156691 w 3442326"/>
                <a:gd name="connsiteY9" fmla="*/ 174502 h 778231"/>
                <a:gd name="connsiteX10" fmla="*/ 2032000 w 3442326"/>
                <a:gd name="connsiteY10" fmla="*/ 197593 h 778231"/>
                <a:gd name="connsiteX11" fmla="*/ 1847273 w 3442326"/>
                <a:gd name="connsiteY11" fmla="*/ 285338 h 778231"/>
                <a:gd name="connsiteX12" fmla="*/ 1570182 w 3442326"/>
                <a:gd name="connsiteY12" fmla="*/ 396174 h 778231"/>
                <a:gd name="connsiteX13" fmla="*/ 1242291 w 3442326"/>
                <a:gd name="connsiteY13" fmla="*/ 483920 h 778231"/>
                <a:gd name="connsiteX14" fmla="*/ 974437 w 3442326"/>
                <a:gd name="connsiteY14" fmla="*/ 511629 h 778231"/>
                <a:gd name="connsiteX15" fmla="*/ 554182 w 3442326"/>
                <a:gd name="connsiteY15" fmla="*/ 525484 h 778231"/>
                <a:gd name="connsiteX16" fmla="*/ 281709 w 3442326"/>
                <a:gd name="connsiteY16" fmla="*/ 590138 h 778231"/>
                <a:gd name="connsiteX17" fmla="*/ 0 w 3442326"/>
                <a:gd name="connsiteY17" fmla="*/ 714829 h 778231"/>
                <a:gd name="connsiteX0" fmla="*/ 3442326 w 3442326"/>
                <a:gd name="connsiteY0" fmla="*/ 751046 h 778231"/>
                <a:gd name="connsiteX1" fmla="*/ 3270208 w 3442326"/>
                <a:gd name="connsiteY1" fmla="*/ 770046 h 778231"/>
                <a:gd name="connsiteX2" fmla="*/ 2972034 w 3442326"/>
                <a:gd name="connsiteY2" fmla="*/ 389046 h 778231"/>
                <a:gd name="connsiteX3" fmla="*/ 2978728 w 3442326"/>
                <a:gd name="connsiteY3" fmla="*/ 225302 h 778231"/>
                <a:gd name="connsiteX4" fmla="*/ 2941782 w 3442326"/>
                <a:gd name="connsiteY4" fmla="*/ 137556 h 778231"/>
                <a:gd name="connsiteX5" fmla="*/ 2900218 w 3442326"/>
                <a:gd name="connsiteY5" fmla="*/ 31668 h 778231"/>
                <a:gd name="connsiteX6" fmla="*/ 2826987 w 3442326"/>
                <a:gd name="connsiteY6" fmla="*/ 0 h 778231"/>
                <a:gd name="connsiteX7" fmla="*/ 2752437 w 3442326"/>
                <a:gd name="connsiteY7" fmla="*/ 8247 h 778231"/>
                <a:gd name="connsiteX8" fmla="*/ 2507673 w 3442326"/>
                <a:gd name="connsiteY8" fmla="*/ 91374 h 778231"/>
                <a:gd name="connsiteX9" fmla="*/ 2461491 w 3442326"/>
                <a:gd name="connsiteY9" fmla="*/ 105229 h 778231"/>
                <a:gd name="connsiteX10" fmla="*/ 2156691 w 3442326"/>
                <a:gd name="connsiteY10" fmla="*/ 174502 h 778231"/>
                <a:gd name="connsiteX11" fmla="*/ 2032000 w 3442326"/>
                <a:gd name="connsiteY11" fmla="*/ 197593 h 778231"/>
                <a:gd name="connsiteX12" fmla="*/ 1847273 w 3442326"/>
                <a:gd name="connsiteY12" fmla="*/ 285338 h 778231"/>
                <a:gd name="connsiteX13" fmla="*/ 1570182 w 3442326"/>
                <a:gd name="connsiteY13" fmla="*/ 396174 h 778231"/>
                <a:gd name="connsiteX14" fmla="*/ 1242291 w 3442326"/>
                <a:gd name="connsiteY14" fmla="*/ 483920 h 778231"/>
                <a:gd name="connsiteX15" fmla="*/ 974437 w 3442326"/>
                <a:gd name="connsiteY15" fmla="*/ 511629 h 778231"/>
                <a:gd name="connsiteX16" fmla="*/ 554182 w 3442326"/>
                <a:gd name="connsiteY16" fmla="*/ 525484 h 778231"/>
                <a:gd name="connsiteX17" fmla="*/ 281709 w 3442326"/>
                <a:gd name="connsiteY17" fmla="*/ 590138 h 778231"/>
                <a:gd name="connsiteX18" fmla="*/ 0 w 3442326"/>
                <a:gd name="connsiteY18" fmla="*/ 714829 h 778231"/>
                <a:gd name="connsiteX0" fmla="*/ 3442326 w 3442326"/>
                <a:gd name="connsiteY0" fmla="*/ 751046 h 778231"/>
                <a:gd name="connsiteX1" fmla="*/ 3270208 w 3442326"/>
                <a:gd name="connsiteY1" fmla="*/ 770046 h 778231"/>
                <a:gd name="connsiteX2" fmla="*/ 2958782 w 3442326"/>
                <a:gd name="connsiteY2" fmla="*/ 597768 h 778231"/>
                <a:gd name="connsiteX3" fmla="*/ 2972034 w 3442326"/>
                <a:gd name="connsiteY3" fmla="*/ 389046 h 778231"/>
                <a:gd name="connsiteX4" fmla="*/ 2978728 w 3442326"/>
                <a:gd name="connsiteY4" fmla="*/ 225302 h 778231"/>
                <a:gd name="connsiteX5" fmla="*/ 2941782 w 3442326"/>
                <a:gd name="connsiteY5" fmla="*/ 137556 h 778231"/>
                <a:gd name="connsiteX6" fmla="*/ 2900218 w 3442326"/>
                <a:gd name="connsiteY6" fmla="*/ 31668 h 778231"/>
                <a:gd name="connsiteX7" fmla="*/ 2826987 w 3442326"/>
                <a:gd name="connsiteY7" fmla="*/ 0 h 778231"/>
                <a:gd name="connsiteX8" fmla="*/ 2752437 w 3442326"/>
                <a:gd name="connsiteY8" fmla="*/ 8247 h 778231"/>
                <a:gd name="connsiteX9" fmla="*/ 2507673 w 3442326"/>
                <a:gd name="connsiteY9" fmla="*/ 91374 h 778231"/>
                <a:gd name="connsiteX10" fmla="*/ 2461491 w 3442326"/>
                <a:gd name="connsiteY10" fmla="*/ 105229 h 778231"/>
                <a:gd name="connsiteX11" fmla="*/ 2156691 w 3442326"/>
                <a:gd name="connsiteY11" fmla="*/ 174502 h 778231"/>
                <a:gd name="connsiteX12" fmla="*/ 2032000 w 3442326"/>
                <a:gd name="connsiteY12" fmla="*/ 197593 h 778231"/>
                <a:gd name="connsiteX13" fmla="*/ 1847273 w 3442326"/>
                <a:gd name="connsiteY13" fmla="*/ 285338 h 778231"/>
                <a:gd name="connsiteX14" fmla="*/ 1570182 w 3442326"/>
                <a:gd name="connsiteY14" fmla="*/ 396174 h 778231"/>
                <a:gd name="connsiteX15" fmla="*/ 1242291 w 3442326"/>
                <a:gd name="connsiteY15" fmla="*/ 483920 h 778231"/>
                <a:gd name="connsiteX16" fmla="*/ 974437 w 3442326"/>
                <a:gd name="connsiteY16" fmla="*/ 511629 h 778231"/>
                <a:gd name="connsiteX17" fmla="*/ 554182 w 3442326"/>
                <a:gd name="connsiteY17" fmla="*/ 525484 h 778231"/>
                <a:gd name="connsiteX18" fmla="*/ 281709 w 3442326"/>
                <a:gd name="connsiteY18" fmla="*/ 590138 h 778231"/>
                <a:gd name="connsiteX19" fmla="*/ 0 w 3442326"/>
                <a:gd name="connsiteY19" fmla="*/ 714829 h 778231"/>
                <a:gd name="connsiteX0" fmla="*/ 3442326 w 3442326"/>
                <a:gd name="connsiteY0" fmla="*/ 751046 h 778231"/>
                <a:gd name="connsiteX1" fmla="*/ 3270208 w 3442326"/>
                <a:gd name="connsiteY1" fmla="*/ 770046 h 778231"/>
                <a:gd name="connsiteX2" fmla="*/ 2958782 w 3442326"/>
                <a:gd name="connsiteY2" fmla="*/ 597768 h 778231"/>
                <a:gd name="connsiteX3" fmla="*/ 2942217 w 3442326"/>
                <a:gd name="connsiteY3" fmla="*/ 478499 h 778231"/>
                <a:gd name="connsiteX4" fmla="*/ 2972034 w 3442326"/>
                <a:gd name="connsiteY4" fmla="*/ 389046 h 778231"/>
                <a:gd name="connsiteX5" fmla="*/ 2978728 w 3442326"/>
                <a:gd name="connsiteY5" fmla="*/ 225302 h 778231"/>
                <a:gd name="connsiteX6" fmla="*/ 2941782 w 3442326"/>
                <a:gd name="connsiteY6" fmla="*/ 137556 h 778231"/>
                <a:gd name="connsiteX7" fmla="*/ 2900218 w 3442326"/>
                <a:gd name="connsiteY7" fmla="*/ 31668 h 778231"/>
                <a:gd name="connsiteX8" fmla="*/ 2826987 w 3442326"/>
                <a:gd name="connsiteY8" fmla="*/ 0 h 778231"/>
                <a:gd name="connsiteX9" fmla="*/ 2752437 w 3442326"/>
                <a:gd name="connsiteY9" fmla="*/ 8247 h 778231"/>
                <a:gd name="connsiteX10" fmla="*/ 2507673 w 3442326"/>
                <a:gd name="connsiteY10" fmla="*/ 91374 h 778231"/>
                <a:gd name="connsiteX11" fmla="*/ 2461491 w 3442326"/>
                <a:gd name="connsiteY11" fmla="*/ 105229 h 778231"/>
                <a:gd name="connsiteX12" fmla="*/ 2156691 w 3442326"/>
                <a:gd name="connsiteY12" fmla="*/ 174502 h 778231"/>
                <a:gd name="connsiteX13" fmla="*/ 2032000 w 3442326"/>
                <a:gd name="connsiteY13" fmla="*/ 197593 h 778231"/>
                <a:gd name="connsiteX14" fmla="*/ 1847273 w 3442326"/>
                <a:gd name="connsiteY14" fmla="*/ 285338 h 778231"/>
                <a:gd name="connsiteX15" fmla="*/ 1570182 w 3442326"/>
                <a:gd name="connsiteY15" fmla="*/ 396174 h 778231"/>
                <a:gd name="connsiteX16" fmla="*/ 1242291 w 3442326"/>
                <a:gd name="connsiteY16" fmla="*/ 483920 h 778231"/>
                <a:gd name="connsiteX17" fmla="*/ 974437 w 3442326"/>
                <a:gd name="connsiteY17" fmla="*/ 511629 h 778231"/>
                <a:gd name="connsiteX18" fmla="*/ 554182 w 3442326"/>
                <a:gd name="connsiteY18" fmla="*/ 525484 h 778231"/>
                <a:gd name="connsiteX19" fmla="*/ 281709 w 3442326"/>
                <a:gd name="connsiteY19" fmla="*/ 590138 h 778231"/>
                <a:gd name="connsiteX20" fmla="*/ 0 w 3442326"/>
                <a:gd name="connsiteY20" fmla="*/ 714829 h 778231"/>
                <a:gd name="connsiteX0" fmla="*/ 3442326 w 3442326"/>
                <a:gd name="connsiteY0" fmla="*/ 751046 h 778231"/>
                <a:gd name="connsiteX1" fmla="*/ 3270208 w 3442326"/>
                <a:gd name="connsiteY1" fmla="*/ 770046 h 778231"/>
                <a:gd name="connsiteX2" fmla="*/ 3028356 w 3442326"/>
                <a:gd name="connsiteY2" fmla="*/ 713725 h 778231"/>
                <a:gd name="connsiteX3" fmla="*/ 2958782 w 3442326"/>
                <a:gd name="connsiteY3" fmla="*/ 597768 h 778231"/>
                <a:gd name="connsiteX4" fmla="*/ 2942217 w 3442326"/>
                <a:gd name="connsiteY4" fmla="*/ 478499 h 778231"/>
                <a:gd name="connsiteX5" fmla="*/ 2972034 w 3442326"/>
                <a:gd name="connsiteY5" fmla="*/ 389046 h 778231"/>
                <a:gd name="connsiteX6" fmla="*/ 2978728 w 3442326"/>
                <a:gd name="connsiteY6" fmla="*/ 225302 h 778231"/>
                <a:gd name="connsiteX7" fmla="*/ 2941782 w 3442326"/>
                <a:gd name="connsiteY7" fmla="*/ 137556 h 778231"/>
                <a:gd name="connsiteX8" fmla="*/ 2900218 w 3442326"/>
                <a:gd name="connsiteY8" fmla="*/ 31668 h 778231"/>
                <a:gd name="connsiteX9" fmla="*/ 2826987 w 3442326"/>
                <a:gd name="connsiteY9" fmla="*/ 0 h 778231"/>
                <a:gd name="connsiteX10" fmla="*/ 2752437 w 3442326"/>
                <a:gd name="connsiteY10" fmla="*/ 8247 h 778231"/>
                <a:gd name="connsiteX11" fmla="*/ 2507673 w 3442326"/>
                <a:gd name="connsiteY11" fmla="*/ 91374 h 778231"/>
                <a:gd name="connsiteX12" fmla="*/ 2461491 w 3442326"/>
                <a:gd name="connsiteY12" fmla="*/ 105229 h 778231"/>
                <a:gd name="connsiteX13" fmla="*/ 2156691 w 3442326"/>
                <a:gd name="connsiteY13" fmla="*/ 174502 h 778231"/>
                <a:gd name="connsiteX14" fmla="*/ 2032000 w 3442326"/>
                <a:gd name="connsiteY14" fmla="*/ 197593 h 778231"/>
                <a:gd name="connsiteX15" fmla="*/ 1847273 w 3442326"/>
                <a:gd name="connsiteY15" fmla="*/ 285338 h 778231"/>
                <a:gd name="connsiteX16" fmla="*/ 1570182 w 3442326"/>
                <a:gd name="connsiteY16" fmla="*/ 396174 h 778231"/>
                <a:gd name="connsiteX17" fmla="*/ 1242291 w 3442326"/>
                <a:gd name="connsiteY17" fmla="*/ 483920 h 778231"/>
                <a:gd name="connsiteX18" fmla="*/ 974437 w 3442326"/>
                <a:gd name="connsiteY18" fmla="*/ 511629 h 778231"/>
                <a:gd name="connsiteX19" fmla="*/ 554182 w 3442326"/>
                <a:gd name="connsiteY19" fmla="*/ 525484 h 778231"/>
                <a:gd name="connsiteX20" fmla="*/ 281709 w 3442326"/>
                <a:gd name="connsiteY20" fmla="*/ 590138 h 778231"/>
                <a:gd name="connsiteX21" fmla="*/ 0 w 3442326"/>
                <a:gd name="connsiteY21" fmla="*/ 714829 h 778231"/>
                <a:gd name="connsiteX0" fmla="*/ 3442326 w 3442326"/>
                <a:gd name="connsiteY0" fmla="*/ 751046 h 779479"/>
                <a:gd name="connsiteX1" fmla="*/ 3270208 w 3442326"/>
                <a:gd name="connsiteY1" fmla="*/ 770046 h 779479"/>
                <a:gd name="connsiteX2" fmla="*/ 3154252 w 3442326"/>
                <a:gd name="connsiteY2" fmla="*/ 776672 h 779479"/>
                <a:gd name="connsiteX3" fmla="*/ 3028356 w 3442326"/>
                <a:gd name="connsiteY3" fmla="*/ 713725 h 779479"/>
                <a:gd name="connsiteX4" fmla="*/ 2958782 w 3442326"/>
                <a:gd name="connsiteY4" fmla="*/ 597768 h 779479"/>
                <a:gd name="connsiteX5" fmla="*/ 2942217 w 3442326"/>
                <a:gd name="connsiteY5" fmla="*/ 478499 h 779479"/>
                <a:gd name="connsiteX6" fmla="*/ 2972034 w 3442326"/>
                <a:gd name="connsiteY6" fmla="*/ 389046 h 779479"/>
                <a:gd name="connsiteX7" fmla="*/ 2978728 w 3442326"/>
                <a:gd name="connsiteY7" fmla="*/ 225302 h 779479"/>
                <a:gd name="connsiteX8" fmla="*/ 2941782 w 3442326"/>
                <a:gd name="connsiteY8" fmla="*/ 137556 h 779479"/>
                <a:gd name="connsiteX9" fmla="*/ 2900218 w 3442326"/>
                <a:gd name="connsiteY9" fmla="*/ 31668 h 779479"/>
                <a:gd name="connsiteX10" fmla="*/ 2826987 w 3442326"/>
                <a:gd name="connsiteY10" fmla="*/ 0 h 779479"/>
                <a:gd name="connsiteX11" fmla="*/ 2752437 w 3442326"/>
                <a:gd name="connsiteY11" fmla="*/ 8247 h 779479"/>
                <a:gd name="connsiteX12" fmla="*/ 2507673 w 3442326"/>
                <a:gd name="connsiteY12" fmla="*/ 91374 h 779479"/>
                <a:gd name="connsiteX13" fmla="*/ 2461491 w 3442326"/>
                <a:gd name="connsiteY13" fmla="*/ 105229 h 779479"/>
                <a:gd name="connsiteX14" fmla="*/ 2156691 w 3442326"/>
                <a:gd name="connsiteY14" fmla="*/ 174502 h 779479"/>
                <a:gd name="connsiteX15" fmla="*/ 2032000 w 3442326"/>
                <a:gd name="connsiteY15" fmla="*/ 197593 h 779479"/>
                <a:gd name="connsiteX16" fmla="*/ 1847273 w 3442326"/>
                <a:gd name="connsiteY16" fmla="*/ 285338 h 779479"/>
                <a:gd name="connsiteX17" fmla="*/ 1570182 w 3442326"/>
                <a:gd name="connsiteY17" fmla="*/ 396174 h 779479"/>
                <a:gd name="connsiteX18" fmla="*/ 1242291 w 3442326"/>
                <a:gd name="connsiteY18" fmla="*/ 483920 h 779479"/>
                <a:gd name="connsiteX19" fmla="*/ 974437 w 3442326"/>
                <a:gd name="connsiteY19" fmla="*/ 511629 h 779479"/>
                <a:gd name="connsiteX20" fmla="*/ 554182 w 3442326"/>
                <a:gd name="connsiteY20" fmla="*/ 525484 h 779479"/>
                <a:gd name="connsiteX21" fmla="*/ 281709 w 3442326"/>
                <a:gd name="connsiteY21" fmla="*/ 590138 h 779479"/>
                <a:gd name="connsiteX22" fmla="*/ 0 w 3442326"/>
                <a:gd name="connsiteY22" fmla="*/ 714829 h 779479"/>
                <a:gd name="connsiteX0" fmla="*/ 3442326 w 3442326"/>
                <a:gd name="connsiteY0" fmla="*/ 751046 h 787476"/>
                <a:gd name="connsiteX1" fmla="*/ 3280147 w 3442326"/>
                <a:gd name="connsiteY1" fmla="*/ 779986 h 787476"/>
                <a:gd name="connsiteX2" fmla="*/ 3154252 w 3442326"/>
                <a:gd name="connsiteY2" fmla="*/ 776672 h 787476"/>
                <a:gd name="connsiteX3" fmla="*/ 3028356 w 3442326"/>
                <a:gd name="connsiteY3" fmla="*/ 713725 h 787476"/>
                <a:gd name="connsiteX4" fmla="*/ 2958782 w 3442326"/>
                <a:gd name="connsiteY4" fmla="*/ 597768 h 787476"/>
                <a:gd name="connsiteX5" fmla="*/ 2942217 w 3442326"/>
                <a:gd name="connsiteY5" fmla="*/ 478499 h 787476"/>
                <a:gd name="connsiteX6" fmla="*/ 2972034 w 3442326"/>
                <a:gd name="connsiteY6" fmla="*/ 389046 h 787476"/>
                <a:gd name="connsiteX7" fmla="*/ 2978728 w 3442326"/>
                <a:gd name="connsiteY7" fmla="*/ 225302 h 787476"/>
                <a:gd name="connsiteX8" fmla="*/ 2941782 w 3442326"/>
                <a:gd name="connsiteY8" fmla="*/ 137556 h 787476"/>
                <a:gd name="connsiteX9" fmla="*/ 2900218 w 3442326"/>
                <a:gd name="connsiteY9" fmla="*/ 31668 h 787476"/>
                <a:gd name="connsiteX10" fmla="*/ 2826987 w 3442326"/>
                <a:gd name="connsiteY10" fmla="*/ 0 h 787476"/>
                <a:gd name="connsiteX11" fmla="*/ 2752437 w 3442326"/>
                <a:gd name="connsiteY11" fmla="*/ 8247 h 787476"/>
                <a:gd name="connsiteX12" fmla="*/ 2507673 w 3442326"/>
                <a:gd name="connsiteY12" fmla="*/ 91374 h 787476"/>
                <a:gd name="connsiteX13" fmla="*/ 2461491 w 3442326"/>
                <a:gd name="connsiteY13" fmla="*/ 105229 h 787476"/>
                <a:gd name="connsiteX14" fmla="*/ 2156691 w 3442326"/>
                <a:gd name="connsiteY14" fmla="*/ 174502 h 787476"/>
                <a:gd name="connsiteX15" fmla="*/ 2032000 w 3442326"/>
                <a:gd name="connsiteY15" fmla="*/ 197593 h 787476"/>
                <a:gd name="connsiteX16" fmla="*/ 1847273 w 3442326"/>
                <a:gd name="connsiteY16" fmla="*/ 285338 h 787476"/>
                <a:gd name="connsiteX17" fmla="*/ 1570182 w 3442326"/>
                <a:gd name="connsiteY17" fmla="*/ 396174 h 787476"/>
                <a:gd name="connsiteX18" fmla="*/ 1242291 w 3442326"/>
                <a:gd name="connsiteY18" fmla="*/ 483920 h 787476"/>
                <a:gd name="connsiteX19" fmla="*/ 974437 w 3442326"/>
                <a:gd name="connsiteY19" fmla="*/ 511629 h 787476"/>
                <a:gd name="connsiteX20" fmla="*/ 554182 w 3442326"/>
                <a:gd name="connsiteY20" fmla="*/ 525484 h 787476"/>
                <a:gd name="connsiteX21" fmla="*/ 281709 w 3442326"/>
                <a:gd name="connsiteY21" fmla="*/ 590138 h 787476"/>
                <a:gd name="connsiteX22" fmla="*/ 0 w 3442326"/>
                <a:gd name="connsiteY22" fmla="*/ 714829 h 787476"/>
                <a:gd name="connsiteX0" fmla="*/ 3442326 w 3442326"/>
                <a:gd name="connsiteY0" fmla="*/ 751046 h 787476"/>
                <a:gd name="connsiteX1" fmla="*/ 3280147 w 3442326"/>
                <a:gd name="connsiteY1" fmla="*/ 779986 h 787476"/>
                <a:gd name="connsiteX2" fmla="*/ 3154252 w 3442326"/>
                <a:gd name="connsiteY2" fmla="*/ 776672 h 787476"/>
                <a:gd name="connsiteX3" fmla="*/ 3028356 w 3442326"/>
                <a:gd name="connsiteY3" fmla="*/ 713725 h 787476"/>
                <a:gd name="connsiteX4" fmla="*/ 2942217 w 3442326"/>
                <a:gd name="connsiteY4" fmla="*/ 478499 h 787476"/>
                <a:gd name="connsiteX5" fmla="*/ 2972034 w 3442326"/>
                <a:gd name="connsiteY5" fmla="*/ 389046 h 787476"/>
                <a:gd name="connsiteX6" fmla="*/ 2978728 w 3442326"/>
                <a:gd name="connsiteY6" fmla="*/ 225302 h 787476"/>
                <a:gd name="connsiteX7" fmla="*/ 2941782 w 3442326"/>
                <a:gd name="connsiteY7" fmla="*/ 137556 h 787476"/>
                <a:gd name="connsiteX8" fmla="*/ 2900218 w 3442326"/>
                <a:gd name="connsiteY8" fmla="*/ 31668 h 787476"/>
                <a:gd name="connsiteX9" fmla="*/ 2826987 w 3442326"/>
                <a:gd name="connsiteY9" fmla="*/ 0 h 787476"/>
                <a:gd name="connsiteX10" fmla="*/ 2752437 w 3442326"/>
                <a:gd name="connsiteY10" fmla="*/ 8247 h 787476"/>
                <a:gd name="connsiteX11" fmla="*/ 2507673 w 3442326"/>
                <a:gd name="connsiteY11" fmla="*/ 91374 h 787476"/>
                <a:gd name="connsiteX12" fmla="*/ 2461491 w 3442326"/>
                <a:gd name="connsiteY12" fmla="*/ 105229 h 787476"/>
                <a:gd name="connsiteX13" fmla="*/ 2156691 w 3442326"/>
                <a:gd name="connsiteY13" fmla="*/ 174502 h 787476"/>
                <a:gd name="connsiteX14" fmla="*/ 2032000 w 3442326"/>
                <a:gd name="connsiteY14" fmla="*/ 197593 h 787476"/>
                <a:gd name="connsiteX15" fmla="*/ 1847273 w 3442326"/>
                <a:gd name="connsiteY15" fmla="*/ 285338 h 787476"/>
                <a:gd name="connsiteX16" fmla="*/ 1570182 w 3442326"/>
                <a:gd name="connsiteY16" fmla="*/ 396174 h 787476"/>
                <a:gd name="connsiteX17" fmla="*/ 1242291 w 3442326"/>
                <a:gd name="connsiteY17" fmla="*/ 483920 h 787476"/>
                <a:gd name="connsiteX18" fmla="*/ 974437 w 3442326"/>
                <a:gd name="connsiteY18" fmla="*/ 511629 h 787476"/>
                <a:gd name="connsiteX19" fmla="*/ 554182 w 3442326"/>
                <a:gd name="connsiteY19" fmla="*/ 525484 h 787476"/>
                <a:gd name="connsiteX20" fmla="*/ 281709 w 3442326"/>
                <a:gd name="connsiteY20" fmla="*/ 590138 h 787476"/>
                <a:gd name="connsiteX21" fmla="*/ 0 w 3442326"/>
                <a:gd name="connsiteY21" fmla="*/ 714829 h 787476"/>
                <a:gd name="connsiteX0" fmla="*/ 3442326 w 3442326"/>
                <a:gd name="connsiteY0" fmla="*/ 751046 h 787476"/>
                <a:gd name="connsiteX1" fmla="*/ 3280147 w 3442326"/>
                <a:gd name="connsiteY1" fmla="*/ 779986 h 787476"/>
                <a:gd name="connsiteX2" fmla="*/ 3154252 w 3442326"/>
                <a:gd name="connsiteY2" fmla="*/ 776672 h 787476"/>
                <a:gd name="connsiteX3" fmla="*/ 3028356 w 3442326"/>
                <a:gd name="connsiteY3" fmla="*/ 713725 h 787476"/>
                <a:gd name="connsiteX4" fmla="*/ 2955469 w 3442326"/>
                <a:gd name="connsiteY4" fmla="*/ 611019 h 787476"/>
                <a:gd name="connsiteX5" fmla="*/ 2942217 w 3442326"/>
                <a:gd name="connsiteY5" fmla="*/ 478499 h 787476"/>
                <a:gd name="connsiteX6" fmla="*/ 2972034 w 3442326"/>
                <a:gd name="connsiteY6" fmla="*/ 389046 h 787476"/>
                <a:gd name="connsiteX7" fmla="*/ 2978728 w 3442326"/>
                <a:gd name="connsiteY7" fmla="*/ 225302 h 787476"/>
                <a:gd name="connsiteX8" fmla="*/ 2941782 w 3442326"/>
                <a:gd name="connsiteY8" fmla="*/ 137556 h 787476"/>
                <a:gd name="connsiteX9" fmla="*/ 2900218 w 3442326"/>
                <a:gd name="connsiteY9" fmla="*/ 31668 h 787476"/>
                <a:gd name="connsiteX10" fmla="*/ 2826987 w 3442326"/>
                <a:gd name="connsiteY10" fmla="*/ 0 h 787476"/>
                <a:gd name="connsiteX11" fmla="*/ 2752437 w 3442326"/>
                <a:gd name="connsiteY11" fmla="*/ 8247 h 787476"/>
                <a:gd name="connsiteX12" fmla="*/ 2507673 w 3442326"/>
                <a:gd name="connsiteY12" fmla="*/ 91374 h 787476"/>
                <a:gd name="connsiteX13" fmla="*/ 2461491 w 3442326"/>
                <a:gd name="connsiteY13" fmla="*/ 105229 h 787476"/>
                <a:gd name="connsiteX14" fmla="*/ 2156691 w 3442326"/>
                <a:gd name="connsiteY14" fmla="*/ 174502 h 787476"/>
                <a:gd name="connsiteX15" fmla="*/ 2032000 w 3442326"/>
                <a:gd name="connsiteY15" fmla="*/ 197593 h 787476"/>
                <a:gd name="connsiteX16" fmla="*/ 1847273 w 3442326"/>
                <a:gd name="connsiteY16" fmla="*/ 285338 h 787476"/>
                <a:gd name="connsiteX17" fmla="*/ 1570182 w 3442326"/>
                <a:gd name="connsiteY17" fmla="*/ 396174 h 787476"/>
                <a:gd name="connsiteX18" fmla="*/ 1242291 w 3442326"/>
                <a:gd name="connsiteY18" fmla="*/ 483920 h 787476"/>
                <a:gd name="connsiteX19" fmla="*/ 974437 w 3442326"/>
                <a:gd name="connsiteY19" fmla="*/ 511629 h 787476"/>
                <a:gd name="connsiteX20" fmla="*/ 554182 w 3442326"/>
                <a:gd name="connsiteY20" fmla="*/ 525484 h 787476"/>
                <a:gd name="connsiteX21" fmla="*/ 281709 w 3442326"/>
                <a:gd name="connsiteY21" fmla="*/ 590138 h 787476"/>
                <a:gd name="connsiteX22" fmla="*/ 0 w 3442326"/>
                <a:gd name="connsiteY22" fmla="*/ 714829 h 787476"/>
                <a:gd name="connsiteX0" fmla="*/ 3280147 w 3280147"/>
                <a:gd name="connsiteY0" fmla="*/ 779986 h 781533"/>
                <a:gd name="connsiteX1" fmla="*/ 3154252 w 3280147"/>
                <a:gd name="connsiteY1" fmla="*/ 776672 h 781533"/>
                <a:gd name="connsiteX2" fmla="*/ 3028356 w 3280147"/>
                <a:gd name="connsiteY2" fmla="*/ 713725 h 781533"/>
                <a:gd name="connsiteX3" fmla="*/ 2955469 w 3280147"/>
                <a:gd name="connsiteY3" fmla="*/ 611019 h 781533"/>
                <a:gd name="connsiteX4" fmla="*/ 2942217 w 3280147"/>
                <a:gd name="connsiteY4" fmla="*/ 478499 h 781533"/>
                <a:gd name="connsiteX5" fmla="*/ 2972034 w 3280147"/>
                <a:gd name="connsiteY5" fmla="*/ 389046 h 781533"/>
                <a:gd name="connsiteX6" fmla="*/ 2978728 w 3280147"/>
                <a:gd name="connsiteY6" fmla="*/ 225302 h 781533"/>
                <a:gd name="connsiteX7" fmla="*/ 2941782 w 3280147"/>
                <a:gd name="connsiteY7" fmla="*/ 137556 h 781533"/>
                <a:gd name="connsiteX8" fmla="*/ 2900218 w 3280147"/>
                <a:gd name="connsiteY8" fmla="*/ 31668 h 781533"/>
                <a:gd name="connsiteX9" fmla="*/ 2826987 w 3280147"/>
                <a:gd name="connsiteY9" fmla="*/ 0 h 781533"/>
                <a:gd name="connsiteX10" fmla="*/ 2752437 w 3280147"/>
                <a:gd name="connsiteY10" fmla="*/ 8247 h 781533"/>
                <a:gd name="connsiteX11" fmla="*/ 2507673 w 3280147"/>
                <a:gd name="connsiteY11" fmla="*/ 91374 h 781533"/>
                <a:gd name="connsiteX12" fmla="*/ 2461491 w 3280147"/>
                <a:gd name="connsiteY12" fmla="*/ 105229 h 781533"/>
                <a:gd name="connsiteX13" fmla="*/ 2156691 w 3280147"/>
                <a:gd name="connsiteY13" fmla="*/ 174502 h 781533"/>
                <a:gd name="connsiteX14" fmla="*/ 2032000 w 3280147"/>
                <a:gd name="connsiteY14" fmla="*/ 197593 h 781533"/>
                <a:gd name="connsiteX15" fmla="*/ 1847273 w 3280147"/>
                <a:gd name="connsiteY15" fmla="*/ 285338 h 781533"/>
                <a:gd name="connsiteX16" fmla="*/ 1570182 w 3280147"/>
                <a:gd name="connsiteY16" fmla="*/ 396174 h 781533"/>
                <a:gd name="connsiteX17" fmla="*/ 1242291 w 3280147"/>
                <a:gd name="connsiteY17" fmla="*/ 483920 h 781533"/>
                <a:gd name="connsiteX18" fmla="*/ 974437 w 3280147"/>
                <a:gd name="connsiteY18" fmla="*/ 511629 h 781533"/>
                <a:gd name="connsiteX19" fmla="*/ 554182 w 3280147"/>
                <a:gd name="connsiteY19" fmla="*/ 525484 h 781533"/>
                <a:gd name="connsiteX20" fmla="*/ 281709 w 3280147"/>
                <a:gd name="connsiteY20" fmla="*/ 590138 h 781533"/>
                <a:gd name="connsiteX21" fmla="*/ 0 w 3280147"/>
                <a:gd name="connsiteY21" fmla="*/ 714829 h 781533"/>
                <a:gd name="connsiteX0" fmla="*/ 3485556 w 3485556"/>
                <a:gd name="connsiteY0" fmla="*/ 743542 h 777992"/>
                <a:gd name="connsiteX1" fmla="*/ 3154252 w 3485556"/>
                <a:gd name="connsiteY1" fmla="*/ 776672 h 777992"/>
                <a:gd name="connsiteX2" fmla="*/ 3028356 w 3485556"/>
                <a:gd name="connsiteY2" fmla="*/ 713725 h 777992"/>
                <a:gd name="connsiteX3" fmla="*/ 2955469 w 3485556"/>
                <a:gd name="connsiteY3" fmla="*/ 611019 h 777992"/>
                <a:gd name="connsiteX4" fmla="*/ 2942217 w 3485556"/>
                <a:gd name="connsiteY4" fmla="*/ 478499 h 777992"/>
                <a:gd name="connsiteX5" fmla="*/ 2972034 w 3485556"/>
                <a:gd name="connsiteY5" fmla="*/ 389046 h 777992"/>
                <a:gd name="connsiteX6" fmla="*/ 2978728 w 3485556"/>
                <a:gd name="connsiteY6" fmla="*/ 225302 h 777992"/>
                <a:gd name="connsiteX7" fmla="*/ 2941782 w 3485556"/>
                <a:gd name="connsiteY7" fmla="*/ 137556 h 777992"/>
                <a:gd name="connsiteX8" fmla="*/ 2900218 w 3485556"/>
                <a:gd name="connsiteY8" fmla="*/ 31668 h 777992"/>
                <a:gd name="connsiteX9" fmla="*/ 2826987 w 3485556"/>
                <a:gd name="connsiteY9" fmla="*/ 0 h 777992"/>
                <a:gd name="connsiteX10" fmla="*/ 2752437 w 3485556"/>
                <a:gd name="connsiteY10" fmla="*/ 8247 h 777992"/>
                <a:gd name="connsiteX11" fmla="*/ 2507673 w 3485556"/>
                <a:gd name="connsiteY11" fmla="*/ 91374 h 777992"/>
                <a:gd name="connsiteX12" fmla="*/ 2461491 w 3485556"/>
                <a:gd name="connsiteY12" fmla="*/ 105229 h 777992"/>
                <a:gd name="connsiteX13" fmla="*/ 2156691 w 3485556"/>
                <a:gd name="connsiteY13" fmla="*/ 174502 h 777992"/>
                <a:gd name="connsiteX14" fmla="*/ 2032000 w 3485556"/>
                <a:gd name="connsiteY14" fmla="*/ 197593 h 777992"/>
                <a:gd name="connsiteX15" fmla="*/ 1847273 w 3485556"/>
                <a:gd name="connsiteY15" fmla="*/ 285338 h 777992"/>
                <a:gd name="connsiteX16" fmla="*/ 1570182 w 3485556"/>
                <a:gd name="connsiteY16" fmla="*/ 396174 h 777992"/>
                <a:gd name="connsiteX17" fmla="*/ 1242291 w 3485556"/>
                <a:gd name="connsiteY17" fmla="*/ 483920 h 777992"/>
                <a:gd name="connsiteX18" fmla="*/ 974437 w 3485556"/>
                <a:gd name="connsiteY18" fmla="*/ 511629 h 777992"/>
                <a:gd name="connsiteX19" fmla="*/ 554182 w 3485556"/>
                <a:gd name="connsiteY19" fmla="*/ 525484 h 777992"/>
                <a:gd name="connsiteX20" fmla="*/ 281709 w 3485556"/>
                <a:gd name="connsiteY20" fmla="*/ 590138 h 777992"/>
                <a:gd name="connsiteX21" fmla="*/ 0 w 3485556"/>
                <a:gd name="connsiteY21" fmla="*/ 714829 h 777992"/>
                <a:gd name="connsiteX0" fmla="*/ 3485556 w 3485556"/>
                <a:gd name="connsiteY0" fmla="*/ 743542 h 780732"/>
                <a:gd name="connsiteX1" fmla="*/ 3306652 w 3485556"/>
                <a:gd name="connsiteY1" fmla="*/ 773359 h 780732"/>
                <a:gd name="connsiteX2" fmla="*/ 3154252 w 3485556"/>
                <a:gd name="connsiteY2" fmla="*/ 776672 h 780732"/>
                <a:gd name="connsiteX3" fmla="*/ 3028356 w 3485556"/>
                <a:gd name="connsiteY3" fmla="*/ 713725 h 780732"/>
                <a:gd name="connsiteX4" fmla="*/ 2955469 w 3485556"/>
                <a:gd name="connsiteY4" fmla="*/ 611019 h 780732"/>
                <a:gd name="connsiteX5" fmla="*/ 2942217 w 3485556"/>
                <a:gd name="connsiteY5" fmla="*/ 478499 h 780732"/>
                <a:gd name="connsiteX6" fmla="*/ 2972034 w 3485556"/>
                <a:gd name="connsiteY6" fmla="*/ 389046 h 780732"/>
                <a:gd name="connsiteX7" fmla="*/ 2978728 w 3485556"/>
                <a:gd name="connsiteY7" fmla="*/ 225302 h 780732"/>
                <a:gd name="connsiteX8" fmla="*/ 2941782 w 3485556"/>
                <a:gd name="connsiteY8" fmla="*/ 137556 h 780732"/>
                <a:gd name="connsiteX9" fmla="*/ 2900218 w 3485556"/>
                <a:gd name="connsiteY9" fmla="*/ 31668 h 780732"/>
                <a:gd name="connsiteX10" fmla="*/ 2826987 w 3485556"/>
                <a:gd name="connsiteY10" fmla="*/ 0 h 780732"/>
                <a:gd name="connsiteX11" fmla="*/ 2752437 w 3485556"/>
                <a:gd name="connsiteY11" fmla="*/ 8247 h 780732"/>
                <a:gd name="connsiteX12" fmla="*/ 2507673 w 3485556"/>
                <a:gd name="connsiteY12" fmla="*/ 91374 h 780732"/>
                <a:gd name="connsiteX13" fmla="*/ 2461491 w 3485556"/>
                <a:gd name="connsiteY13" fmla="*/ 105229 h 780732"/>
                <a:gd name="connsiteX14" fmla="*/ 2156691 w 3485556"/>
                <a:gd name="connsiteY14" fmla="*/ 174502 h 780732"/>
                <a:gd name="connsiteX15" fmla="*/ 2032000 w 3485556"/>
                <a:gd name="connsiteY15" fmla="*/ 197593 h 780732"/>
                <a:gd name="connsiteX16" fmla="*/ 1847273 w 3485556"/>
                <a:gd name="connsiteY16" fmla="*/ 285338 h 780732"/>
                <a:gd name="connsiteX17" fmla="*/ 1570182 w 3485556"/>
                <a:gd name="connsiteY17" fmla="*/ 396174 h 780732"/>
                <a:gd name="connsiteX18" fmla="*/ 1242291 w 3485556"/>
                <a:gd name="connsiteY18" fmla="*/ 483920 h 780732"/>
                <a:gd name="connsiteX19" fmla="*/ 974437 w 3485556"/>
                <a:gd name="connsiteY19" fmla="*/ 511629 h 780732"/>
                <a:gd name="connsiteX20" fmla="*/ 554182 w 3485556"/>
                <a:gd name="connsiteY20" fmla="*/ 525484 h 780732"/>
                <a:gd name="connsiteX21" fmla="*/ 281709 w 3485556"/>
                <a:gd name="connsiteY21" fmla="*/ 590138 h 780732"/>
                <a:gd name="connsiteX22" fmla="*/ 0 w 3485556"/>
                <a:gd name="connsiteY22" fmla="*/ 714829 h 780732"/>
                <a:gd name="connsiteX0" fmla="*/ 3306652 w 3306652"/>
                <a:gd name="connsiteY0" fmla="*/ 773359 h 780732"/>
                <a:gd name="connsiteX1" fmla="*/ 3154252 w 3306652"/>
                <a:gd name="connsiteY1" fmla="*/ 776672 h 780732"/>
                <a:gd name="connsiteX2" fmla="*/ 3028356 w 3306652"/>
                <a:gd name="connsiteY2" fmla="*/ 713725 h 780732"/>
                <a:gd name="connsiteX3" fmla="*/ 2955469 w 3306652"/>
                <a:gd name="connsiteY3" fmla="*/ 611019 h 780732"/>
                <a:gd name="connsiteX4" fmla="*/ 2942217 w 3306652"/>
                <a:gd name="connsiteY4" fmla="*/ 478499 h 780732"/>
                <a:gd name="connsiteX5" fmla="*/ 2972034 w 3306652"/>
                <a:gd name="connsiteY5" fmla="*/ 389046 h 780732"/>
                <a:gd name="connsiteX6" fmla="*/ 2978728 w 3306652"/>
                <a:gd name="connsiteY6" fmla="*/ 225302 h 780732"/>
                <a:gd name="connsiteX7" fmla="*/ 2941782 w 3306652"/>
                <a:gd name="connsiteY7" fmla="*/ 137556 h 780732"/>
                <a:gd name="connsiteX8" fmla="*/ 2900218 w 3306652"/>
                <a:gd name="connsiteY8" fmla="*/ 31668 h 780732"/>
                <a:gd name="connsiteX9" fmla="*/ 2826987 w 3306652"/>
                <a:gd name="connsiteY9" fmla="*/ 0 h 780732"/>
                <a:gd name="connsiteX10" fmla="*/ 2752437 w 3306652"/>
                <a:gd name="connsiteY10" fmla="*/ 8247 h 780732"/>
                <a:gd name="connsiteX11" fmla="*/ 2507673 w 3306652"/>
                <a:gd name="connsiteY11" fmla="*/ 91374 h 780732"/>
                <a:gd name="connsiteX12" fmla="*/ 2461491 w 3306652"/>
                <a:gd name="connsiteY12" fmla="*/ 105229 h 780732"/>
                <a:gd name="connsiteX13" fmla="*/ 2156691 w 3306652"/>
                <a:gd name="connsiteY13" fmla="*/ 174502 h 780732"/>
                <a:gd name="connsiteX14" fmla="*/ 2032000 w 3306652"/>
                <a:gd name="connsiteY14" fmla="*/ 197593 h 780732"/>
                <a:gd name="connsiteX15" fmla="*/ 1847273 w 3306652"/>
                <a:gd name="connsiteY15" fmla="*/ 285338 h 780732"/>
                <a:gd name="connsiteX16" fmla="*/ 1570182 w 3306652"/>
                <a:gd name="connsiteY16" fmla="*/ 396174 h 780732"/>
                <a:gd name="connsiteX17" fmla="*/ 1242291 w 3306652"/>
                <a:gd name="connsiteY17" fmla="*/ 483920 h 780732"/>
                <a:gd name="connsiteX18" fmla="*/ 974437 w 3306652"/>
                <a:gd name="connsiteY18" fmla="*/ 511629 h 780732"/>
                <a:gd name="connsiteX19" fmla="*/ 554182 w 3306652"/>
                <a:gd name="connsiteY19" fmla="*/ 525484 h 780732"/>
                <a:gd name="connsiteX20" fmla="*/ 281709 w 3306652"/>
                <a:gd name="connsiteY20" fmla="*/ 590138 h 780732"/>
                <a:gd name="connsiteX21" fmla="*/ 0 w 3306652"/>
                <a:gd name="connsiteY21" fmla="*/ 714829 h 78073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32000 w 3154252"/>
                <a:gd name="connsiteY13" fmla="*/ 197593 h 776672"/>
                <a:gd name="connsiteX14" fmla="*/ 1847273 w 3154252"/>
                <a:gd name="connsiteY14" fmla="*/ 285338 h 776672"/>
                <a:gd name="connsiteX15" fmla="*/ 1570182 w 3154252"/>
                <a:gd name="connsiteY15" fmla="*/ 396174 h 776672"/>
                <a:gd name="connsiteX16" fmla="*/ 1242291 w 3154252"/>
                <a:gd name="connsiteY16" fmla="*/ 483920 h 776672"/>
                <a:gd name="connsiteX17" fmla="*/ 974437 w 3154252"/>
                <a:gd name="connsiteY17" fmla="*/ 511629 h 776672"/>
                <a:gd name="connsiteX18" fmla="*/ 554182 w 3154252"/>
                <a:gd name="connsiteY18" fmla="*/ 525484 h 776672"/>
                <a:gd name="connsiteX19" fmla="*/ 281709 w 3154252"/>
                <a:gd name="connsiteY19" fmla="*/ 590138 h 776672"/>
                <a:gd name="connsiteX20" fmla="*/ 0 w 3154252"/>
                <a:gd name="connsiteY20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32000 w 3154252"/>
                <a:gd name="connsiteY13" fmla="*/ 197593 h 776672"/>
                <a:gd name="connsiteX14" fmla="*/ 1847273 w 3154252"/>
                <a:gd name="connsiteY14" fmla="*/ 285338 h 776672"/>
                <a:gd name="connsiteX15" fmla="*/ 1629714 w 3154252"/>
                <a:gd name="connsiteY15" fmla="*/ 379505 h 776672"/>
                <a:gd name="connsiteX16" fmla="*/ 1242291 w 3154252"/>
                <a:gd name="connsiteY16" fmla="*/ 483920 h 776672"/>
                <a:gd name="connsiteX17" fmla="*/ 974437 w 3154252"/>
                <a:gd name="connsiteY17" fmla="*/ 511629 h 776672"/>
                <a:gd name="connsiteX18" fmla="*/ 554182 w 3154252"/>
                <a:gd name="connsiteY18" fmla="*/ 525484 h 776672"/>
                <a:gd name="connsiteX19" fmla="*/ 281709 w 3154252"/>
                <a:gd name="connsiteY19" fmla="*/ 590138 h 776672"/>
                <a:gd name="connsiteX20" fmla="*/ 0 w 3154252"/>
                <a:gd name="connsiteY20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32000 w 3154252"/>
                <a:gd name="connsiteY13" fmla="*/ 197593 h 776672"/>
                <a:gd name="connsiteX14" fmla="*/ 1847273 w 3154252"/>
                <a:gd name="connsiteY14" fmla="*/ 285338 h 776672"/>
                <a:gd name="connsiteX15" fmla="*/ 1641620 w 3154252"/>
                <a:gd name="connsiteY15" fmla="*/ 384268 h 776672"/>
                <a:gd name="connsiteX16" fmla="*/ 1242291 w 3154252"/>
                <a:gd name="connsiteY16" fmla="*/ 483920 h 776672"/>
                <a:gd name="connsiteX17" fmla="*/ 974437 w 3154252"/>
                <a:gd name="connsiteY17" fmla="*/ 511629 h 776672"/>
                <a:gd name="connsiteX18" fmla="*/ 554182 w 3154252"/>
                <a:gd name="connsiteY18" fmla="*/ 525484 h 776672"/>
                <a:gd name="connsiteX19" fmla="*/ 281709 w 3154252"/>
                <a:gd name="connsiteY19" fmla="*/ 590138 h 776672"/>
                <a:gd name="connsiteX20" fmla="*/ 0 w 3154252"/>
                <a:gd name="connsiteY20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32000 w 3154252"/>
                <a:gd name="connsiteY13" fmla="*/ 197593 h 776672"/>
                <a:gd name="connsiteX14" fmla="*/ 1768692 w 3154252"/>
                <a:gd name="connsiteY14" fmla="*/ 380588 h 776672"/>
                <a:gd name="connsiteX15" fmla="*/ 1641620 w 3154252"/>
                <a:gd name="connsiteY15" fmla="*/ 384268 h 776672"/>
                <a:gd name="connsiteX16" fmla="*/ 1242291 w 3154252"/>
                <a:gd name="connsiteY16" fmla="*/ 483920 h 776672"/>
                <a:gd name="connsiteX17" fmla="*/ 974437 w 3154252"/>
                <a:gd name="connsiteY17" fmla="*/ 511629 h 776672"/>
                <a:gd name="connsiteX18" fmla="*/ 554182 w 3154252"/>
                <a:gd name="connsiteY18" fmla="*/ 525484 h 776672"/>
                <a:gd name="connsiteX19" fmla="*/ 281709 w 3154252"/>
                <a:gd name="connsiteY19" fmla="*/ 590138 h 776672"/>
                <a:gd name="connsiteX20" fmla="*/ 0 w 3154252"/>
                <a:gd name="connsiteY20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768692 w 3154252"/>
                <a:gd name="connsiteY14" fmla="*/ 380588 h 776672"/>
                <a:gd name="connsiteX15" fmla="*/ 1641620 w 3154252"/>
                <a:gd name="connsiteY15" fmla="*/ 384268 h 776672"/>
                <a:gd name="connsiteX16" fmla="*/ 1242291 w 3154252"/>
                <a:gd name="connsiteY16" fmla="*/ 483920 h 776672"/>
                <a:gd name="connsiteX17" fmla="*/ 974437 w 3154252"/>
                <a:gd name="connsiteY17" fmla="*/ 511629 h 776672"/>
                <a:gd name="connsiteX18" fmla="*/ 554182 w 3154252"/>
                <a:gd name="connsiteY18" fmla="*/ 525484 h 776672"/>
                <a:gd name="connsiteX19" fmla="*/ 281709 w 3154252"/>
                <a:gd name="connsiteY19" fmla="*/ 590138 h 776672"/>
                <a:gd name="connsiteX20" fmla="*/ 0 w 3154252"/>
                <a:gd name="connsiteY20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68692 w 3154252"/>
                <a:gd name="connsiteY15" fmla="*/ 380588 h 776672"/>
                <a:gd name="connsiteX16" fmla="*/ 1641620 w 3154252"/>
                <a:gd name="connsiteY16" fmla="*/ 384268 h 776672"/>
                <a:gd name="connsiteX17" fmla="*/ 1242291 w 3154252"/>
                <a:gd name="connsiteY17" fmla="*/ 483920 h 776672"/>
                <a:gd name="connsiteX18" fmla="*/ 974437 w 3154252"/>
                <a:gd name="connsiteY18" fmla="*/ 511629 h 776672"/>
                <a:gd name="connsiteX19" fmla="*/ 554182 w 3154252"/>
                <a:gd name="connsiteY19" fmla="*/ 525484 h 776672"/>
                <a:gd name="connsiteX20" fmla="*/ 281709 w 3154252"/>
                <a:gd name="connsiteY20" fmla="*/ 590138 h 776672"/>
                <a:gd name="connsiteX21" fmla="*/ 0 w 3154252"/>
                <a:gd name="connsiteY21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68692 w 3154252"/>
                <a:gd name="connsiteY15" fmla="*/ 380588 h 776672"/>
                <a:gd name="connsiteX16" fmla="*/ 1741135 w 3154252"/>
                <a:gd name="connsiteY16" fmla="*/ 399710 h 776672"/>
                <a:gd name="connsiteX17" fmla="*/ 1641620 w 3154252"/>
                <a:gd name="connsiteY17" fmla="*/ 384268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68692 w 3154252"/>
                <a:gd name="connsiteY15" fmla="*/ 380588 h 776672"/>
                <a:gd name="connsiteX16" fmla="*/ 1741135 w 3154252"/>
                <a:gd name="connsiteY16" fmla="*/ 399710 h 776672"/>
                <a:gd name="connsiteX17" fmla="*/ 1620188 w 3154252"/>
                <a:gd name="connsiteY17" fmla="*/ 412843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68692 w 3154252"/>
                <a:gd name="connsiteY15" fmla="*/ 380588 h 776672"/>
                <a:gd name="connsiteX16" fmla="*/ 1741135 w 3154252"/>
                <a:gd name="connsiteY16" fmla="*/ 399710 h 776672"/>
                <a:gd name="connsiteX17" fmla="*/ 1639238 w 3154252"/>
                <a:gd name="connsiteY17" fmla="*/ 38188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68692 w 3154252"/>
                <a:gd name="connsiteY15" fmla="*/ 380588 h 776672"/>
                <a:gd name="connsiteX16" fmla="*/ 1703035 w 3154252"/>
                <a:gd name="connsiteY16" fmla="*/ 411617 h 776672"/>
                <a:gd name="connsiteX17" fmla="*/ 1639238 w 3154252"/>
                <a:gd name="connsiteY17" fmla="*/ 38188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68692 w 3154252"/>
                <a:gd name="connsiteY15" fmla="*/ 380588 h 776672"/>
                <a:gd name="connsiteX16" fmla="*/ 1703035 w 3154252"/>
                <a:gd name="connsiteY16" fmla="*/ 411617 h 776672"/>
                <a:gd name="connsiteX17" fmla="*/ 1551132 w 3154252"/>
                <a:gd name="connsiteY17" fmla="*/ 40093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80598 w 3154252"/>
                <a:gd name="connsiteY15" fmla="*/ 435356 h 776672"/>
                <a:gd name="connsiteX16" fmla="*/ 1703035 w 3154252"/>
                <a:gd name="connsiteY16" fmla="*/ 411617 h 776672"/>
                <a:gd name="connsiteX17" fmla="*/ 1551132 w 3154252"/>
                <a:gd name="connsiteY17" fmla="*/ 40093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29254 w 3154252"/>
                <a:gd name="connsiteY14" fmla="*/ 380660 h 776672"/>
                <a:gd name="connsiteX15" fmla="*/ 1780598 w 3154252"/>
                <a:gd name="connsiteY15" fmla="*/ 435356 h 776672"/>
                <a:gd name="connsiteX16" fmla="*/ 1707798 w 3154252"/>
                <a:gd name="connsiteY16" fmla="*/ 437811 h 776672"/>
                <a:gd name="connsiteX17" fmla="*/ 1551132 w 3154252"/>
                <a:gd name="connsiteY17" fmla="*/ 40093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3432 w 3154252"/>
                <a:gd name="connsiteY13" fmla="*/ 228550 h 776672"/>
                <a:gd name="connsiteX14" fmla="*/ 1943541 w 3154252"/>
                <a:gd name="connsiteY14" fmla="*/ 387803 h 776672"/>
                <a:gd name="connsiteX15" fmla="*/ 1780598 w 3154252"/>
                <a:gd name="connsiteY15" fmla="*/ 435356 h 776672"/>
                <a:gd name="connsiteX16" fmla="*/ 1707798 w 3154252"/>
                <a:gd name="connsiteY16" fmla="*/ 437811 h 776672"/>
                <a:gd name="connsiteX17" fmla="*/ 1551132 w 3154252"/>
                <a:gd name="connsiteY17" fmla="*/ 40093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56691 w 3154252"/>
                <a:gd name="connsiteY12" fmla="*/ 174502 h 776672"/>
                <a:gd name="connsiteX13" fmla="*/ 2051051 w 3154252"/>
                <a:gd name="connsiteY13" fmla="*/ 264269 h 776672"/>
                <a:gd name="connsiteX14" fmla="*/ 1943541 w 3154252"/>
                <a:gd name="connsiteY14" fmla="*/ 387803 h 776672"/>
                <a:gd name="connsiteX15" fmla="*/ 1780598 w 3154252"/>
                <a:gd name="connsiteY15" fmla="*/ 435356 h 776672"/>
                <a:gd name="connsiteX16" fmla="*/ 1707798 w 3154252"/>
                <a:gd name="connsiteY16" fmla="*/ 437811 h 776672"/>
                <a:gd name="connsiteX17" fmla="*/ 1551132 w 3154252"/>
                <a:gd name="connsiteY17" fmla="*/ 40093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51051 w 3154252"/>
                <a:gd name="connsiteY13" fmla="*/ 264269 h 776672"/>
                <a:gd name="connsiteX14" fmla="*/ 1943541 w 3154252"/>
                <a:gd name="connsiteY14" fmla="*/ 387803 h 776672"/>
                <a:gd name="connsiteX15" fmla="*/ 1780598 w 3154252"/>
                <a:gd name="connsiteY15" fmla="*/ 435356 h 776672"/>
                <a:gd name="connsiteX16" fmla="*/ 1707798 w 3154252"/>
                <a:gd name="connsiteY16" fmla="*/ 437811 h 776672"/>
                <a:gd name="connsiteX17" fmla="*/ 1551132 w 3154252"/>
                <a:gd name="connsiteY17" fmla="*/ 40093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48670 w 3154252"/>
                <a:gd name="connsiteY13" fmla="*/ 280938 h 776672"/>
                <a:gd name="connsiteX14" fmla="*/ 1943541 w 3154252"/>
                <a:gd name="connsiteY14" fmla="*/ 387803 h 776672"/>
                <a:gd name="connsiteX15" fmla="*/ 1780598 w 3154252"/>
                <a:gd name="connsiteY15" fmla="*/ 435356 h 776672"/>
                <a:gd name="connsiteX16" fmla="*/ 1707798 w 3154252"/>
                <a:gd name="connsiteY16" fmla="*/ 437811 h 776672"/>
                <a:gd name="connsiteX17" fmla="*/ 1551132 w 3154252"/>
                <a:gd name="connsiteY17" fmla="*/ 400937 h 776672"/>
                <a:gd name="connsiteX18" fmla="*/ 1242291 w 3154252"/>
                <a:gd name="connsiteY18" fmla="*/ 483920 h 776672"/>
                <a:gd name="connsiteX19" fmla="*/ 974437 w 3154252"/>
                <a:gd name="connsiteY19" fmla="*/ 511629 h 776672"/>
                <a:gd name="connsiteX20" fmla="*/ 554182 w 3154252"/>
                <a:gd name="connsiteY20" fmla="*/ 525484 h 776672"/>
                <a:gd name="connsiteX21" fmla="*/ 281709 w 3154252"/>
                <a:gd name="connsiteY21" fmla="*/ 590138 h 776672"/>
                <a:gd name="connsiteX22" fmla="*/ 0 w 3154252"/>
                <a:gd name="connsiteY22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48670 w 3154252"/>
                <a:gd name="connsiteY13" fmla="*/ 280938 h 776672"/>
                <a:gd name="connsiteX14" fmla="*/ 1943541 w 3154252"/>
                <a:gd name="connsiteY14" fmla="*/ 387803 h 776672"/>
                <a:gd name="connsiteX15" fmla="*/ 1867342 w 3154252"/>
                <a:gd name="connsiteY15" fmla="*/ 425904 h 776672"/>
                <a:gd name="connsiteX16" fmla="*/ 1780598 w 3154252"/>
                <a:gd name="connsiteY16" fmla="*/ 435356 h 776672"/>
                <a:gd name="connsiteX17" fmla="*/ 1707798 w 3154252"/>
                <a:gd name="connsiteY17" fmla="*/ 437811 h 776672"/>
                <a:gd name="connsiteX18" fmla="*/ 1551132 w 3154252"/>
                <a:gd name="connsiteY18" fmla="*/ 400937 h 776672"/>
                <a:gd name="connsiteX19" fmla="*/ 1242291 w 3154252"/>
                <a:gd name="connsiteY19" fmla="*/ 483920 h 776672"/>
                <a:gd name="connsiteX20" fmla="*/ 974437 w 3154252"/>
                <a:gd name="connsiteY20" fmla="*/ 511629 h 776672"/>
                <a:gd name="connsiteX21" fmla="*/ 554182 w 3154252"/>
                <a:gd name="connsiteY21" fmla="*/ 525484 h 776672"/>
                <a:gd name="connsiteX22" fmla="*/ 281709 w 3154252"/>
                <a:gd name="connsiteY22" fmla="*/ 590138 h 776672"/>
                <a:gd name="connsiteX23" fmla="*/ 0 w 3154252"/>
                <a:gd name="connsiteY23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48670 w 3154252"/>
                <a:gd name="connsiteY13" fmla="*/ 280938 h 776672"/>
                <a:gd name="connsiteX14" fmla="*/ 2012598 w 3154252"/>
                <a:gd name="connsiteY14" fmla="*/ 335417 h 776672"/>
                <a:gd name="connsiteX15" fmla="*/ 1943541 w 3154252"/>
                <a:gd name="connsiteY15" fmla="*/ 387803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551132 w 3154252"/>
                <a:gd name="connsiteY19" fmla="*/ 400937 h 776672"/>
                <a:gd name="connsiteX20" fmla="*/ 1242291 w 3154252"/>
                <a:gd name="connsiteY20" fmla="*/ 483920 h 776672"/>
                <a:gd name="connsiteX21" fmla="*/ 974437 w 3154252"/>
                <a:gd name="connsiteY21" fmla="*/ 511629 h 776672"/>
                <a:gd name="connsiteX22" fmla="*/ 554182 w 3154252"/>
                <a:gd name="connsiteY22" fmla="*/ 525484 h 776672"/>
                <a:gd name="connsiteX23" fmla="*/ 281709 w 3154252"/>
                <a:gd name="connsiteY23" fmla="*/ 590138 h 776672"/>
                <a:gd name="connsiteX24" fmla="*/ 0 w 3154252"/>
                <a:gd name="connsiteY24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82008 w 3154252"/>
                <a:gd name="connsiteY13" fmla="*/ 254744 h 776672"/>
                <a:gd name="connsiteX14" fmla="*/ 2012598 w 3154252"/>
                <a:gd name="connsiteY14" fmla="*/ 335417 h 776672"/>
                <a:gd name="connsiteX15" fmla="*/ 1943541 w 3154252"/>
                <a:gd name="connsiteY15" fmla="*/ 387803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551132 w 3154252"/>
                <a:gd name="connsiteY19" fmla="*/ 400937 h 776672"/>
                <a:gd name="connsiteX20" fmla="*/ 1242291 w 3154252"/>
                <a:gd name="connsiteY20" fmla="*/ 483920 h 776672"/>
                <a:gd name="connsiteX21" fmla="*/ 974437 w 3154252"/>
                <a:gd name="connsiteY21" fmla="*/ 511629 h 776672"/>
                <a:gd name="connsiteX22" fmla="*/ 554182 w 3154252"/>
                <a:gd name="connsiteY22" fmla="*/ 525484 h 776672"/>
                <a:gd name="connsiteX23" fmla="*/ 281709 w 3154252"/>
                <a:gd name="connsiteY23" fmla="*/ 590138 h 776672"/>
                <a:gd name="connsiteX24" fmla="*/ 0 w 3154252"/>
                <a:gd name="connsiteY24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82008 w 3154252"/>
                <a:gd name="connsiteY13" fmla="*/ 254744 h 776672"/>
                <a:gd name="connsiteX14" fmla="*/ 2012598 w 3154252"/>
                <a:gd name="connsiteY14" fmla="*/ 335417 h 776672"/>
                <a:gd name="connsiteX15" fmla="*/ 1955448 w 3154252"/>
                <a:gd name="connsiteY15" fmla="*/ 397328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551132 w 3154252"/>
                <a:gd name="connsiteY19" fmla="*/ 400937 h 776672"/>
                <a:gd name="connsiteX20" fmla="*/ 1242291 w 3154252"/>
                <a:gd name="connsiteY20" fmla="*/ 483920 h 776672"/>
                <a:gd name="connsiteX21" fmla="*/ 974437 w 3154252"/>
                <a:gd name="connsiteY21" fmla="*/ 511629 h 776672"/>
                <a:gd name="connsiteX22" fmla="*/ 554182 w 3154252"/>
                <a:gd name="connsiteY22" fmla="*/ 525484 h 776672"/>
                <a:gd name="connsiteX23" fmla="*/ 281709 w 3154252"/>
                <a:gd name="connsiteY23" fmla="*/ 590138 h 776672"/>
                <a:gd name="connsiteX24" fmla="*/ 0 w 3154252"/>
                <a:gd name="connsiteY24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82008 w 3154252"/>
                <a:gd name="connsiteY13" fmla="*/ 254744 h 776672"/>
                <a:gd name="connsiteX14" fmla="*/ 2012598 w 3154252"/>
                <a:gd name="connsiteY14" fmla="*/ 335417 h 776672"/>
                <a:gd name="connsiteX15" fmla="*/ 1955448 w 3154252"/>
                <a:gd name="connsiteY15" fmla="*/ 397328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614929 w 3154252"/>
                <a:gd name="connsiteY19" fmla="*/ 406854 h 776672"/>
                <a:gd name="connsiteX20" fmla="*/ 1551132 w 3154252"/>
                <a:gd name="connsiteY20" fmla="*/ 400937 h 776672"/>
                <a:gd name="connsiteX21" fmla="*/ 1242291 w 3154252"/>
                <a:gd name="connsiteY21" fmla="*/ 483920 h 776672"/>
                <a:gd name="connsiteX22" fmla="*/ 974437 w 3154252"/>
                <a:gd name="connsiteY22" fmla="*/ 511629 h 776672"/>
                <a:gd name="connsiteX23" fmla="*/ 554182 w 3154252"/>
                <a:gd name="connsiteY23" fmla="*/ 525484 h 776672"/>
                <a:gd name="connsiteX24" fmla="*/ 281709 w 3154252"/>
                <a:gd name="connsiteY24" fmla="*/ 590138 h 776672"/>
                <a:gd name="connsiteX25" fmla="*/ 0 w 3154252"/>
                <a:gd name="connsiteY25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82008 w 3154252"/>
                <a:gd name="connsiteY13" fmla="*/ 254744 h 776672"/>
                <a:gd name="connsiteX14" fmla="*/ 2012598 w 3154252"/>
                <a:gd name="connsiteY14" fmla="*/ 335417 h 776672"/>
                <a:gd name="connsiteX15" fmla="*/ 1955448 w 3154252"/>
                <a:gd name="connsiteY15" fmla="*/ 397328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614929 w 3154252"/>
                <a:gd name="connsiteY19" fmla="*/ 406854 h 776672"/>
                <a:gd name="connsiteX20" fmla="*/ 1551132 w 3154252"/>
                <a:gd name="connsiteY20" fmla="*/ 400937 h 776672"/>
                <a:gd name="connsiteX21" fmla="*/ 1266103 w 3154252"/>
                <a:gd name="connsiteY21" fmla="*/ 443439 h 776672"/>
                <a:gd name="connsiteX22" fmla="*/ 974437 w 3154252"/>
                <a:gd name="connsiteY22" fmla="*/ 511629 h 776672"/>
                <a:gd name="connsiteX23" fmla="*/ 554182 w 3154252"/>
                <a:gd name="connsiteY23" fmla="*/ 525484 h 776672"/>
                <a:gd name="connsiteX24" fmla="*/ 281709 w 3154252"/>
                <a:gd name="connsiteY24" fmla="*/ 590138 h 776672"/>
                <a:gd name="connsiteX25" fmla="*/ 0 w 3154252"/>
                <a:gd name="connsiteY25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82008 w 3154252"/>
                <a:gd name="connsiteY13" fmla="*/ 254744 h 776672"/>
                <a:gd name="connsiteX14" fmla="*/ 2012598 w 3154252"/>
                <a:gd name="connsiteY14" fmla="*/ 335417 h 776672"/>
                <a:gd name="connsiteX15" fmla="*/ 1955448 w 3154252"/>
                <a:gd name="connsiteY15" fmla="*/ 397328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614929 w 3154252"/>
                <a:gd name="connsiteY19" fmla="*/ 406854 h 776672"/>
                <a:gd name="connsiteX20" fmla="*/ 1551132 w 3154252"/>
                <a:gd name="connsiteY20" fmla="*/ 400937 h 776672"/>
                <a:gd name="connsiteX21" fmla="*/ 1402998 w 3154252"/>
                <a:gd name="connsiteY21" fmla="*/ 409235 h 776672"/>
                <a:gd name="connsiteX22" fmla="*/ 1266103 w 3154252"/>
                <a:gd name="connsiteY22" fmla="*/ 443439 h 776672"/>
                <a:gd name="connsiteX23" fmla="*/ 974437 w 3154252"/>
                <a:gd name="connsiteY23" fmla="*/ 511629 h 776672"/>
                <a:gd name="connsiteX24" fmla="*/ 554182 w 3154252"/>
                <a:gd name="connsiteY24" fmla="*/ 525484 h 776672"/>
                <a:gd name="connsiteX25" fmla="*/ 281709 w 3154252"/>
                <a:gd name="connsiteY25" fmla="*/ 590138 h 776672"/>
                <a:gd name="connsiteX26" fmla="*/ 0 w 3154252"/>
                <a:gd name="connsiteY26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82008 w 3154252"/>
                <a:gd name="connsiteY13" fmla="*/ 254744 h 776672"/>
                <a:gd name="connsiteX14" fmla="*/ 2012598 w 3154252"/>
                <a:gd name="connsiteY14" fmla="*/ 335417 h 776672"/>
                <a:gd name="connsiteX15" fmla="*/ 1955448 w 3154252"/>
                <a:gd name="connsiteY15" fmla="*/ 397328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614929 w 3154252"/>
                <a:gd name="connsiteY19" fmla="*/ 406854 h 776672"/>
                <a:gd name="connsiteX20" fmla="*/ 1551132 w 3154252"/>
                <a:gd name="connsiteY20" fmla="*/ 400937 h 776672"/>
                <a:gd name="connsiteX21" fmla="*/ 1402998 w 3154252"/>
                <a:gd name="connsiteY21" fmla="*/ 409235 h 776672"/>
                <a:gd name="connsiteX22" fmla="*/ 1266103 w 3154252"/>
                <a:gd name="connsiteY22" fmla="*/ 443439 h 776672"/>
                <a:gd name="connsiteX23" fmla="*/ 1112485 w 3154252"/>
                <a:gd name="connsiteY23" fmla="*/ 492579 h 776672"/>
                <a:gd name="connsiteX24" fmla="*/ 974437 w 3154252"/>
                <a:gd name="connsiteY24" fmla="*/ 511629 h 776672"/>
                <a:gd name="connsiteX25" fmla="*/ 554182 w 3154252"/>
                <a:gd name="connsiteY25" fmla="*/ 525484 h 776672"/>
                <a:gd name="connsiteX26" fmla="*/ 281709 w 3154252"/>
                <a:gd name="connsiteY26" fmla="*/ 590138 h 776672"/>
                <a:gd name="connsiteX27" fmla="*/ 0 w 3154252"/>
                <a:gd name="connsiteY27" fmla="*/ 714829 h 776672"/>
                <a:gd name="connsiteX0" fmla="*/ 3154252 w 3154252"/>
                <a:gd name="connsiteY0" fmla="*/ 776672 h 776672"/>
                <a:gd name="connsiteX1" fmla="*/ 3028356 w 3154252"/>
                <a:gd name="connsiteY1" fmla="*/ 713725 h 776672"/>
                <a:gd name="connsiteX2" fmla="*/ 2955469 w 3154252"/>
                <a:gd name="connsiteY2" fmla="*/ 611019 h 776672"/>
                <a:gd name="connsiteX3" fmla="*/ 2942217 w 3154252"/>
                <a:gd name="connsiteY3" fmla="*/ 478499 h 776672"/>
                <a:gd name="connsiteX4" fmla="*/ 2972034 w 3154252"/>
                <a:gd name="connsiteY4" fmla="*/ 389046 h 776672"/>
                <a:gd name="connsiteX5" fmla="*/ 2978728 w 3154252"/>
                <a:gd name="connsiteY5" fmla="*/ 225302 h 776672"/>
                <a:gd name="connsiteX6" fmla="*/ 2941782 w 3154252"/>
                <a:gd name="connsiteY6" fmla="*/ 137556 h 776672"/>
                <a:gd name="connsiteX7" fmla="*/ 2900218 w 3154252"/>
                <a:gd name="connsiteY7" fmla="*/ 31668 h 776672"/>
                <a:gd name="connsiteX8" fmla="*/ 2826987 w 3154252"/>
                <a:gd name="connsiteY8" fmla="*/ 0 h 776672"/>
                <a:gd name="connsiteX9" fmla="*/ 2752437 w 3154252"/>
                <a:gd name="connsiteY9" fmla="*/ 8247 h 776672"/>
                <a:gd name="connsiteX10" fmla="*/ 2507673 w 3154252"/>
                <a:gd name="connsiteY10" fmla="*/ 91374 h 776672"/>
                <a:gd name="connsiteX11" fmla="*/ 2461491 w 3154252"/>
                <a:gd name="connsiteY11" fmla="*/ 105229 h 776672"/>
                <a:gd name="connsiteX12" fmla="*/ 2185266 w 3154252"/>
                <a:gd name="connsiteY12" fmla="*/ 191171 h 776672"/>
                <a:gd name="connsiteX13" fmla="*/ 2082008 w 3154252"/>
                <a:gd name="connsiteY13" fmla="*/ 254744 h 776672"/>
                <a:gd name="connsiteX14" fmla="*/ 2012598 w 3154252"/>
                <a:gd name="connsiteY14" fmla="*/ 335417 h 776672"/>
                <a:gd name="connsiteX15" fmla="*/ 1955448 w 3154252"/>
                <a:gd name="connsiteY15" fmla="*/ 397328 h 776672"/>
                <a:gd name="connsiteX16" fmla="*/ 1867342 w 3154252"/>
                <a:gd name="connsiteY16" fmla="*/ 425904 h 776672"/>
                <a:gd name="connsiteX17" fmla="*/ 1780598 w 3154252"/>
                <a:gd name="connsiteY17" fmla="*/ 435356 h 776672"/>
                <a:gd name="connsiteX18" fmla="*/ 1707798 w 3154252"/>
                <a:gd name="connsiteY18" fmla="*/ 437811 h 776672"/>
                <a:gd name="connsiteX19" fmla="*/ 1614929 w 3154252"/>
                <a:gd name="connsiteY19" fmla="*/ 406854 h 776672"/>
                <a:gd name="connsiteX20" fmla="*/ 1551132 w 3154252"/>
                <a:gd name="connsiteY20" fmla="*/ 400937 h 776672"/>
                <a:gd name="connsiteX21" fmla="*/ 1402998 w 3154252"/>
                <a:gd name="connsiteY21" fmla="*/ 409235 h 776672"/>
                <a:gd name="connsiteX22" fmla="*/ 1266103 w 3154252"/>
                <a:gd name="connsiteY22" fmla="*/ 443439 h 776672"/>
                <a:gd name="connsiteX23" fmla="*/ 1112485 w 3154252"/>
                <a:gd name="connsiteY23" fmla="*/ 492579 h 776672"/>
                <a:gd name="connsiteX24" fmla="*/ 974437 w 3154252"/>
                <a:gd name="connsiteY24" fmla="*/ 511629 h 776672"/>
                <a:gd name="connsiteX25" fmla="*/ 568469 w 3154252"/>
                <a:gd name="connsiteY25" fmla="*/ 549296 h 776672"/>
                <a:gd name="connsiteX26" fmla="*/ 281709 w 3154252"/>
                <a:gd name="connsiteY26" fmla="*/ 590138 h 776672"/>
                <a:gd name="connsiteX27" fmla="*/ 0 w 3154252"/>
                <a:gd name="connsiteY27" fmla="*/ 714829 h 77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54252" h="776672">
                  <a:moveTo>
                    <a:pt x="3154252" y="776672"/>
                  </a:moveTo>
                  <a:cubicBezTo>
                    <a:pt x="3105109" y="768390"/>
                    <a:pt x="3059278" y="745199"/>
                    <a:pt x="3028356" y="713725"/>
                  </a:cubicBezTo>
                  <a:cubicBezTo>
                    <a:pt x="2997434" y="682251"/>
                    <a:pt x="2969826" y="650223"/>
                    <a:pt x="2955469" y="611019"/>
                  </a:cubicBezTo>
                  <a:cubicBezTo>
                    <a:pt x="2941113" y="571815"/>
                    <a:pt x="2941665" y="511629"/>
                    <a:pt x="2942217" y="478499"/>
                  </a:cubicBezTo>
                  <a:cubicBezTo>
                    <a:pt x="2944426" y="443712"/>
                    <a:pt x="2967605" y="429589"/>
                    <a:pt x="2972034" y="389046"/>
                  </a:cubicBezTo>
                  <a:lnTo>
                    <a:pt x="2978728" y="225302"/>
                  </a:lnTo>
                  <a:lnTo>
                    <a:pt x="2941782" y="137556"/>
                  </a:lnTo>
                  <a:lnTo>
                    <a:pt x="2900218" y="31668"/>
                  </a:lnTo>
                  <a:cubicBezTo>
                    <a:pt x="2875808" y="29579"/>
                    <a:pt x="2851397" y="2089"/>
                    <a:pt x="2826987" y="0"/>
                  </a:cubicBezTo>
                  <a:lnTo>
                    <a:pt x="2752437" y="8247"/>
                  </a:lnTo>
                  <a:lnTo>
                    <a:pt x="2507673" y="91374"/>
                  </a:lnTo>
                  <a:cubicBezTo>
                    <a:pt x="2492279" y="95992"/>
                    <a:pt x="2515225" y="88596"/>
                    <a:pt x="2461491" y="105229"/>
                  </a:cubicBezTo>
                  <a:lnTo>
                    <a:pt x="2185266" y="191171"/>
                  </a:lnTo>
                  <a:lnTo>
                    <a:pt x="2082008" y="254744"/>
                  </a:lnTo>
                  <a:cubicBezTo>
                    <a:pt x="2051642" y="277991"/>
                    <a:pt x="2030120" y="317606"/>
                    <a:pt x="2012598" y="335417"/>
                  </a:cubicBezTo>
                  <a:cubicBezTo>
                    <a:pt x="1995077" y="353228"/>
                    <a:pt x="1978070" y="381453"/>
                    <a:pt x="1955448" y="397328"/>
                  </a:cubicBezTo>
                  <a:cubicBezTo>
                    <a:pt x="1929254" y="404472"/>
                    <a:pt x="1893536" y="418760"/>
                    <a:pt x="1867342" y="425904"/>
                  </a:cubicBezTo>
                  <a:lnTo>
                    <a:pt x="1780598" y="435356"/>
                  </a:lnTo>
                  <a:cubicBezTo>
                    <a:pt x="1776969" y="434586"/>
                    <a:pt x="1711427" y="438581"/>
                    <a:pt x="1707798" y="437811"/>
                  </a:cubicBezTo>
                  <a:cubicBezTo>
                    <a:pt x="1668904" y="428286"/>
                    <a:pt x="1653823" y="416379"/>
                    <a:pt x="1614929" y="406854"/>
                  </a:cubicBezTo>
                  <a:lnTo>
                    <a:pt x="1551132" y="400937"/>
                  </a:lnTo>
                  <a:cubicBezTo>
                    <a:pt x="1500960" y="410053"/>
                    <a:pt x="1453170" y="400119"/>
                    <a:pt x="1402998" y="409235"/>
                  </a:cubicBezTo>
                  <a:lnTo>
                    <a:pt x="1266103" y="443439"/>
                  </a:lnTo>
                  <a:cubicBezTo>
                    <a:pt x="1210928" y="455850"/>
                    <a:pt x="1167660" y="480168"/>
                    <a:pt x="1112485" y="492579"/>
                  </a:cubicBezTo>
                  <a:lnTo>
                    <a:pt x="974437" y="511629"/>
                  </a:lnTo>
                  <a:lnTo>
                    <a:pt x="568469" y="549296"/>
                  </a:lnTo>
                  <a:lnTo>
                    <a:pt x="281709" y="590138"/>
                  </a:lnTo>
                  <a:lnTo>
                    <a:pt x="0" y="714829"/>
                  </a:ln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81CE02A-4E8C-44EC-ABB6-3E0573C90F55}"/>
                </a:ext>
              </a:extLst>
            </p:cNvPr>
            <p:cNvSpPr/>
            <p:nvPr/>
          </p:nvSpPr>
          <p:spPr>
            <a:xfrm>
              <a:off x="1555514" y="609600"/>
              <a:ext cx="6064486" cy="602929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1207340F-D8A2-403B-B01F-E64518E53654}"/>
                </a:ext>
              </a:extLst>
            </p:cNvPr>
            <p:cNvSpPr/>
            <p:nvPr/>
          </p:nvSpPr>
          <p:spPr>
            <a:xfrm>
              <a:off x="1593850" y="2689218"/>
              <a:ext cx="5994400" cy="2339982"/>
            </a:xfrm>
            <a:custGeom>
              <a:avLst/>
              <a:gdLst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32050 w 5994400"/>
                <a:gd name="connsiteY9" fmla="*/ 273050 h 2609850"/>
                <a:gd name="connsiteX10" fmla="*/ 2654300 w 5994400"/>
                <a:gd name="connsiteY10" fmla="*/ 374650 h 2609850"/>
                <a:gd name="connsiteX11" fmla="*/ 2863850 w 5994400"/>
                <a:gd name="connsiteY11" fmla="*/ 431800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32050 w 5994400"/>
                <a:gd name="connsiteY9" fmla="*/ 273050 h 2609850"/>
                <a:gd name="connsiteX10" fmla="*/ 2672442 w 5994400"/>
                <a:gd name="connsiteY10" fmla="*/ 334736 h 2609850"/>
                <a:gd name="connsiteX11" fmla="*/ 2863850 w 5994400"/>
                <a:gd name="connsiteY11" fmla="*/ 431800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32050 w 5994400"/>
                <a:gd name="connsiteY9" fmla="*/ 273050 h 2609850"/>
                <a:gd name="connsiteX10" fmla="*/ 2672442 w 5994400"/>
                <a:gd name="connsiteY10" fmla="*/ 334736 h 2609850"/>
                <a:gd name="connsiteX11" fmla="*/ 2903764 w 5994400"/>
                <a:gd name="connsiteY11" fmla="*/ 399143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32050 w 5994400"/>
                <a:gd name="connsiteY9" fmla="*/ 273050 h 2609850"/>
                <a:gd name="connsiteX10" fmla="*/ 2686956 w 5994400"/>
                <a:gd name="connsiteY10" fmla="*/ 320221 h 2609850"/>
                <a:gd name="connsiteX11" fmla="*/ 2903764 w 5994400"/>
                <a:gd name="connsiteY11" fmla="*/ 399143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26113 w 5994400"/>
                <a:gd name="connsiteY9" fmla="*/ 302738 h 2609850"/>
                <a:gd name="connsiteX10" fmla="*/ 2686956 w 5994400"/>
                <a:gd name="connsiteY10" fmla="*/ 320221 h 2609850"/>
                <a:gd name="connsiteX11" fmla="*/ 2903764 w 5994400"/>
                <a:gd name="connsiteY11" fmla="*/ 399143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26113 w 5994400"/>
                <a:gd name="connsiteY9" fmla="*/ 302738 h 2609850"/>
                <a:gd name="connsiteX10" fmla="*/ 2752270 w 5994400"/>
                <a:gd name="connsiteY10" fmla="*/ 320221 h 2609850"/>
                <a:gd name="connsiteX11" fmla="*/ 2903764 w 5994400"/>
                <a:gd name="connsiteY11" fmla="*/ 399143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26113 w 5994400"/>
                <a:gd name="connsiteY9" fmla="*/ 302738 h 2609850"/>
                <a:gd name="connsiteX10" fmla="*/ 2805709 w 5994400"/>
                <a:gd name="connsiteY10" fmla="*/ 332097 h 2609850"/>
                <a:gd name="connsiteX11" fmla="*/ 2903764 w 5994400"/>
                <a:gd name="connsiteY11" fmla="*/ 399143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209800 w 5994400"/>
                <a:gd name="connsiteY8" fmla="*/ 196850 h 2609850"/>
                <a:gd name="connsiteX9" fmla="*/ 2426113 w 5994400"/>
                <a:gd name="connsiteY9" fmla="*/ 302738 h 2609850"/>
                <a:gd name="connsiteX10" fmla="*/ 2805709 w 5994400"/>
                <a:gd name="connsiteY10" fmla="*/ 332097 h 2609850"/>
                <a:gd name="connsiteX11" fmla="*/ 2921577 w 5994400"/>
                <a:gd name="connsiteY11" fmla="*/ 411018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150424 w 5994400"/>
                <a:gd name="connsiteY8" fmla="*/ 303728 h 2609850"/>
                <a:gd name="connsiteX9" fmla="*/ 2426113 w 5994400"/>
                <a:gd name="connsiteY9" fmla="*/ 302738 h 2609850"/>
                <a:gd name="connsiteX10" fmla="*/ 2805709 w 5994400"/>
                <a:gd name="connsiteY10" fmla="*/ 332097 h 2609850"/>
                <a:gd name="connsiteX11" fmla="*/ 2921577 w 5994400"/>
                <a:gd name="connsiteY11" fmla="*/ 411018 h 2609850"/>
                <a:gd name="connsiteX12" fmla="*/ 2984500 w 5994400"/>
                <a:gd name="connsiteY12" fmla="*/ 546100 h 2609850"/>
                <a:gd name="connsiteX13" fmla="*/ 3009900 w 5994400"/>
                <a:gd name="connsiteY13" fmla="*/ 673100 h 2609850"/>
                <a:gd name="connsiteX14" fmla="*/ 3086100 w 5994400"/>
                <a:gd name="connsiteY14" fmla="*/ 793750 h 2609850"/>
                <a:gd name="connsiteX15" fmla="*/ 3162300 w 5994400"/>
                <a:gd name="connsiteY15" fmla="*/ 882650 h 2609850"/>
                <a:gd name="connsiteX16" fmla="*/ 3314700 w 5994400"/>
                <a:gd name="connsiteY16" fmla="*/ 990600 h 2609850"/>
                <a:gd name="connsiteX17" fmla="*/ 3403600 w 5994400"/>
                <a:gd name="connsiteY17" fmla="*/ 1085850 h 2609850"/>
                <a:gd name="connsiteX18" fmla="*/ 3524250 w 5994400"/>
                <a:gd name="connsiteY18" fmla="*/ 1155700 h 2609850"/>
                <a:gd name="connsiteX19" fmla="*/ 3594100 w 5994400"/>
                <a:gd name="connsiteY19" fmla="*/ 1123950 h 2609850"/>
                <a:gd name="connsiteX20" fmla="*/ 3670300 w 5994400"/>
                <a:gd name="connsiteY20" fmla="*/ 1047750 h 2609850"/>
                <a:gd name="connsiteX21" fmla="*/ 3676650 w 5994400"/>
                <a:gd name="connsiteY21" fmla="*/ 977900 h 2609850"/>
                <a:gd name="connsiteX22" fmla="*/ 3638550 w 5994400"/>
                <a:gd name="connsiteY22" fmla="*/ 882650 h 2609850"/>
                <a:gd name="connsiteX23" fmla="*/ 3587750 w 5994400"/>
                <a:gd name="connsiteY23" fmla="*/ 787400 h 2609850"/>
                <a:gd name="connsiteX24" fmla="*/ 3562350 w 5994400"/>
                <a:gd name="connsiteY24" fmla="*/ 698500 h 2609850"/>
                <a:gd name="connsiteX25" fmla="*/ 3594100 w 5994400"/>
                <a:gd name="connsiteY25" fmla="*/ 647700 h 2609850"/>
                <a:gd name="connsiteX26" fmla="*/ 3689350 w 5994400"/>
                <a:gd name="connsiteY26" fmla="*/ 654050 h 2609850"/>
                <a:gd name="connsiteX27" fmla="*/ 3917950 w 5994400"/>
                <a:gd name="connsiteY27" fmla="*/ 749300 h 2609850"/>
                <a:gd name="connsiteX28" fmla="*/ 3987800 w 5994400"/>
                <a:gd name="connsiteY28" fmla="*/ 774700 h 2609850"/>
                <a:gd name="connsiteX29" fmla="*/ 4191000 w 5994400"/>
                <a:gd name="connsiteY29" fmla="*/ 882650 h 2609850"/>
                <a:gd name="connsiteX30" fmla="*/ 4368800 w 5994400"/>
                <a:gd name="connsiteY30" fmla="*/ 1035050 h 2609850"/>
                <a:gd name="connsiteX31" fmla="*/ 4578350 w 5994400"/>
                <a:gd name="connsiteY31" fmla="*/ 1422400 h 2609850"/>
                <a:gd name="connsiteX32" fmla="*/ 4635500 w 5994400"/>
                <a:gd name="connsiteY32" fmla="*/ 1733550 h 2609850"/>
                <a:gd name="connsiteX33" fmla="*/ 4730750 w 5994400"/>
                <a:gd name="connsiteY33" fmla="*/ 2012950 h 2609850"/>
                <a:gd name="connsiteX34" fmla="*/ 4819650 w 5994400"/>
                <a:gd name="connsiteY34" fmla="*/ 2197100 h 2609850"/>
                <a:gd name="connsiteX35" fmla="*/ 4991100 w 5994400"/>
                <a:gd name="connsiteY35" fmla="*/ 2432050 h 2609850"/>
                <a:gd name="connsiteX36" fmla="*/ 5232400 w 5994400"/>
                <a:gd name="connsiteY36" fmla="*/ 2590800 h 2609850"/>
                <a:gd name="connsiteX37" fmla="*/ 5441950 w 5994400"/>
                <a:gd name="connsiteY37" fmla="*/ 2609850 h 2609850"/>
                <a:gd name="connsiteX38" fmla="*/ 5499100 w 5994400"/>
                <a:gd name="connsiteY38" fmla="*/ 2597150 h 2609850"/>
                <a:gd name="connsiteX39" fmla="*/ 5530850 w 5994400"/>
                <a:gd name="connsiteY39" fmla="*/ 2584450 h 2609850"/>
                <a:gd name="connsiteX40" fmla="*/ 5657850 w 5994400"/>
                <a:gd name="connsiteY40" fmla="*/ 2540000 h 2609850"/>
                <a:gd name="connsiteX41" fmla="*/ 5994400 w 5994400"/>
                <a:gd name="connsiteY41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150424 w 5994400"/>
                <a:gd name="connsiteY8" fmla="*/ 303728 h 2609850"/>
                <a:gd name="connsiteX9" fmla="*/ 2426113 w 5994400"/>
                <a:gd name="connsiteY9" fmla="*/ 302738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150424 w 5994400"/>
                <a:gd name="connsiteY8" fmla="*/ 303728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917700 w 5994400"/>
                <a:gd name="connsiteY7" fmla="*/ 101600 h 2609850"/>
                <a:gd name="connsiteX8" fmla="*/ 2126674 w 5994400"/>
                <a:gd name="connsiteY8" fmla="*/ 303728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846448 w 5994400"/>
                <a:gd name="connsiteY7" fmla="*/ 160976 h 2609850"/>
                <a:gd name="connsiteX8" fmla="*/ 2126674 w 5994400"/>
                <a:gd name="connsiteY8" fmla="*/ 303728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846448 w 5994400"/>
                <a:gd name="connsiteY7" fmla="*/ 160976 h 2609850"/>
                <a:gd name="connsiteX8" fmla="*/ 2126674 w 5994400"/>
                <a:gd name="connsiteY8" fmla="*/ 274040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846448 w 5994400"/>
                <a:gd name="connsiteY7" fmla="*/ 160976 h 2609850"/>
                <a:gd name="connsiteX8" fmla="*/ 2102923 w 5994400"/>
                <a:gd name="connsiteY8" fmla="*/ 339355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663700 w 5994400"/>
                <a:gd name="connsiteY6" fmla="*/ 44450 h 2609850"/>
                <a:gd name="connsiteX7" fmla="*/ 1816760 w 5994400"/>
                <a:gd name="connsiteY7" fmla="*/ 327231 h 2609850"/>
                <a:gd name="connsiteX8" fmla="*/ 2102923 w 5994400"/>
                <a:gd name="connsiteY8" fmla="*/ 339355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428750 w 5994400"/>
                <a:gd name="connsiteY5" fmla="*/ 12700 h 2609850"/>
                <a:gd name="connsiteX6" fmla="*/ 1497446 w 5994400"/>
                <a:gd name="connsiteY6" fmla="*/ 293831 h 2609850"/>
                <a:gd name="connsiteX7" fmla="*/ 1816760 w 5994400"/>
                <a:gd name="connsiteY7" fmla="*/ 327231 h 2609850"/>
                <a:gd name="connsiteX8" fmla="*/ 2102923 w 5994400"/>
                <a:gd name="connsiteY8" fmla="*/ 339355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501650 h 2609850"/>
                <a:gd name="connsiteX1" fmla="*/ 285750 w 5994400"/>
                <a:gd name="connsiteY1" fmla="*/ 336550 h 2609850"/>
                <a:gd name="connsiteX2" fmla="*/ 622300 w 5994400"/>
                <a:gd name="connsiteY2" fmla="*/ 184150 h 2609850"/>
                <a:gd name="connsiteX3" fmla="*/ 889000 w 5994400"/>
                <a:gd name="connsiteY3" fmla="*/ 95250 h 2609850"/>
                <a:gd name="connsiteX4" fmla="*/ 1136650 w 5994400"/>
                <a:gd name="connsiteY4" fmla="*/ 0 h 2609850"/>
                <a:gd name="connsiteX5" fmla="*/ 1173430 w 5994400"/>
                <a:gd name="connsiteY5" fmla="*/ 345209 h 2609850"/>
                <a:gd name="connsiteX6" fmla="*/ 1497446 w 5994400"/>
                <a:gd name="connsiteY6" fmla="*/ 293831 h 2609850"/>
                <a:gd name="connsiteX7" fmla="*/ 1816760 w 5994400"/>
                <a:gd name="connsiteY7" fmla="*/ 327231 h 2609850"/>
                <a:gd name="connsiteX8" fmla="*/ 2102923 w 5994400"/>
                <a:gd name="connsiteY8" fmla="*/ 339355 h 2609850"/>
                <a:gd name="connsiteX9" fmla="*/ 2372674 w 5994400"/>
                <a:gd name="connsiteY9" fmla="*/ 267112 h 2609850"/>
                <a:gd name="connsiteX10" fmla="*/ 2556576 w 5994400"/>
                <a:gd name="connsiteY10" fmla="*/ 317912 h 2609850"/>
                <a:gd name="connsiteX11" fmla="*/ 2805709 w 5994400"/>
                <a:gd name="connsiteY11" fmla="*/ 332097 h 2609850"/>
                <a:gd name="connsiteX12" fmla="*/ 2921577 w 5994400"/>
                <a:gd name="connsiteY12" fmla="*/ 411018 h 2609850"/>
                <a:gd name="connsiteX13" fmla="*/ 2984500 w 5994400"/>
                <a:gd name="connsiteY13" fmla="*/ 546100 h 2609850"/>
                <a:gd name="connsiteX14" fmla="*/ 3009900 w 5994400"/>
                <a:gd name="connsiteY14" fmla="*/ 673100 h 2609850"/>
                <a:gd name="connsiteX15" fmla="*/ 3086100 w 5994400"/>
                <a:gd name="connsiteY15" fmla="*/ 793750 h 2609850"/>
                <a:gd name="connsiteX16" fmla="*/ 3162300 w 5994400"/>
                <a:gd name="connsiteY16" fmla="*/ 882650 h 2609850"/>
                <a:gd name="connsiteX17" fmla="*/ 3314700 w 5994400"/>
                <a:gd name="connsiteY17" fmla="*/ 990600 h 2609850"/>
                <a:gd name="connsiteX18" fmla="*/ 3403600 w 5994400"/>
                <a:gd name="connsiteY18" fmla="*/ 1085850 h 2609850"/>
                <a:gd name="connsiteX19" fmla="*/ 3524250 w 5994400"/>
                <a:gd name="connsiteY19" fmla="*/ 1155700 h 2609850"/>
                <a:gd name="connsiteX20" fmla="*/ 3594100 w 5994400"/>
                <a:gd name="connsiteY20" fmla="*/ 1123950 h 2609850"/>
                <a:gd name="connsiteX21" fmla="*/ 3670300 w 5994400"/>
                <a:gd name="connsiteY21" fmla="*/ 1047750 h 2609850"/>
                <a:gd name="connsiteX22" fmla="*/ 3676650 w 5994400"/>
                <a:gd name="connsiteY22" fmla="*/ 977900 h 2609850"/>
                <a:gd name="connsiteX23" fmla="*/ 3638550 w 5994400"/>
                <a:gd name="connsiteY23" fmla="*/ 882650 h 2609850"/>
                <a:gd name="connsiteX24" fmla="*/ 3587750 w 5994400"/>
                <a:gd name="connsiteY24" fmla="*/ 787400 h 2609850"/>
                <a:gd name="connsiteX25" fmla="*/ 3562350 w 5994400"/>
                <a:gd name="connsiteY25" fmla="*/ 698500 h 2609850"/>
                <a:gd name="connsiteX26" fmla="*/ 3594100 w 5994400"/>
                <a:gd name="connsiteY26" fmla="*/ 647700 h 2609850"/>
                <a:gd name="connsiteX27" fmla="*/ 3689350 w 5994400"/>
                <a:gd name="connsiteY27" fmla="*/ 654050 h 2609850"/>
                <a:gd name="connsiteX28" fmla="*/ 3917950 w 5994400"/>
                <a:gd name="connsiteY28" fmla="*/ 749300 h 2609850"/>
                <a:gd name="connsiteX29" fmla="*/ 3987800 w 5994400"/>
                <a:gd name="connsiteY29" fmla="*/ 774700 h 2609850"/>
                <a:gd name="connsiteX30" fmla="*/ 4191000 w 5994400"/>
                <a:gd name="connsiteY30" fmla="*/ 882650 h 2609850"/>
                <a:gd name="connsiteX31" fmla="*/ 4368800 w 5994400"/>
                <a:gd name="connsiteY31" fmla="*/ 1035050 h 2609850"/>
                <a:gd name="connsiteX32" fmla="*/ 4578350 w 5994400"/>
                <a:gd name="connsiteY32" fmla="*/ 1422400 h 2609850"/>
                <a:gd name="connsiteX33" fmla="*/ 4635500 w 5994400"/>
                <a:gd name="connsiteY33" fmla="*/ 1733550 h 2609850"/>
                <a:gd name="connsiteX34" fmla="*/ 4730750 w 5994400"/>
                <a:gd name="connsiteY34" fmla="*/ 2012950 h 2609850"/>
                <a:gd name="connsiteX35" fmla="*/ 4819650 w 5994400"/>
                <a:gd name="connsiteY35" fmla="*/ 2197100 h 2609850"/>
                <a:gd name="connsiteX36" fmla="*/ 4991100 w 5994400"/>
                <a:gd name="connsiteY36" fmla="*/ 2432050 h 2609850"/>
                <a:gd name="connsiteX37" fmla="*/ 5232400 w 5994400"/>
                <a:gd name="connsiteY37" fmla="*/ 2590800 h 2609850"/>
                <a:gd name="connsiteX38" fmla="*/ 5441950 w 5994400"/>
                <a:gd name="connsiteY38" fmla="*/ 2609850 h 2609850"/>
                <a:gd name="connsiteX39" fmla="*/ 5499100 w 5994400"/>
                <a:gd name="connsiteY39" fmla="*/ 2597150 h 2609850"/>
                <a:gd name="connsiteX40" fmla="*/ 5530850 w 5994400"/>
                <a:gd name="connsiteY40" fmla="*/ 2584450 h 2609850"/>
                <a:gd name="connsiteX41" fmla="*/ 5657850 w 5994400"/>
                <a:gd name="connsiteY41" fmla="*/ 2540000 h 2609850"/>
                <a:gd name="connsiteX42" fmla="*/ 5994400 w 5994400"/>
                <a:gd name="connsiteY42" fmla="*/ 2279650 h 2609850"/>
                <a:gd name="connsiteX0" fmla="*/ 0 w 5994400"/>
                <a:gd name="connsiteY0" fmla="*/ 406400 h 2514600"/>
                <a:gd name="connsiteX1" fmla="*/ 285750 w 5994400"/>
                <a:gd name="connsiteY1" fmla="*/ 241300 h 2514600"/>
                <a:gd name="connsiteX2" fmla="*/ 622300 w 5994400"/>
                <a:gd name="connsiteY2" fmla="*/ 88900 h 2514600"/>
                <a:gd name="connsiteX3" fmla="*/ 889000 w 5994400"/>
                <a:gd name="connsiteY3" fmla="*/ 0 h 2514600"/>
                <a:gd name="connsiteX4" fmla="*/ 905081 w 5994400"/>
                <a:gd name="connsiteY4" fmla="*/ 261010 h 2514600"/>
                <a:gd name="connsiteX5" fmla="*/ 1173430 w 5994400"/>
                <a:gd name="connsiteY5" fmla="*/ 249959 h 2514600"/>
                <a:gd name="connsiteX6" fmla="*/ 1497446 w 5994400"/>
                <a:gd name="connsiteY6" fmla="*/ 198581 h 2514600"/>
                <a:gd name="connsiteX7" fmla="*/ 1816760 w 5994400"/>
                <a:gd name="connsiteY7" fmla="*/ 231981 h 2514600"/>
                <a:gd name="connsiteX8" fmla="*/ 2102923 w 5994400"/>
                <a:gd name="connsiteY8" fmla="*/ 244105 h 2514600"/>
                <a:gd name="connsiteX9" fmla="*/ 2372674 w 5994400"/>
                <a:gd name="connsiteY9" fmla="*/ 171862 h 2514600"/>
                <a:gd name="connsiteX10" fmla="*/ 2556576 w 5994400"/>
                <a:gd name="connsiteY10" fmla="*/ 222662 h 2514600"/>
                <a:gd name="connsiteX11" fmla="*/ 2805709 w 5994400"/>
                <a:gd name="connsiteY11" fmla="*/ 236847 h 2514600"/>
                <a:gd name="connsiteX12" fmla="*/ 2921577 w 5994400"/>
                <a:gd name="connsiteY12" fmla="*/ 315768 h 2514600"/>
                <a:gd name="connsiteX13" fmla="*/ 2984500 w 5994400"/>
                <a:gd name="connsiteY13" fmla="*/ 450850 h 2514600"/>
                <a:gd name="connsiteX14" fmla="*/ 3009900 w 5994400"/>
                <a:gd name="connsiteY14" fmla="*/ 577850 h 2514600"/>
                <a:gd name="connsiteX15" fmla="*/ 3086100 w 5994400"/>
                <a:gd name="connsiteY15" fmla="*/ 698500 h 2514600"/>
                <a:gd name="connsiteX16" fmla="*/ 3162300 w 5994400"/>
                <a:gd name="connsiteY16" fmla="*/ 787400 h 2514600"/>
                <a:gd name="connsiteX17" fmla="*/ 3314700 w 5994400"/>
                <a:gd name="connsiteY17" fmla="*/ 895350 h 2514600"/>
                <a:gd name="connsiteX18" fmla="*/ 3403600 w 5994400"/>
                <a:gd name="connsiteY18" fmla="*/ 990600 h 2514600"/>
                <a:gd name="connsiteX19" fmla="*/ 3524250 w 5994400"/>
                <a:gd name="connsiteY19" fmla="*/ 1060450 h 2514600"/>
                <a:gd name="connsiteX20" fmla="*/ 3594100 w 5994400"/>
                <a:gd name="connsiteY20" fmla="*/ 1028700 h 2514600"/>
                <a:gd name="connsiteX21" fmla="*/ 3670300 w 5994400"/>
                <a:gd name="connsiteY21" fmla="*/ 952500 h 2514600"/>
                <a:gd name="connsiteX22" fmla="*/ 3676650 w 5994400"/>
                <a:gd name="connsiteY22" fmla="*/ 882650 h 2514600"/>
                <a:gd name="connsiteX23" fmla="*/ 3638550 w 5994400"/>
                <a:gd name="connsiteY23" fmla="*/ 787400 h 2514600"/>
                <a:gd name="connsiteX24" fmla="*/ 3587750 w 5994400"/>
                <a:gd name="connsiteY24" fmla="*/ 692150 h 2514600"/>
                <a:gd name="connsiteX25" fmla="*/ 3562350 w 5994400"/>
                <a:gd name="connsiteY25" fmla="*/ 603250 h 2514600"/>
                <a:gd name="connsiteX26" fmla="*/ 3594100 w 5994400"/>
                <a:gd name="connsiteY26" fmla="*/ 552450 h 2514600"/>
                <a:gd name="connsiteX27" fmla="*/ 3689350 w 5994400"/>
                <a:gd name="connsiteY27" fmla="*/ 558800 h 2514600"/>
                <a:gd name="connsiteX28" fmla="*/ 3917950 w 5994400"/>
                <a:gd name="connsiteY28" fmla="*/ 654050 h 2514600"/>
                <a:gd name="connsiteX29" fmla="*/ 3987800 w 5994400"/>
                <a:gd name="connsiteY29" fmla="*/ 679450 h 2514600"/>
                <a:gd name="connsiteX30" fmla="*/ 4191000 w 5994400"/>
                <a:gd name="connsiteY30" fmla="*/ 787400 h 2514600"/>
                <a:gd name="connsiteX31" fmla="*/ 4368800 w 5994400"/>
                <a:gd name="connsiteY31" fmla="*/ 939800 h 2514600"/>
                <a:gd name="connsiteX32" fmla="*/ 4578350 w 5994400"/>
                <a:gd name="connsiteY32" fmla="*/ 1327150 h 2514600"/>
                <a:gd name="connsiteX33" fmla="*/ 4635500 w 5994400"/>
                <a:gd name="connsiteY33" fmla="*/ 1638300 h 2514600"/>
                <a:gd name="connsiteX34" fmla="*/ 4730750 w 5994400"/>
                <a:gd name="connsiteY34" fmla="*/ 1917700 h 2514600"/>
                <a:gd name="connsiteX35" fmla="*/ 4819650 w 5994400"/>
                <a:gd name="connsiteY35" fmla="*/ 2101850 h 2514600"/>
                <a:gd name="connsiteX36" fmla="*/ 4991100 w 5994400"/>
                <a:gd name="connsiteY36" fmla="*/ 2336800 h 2514600"/>
                <a:gd name="connsiteX37" fmla="*/ 5232400 w 5994400"/>
                <a:gd name="connsiteY37" fmla="*/ 2495550 h 2514600"/>
                <a:gd name="connsiteX38" fmla="*/ 5441950 w 5994400"/>
                <a:gd name="connsiteY38" fmla="*/ 2514600 h 2514600"/>
                <a:gd name="connsiteX39" fmla="*/ 5499100 w 5994400"/>
                <a:gd name="connsiteY39" fmla="*/ 2501900 h 2514600"/>
                <a:gd name="connsiteX40" fmla="*/ 5530850 w 5994400"/>
                <a:gd name="connsiteY40" fmla="*/ 2489200 h 2514600"/>
                <a:gd name="connsiteX41" fmla="*/ 5657850 w 5994400"/>
                <a:gd name="connsiteY41" fmla="*/ 2444750 h 2514600"/>
                <a:gd name="connsiteX42" fmla="*/ 5994400 w 5994400"/>
                <a:gd name="connsiteY42" fmla="*/ 2184400 h 2514600"/>
                <a:gd name="connsiteX0" fmla="*/ 0 w 5994400"/>
                <a:gd name="connsiteY0" fmla="*/ 317500 h 2425700"/>
                <a:gd name="connsiteX1" fmla="*/ 285750 w 5994400"/>
                <a:gd name="connsiteY1" fmla="*/ 152400 h 2425700"/>
                <a:gd name="connsiteX2" fmla="*/ 622300 w 5994400"/>
                <a:gd name="connsiteY2" fmla="*/ 0 h 2425700"/>
                <a:gd name="connsiteX3" fmla="*/ 681182 w 5994400"/>
                <a:gd name="connsiteY3" fmla="*/ 196107 h 2425700"/>
                <a:gd name="connsiteX4" fmla="*/ 905081 w 5994400"/>
                <a:gd name="connsiteY4" fmla="*/ 172110 h 2425700"/>
                <a:gd name="connsiteX5" fmla="*/ 1173430 w 5994400"/>
                <a:gd name="connsiteY5" fmla="*/ 161059 h 2425700"/>
                <a:gd name="connsiteX6" fmla="*/ 1497446 w 5994400"/>
                <a:gd name="connsiteY6" fmla="*/ 109681 h 2425700"/>
                <a:gd name="connsiteX7" fmla="*/ 1816760 w 5994400"/>
                <a:gd name="connsiteY7" fmla="*/ 143081 h 2425700"/>
                <a:gd name="connsiteX8" fmla="*/ 2102923 w 5994400"/>
                <a:gd name="connsiteY8" fmla="*/ 155205 h 2425700"/>
                <a:gd name="connsiteX9" fmla="*/ 2372674 w 5994400"/>
                <a:gd name="connsiteY9" fmla="*/ 82962 h 2425700"/>
                <a:gd name="connsiteX10" fmla="*/ 2556576 w 5994400"/>
                <a:gd name="connsiteY10" fmla="*/ 133762 h 2425700"/>
                <a:gd name="connsiteX11" fmla="*/ 2805709 w 5994400"/>
                <a:gd name="connsiteY11" fmla="*/ 147947 h 2425700"/>
                <a:gd name="connsiteX12" fmla="*/ 2921577 w 5994400"/>
                <a:gd name="connsiteY12" fmla="*/ 226868 h 2425700"/>
                <a:gd name="connsiteX13" fmla="*/ 2984500 w 5994400"/>
                <a:gd name="connsiteY13" fmla="*/ 361950 h 2425700"/>
                <a:gd name="connsiteX14" fmla="*/ 3009900 w 5994400"/>
                <a:gd name="connsiteY14" fmla="*/ 488950 h 2425700"/>
                <a:gd name="connsiteX15" fmla="*/ 3086100 w 5994400"/>
                <a:gd name="connsiteY15" fmla="*/ 609600 h 2425700"/>
                <a:gd name="connsiteX16" fmla="*/ 3162300 w 5994400"/>
                <a:gd name="connsiteY16" fmla="*/ 698500 h 2425700"/>
                <a:gd name="connsiteX17" fmla="*/ 3314700 w 5994400"/>
                <a:gd name="connsiteY17" fmla="*/ 806450 h 2425700"/>
                <a:gd name="connsiteX18" fmla="*/ 3403600 w 5994400"/>
                <a:gd name="connsiteY18" fmla="*/ 901700 h 2425700"/>
                <a:gd name="connsiteX19" fmla="*/ 3524250 w 5994400"/>
                <a:gd name="connsiteY19" fmla="*/ 971550 h 2425700"/>
                <a:gd name="connsiteX20" fmla="*/ 3594100 w 5994400"/>
                <a:gd name="connsiteY20" fmla="*/ 939800 h 2425700"/>
                <a:gd name="connsiteX21" fmla="*/ 3670300 w 5994400"/>
                <a:gd name="connsiteY21" fmla="*/ 863600 h 2425700"/>
                <a:gd name="connsiteX22" fmla="*/ 3676650 w 5994400"/>
                <a:gd name="connsiteY22" fmla="*/ 793750 h 2425700"/>
                <a:gd name="connsiteX23" fmla="*/ 3638550 w 5994400"/>
                <a:gd name="connsiteY23" fmla="*/ 698500 h 2425700"/>
                <a:gd name="connsiteX24" fmla="*/ 3587750 w 5994400"/>
                <a:gd name="connsiteY24" fmla="*/ 603250 h 2425700"/>
                <a:gd name="connsiteX25" fmla="*/ 3562350 w 5994400"/>
                <a:gd name="connsiteY25" fmla="*/ 514350 h 2425700"/>
                <a:gd name="connsiteX26" fmla="*/ 3594100 w 5994400"/>
                <a:gd name="connsiteY26" fmla="*/ 463550 h 2425700"/>
                <a:gd name="connsiteX27" fmla="*/ 3689350 w 5994400"/>
                <a:gd name="connsiteY27" fmla="*/ 469900 h 2425700"/>
                <a:gd name="connsiteX28" fmla="*/ 3917950 w 5994400"/>
                <a:gd name="connsiteY28" fmla="*/ 565150 h 2425700"/>
                <a:gd name="connsiteX29" fmla="*/ 3987800 w 5994400"/>
                <a:gd name="connsiteY29" fmla="*/ 590550 h 2425700"/>
                <a:gd name="connsiteX30" fmla="*/ 4191000 w 5994400"/>
                <a:gd name="connsiteY30" fmla="*/ 698500 h 2425700"/>
                <a:gd name="connsiteX31" fmla="*/ 4368800 w 5994400"/>
                <a:gd name="connsiteY31" fmla="*/ 850900 h 2425700"/>
                <a:gd name="connsiteX32" fmla="*/ 4578350 w 5994400"/>
                <a:gd name="connsiteY32" fmla="*/ 1238250 h 2425700"/>
                <a:gd name="connsiteX33" fmla="*/ 4635500 w 5994400"/>
                <a:gd name="connsiteY33" fmla="*/ 1549400 h 2425700"/>
                <a:gd name="connsiteX34" fmla="*/ 4730750 w 5994400"/>
                <a:gd name="connsiteY34" fmla="*/ 1828800 h 2425700"/>
                <a:gd name="connsiteX35" fmla="*/ 4819650 w 5994400"/>
                <a:gd name="connsiteY35" fmla="*/ 2012950 h 2425700"/>
                <a:gd name="connsiteX36" fmla="*/ 4991100 w 5994400"/>
                <a:gd name="connsiteY36" fmla="*/ 2247900 h 2425700"/>
                <a:gd name="connsiteX37" fmla="*/ 5232400 w 5994400"/>
                <a:gd name="connsiteY37" fmla="*/ 2406650 h 2425700"/>
                <a:gd name="connsiteX38" fmla="*/ 5441950 w 5994400"/>
                <a:gd name="connsiteY38" fmla="*/ 2425700 h 2425700"/>
                <a:gd name="connsiteX39" fmla="*/ 5499100 w 5994400"/>
                <a:gd name="connsiteY39" fmla="*/ 2413000 h 2425700"/>
                <a:gd name="connsiteX40" fmla="*/ 5530850 w 5994400"/>
                <a:gd name="connsiteY40" fmla="*/ 2400300 h 2425700"/>
                <a:gd name="connsiteX41" fmla="*/ 5657850 w 5994400"/>
                <a:gd name="connsiteY41" fmla="*/ 2355850 h 2425700"/>
                <a:gd name="connsiteX42" fmla="*/ 5994400 w 5994400"/>
                <a:gd name="connsiteY42" fmla="*/ 2095500 h 2425700"/>
                <a:gd name="connsiteX0" fmla="*/ 0 w 5994400"/>
                <a:gd name="connsiteY0" fmla="*/ 234540 h 2342740"/>
                <a:gd name="connsiteX1" fmla="*/ 285750 w 5994400"/>
                <a:gd name="connsiteY1" fmla="*/ 69440 h 2342740"/>
                <a:gd name="connsiteX2" fmla="*/ 509484 w 5994400"/>
                <a:gd name="connsiteY2" fmla="*/ 124858 h 2342740"/>
                <a:gd name="connsiteX3" fmla="*/ 681182 w 5994400"/>
                <a:gd name="connsiteY3" fmla="*/ 113147 h 2342740"/>
                <a:gd name="connsiteX4" fmla="*/ 905081 w 5994400"/>
                <a:gd name="connsiteY4" fmla="*/ 89150 h 2342740"/>
                <a:gd name="connsiteX5" fmla="*/ 1173430 w 5994400"/>
                <a:gd name="connsiteY5" fmla="*/ 78099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94100 w 5994400"/>
                <a:gd name="connsiteY26" fmla="*/ 380590 h 2342740"/>
                <a:gd name="connsiteX27" fmla="*/ 3689350 w 5994400"/>
                <a:gd name="connsiteY27" fmla="*/ 386940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9484 w 5994400"/>
                <a:gd name="connsiteY2" fmla="*/ 124858 h 2342740"/>
                <a:gd name="connsiteX3" fmla="*/ 681182 w 5994400"/>
                <a:gd name="connsiteY3" fmla="*/ 113147 h 2342740"/>
                <a:gd name="connsiteX4" fmla="*/ 905081 w 5994400"/>
                <a:gd name="connsiteY4" fmla="*/ 89150 h 2342740"/>
                <a:gd name="connsiteX5" fmla="*/ 1173430 w 5994400"/>
                <a:gd name="connsiteY5" fmla="*/ 78099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94100 w 5994400"/>
                <a:gd name="connsiteY26" fmla="*/ 380590 h 2342740"/>
                <a:gd name="connsiteX27" fmla="*/ 3689350 w 5994400"/>
                <a:gd name="connsiteY27" fmla="*/ 386940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9484 w 5994400"/>
                <a:gd name="connsiteY2" fmla="*/ 124858 h 2342740"/>
                <a:gd name="connsiteX3" fmla="*/ 728684 w 5994400"/>
                <a:gd name="connsiteY3" fmla="*/ 59708 h 2342740"/>
                <a:gd name="connsiteX4" fmla="*/ 905081 w 5994400"/>
                <a:gd name="connsiteY4" fmla="*/ 89150 h 2342740"/>
                <a:gd name="connsiteX5" fmla="*/ 1173430 w 5994400"/>
                <a:gd name="connsiteY5" fmla="*/ 78099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94100 w 5994400"/>
                <a:gd name="connsiteY26" fmla="*/ 380590 h 2342740"/>
                <a:gd name="connsiteX27" fmla="*/ 3689350 w 5994400"/>
                <a:gd name="connsiteY27" fmla="*/ 386940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9484 w 5994400"/>
                <a:gd name="connsiteY2" fmla="*/ 12485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173430 w 5994400"/>
                <a:gd name="connsiteY5" fmla="*/ 78099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94100 w 5994400"/>
                <a:gd name="connsiteY26" fmla="*/ 380590 h 2342740"/>
                <a:gd name="connsiteX27" fmla="*/ 3689350 w 5994400"/>
                <a:gd name="connsiteY27" fmla="*/ 386940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9484 w 5994400"/>
                <a:gd name="connsiteY2" fmla="*/ 12485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94100 w 5994400"/>
                <a:gd name="connsiteY26" fmla="*/ 380590 h 2342740"/>
                <a:gd name="connsiteX27" fmla="*/ 3689350 w 5994400"/>
                <a:gd name="connsiteY27" fmla="*/ 386940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94100 w 5994400"/>
                <a:gd name="connsiteY26" fmla="*/ 380590 h 2342740"/>
                <a:gd name="connsiteX27" fmla="*/ 3689350 w 5994400"/>
                <a:gd name="connsiteY27" fmla="*/ 386940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9350 w 5994400"/>
                <a:gd name="connsiteY27" fmla="*/ 386940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917950 w 5994400"/>
                <a:gd name="connsiteY28" fmla="*/ 482190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3987800 w 5994400"/>
                <a:gd name="connsiteY29" fmla="*/ 507590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191000 w 5994400"/>
                <a:gd name="connsiteY30" fmla="*/ 615540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351317 w 5994400"/>
                <a:gd name="connsiteY30" fmla="*/ 550225 h 2342740"/>
                <a:gd name="connsiteX31" fmla="*/ 4368800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578350 w 5994400"/>
                <a:gd name="connsiteY32" fmla="*/ 1155290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635500 w 5994400"/>
                <a:gd name="connsiteY33" fmla="*/ 1466440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730750 w 5994400"/>
                <a:gd name="connsiteY34" fmla="*/ 1745840 h 2342740"/>
                <a:gd name="connsiteX35" fmla="*/ 4819650 w 5994400"/>
                <a:gd name="connsiteY35" fmla="*/ 1929990 h 2342740"/>
                <a:gd name="connsiteX36" fmla="*/ 4991100 w 5994400"/>
                <a:gd name="connsiteY36" fmla="*/ 2164940 h 2342740"/>
                <a:gd name="connsiteX37" fmla="*/ 5232400 w 5994400"/>
                <a:gd name="connsiteY37" fmla="*/ 2323690 h 2342740"/>
                <a:gd name="connsiteX38" fmla="*/ 5441950 w 5994400"/>
                <a:gd name="connsiteY38" fmla="*/ 2342740 h 2342740"/>
                <a:gd name="connsiteX39" fmla="*/ 5499100 w 5994400"/>
                <a:gd name="connsiteY39" fmla="*/ 2330040 h 2342740"/>
                <a:gd name="connsiteX40" fmla="*/ 5530850 w 5994400"/>
                <a:gd name="connsiteY40" fmla="*/ 2317340 h 2342740"/>
                <a:gd name="connsiteX41" fmla="*/ 5657850 w 5994400"/>
                <a:gd name="connsiteY41" fmla="*/ 2272890 h 2342740"/>
                <a:gd name="connsiteX42" fmla="*/ 5994400 w 5994400"/>
                <a:gd name="connsiteY42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771324 w 5994400"/>
                <a:gd name="connsiteY34" fmla="*/ 1701472 h 2342740"/>
                <a:gd name="connsiteX35" fmla="*/ 4730750 w 5994400"/>
                <a:gd name="connsiteY35" fmla="*/ 1745840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771324 w 5994400"/>
                <a:gd name="connsiteY34" fmla="*/ 1701472 h 2342740"/>
                <a:gd name="connsiteX35" fmla="*/ 4772313 w 5994400"/>
                <a:gd name="connsiteY35" fmla="*/ 1751778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24366 w 5994400"/>
                <a:gd name="connsiteY29" fmla="*/ 442276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812888 w 5994400"/>
                <a:gd name="connsiteY34" fmla="*/ 1653971 h 2342740"/>
                <a:gd name="connsiteX35" fmla="*/ 4772313 w 5994400"/>
                <a:gd name="connsiteY35" fmla="*/ 1751778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76386 w 5994400"/>
                <a:gd name="connsiteY28" fmla="*/ 327811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812888 w 5994400"/>
                <a:gd name="connsiteY34" fmla="*/ 1653971 h 2342740"/>
                <a:gd name="connsiteX35" fmla="*/ 4772313 w 5994400"/>
                <a:gd name="connsiteY35" fmla="*/ 1751778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83412 w 5994400"/>
                <a:gd name="connsiteY27" fmla="*/ 262249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812888 w 5994400"/>
                <a:gd name="connsiteY34" fmla="*/ 1653971 h 2342740"/>
                <a:gd name="connsiteX35" fmla="*/ 4772313 w 5994400"/>
                <a:gd name="connsiteY35" fmla="*/ 1751778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600038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812888 w 5994400"/>
                <a:gd name="connsiteY34" fmla="*/ 1653971 h 2342740"/>
                <a:gd name="connsiteX35" fmla="*/ 4772313 w 5994400"/>
                <a:gd name="connsiteY35" fmla="*/ 1751778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812888 w 5994400"/>
                <a:gd name="connsiteY34" fmla="*/ 1653971 h 2342740"/>
                <a:gd name="connsiteX35" fmla="*/ 4772313 w 5994400"/>
                <a:gd name="connsiteY35" fmla="*/ 1751778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835055 w 5994400"/>
                <a:gd name="connsiteY34" fmla="*/ 1678909 h 2342740"/>
                <a:gd name="connsiteX35" fmla="*/ 4772313 w 5994400"/>
                <a:gd name="connsiteY35" fmla="*/ 1751778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07692 w 5994400"/>
                <a:gd name="connsiteY33" fmla="*/ 1484253 h 2342740"/>
                <a:gd name="connsiteX34" fmla="*/ 4835055 w 5994400"/>
                <a:gd name="connsiteY34" fmla="*/ 1678909 h 2342740"/>
                <a:gd name="connsiteX35" fmla="*/ 4788938 w 5994400"/>
                <a:gd name="connsiteY35" fmla="*/ 1757320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35055 w 5994400"/>
                <a:gd name="connsiteY34" fmla="*/ 1678909 h 2342740"/>
                <a:gd name="connsiteX35" fmla="*/ 4788938 w 5994400"/>
                <a:gd name="connsiteY35" fmla="*/ 1757320 h 2342740"/>
                <a:gd name="connsiteX36" fmla="*/ 4819650 w 5994400"/>
                <a:gd name="connsiteY36" fmla="*/ 1929990 h 2342740"/>
                <a:gd name="connsiteX37" fmla="*/ 4991100 w 5994400"/>
                <a:gd name="connsiteY37" fmla="*/ 2164940 h 2342740"/>
                <a:gd name="connsiteX38" fmla="*/ 5232400 w 5994400"/>
                <a:gd name="connsiteY38" fmla="*/ 2323690 h 2342740"/>
                <a:gd name="connsiteX39" fmla="*/ 5441950 w 5994400"/>
                <a:gd name="connsiteY39" fmla="*/ 2342740 h 2342740"/>
                <a:gd name="connsiteX40" fmla="*/ 5499100 w 5994400"/>
                <a:gd name="connsiteY40" fmla="*/ 2330040 h 2342740"/>
                <a:gd name="connsiteX41" fmla="*/ 5530850 w 5994400"/>
                <a:gd name="connsiteY41" fmla="*/ 2317340 h 2342740"/>
                <a:gd name="connsiteX42" fmla="*/ 5657850 w 5994400"/>
                <a:gd name="connsiteY42" fmla="*/ 2272890 h 2342740"/>
                <a:gd name="connsiteX43" fmla="*/ 5994400 w 5994400"/>
                <a:gd name="connsiteY43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35055 w 5994400"/>
                <a:gd name="connsiteY35" fmla="*/ 1678909 h 2342740"/>
                <a:gd name="connsiteX36" fmla="*/ 4788938 w 5994400"/>
                <a:gd name="connsiteY36" fmla="*/ 1757320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35055 w 5994400"/>
                <a:gd name="connsiteY35" fmla="*/ 1678909 h 2342740"/>
                <a:gd name="connsiteX36" fmla="*/ 4824959 w 5994400"/>
                <a:gd name="connsiteY36" fmla="*/ 1771175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57223 w 5994400"/>
                <a:gd name="connsiteY35" fmla="*/ 1687221 h 2342740"/>
                <a:gd name="connsiteX36" fmla="*/ 4824959 w 5994400"/>
                <a:gd name="connsiteY36" fmla="*/ 1771175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86100 w 5994400"/>
                <a:gd name="connsiteY15" fmla="*/ 526640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57223 w 5994400"/>
                <a:gd name="connsiteY35" fmla="*/ 1687221 h 2342740"/>
                <a:gd name="connsiteX36" fmla="*/ 4844356 w 5994400"/>
                <a:gd name="connsiteY36" fmla="*/ 1779487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36405 w 5994400"/>
                <a:gd name="connsiteY15" fmla="*/ 546518 h 2342740"/>
                <a:gd name="connsiteX16" fmla="*/ 3162300 w 5994400"/>
                <a:gd name="connsiteY16" fmla="*/ 615540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57223 w 5994400"/>
                <a:gd name="connsiteY35" fmla="*/ 1687221 h 2342740"/>
                <a:gd name="connsiteX36" fmla="*/ 4844356 w 5994400"/>
                <a:gd name="connsiteY36" fmla="*/ 1779487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36405 w 5994400"/>
                <a:gd name="connsiteY15" fmla="*/ 546518 h 2342740"/>
                <a:gd name="connsiteX16" fmla="*/ 3062909 w 5994400"/>
                <a:gd name="connsiteY16" fmla="*/ 685114 h 2342740"/>
                <a:gd name="connsiteX17" fmla="*/ 3314700 w 5994400"/>
                <a:gd name="connsiteY17" fmla="*/ 723490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57223 w 5994400"/>
                <a:gd name="connsiteY35" fmla="*/ 1687221 h 2342740"/>
                <a:gd name="connsiteX36" fmla="*/ 4844356 w 5994400"/>
                <a:gd name="connsiteY36" fmla="*/ 1779487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36405 w 5994400"/>
                <a:gd name="connsiteY15" fmla="*/ 546518 h 2342740"/>
                <a:gd name="connsiteX16" fmla="*/ 3062909 w 5994400"/>
                <a:gd name="connsiteY16" fmla="*/ 685114 h 2342740"/>
                <a:gd name="connsiteX17" fmla="*/ 3115918 w 5994400"/>
                <a:gd name="connsiteY17" fmla="*/ 836133 h 2342740"/>
                <a:gd name="connsiteX18" fmla="*/ 3403600 w 5994400"/>
                <a:gd name="connsiteY18" fmla="*/ 818740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57223 w 5994400"/>
                <a:gd name="connsiteY35" fmla="*/ 1687221 h 2342740"/>
                <a:gd name="connsiteX36" fmla="*/ 4844356 w 5994400"/>
                <a:gd name="connsiteY36" fmla="*/ 1779487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816760 w 5994400"/>
                <a:gd name="connsiteY7" fmla="*/ 60121 h 2342740"/>
                <a:gd name="connsiteX8" fmla="*/ 2102923 w 5994400"/>
                <a:gd name="connsiteY8" fmla="*/ 72245 h 2342740"/>
                <a:gd name="connsiteX9" fmla="*/ 2372674 w 5994400"/>
                <a:gd name="connsiteY9" fmla="*/ 2 h 2342740"/>
                <a:gd name="connsiteX10" fmla="*/ 2556576 w 5994400"/>
                <a:gd name="connsiteY10" fmla="*/ 50802 h 2342740"/>
                <a:gd name="connsiteX11" fmla="*/ 2805709 w 5994400"/>
                <a:gd name="connsiteY11" fmla="*/ 64987 h 2342740"/>
                <a:gd name="connsiteX12" fmla="*/ 2921577 w 5994400"/>
                <a:gd name="connsiteY12" fmla="*/ 143908 h 2342740"/>
                <a:gd name="connsiteX13" fmla="*/ 2984500 w 5994400"/>
                <a:gd name="connsiteY13" fmla="*/ 278990 h 2342740"/>
                <a:gd name="connsiteX14" fmla="*/ 3009900 w 5994400"/>
                <a:gd name="connsiteY14" fmla="*/ 405990 h 2342740"/>
                <a:gd name="connsiteX15" fmla="*/ 3036405 w 5994400"/>
                <a:gd name="connsiteY15" fmla="*/ 546518 h 2342740"/>
                <a:gd name="connsiteX16" fmla="*/ 3062909 w 5994400"/>
                <a:gd name="connsiteY16" fmla="*/ 685114 h 2342740"/>
                <a:gd name="connsiteX17" fmla="*/ 3115918 w 5994400"/>
                <a:gd name="connsiteY17" fmla="*/ 836133 h 2342740"/>
                <a:gd name="connsiteX18" fmla="*/ 3363843 w 5994400"/>
                <a:gd name="connsiteY18" fmla="*/ 898253 h 2342740"/>
                <a:gd name="connsiteX19" fmla="*/ 3524250 w 5994400"/>
                <a:gd name="connsiteY19" fmla="*/ 888590 h 2342740"/>
                <a:gd name="connsiteX20" fmla="*/ 3594100 w 5994400"/>
                <a:gd name="connsiteY20" fmla="*/ 856840 h 2342740"/>
                <a:gd name="connsiteX21" fmla="*/ 3670300 w 5994400"/>
                <a:gd name="connsiteY21" fmla="*/ 780640 h 2342740"/>
                <a:gd name="connsiteX22" fmla="*/ 3676650 w 5994400"/>
                <a:gd name="connsiteY22" fmla="*/ 710790 h 2342740"/>
                <a:gd name="connsiteX23" fmla="*/ 3638550 w 5994400"/>
                <a:gd name="connsiteY23" fmla="*/ 615540 h 2342740"/>
                <a:gd name="connsiteX24" fmla="*/ 3587750 w 5994400"/>
                <a:gd name="connsiteY24" fmla="*/ 520290 h 2342740"/>
                <a:gd name="connsiteX25" fmla="*/ 3562350 w 5994400"/>
                <a:gd name="connsiteY25" fmla="*/ 431390 h 2342740"/>
                <a:gd name="connsiteX26" fmla="*/ 3582225 w 5994400"/>
                <a:gd name="connsiteY26" fmla="*/ 291525 h 2342740"/>
                <a:gd name="connsiteX27" fmla="*/ 3671537 w 5994400"/>
                <a:gd name="connsiteY27" fmla="*/ 208810 h 2342740"/>
                <a:gd name="connsiteX28" fmla="*/ 3852635 w 5994400"/>
                <a:gd name="connsiteY28" fmla="*/ 268434 h 2342740"/>
                <a:gd name="connsiteX29" fmla="*/ 4130304 w 5994400"/>
                <a:gd name="connsiteY29" fmla="*/ 394774 h 2342740"/>
                <a:gd name="connsiteX30" fmla="*/ 4351317 w 5994400"/>
                <a:gd name="connsiteY30" fmla="*/ 550225 h 2342740"/>
                <a:gd name="connsiteX31" fmla="*/ 4511304 w 5994400"/>
                <a:gd name="connsiteY31" fmla="*/ 767940 h 2342740"/>
                <a:gd name="connsiteX32" fmla="*/ 4708979 w 5994400"/>
                <a:gd name="connsiteY32" fmla="*/ 1143415 h 2342740"/>
                <a:gd name="connsiteX33" fmla="*/ 4846485 w 5994400"/>
                <a:gd name="connsiteY33" fmla="*/ 1495337 h 2342740"/>
                <a:gd name="connsiteX34" fmla="*/ 4856826 w 5994400"/>
                <a:gd name="connsiteY34" fmla="*/ 1605678 h 2342740"/>
                <a:gd name="connsiteX35" fmla="*/ 4857223 w 5994400"/>
                <a:gd name="connsiteY35" fmla="*/ 1687221 h 2342740"/>
                <a:gd name="connsiteX36" fmla="*/ 4844356 w 5994400"/>
                <a:gd name="connsiteY36" fmla="*/ 1779487 h 2342740"/>
                <a:gd name="connsiteX37" fmla="*/ 4819650 w 5994400"/>
                <a:gd name="connsiteY37" fmla="*/ 1929990 h 2342740"/>
                <a:gd name="connsiteX38" fmla="*/ 4991100 w 5994400"/>
                <a:gd name="connsiteY38" fmla="*/ 2164940 h 2342740"/>
                <a:gd name="connsiteX39" fmla="*/ 5232400 w 5994400"/>
                <a:gd name="connsiteY39" fmla="*/ 2323690 h 2342740"/>
                <a:gd name="connsiteX40" fmla="*/ 5441950 w 5994400"/>
                <a:gd name="connsiteY40" fmla="*/ 2342740 h 2342740"/>
                <a:gd name="connsiteX41" fmla="*/ 5499100 w 5994400"/>
                <a:gd name="connsiteY41" fmla="*/ 2330040 h 2342740"/>
                <a:gd name="connsiteX42" fmla="*/ 5530850 w 5994400"/>
                <a:gd name="connsiteY42" fmla="*/ 2317340 h 2342740"/>
                <a:gd name="connsiteX43" fmla="*/ 5657850 w 5994400"/>
                <a:gd name="connsiteY43" fmla="*/ 2272890 h 2342740"/>
                <a:gd name="connsiteX44" fmla="*/ 5994400 w 5994400"/>
                <a:gd name="connsiteY44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732981 w 5994400"/>
                <a:gd name="connsiteY7" fmla="*/ 84647 h 2342740"/>
                <a:gd name="connsiteX8" fmla="*/ 1816760 w 5994400"/>
                <a:gd name="connsiteY8" fmla="*/ 60121 h 2342740"/>
                <a:gd name="connsiteX9" fmla="*/ 2102923 w 5994400"/>
                <a:gd name="connsiteY9" fmla="*/ 72245 h 2342740"/>
                <a:gd name="connsiteX10" fmla="*/ 2372674 w 5994400"/>
                <a:gd name="connsiteY10" fmla="*/ 2 h 2342740"/>
                <a:gd name="connsiteX11" fmla="*/ 2556576 w 5994400"/>
                <a:gd name="connsiteY11" fmla="*/ 50802 h 2342740"/>
                <a:gd name="connsiteX12" fmla="*/ 2805709 w 5994400"/>
                <a:gd name="connsiteY12" fmla="*/ 64987 h 2342740"/>
                <a:gd name="connsiteX13" fmla="*/ 2921577 w 5994400"/>
                <a:gd name="connsiteY13" fmla="*/ 143908 h 2342740"/>
                <a:gd name="connsiteX14" fmla="*/ 2984500 w 5994400"/>
                <a:gd name="connsiteY14" fmla="*/ 278990 h 2342740"/>
                <a:gd name="connsiteX15" fmla="*/ 3009900 w 5994400"/>
                <a:gd name="connsiteY15" fmla="*/ 405990 h 2342740"/>
                <a:gd name="connsiteX16" fmla="*/ 3036405 w 5994400"/>
                <a:gd name="connsiteY16" fmla="*/ 546518 h 2342740"/>
                <a:gd name="connsiteX17" fmla="*/ 3062909 w 5994400"/>
                <a:gd name="connsiteY17" fmla="*/ 685114 h 2342740"/>
                <a:gd name="connsiteX18" fmla="*/ 3115918 w 5994400"/>
                <a:gd name="connsiteY18" fmla="*/ 836133 h 2342740"/>
                <a:gd name="connsiteX19" fmla="*/ 3363843 w 5994400"/>
                <a:gd name="connsiteY19" fmla="*/ 898253 h 2342740"/>
                <a:gd name="connsiteX20" fmla="*/ 3524250 w 5994400"/>
                <a:gd name="connsiteY20" fmla="*/ 888590 h 2342740"/>
                <a:gd name="connsiteX21" fmla="*/ 3594100 w 5994400"/>
                <a:gd name="connsiteY21" fmla="*/ 856840 h 2342740"/>
                <a:gd name="connsiteX22" fmla="*/ 3670300 w 5994400"/>
                <a:gd name="connsiteY22" fmla="*/ 780640 h 2342740"/>
                <a:gd name="connsiteX23" fmla="*/ 3676650 w 5994400"/>
                <a:gd name="connsiteY23" fmla="*/ 710790 h 2342740"/>
                <a:gd name="connsiteX24" fmla="*/ 3638550 w 5994400"/>
                <a:gd name="connsiteY24" fmla="*/ 615540 h 2342740"/>
                <a:gd name="connsiteX25" fmla="*/ 3587750 w 5994400"/>
                <a:gd name="connsiteY25" fmla="*/ 520290 h 2342740"/>
                <a:gd name="connsiteX26" fmla="*/ 3562350 w 5994400"/>
                <a:gd name="connsiteY26" fmla="*/ 431390 h 2342740"/>
                <a:gd name="connsiteX27" fmla="*/ 3582225 w 5994400"/>
                <a:gd name="connsiteY27" fmla="*/ 291525 h 2342740"/>
                <a:gd name="connsiteX28" fmla="*/ 3671537 w 5994400"/>
                <a:gd name="connsiteY28" fmla="*/ 208810 h 2342740"/>
                <a:gd name="connsiteX29" fmla="*/ 3852635 w 5994400"/>
                <a:gd name="connsiteY29" fmla="*/ 268434 h 2342740"/>
                <a:gd name="connsiteX30" fmla="*/ 4130304 w 5994400"/>
                <a:gd name="connsiteY30" fmla="*/ 394774 h 2342740"/>
                <a:gd name="connsiteX31" fmla="*/ 4351317 w 5994400"/>
                <a:gd name="connsiteY31" fmla="*/ 550225 h 2342740"/>
                <a:gd name="connsiteX32" fmla="*/ 4511304 w 5994400"/>
                <a:gd name="connsiteY32" fmla="*/ 767940 h 2342740"/>
                <a:gd name="connsiteX33" fmla="*/ 4708979 w 5994400"/>
                <a:gd name="connsiteY33" fmla="*/ 1143415 h 2342740"/>
                <a:gd name="connsiteX34" fmla="*/ 4846485 w 5994400"/>
                <a:gd name="connsiteY34" fmla="*/ 1495337 h 2342740"/>
                <a:gd name="connsiteX35" fmla="*/ 4856826 w 5994400"/>
                <a:gd name="connsiteY35" fmla="*/ 1605678 h 2342740"/>
                <a:gd name="connsiteX36" fmla="*/ 4857223 w 5994400"/>
                <a:gd name="connsiteY36" fmla="*/ 1687221 h 2342740"/>
                <a:gd name="connsiteX37" fmla="*/ 4844356 w 5994400"/>
                <a:gd name="connsiteY37" fmla="*/ 1779487 h 2342740"/>
                <a:gd name="connsiteX38" fmla="*/ 4819650 w 5994400"/>
                <a:gd name="connsiteY38" fmla="*/ 1929990 h 2342740"/>
                <a:gd name="connsiteX39" fmla="*/ 4991100 w 5994400"/>
                <a:gd name="connsiteY39" fmla="*/ 2164940 h 2342740"/>
                <a:gd name="connsiteX40" fmla="*/ 5232400 w 5994400"/>
                <a:gd name="connsiteY40" fmla="*/ 2323690 h 2342740"/>
                <a:gd name="connsiteX41" fmla="*/ 5441950 w 5994400"/>
                <a:gd name="connsiteY41" fmla="*/ 2342740 h 2342740"/>
                <a:gd name="connsiteX42" fmla="*/ 5499100 w 5994400"/>
                <a:gd name="connsiteY42" fmla="*/ 2330040 h 2342740"/>
                <a:gd name="connsiteX43" fmla="*/ 5530850 w 5994400"/>
                <a:gd name="connsiteY43" fmla="*/ 2317340 h 2342740"/>
                <a:gd name="connsiteX44" fmla="*/ 5657850 w 5994400"/>
                <a:gd name="connsiteY44" fmla="*/ 2272890 h 2342740"/>
                <a:gd name="connsiteX45" fmla="*/ 5994400 w 5994400"/>
                <a:gd name="connsiteY45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732981 w 5994400"/>
                <a:gd name="connsiteY7" fmla="*/ 84647 h 2342740"/>
                <a:gd name="connsiteX8" fmla="*/ 1844114 w 5994400"/>
                <a:gd name="connsiteY8" fmla="*/ 165628 h 2342740"/>
                <a:gd name="connsiteX9" fmla="*/ 2102923 w 5994400"/>
                <a:gd name="connsiteY9" fmla="*/ 72245 h 2342740"/>
                <a:gd name="connsiteX10" fmla="*/ 2372674 w 5994400"/>
                <a:gd name="connsiteY10" fmla="*/ 2 h 2342740"/>
                <a:gd name="connsiteX11" fmla="*/ 2556576 w 5994400"/>
                <a:gd name="connsiteY11" fmla="*/ 50802 h 2342740"/>
                <a:gd name="connsiteX12" fmla="*/ 2805709 w 5994400"/>
                <a:gd name="connsiteY12" fmla="*/ 64987 h 2342740"/>
                <a:gd name="connsiteX13" fmla="*/ 2921577 w 5994400"/>
                <a:gd name="connsiteY13" fmla="*/ 143908 h 2342740"/>
                <a:gd name="connsiteX14" fmla="*/ 2984500 w 5994400"/>
                <a:gd name="connsiteY14" fmla="*/ 278990 h 2342740"/>
                <a:gd name="connsiteX15" fmla="*/ 3009900 w 5994400"/>
                <a:gd name="connsiteY15" fmla="*/ 405990 h 2342740"/>
                <a:gd name="connsiteX16" fmla="*/ 3036405 w 5994400"/>
                <a:gd name="connsiteY16" fmla="*/ 546518 h 2342740"/>
                <a:gd name="connsiteX17" fmla="*/ 3062909 w 5994400"/>
                <a:gd name="connsiteY17" fmla="*/ 685114 h 2342740"/>
                <a:gd name="connsiteX18" fmla="*/ 3115918 w 5994400"/>
                <a:gd name="connsiteY18" fmla="*/ 836133 h 2342740"/>
                <a:gd name="connsiteX19" fmla="*/ 3363843 w 5994400"/>
                <a:gd name="connsiteY19" fmla="*/ 898253 h 2342740"/>
                <a:gd name="connsiteX20" fmla="*/ 3524250 w 5994400"/>
                <a:gd name="connsiteY20" fmla="*/ 888590 h 2342740"/>
                <a:gd name="connsiteX21" fmla="*/ 3594100 w 5994400"/>
                <a:gd name="connsiteY21" fmla="*/ 856840 h 2342740"/>
                <a:gd name="connsiteX22" fmla="*/ 3670300 w 5994400"/>
                <a:gd name="connsiteY22" fmla="*/ 780640 h 2342740"/>
                <a:gd name="connsiteX23" fmla="*/ 3676650 w 5994400"/>
                <a:gd name="connsiteY23" fmla="*/ 710790 h 2342740"/>
                <a:gd name="connsiteX24" fmla="*/ 3638550 w 5994400"/>
                <a:gd name="connsiteY24" fmla="*/ 615540 h 2342740"/>
                <a:gd name="connsiteX25" fmla="*/ 3587750 w 5994400"/>
                <a:gd name="connsiteY25" fmla="*/ 520290 h 2342740"/>
                <a:gd name="connsiteX26" fmla="*/ 3562350 w 5994400"/>
                <a:gd name="connsiteY26" fmla="*/ 431390 h 2342740"/>
                <a:gd name="connsiteX27" fmla="*/ 3582225 w 5994400"/>
                <a:gd name="connsiteY27" fmla="*/ 291525 h 2342740"/>
                <a:gd name="connsiteX28" fmla="*/ 3671537 w 5994400"/>
                <a:gd name="connsiteY28" fmla="*/ 208810 h 2342740"/>
                <a:gd name="connsiteX29" fmla="*/ 3852635 w 5994400"/>
                <a:gd name="connsiteY29" fmla="*/ 268434 h 2342740"/>
                <a:gd name="connsiteX30" fmla="*/ 4130304 w 5994400"/>
                <a:gd name="connsiteY30" fmla="*/ 394774 h 2342740"/>
                <a:gd name="connsiteX31" fmla="*/ 4351317 w 5994400"/>
                <a:gd name="connsiteY31" fmla="*/ 550225 h 2342740"/>
                <a:gd name="connsiteX32" fmla="*/ 4511304 w 5994400"/>
                <a:gd name="connsiteY32" fmla="*/ 767940 h 2342740"/>
                <a:gd name="connsiteX33" fmla="*/ 4708979 w 5994400"/>
                <a:gd name="connsiteY33" fmla="*/ 1143415 h 2342740"/>
                <a:gd name="connsiteX34" fmla="*/ 4846485 w 5994400"/>
                <a:gd name="connsiteY34" fmla="*/ 1495337 h 2342740"/>
                <a:gd name="connsiteX35" fmla="*/ 4856826 w 5994400"/>
                <a:gd name="connsiteY35" fmla="*/ 1605678 h 2342740"/>
                <a:gd name="connsiteX36" fmla="*/ 4857223 w 5994400"/>
                <a:gd name="connsiteY36" fmla="*/ 1687221 h 2342740"/>
                <a:gd name="connsiteX37" fmla="*/ 4844356 w 5994400"/>
                <a:gd name="connsiteY37" fmla="*/ 1779487 h 2342740"/>
                <a:gd name="connsiteX38" fmla="*/ 4819650 w 5994400"/>
                <a:gd name="connsiteY38" fmla="*/ 1929990 h 2342740"/>
                <a:gd name="connsiteX39" fmla="*/ 4991100 w 5994400"/>
                <a:gd name="connsiteY39" fmla="*/ 2164940 h 2342740"/>
                <a:gd name="connsiteX40" fmla="*/ 5232400 w 5994400"/>
                <a:gd name="connsiteY40" fmla="*/ 2323690 h 2342740"/>
                <a:gd name="connsiteX41" fmla="*/ 5441950 w 5994400"/>
                <a:gd name="connsiteY41" fmla="*/ 2342740 h 2342740"/>
                <a:gd name="connsiteX42" fmla="*/ 5499100 w 5994400"/>
                <a:gd name="connsiteY42" fmla="*/ 2330040 h 2342740"/>
                <a:gd name="connsiteX43" fmla="*/ 5530850 w 5994400"/>
                <a:gd name="connsiteY43" fmla="*/ 2317340 h 2342740"/>
                <a:gd name="connsiteX44" fmla="*/ 5657850 w 5994400"/>
                <a:gd name="connsiteY44" fmla="*/ 2272890 h 2342740"/>
                <a:gd name="connsiteX45" fmla="*/ 5994400 w 5994400"/>
                <a:gd name="connsiteY45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721258 w 5994400"/>
                <a:gd name="connsiteY7" fmla="*/ 88555 h 2342740"/>
                <a:gd name="connsiteX8" fmla="*/ 1844114 w 5994400"/>
                <a:gd name="connsiteY8" fmla="*/ 165628 h 2342740"/>
                <a:gd name="connsiteX9" fmla="*/ 2102923 w 5994400"/>
                <a:gd name="connsiteY9" fmla="*/ 72245 h 2342740"/>
                <a:gd name="connsiteX10" fmla="*/ 2372674 w 5994400"/>
                <a:gd name="connsiteY10" fmla="*/ 2 h 2342740"/>
                <a:gd name="connsiteX11" fmla="*/ 2556576 w 5994400"/>
                <a:gd name="connsiteY11" fmla="*/ 50802 h 2342740"/>
                <a:gd name="connsiteX12" fmla="*/ 2805709 w 5994400"/>
                <a:gd name="connsiteY12" fmla="*/ 64987 h 2342740"/>
                <a:gd name="connsiteX13" fmla="*/ 2921577 w 5994400"/>
                <a:gd name="connsiteY13" fmla="*/ 143908 h 2342740"/>
                <a:gd name="connsiteX14" fmla="*/ 2984500 w 5994400"/>
                <a:gd name="connsiteY14" fmla="*/ 278990 h 2342740"/>
                <a:gd name="connsiteX15" fmla="*/ 3009900 w 5994400"/>
                <a:gd name="connsiteY15" fmla="*/ 405990 h 2342740"/>
                <a:gd name="connsiteX16" fmla="*/ 3036405 w 5994400"/>
                <a:gd name="connsiteY16" fmla="*/ 546518 h 2342740"/>
                <a:gd name="connsiteX17" fmla="*/ 3062909 w 5994400"/>
                <a:gd name="connsiteY17" fmla="*/ 685114 h 2342740"/>
                <a:gd name="connsiteX18" fmla="*/ 3115918 w 5994400"/>
                <a:gd name="connsiteY18" fmla="*/ 836133 h 2342740"/>
                <a:gd name="connsiteX19" fmla="*/ 3363843 w 5994400"/>
                <a:gd name="connsiteY19" fmla="*/ 898253 h 2342740"/>
                <a:gd name="connsiteX20" fmla="*/ 3524250 w 5994400"/>
                <a:gd name="connsiteY20" fmla="*/ 888590 h 2342740"/>
                <a:gd name="connsiteX21" fmla="*/ 3594100 w 5994400"/>
                <a:gd name="connsiteY21" fmla="*/ 856840 h 2342740"/>
                <a:gd name="connsiteX22" fmla="*/ 3670300 w 5994400"/>
                <a:gd name="connsiteY22" fmla="*/ 780640 h 2342740"/>
                <a:gd name="connsiteX23" fmla="*/ 3676650 w 5994400"/>
                <a:gd name="connsiteY23" fmla="*/ 710790 h 2342740"/>
                <a:gd name="connsiteX24" fmla="*/ 3638550 w 5994400"/>
                <a:gd name="connsiteY24" fmla="*/ 615540 h 2342740"/>
                <a:gd name="connsiteX25" fmla="*/ 3587750 w 5994400"/>
                <a:gd name="connsiteY25" fmla="*/ 520290 h 2342740"/>
                <a:gd name="connsiteX26" fmla="*/ 3562350 w 5994400"/>
                <a:gd name="connsiteY26" fmla="*/ 431390 h 2342740"/>
                <a:gd name="connsiteX27" fmla="*/ 3582225 w 5994400"/>
                <a:gd name="connsiteY27" fmla="*/ 291525 h 2342740"/>
                <a:gd name="connsiteX28" fmla="*/ 3671537 w 5994400"/>
                <a:gd name="connsiteY28" fmla="*/ 208810 h 2342740"/>
                <a:gd name="connsiteX29" fmla="*/ 3852635 w 5994400"/>
                <a:gd name="connsiteY29" fmla="*/ 268434 h 2342740"/>
                <a:gd name="connsiteX30" fmla="*/ 4130304 w 5994400"/>
                <a:gd name="connsiteY30" fmla="*/ 394774 h 2342740"/>
                <a:gd name="connsiteX31" fmla="*/ 4351317 w 5994400"/>
                <a:gd name="connsiteY31" fmla="*/ 550225 h 2342740"/>
                <a:gd name="connsiteX32" fmla="*/ 4511304 w 5994400"/>
                <a:gd name="connsiteY32" fmla="*/ 767940 h 2342740"/>
                <a:gd name="connsiteX33" fmla="*/ 4708979 w 5994400"/>
                <a:gd name="connsiteY33" fmla="*/ 1143415 h 2342740"/>
                <a:gd name="connsiteX34" fmla="*/ 4846485 w 5994400"/>
                <a:gd name="connsiteY34" fmla="*/ 1495337 h 2342740"/>
                <a:gd name="connsiteX35" fmla="*/ 4856826 w 5994400"/>
                <a:gd name="connsiteY35" fmla="*/ 1605678 h 2342740"/>
                <a:gd name="connsiteX36" fmla="*/ 4857223 w 5994400"/>
                <a:gd name="connsiteY36" fmla="*/ 1687221 h 2342740"/>
                <a:gd name="connsiteX37" fmla="*/ 4844356 w 5994400"/>
                <a:gd name="connsiteY37" fmla="*/ 1779487 h 2342740"/>
                <a:gd name="connsiteX38" fmla="*/ 4819650 w 5994400"/>
                <a:gd name="connsiteY38" fmla="*/ 1929990 h 2342740"/>
                <a:gd name="connsiteX39" fmla="*/ 4991100 w 5994400"/>
                <a:gd name="connsiteY39" fmla="*/ 2164940 h 2342740"/>
                <a:gd name="connsiteX40" fmla="*/ 5232400 w 5994400"/>
                <a:gd name="connsiteY40" fmla="*/ 2323690 h 2342740"/>
                <a:gd name="connsiteX41" fmla="*/ 5441950 w 5994400"/>
                <a:gd name="connsiteY41" fmla="*/ 2342740 h 2342740"/>
                <a:gd name="connsiteX42" fmla="*/ 5499100 w 5994400"/>
                <a:gd name="connsiteY42" fmla="*/ 2330040 h 2342740"/>
                <a:gd name="connsiteX43" fmla="*/ 5530850 w 5994400"/>
                <a:gd name="connsiteY43" fmla="*/ 2317340 h 2342740"/>
                <a:gd name="connsiteX44" fmla="*/ 5657850 w 5994400"/>
                <a:gd name="connsiteY44" fmla="*/ 2272890 h 2342740"/>
                <a:gd name="connsiteX45" fmla="*/ 5994400 w 5994400"/>
                <a:gd name="connsiteY45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721258 w 5994400"/>
                <a:gd name="connsiteY7" fmla="*/ 88555 h 2342740"/>
                <a:gd name="connsiteX8" fmla="*/ 1844114 w 5994400"/>
                <a:gd name="connsiteY8" fmla="*/ 165628 h 2342740"/>
                <a:gd name="connsiteX9" fmla="*/ 1990889 w 5994400"/>
                <a:gd name="connsiteY9" fmla="*/ 115909 h 2342740"/>
                <a:gd name="connsiteX10" fmla="*/ 2102923 w 5994400"/>
                <a:gd name="connsiteY10" fmla="*/ 72245 h 2342740"/>
                <a:gd name="connsiteX11" fmla="*/ 2372674 w 5994400"/>
                <a:gd name="connsiteY11" fmla="*/ 2 h 2342740"/>
                <a:gd name="connsiteX12" fmla="*/ 2556576 w 5994400"/>
                <a:gd name="connsiteY12" fmla="*/ 50802 h 2342740"/>
                <a:gd name="connsiteX13" fmla="*/ 2805709 w 5994400"/>
                <a:gd name="connsiteY13" fmla="*/ 64987 h 2342740"/>
                <a:gd name="connsiteX14" fmla="*/ 2921577 w 5994400"/>
                <a:gd name="connsiteY14" fmla="*/ 143908 h 2342740"/>
                <a:gd name="connsiteX15" fmla="*/ 2984500 w 5994400"/>
                <a:gd name="connsiteY15" fmla="*/ 278990 h 2342740"/>
                <a:gd name="connsiteX16" fmla="*/ 3009900 w 5994400"/>
                <a:gd name="connsiteY16" fmla="*/ 405990 h 2342740"/>
                <a:gd name="connsiteX17" fmla="*/ 3036405 w 5994400"/>
                <a:gd name="connsiteY17" fmla="*/ 546518 h 2342740"/>
                <a:gd name="connsiteX18" fmla="*/ 3062909 w 5994400"/>
                <a:gd name="connsiteY18" fmla="*/ 685114 h 2342740"/>
                <a:gd name="connsiteX19" fmla="*/ 3115918 w 5994400"/>
                <a:gd name="connsiteY19" fmla="*/ 836133 h 2342740"/>
                <a:gd name="connsiteX20" fmla="*/ 3363843 w 5994400"/>
                <a:gd name="connsiteY20" fmla="*/ 898253 h 2342740"/>
                <a:gd name="connsiteX21" fmla="*/ 3524250 w 5994400"/>
                <a:gd name="connsiteY21" fmla="*/ 888590 h 2342740"/>
                <a:gd name="connsiteX22" fmla="*/ 3594100 w 5994400"/>
                <a:gd name="connsiteY22" fmla="*/ 856840 h 2342740"/>
                <a:gd name="connsiteX23" fmla="*/ 3670300 w 5994400"/>
                <a:gd name="connsiteY23" fmla="*/ 780640 h 2342740"/>
                <a:gd name="connsiteX24" fmla="*/ 3676650 w 5994400"/>
                <a:gd name="connsiteY24" fmla="*/ 710790 h 2342740"/>
                <a:gd name="connsiteX25" fmla="*/ 3638550 w 5994400"/>
                <a:gd name="connsiteY25" fmla="*/ 615540 h 2342740"/>
                <a:gd name="connsiteX26" fmla="*/ 3587750 w 5994400"/>
                <a:gd name="connsiteY26" fmla="*/ 520290 h 2342740"/>
                <a:gd name="connsiteX27" fmla="*/ 3562350 w 5994400"/>
                <a:gd name="connsiteY27" fmla="*/ 431390 h 2342740"/>
                <a:gd name="connsiteX28" fmla="*/ 3582225 w 5994400"/>
                <a:gd name="connsiteY28" fmla="*/ 291525 h 2342740"/>
                <a:gd name="connsiteX29" fmla="*/ 3671537 w 5994400"/>
                <a:gd name="connsiteY29" fmla="*/ 208810 h 2342740"/>
                <a:gd name="connsiteX30" fmla="*/ 3852635 w 5994400"/>
                <a:gd name="connsiteY30" fmla="*/ 268434 h 2342740"/>
                <a:gd name="connsiteX31" fmla="*/ 4130304 w 5994400"/>
                <a:gd name="connsiteY31" fmla="*/ 394774 h 2342740"/>
                <a:gd name="connsiteX32" fmla="*/ 4351317 w 5994400"/>
                <a:gd name="connsiteY32" fmla="*/ 550225 h 2342740"/>
                <a:gd name="connsiteX33" fmla="*/ 4511304 w 5994400"/>
                <a:gd name="connsiteY33" fmla="*/ 767940 h 2342740"/>
                <a:gd name="connsiteX34" fmla="*/ 4708979 w 5994400"/>
                <a:gd name="connsiteY34" fmla="*/ 1143415 h 2342740"/>
                <a:gd name="connsiteX35" fmla="*/ 4846485 w 5994400"/>
                <a:gd name="connsiteY35" fmla="*/ 1495337 h 2342740"/>
                <a:gd name="connsiteX36" fmla="*/ 4856826 w 5994400"/>
                <a:gd name="connsiteY36" fmla="*/ 1605678 h 2342740"/>
                <a:gd name="connsiteX37" fmla="*/ 4857223 w 5994400"/>
                <a:gd name="connsiteY37" fmla="*/ 1687221 h 2342740"/>
                <a:gd name="connsiteX38" fmla="*/ 4844356 w 5994400"/>
                <a:gd name="connsiteY38" fmla="*/ 1779487 h 2342740"/>
                <a:gd name="connsiteX39" fmla="*/ 4819650 w 5994400"/>
                <a:gd name="connsiteY39" fmla="*/ 1929990 h 2342740"/>
                <a:gd name="connsiteX40" fmla="*/ 4991100 w 5994400"/>
                <a:gd name="connsiteY40" fmla="*/ 2164940 h 2342740"/>
                <a:gd name="connsiteX41" fmla="*/ 5232400 w 5994400"/>
                <a:gd name="connsiteY41" fmla="*/ 2323690 h 2342740"/>
                <a:gd name="connsiteX42" fmla="*/ 5441950 w 5994400"/>
                <a:gd name="connsiteY42" fmla="*/ 2342740 h 2342740"/>
                <a:gd name="connsiteX43" fmla="*/ 5499100 w 5994400"/>
                <a:gd name="connsiteY43" fmla="*/ 2330040 h 2342740"/>
                <a:gd name="connsiteX44" fmla="*/ 5530850 w 5994400"/>
                <a:gd name="connsiteY44" fmla="*/ 2317340 h 2342740"/>
                <a:gd name="connsiteX45" fmla="*/ 5657850 w 5994400"/>
                <a:gd name="connsiteY45" fmla="*/ 2272890 h 2342740"/>
                <a:gd name="connsiteX46" fmla="*/ 5994400 w 5994400"/>
                <a:gd name="connsiteY46" fmla="*/ 2012540 h 2342740"/>
                <a:gd name="connsiteX0" fmla="*/ 0 w 5994400"/>
                <a:gd name="connsiteY0" fmla="*/ 234540 h 2342740"/>
                <a:gd name="connsiteX1" fmla="*/ 238249 w 5994400"/>
                <a:gd name="connsiteY1" fmla="*/ 158505 h 2342740"/>
                <a:gd name="connsiteX2" fmla="*/ 503546 w 5994400"/>
                <a:gd name="connsiteY2" fmla="*/ 101108 h 2342740"/>
                <a:gd name="connsiteX3" fmla="*/ 728684 w 5994400"/>
                <a:gd name="connsiteY3" fmla="*/ 59708 h 2342740"/>
                <a:gd name="connsiteX4" fmla="*/ 1006021 w 5994400"/>
                <a:gd name="connsiteY4" fmla="*/ 29773 h 2342740"/>
                <a:gd name="connsiteX5" fmla="*/ 1226869 w 5994400"/>
                <a:gd name="connsiteY5" fmla="*/ 24660 h 2342740"/>
                <a:gd name="connsiteX6" fmla="*/ 1497446 w 5994400"/>
                <a:gd name="connsiteY6" fmla="*/ 26721 h 2342740"/>
                <a:gd name="connsiteX7" fmla="*/ 1721258 w 5994400"/>
                <a:gd name="connsiteY7" fmla="*/ 88555 h 2342740"/>
                <a:gd name="connsiteX8" fmla="*/ 1851929 w 5994400"/>
                <a:gd name="connsiteY8" fmla="*/ 185166 h 2342740"/>
                <a:gd name="connsiteX9" fmla="*/ 1990889 w 5994400"/>
                <a:gd name="connsiteY9" fmla="*/ 115909 h 2342740"/>
                <a:gd name="connsiteX10" fmla="*/ 2102923 w 5994400"/>
                <a:gd name="connsiteY10" fmla="*/ 72245 h 2342740"/>
                <a:gd name="connsiteX11" fmla="*/ 2372674 w 5994400"/>
                <a:gd name="connsiteY11" fmla="*/ 2 h 2342740"/>
                <a:gd name="connsiteX12" fmla="*/ 2556576 w 5994400"/>
                <a:gd name="connsiteY12" fmla="*/ 50802 h 2342740"/>
                <a:gd name="connsiteX13" fmla="*/ 2805709 w 5994400"/>
                <a:gd name="connsiteY13" fmla="*/ 64987 h 2342740"/>
                <a:gd name="connsiteX14" fmla="*/ 2921577 w 5994400"/>
                <a:gd name="connsiteY14" fmla="*/ 143908 h 2342740"/>
                <a:gd name="connsiteX15" fmla="*/ 2984500 w 5994400"/>
                <a:gd name="connsiteY15" fmla="*/ 278990 h 2342740"/>
                <a:gd name="connsiteX16" fmla="*/ 3009900 w 5994400"/>
                <a:gd name="connsiteY16" fmla="*/ 405990 h 2342740"/>
                <a:gd name="connsiteX17" fmla="*/ 3036405 w 5994400"/>
                <a:gd name="connsiteY17" fmla="*/ 546518 h 2342740"/>
                <a:gd name="connsiteX18" fmla="*/ 3062909 w 5994400"/>
                <a:gd name="connsiteY18" fmla="*/ 685114 h 2342740"/>
                <a:gd name="connsiteX19" fmla="*/ 3115918 w 5994400"/>
                <a:gd name="connsiteY19" fmla="*/ 836133 h 2342740"/>
                <a:gd name="connsiteX20" fmla="*/ 3363843 w 5994400"/>
                <a:gd name="connsiteY20" fmla="*/ 898253 h 2342740"/>
                <a:gd name="connsiteX21" fmla="*/ 3524250 w 5994400"/>
                <a:gd name="connsiteY21" fmla="*/ 888590 h 2342740"/>
                <a:gd name="connsiteX22" fmla="*/ 3594100 w 5994400"/>
                <a:gd name="connsiteY22" fmla="*/ 856840 h 2342740"/>
                <a:gd name="connsiteX23" fmla="*/ 3670300 w 5994400"/>
                <a:gd name="connsiteY23" fmla="*/ 780640 h 2342740"/>
                <a:gd name="connsiteX24" fmla="*/ 3676650 w 5994400"/>
                <a:gd name="connsiteY24" fmla="*/ 710790 h 2342740"/>
                <a:gd name="connsiteX25" fmla="*/ 3638550 w 5994400"/>
                <a:gd name="connsiteY25" fmla="*/ 615540 h 2342740"/>
                <a:gd name="connsiteX26" fmla="*/ 3587750 w 5994400"/>
                <a:gd name="connsiteY26" fmla="*/ 520290 h 2342740"/>
                <a:gd name="connsiteX27" fmla="*/ 3562350 w 5994400"/>
                <a:gd name="connsiteY27" fmla="*/ 431390 h 2342740"/>
                <a:gd name="connsiteX28" fmla="*/ 3582225 w 5994400"/>
                <a:gd name="connsiteY28" fmla="*/ 291525 h 2342740"/>
                <a:gd name="connsiteX29" fmla="*/ 3671537 w 5994400"/>
                <a:gd name="connsiteY29" fmla="*/ 208810 h 2342740"/>
                <a:gd name="connsiteX30" fmla="*/ 3852635 w 5994400"/>
                <a:gd name="connsiteY30" fmla="*/ 268434 h 2342740"/>
                <a:gd name="connsiteX31" fmla="*/ 4130304 w 5994400"/>
                <a:gd name="connsiteY31" fmla="*/ 394774 h 2342740"/>
                <a:gd name="connsiteX32" fmla="*/ 4351317 w 5994400"/>
                <a:gd name="connsiteY32" fmla="*/ 550225 h 2342740"/>
                <a:gd name="connsiteX33" fmla="*/ 4511304 w 5994400"/>
                <a:gd name="connsiteY33" fmla="*/ 767940 h 2342740"/>
                <a:gd name="connsiteX34" fmla="*/ 4708979 w 5994400"/>
                <a:gd name="connsiteY34" fmla="*/ 1143415 h 2342740"/>
                <a:gd name="connsiteX35" fmla="*/ 4846485 w 5994400"/>
                <a:gd name="connsiteY35" fmla="*/ 1495337 h 2342740"/>
                <a:gd name="connsiteX36" fmla="*/ 4856826 w 5994400"/>
                <a:gd name="connsiteY36" fmla="*/ 1605678 h 2342740"/>
                <a:gd name="connsiteX37" fmla="*/ 4857223 w 5994400"/>
                <a:gd name="connsiteY37" fmla="*/ 1687221 h 2342740"/>
                <a:gd name="connsiteX38" fmla="*/ 4844356 w 5994400"/>
                <a:gd name="connsiteY38" fmla="*/ 1779487 h 2342740"/>
                <a:gd name="connsiteX39" fmla="*/ 4819650 w 5994400"/>
                <a:gd name="connsiteY39" fmla="*/ 1929990 h 2342740"/>
                <a:gd name="connsiteX40" fmla="*/ 4991100 w 5994400"/>
                <a:gd name="connsiteY40" fmla="*/ 2164940 h 2342740"/>
                <a:gd name="connsiteX41" fmla="*/ 5232400 w 5994400"/>
                <a:gd name="connsiteY41" fmla="*/ 2323690 h 2342740"/>
                <a:gd name="connsiteX42" fmla="*/ 5441950 w 5994400"/>
                <a:gd name="connsiteY42" fmla="*/ 2342740 h 2342740"/>
                <a:gd name="connsiteX43" fmla="*/ 5499100 w 5994400"/>
                <a:gd name="connsiteY43" fmla="*/ 2330040 h 2342740"/>
                <a:gd name="connsiteX44" fmla="*/ 5530850 w 5994400"/>
                <a:gd name="connsiteY44" fmla="*/ 2317340 h 2342740"/>
                <a:gd name="connsiteX45" fmla="*/ 5657850 w 5994400"/>
                <a:gd name="connsiteY45" fmla="*/ 2272890 h 2342740"/>
                <a:gd name="connsiteX46" fmla="*/ 5994400 w 5994400"/>
                <a:gd name="connsiteY46" fmla="*/ 2012540 h 2342740"/>
                <a:gd name="connsiteX0" fmla="*/ 0 w 5994400"/>
                <a:gd name="connsiteY0" fmla="*/ 230633 h 2338833"/>
                <a:gd name="connsiteX1" fmla="*/ 238249 w 5994400"/>
                <a:gd name="connsiteY1" fmla="*/ 154598 h 2338833"/>
                <a:gd name="connsiteX2" fmla="*/ 503546 w 5994400"/>
                <a:gd name="connsiteY2" fmla="*/ 97201 h 2338833"/>
                <a:gd name="connsiteX3" fmla="*/ 728684 w 5994400"/>
                <a:gd name="connsiteY3" fmla="*/ 55801 h 2338833"/>
                <a:gd name="connsiteX4" fmla="*/ 1006021 w 5994400"/>
                <a:gd name="connsiteY4" fmla="*/ 25866 h 2338833"/>
                <a:gd name="connsiteX5" fmla="*/ 1226869 w 5994400"/>
                <a:gd name="connsiteY5" fmla="*/ 20753 h 2338833"/>
                <a:gd name="connsiteX6" fmla="*/ 1497446 w 5994400"/>
                <a:gd name="connsiteY6" fmla="*/ 22814 h 2338833"/>
                <a:gd name="connsiteX7" fmla="*/ 1721258 w 5994400"/>
                <a:gd name="connsiteY7" fmla="*/ 84648 h 2338833"/>
                <a:gd name="connsiteX8" fmla="*/ 1851929 w 5994400"/>
                <a:gd name="connsiteY8" fmla="*/ 181259 h 2338833"/>
                <a:gd name="connsiteX9" fmla="*/ 1990889 w 5994400"/>
                <a:gd name="connsiteY9" fmla="*/ 112002 h 2338833"/>
                <a:gd name="connsiteX10" fmla="*/ 2102923 w 5994400"/>
                <a:gd name="connsiteY10" fmla="*/ 68338 h 2338833"/>
                <a:gd name="connsiteX11" fmla="*/ 2298428 w 5994400"/>
                <a:gd name="connsiteY11" fmla="*/ 3 h 2338833"/>
                <a:gd name="connsiteX12" fmla="*/ 2556576 w 5994400"/>
                <a:gd name="connsiteY12" fmla="*/ 46895 h 2338833"/>
                <a:gd name="connsiteX13" fmla="*/ 2805709 w 5994400"/>
                <a:gd name="connsiteY13" fmla="*/ 61080 h 2338833"/>
                <a:gd name="connsiteX14" fmla="*/ 2921577 w 5994400"/>
                <a:gd name="connsiteY14" fmla="*/ 140001 h 2338833"/>
                <a:gd name="connsiteX15" fmla="*/ 2984500 w 5994400"/>
                <a:gd name="connsiteY15" fmla="*/ 275083 h 2338833"/>
                <a:gd name="connsiteX16" fmla="*/ 3009900 w 5994400"/>
                <a:gd name="connsiteY16" fmla="*/ 402083 h 2338833"/>
                <a:gd name="connsiteX17" fmla="*/ 3036405 w 5994400"/>
                <a:gd name="connsiteY17" fmla="*/ 542611 h 2338833"/>
                <a:gd name="connsiteX18" fmla="*/ 3062909 w 5994400"/>
                <a:gd name="connsiteY18" fmla="*/ 681207 h 2338833"/>
                <a:gd name="connsiteX19" fmla="*/ 3115918 w 5994400"/>
                <a:gd name="connsiteY19" fmla="*/ 832226 h 2338833"/>
                <a:gd name="connsiteX20" fmla="*/ 3363843 w 5994400"/>
                <a:gd name="connsiteY20" fmla="*/ 894346 h 2338833"/>
                <a:gd name="connsiteX21" fmla="*/ 3524250 w 5994400"/>
                <a:gd name="connsiteY21" fmla="*/ 884683 h 2338833"/>
                <a:gd name="connsiteX22" fmla="*/ 3594100 w 5994400"/>
                <a:gd name="connsiteY22" fmla="*/ 852933 h 2338833"/>
                <a:gd name="connsiteX23" fmla="*/ 3670300 w 5994400"/>
                <a:gd name="connsiteY23" fmla="*/ 776733 h 2338833"/>
                <a:gd name="connsiteX24" fmla="*/ 3676650 w 5994400"/>
                <a:gd name="connsiteY24" fmla="*/ 706883 h 2338833"/>
                <a:gd name="connsiteX25" fmla="*/ 3638550 w 5994400"/>
                <a:gd name="connsiteY25" fmla="*/ 611633 h 2338833"/>
                <a:gd name="connsiteX26" fmla="*/ 3587750 w 5994400"/>
                <a:gd name="connsiteY26" fmla="*/ 516383 h 2338833"/>
                <a:gd name="connsiteX27" fmla="*/ 3562350 w 5994400"/>
                <a:gd name="connsiteY27" fmla="*/ 427483 h 2338833"/>
                <a:gd name="connsiteX28" fmla="*/ 3582225 w 5994400"/>
                <a:gd name="connsiteY28" fmla="*/ 287618 h 2338833"/>
                <a:gd name="connsiteX29" fmla="*/ 3671537 w 5994400"/>
                <a:gd name="connsiteY29" fmla="*/ 204903 h 2338833"/>
                <a:gd name="connsiteX30" fmla="*/ 3852635 w 5994400"/>
                <a:gd name="connsiteY30" fmla="*/ 264527 h 2338833"/>
                <a:gd name="connsiteX31" fmla="*/ 4130304 w 5994400"/>
                <a:gd name="connsiteY31" fmla="*/ 390867 h 2338833"/>
                <a:gd name="connsiteX32" fmla="*/ 4351317 w 5994400"/>
                <a:gd name="connsiteY32" fmla="*/ 546318 h 2338833"/>
                <a:gd name="connsiteX33" fmla="*/ 4511304 w 5994400"/>
                <a:gd name="connsiteY33" fmla="*/ 764033 h 2338833"/>
                <a:gd name="connsiteX34" fmla="*/ 4708979 w 5994400"/>
                <a:gd name="connsiteY34" fmla="*/ 1139508 h 2338833"/>
                <a:gd name="connsiteX35" fmla="*/ 4846485 w 5994400"/>
                <a:gd name="connsiteY35" fmla="*/ 1491430 h 2338833"/>
                <a:gd name="connsiteX36" fmla="*/ 4856826 w 5994400"/>
                <a:gd name="connsiteY36" fmla="*/ 1601771 h 2338833"/>
                <a:gd name="connsiteX37" fmla="*/ 4857223 w 5994400"/>
                <a:gd name="connsiteY37" fmla="*/ 1683314 h 2338833"/>
                <a:gd name="connsiteX38" fmla="*/ 4844356 w 5994400"/>
                <a:gd name="connsiteY38" fmla="*/ 1775580 h 2338833"/>
                <a:gd name="connsiteX39" fmla="*/ 4819650 w 5994400"/>
                <a:gd name="connsiteY39" fmla="*/ 1926083 h 2338833"/>
                <a:gd name="connsiteX40" fmla="*/ 4991100 w 5994400"/>
                <a:gd name="connsiteY40" fmla="*/ 2161033 h 2338833"/>
                <a:gd name="connsiteX41" fmla="*/ 5232400 w 5994400"/>
                <a:gd name="connsiteY41" fmla="*/ 2319783 h 2338833"/>
                <a:gd name="connsiteX42" fmla="*/ 5441950 w 5994400"/>
                <a:gd name="connsiteY42" fmla="*/ 2338833 h 2338833"/>
                <a:gd name="connsiteX43" fmla="*/ 5499100 w 5994400"/>
                <a:gd name="connsiteY43" fmla="*/ 2326133 h 2338833"/>
                <a:gd name="connsiteX44" fmla="*/ 5530850 w 5994400"/>
                <a:gd name="connsiteY44" fmla="*/ 2313433 h 2338833"/>
                <a:gd name="connsiteX45" fmla="*/ 5657850 w 5994400"/>
                <a:gd name="connsiteY45" fmla="*/ 2268983 h 2338833"/>
                <a:gd name="connsiteX46" fmla="*/ 5994400 w 5994400"/>
                <a:gd name="connsiteY46" fmla="*/ 2008633 h 2338833"/>
                <a:gd name="connsiteX0" fmla="*/ 0 w 5994400"/>
                <a:gd name="connsiteY0" fmla="*/ 231755 h 2339955"/>
                <a:gd name="connsiteX1" fmla="*/ 238249 w 5994400"/>
                <a:gd name="connsiteY1" fmla="*/ 155720 h 2339955"/>
                <a:gd name="connsiteX2" fmla="*/ 503546 w 5994400"/>
                <a:gd name="connsiteY2" fmla="*/ 98323 h 2339955"/>
                <a:gd name="connsiteX3" fmla="*/ 728684 w 5994400"/>
                <a:gd name="connsiteY3" fmla="*/ 56923 h 2339955"/>
                <a:gd name="connsiteX4" fmla="*/ 1006021 w 5994400"/>
                <a:gd name="connsiteY4" fmla="*/ 26988 h 2339955"/>
                <a:gd name="connsiteX5" fmla="*/ 1226869 w 5994400"/>
                <a:gd name="connsiteY5" fmla="*/ 21875 h 2339955"/>
                <a:gd name="connsiteX6" fmla="*/ 1497446 w 5994400"/>
                <a:gd name="connsiteY6" fmla="*/ 23936 h 2339955"/>
                <a:gd name="connsiteX7" fmla="*/ 1721258 w 5994400"/>
                <a:gd name="connsiteY7" fmla="*/ 85770 h 2339955"/>
                <a:gd name="connsiteX8" fmla="*/ 1851929 w 5994400"/>
                <a:gd name="connsiteY8" fmla="*/ 182381 h 2339955"/>
                <a:gd name="connsiteX9" fmla="*/ 1990889 w 5994400"/>
                <a:gd name="connsiteY9" fmla="*/ 113124 h 2339955"/>
                <a:gd name="connsiteX10" fmla="*/ 2102923 w 5994400"/>
                <a:gd name="connsiteY10" fmla="*/ 69460 h 2339955"/>
                <a:gd name="connsiteX11" fmla="*/ 2298428 w 5994400"/>
                <a:gd name="connsiteY11" fmla="*/ 1125 h 2339955"/>
                <a:gd name="connsiteX12" fmla="*/ 2401196 w 5994400"/>
                <a:gd name="connsiteY12" fmla="*/ 62324 h 2339955"/>
                <a:gd name="connsiteX13" fmla="*/ 2556576 w 5994400"/>
                <a:gd name="connsiteY13" fmla="*/ 48017 h 2339955"/>
                <a:gd name="connsiteX14" fmla="*/ 2805709 w 5994400"/>
                <a:gd name="connsiteY14" fmla="*/ 62202 h 2339955"/>
                <a:gd name="connsiteX15" fmla="*/ 2921577 w 5994400"/>
                <a:gd name="connsiteY15" fmla="*/ 141123 h 2339955"/>
                <a:gd name="connsiteX16" fmla="*/ 2984500 w 5994400"/>
                <a:gd name="connsiteY16" fmla="*/ 276205 h 2339955"/>
                <a:gd name="connsiteX17" fmla="*/ 3009900 w 5994400"/>
                <a:gd name="connsiteY17" fmla="*/ 403205 h 2339955"/>
                <a:gd name="connsiteX18" fmla="*/ 3036405 w 5994400"/>
                <a:gd name="connsiteY18" fmla="*/ 543733 h 2339955"/>
                <a:gd name="connsiteX19" fmla="*/ 3062909 w 5994400"/>
                <a:gd name="connsiteY19" fmla="*/ 682329 h 2339955"/>
                <a:gd name="connsiteX20" fmla="*/ 3115918 w 5994400"/>
                <a:gd name="connsiteY20" fmla="*/ 833348 h 2339955"/>
                <a:gd name="connsiteX21" fmla="*/ 3363843 w 5994400"/>
                <a:gd name="connsiteY21" fmla="*/ 895468 h 2339955"/>
                <a:gd name="connsiteX22" fmla="*/ 3524250 w 5994400"/>
                <a:gd name="connsiteY22" fmla="*/ 885805 h 2339955"/>
                <a:gd name="connsiteX23" fmla="*/ 3594100 w 5994400"/>
                <a:gd name="connsiteY23" fmla="*/ 854055 h 2339955"/>
                <a:gd name="connsiteX24" fmla="*/ 3670300 w 5994400"/>
                <a:gd name="connsiteY24" fmla="*/ 777855 h 2339955"/>
                <a:gd name="connsiteX25" fmla="*/ 3676650 w 5994400"/>
                <a:gd name="connsiteY25" fmla="*/ 708005 h 2339955"/>
                <a:gd name="connsiteX26" fmla="*/ 3638550 w 5994400"/>
                <a:gd name="connsiteY26" fmla="*/ 612755 h 2339955"/>
                <a:gd name="connsiteX27" fmla="*/ 3587750 w 5994400"/>
                <a:gd name="connsiteY27" fmla="*/ 517505 h 2339955"/>
                <a:gd name="connsiteX28" fmla="*/ 3562350 w 5994400"/>
                <a:gd name="connsiteY28" fmla="*/ 428605 h 2339955"/>
                <a:gd name="connsiteX29" fmla="*/ 3582225 w 5994400"/>
                <a:gd name="connsiteY29" fmla="*/ 288740 h 2339955"/>
                <a:gd name="connsiteX30" fmla="*/ 3671537 w 5994400"/>
                <a:gd name="connsiteY30" fmla="*/ 206025 h 2339955"/>
                <a:gd name="connsiteX31" fmla="*/ 3852635 w 5994400"/>
                <a:gd name="connsiteY31" fmla="*/ 265649 h 2339955"/>
                <a:gd name="connsiteX32" fmla="*/ 4130304 w 5994400"/>
                <a:gd name="connsiteY32" fmla="*/ 391989 h 2339955"/>
                <a:gd name="connsiteX33" fmla="*/ 4351317 w 5994400"/>
                <a:gd name="connsiteY33" fmla="*/ 547440 h 2339955"/>
                <a:gd name="connsiteX34" fmla="*/ 4511304 w 5994400"/>
                <a:gd name="connsiteY34" fmla="*/ 765155 h 2339955"/>
                <a:gd name="connsiteX35" fmla="*/ 4708979 w 5994400"/>
                <a:gd name="connsiteY35" fmla="*/ 1140630 h 2339955"/>
                <a:gd name="connsiteX36" fmla="*/ 4846485 w 5994400"/>
                <a:gd name="connsiteY36" fmla="*/ 1492552 h 2339955"/>
                <a:gd name="connsiteX37" fmla="*/ 4856826 w 5994400"/>
                <a:gd name="connsiteY37" fmla="*/ 1602893 h 2339955"/>
                <a:gd name="connsiteX38" fmla="*/ 4857223 w 5994400"/>
                <a:gd name="connsiteY38" fmla="*/ 1684436 h 2339955"/>
                <a:gd name="connsiteX39" fmla="*/ 4844356 w 5994400"/>
                <a:gd name="connsiteY39" fmla="*/ 1776702 h 2339955"/>
                <a:gd name="connsiteX40" fmla="*/ 4819650 w 5994400"/>
                <a:gd name="connsiteY40" fmla="*/ 1927205 h 2339955"/>
                <a:gd name="connsiteX41" fmla="*/ 4991100 w 5994400"/>
                <a:gd name="connsiteY41" fmla="*/ 2162155 h 2339955"/>
                <a:gd name="connsiteX42" fmla="*/ 5232400 w 5994400"/>
                <a:gd name="connsiteY42" fmla="*/ 2320905 h 2339955"/>
                <a:gd name="connsiteX43" fmla="*/ 5441950 w 5994400"/>
                <a:gd name="connsiteY43" fmla="*/ 2339955 h 2339955"/>
                <a:gd name="connsiteX44" fmla="*/ 5499100 w 5994400"/>
                <a:gd name="connsiteY44" fmla="*/ 2327255 h 2339955"/>
                <a:gd name="connsiteX45" fmla="*/ 5530850 w 5994400"/>
                <a:gd name="connsiteY45" fmla="*/ 2314555 h 2339955"/>
                <a:gd name="connsiteX46" fmla="*/ 5657850 w 5994400"/>
                <a:gd name="connsiteY46" fmla="*/ 2270105 h 2339955"/>
                <a:gd name="connsiteX47" fmla="*/ 5994400 w 5994400"/>
                <a:gd name="connsiteY47" fmla="*/ 2009755 h 2339955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226869 w 5994400"/>
                <a:gd name="connsiteY5" fmla="*/ 21902 h 2339982"/>
                <a:gd name="connsiteX6" fmla="*/ 1497446 w 5994400"/>
                <a:gd name="connsiteY6" fmla="*/ 23963 h 2339982"/>
                <a:gd name="connsiteX7" fmla="*/ 1721258 w 5994400"/>
                <a:gd name="connsiteY7" fmla="*/ 85797 h 2339982"/>
                <a:gd name="connsiteX8" fmla="*/ 1851929 w 5994400"/>
                <a:gd name="connsiteY8" fmla="*/ 182408 h 2339982"/>
                <a:gd name="connsiteX9" fmla="*/ 1990889 w 5994400"/>
                <a:gd name="connsiteY9" fmla="*/ 113151 h 2339982"/>
                <a:gd name="connsiteX10" fmla="*/ 2102923 w 5994400"/>
                <a:gd name="connsiteY10" fmla="*/ 69487 h 2339982"/>
                <a:gd name="connsiteX11" fmla="*/ 2298428 w 5994400"/>
                <a:gd name="connsiteY11" fmla="*/ 1152 h 2339982"/>
                <a:gd name="connsiteX12" fmla="*/ 2401196 w 5994400"/>
                <a:gd name="connsiteY12" fmla="*/ 62351 h 2339982"/>
                <a:gd name="connsiteX13" fmla="*/ 2494981 w 5994400"/>
                <a:gd name="connsiteY13" fmla="*/ 97520 h 2339982"/>
                <a:gd name="connsiteX14" fmla="*/ 2556576 w 5994400"/>
                <a:gd name="connsiteY14" fmla="*/ 48044 h 2339982"/>
                <a:gd name="connsiteX15" fmla="*/ 2805709 w 5994400"/>
                <a:gd name="connsiteY15" fmla="*/ 62229 h 2339982"/>
                <a:gd name="connsiteX16" fmla="*/ 2921577 w 5994400"/>
                <a:gd name="connsiteY16" fmla="*/ 141150 h 2339982"/>
                <a:gd name="connsiteX17" fmla="*/ 2984500 w 5994400"/>
                <a:gd name="connsiteY17" fmla="*/ 276232 h 2339982"/>
                <a:gd name="connsiteX18" fmla="*/ 3009900 w 5994400"/>
                <a:gd name="connsiteY18" fmla="*/ 403232 h 2339982"/>
                <a:gd name="connsiteX19" fmla="*/ 3036405 w 5994400"/>
                <a:gd name="connsiteY19" fmla="*/ 543760 h 2339982"/>
                <a:gd name="connsiteX20" fmla="*/ 3062909 w 5994400"/>
                <a:gd name="connsiteY20" fmla="*/ 682356 h 2339982"/>
                <a:gd name="connsiteX21" fmla="*/ 3115918 w 5994400"/>
                <a:gd name="connsiteY21" fmla="*/ 833375 h 2339982"/>
                <a:gd name="connsiteX22" fmla="*/ 3363843 w 5994400"/>
                <a:gd name="connsiteY22" fmla="*/ 895495 h 2339982"/>
                <a:gd name="connsiteX23" fmla="*/ 3524250 w 5994400"/>
                <a:gd name="connsiteY23" fmla="*/ 885832 h 2339982"/>
                <a:gd name="connsiteX24" fmla="*/ 3594100 w 5994400"/>
                <a:gd name="connsiteY24" fmla="*/ 854082 h 2339982"/>
                <a:gd name="connsiteX25" fmla="*/ 3670300 w 5994400"/>
                <a:gd name="connsiteY25" fmla="*/ 777882 h 2339982"/>
                <a:gd name="connsiteX26" fmla="*/ 3676650 w 5994400"/>
                <a:gd name="connsiteY26" fmla="*/ 708032 h 2339982"/>
                <a:gd name="connsiteX27" fmla="*/ 3638550 w 5994400"/>
                <a:gd name="connsiteY27" fmla="*/ 612782 h 2339982"/>
                <a:gd name="connsiteX28" fmla="*/ 3587750 w 5994400"/>
                <a:gd name="connsiteY28" fmla="*/ 517532 h 2339982"/>
                <a:gd name="connsiteX29" fmla="*/ 3562350 w 5994400"/>
                <a:gd name="connsiteY29" fmla="*/ 428632 h 2339982"/>
                <a:gd name="connsiteX30" fmla="*/ 3582225 w 5994400"/>
                <a:gd name="connsiteY30" fmla="*/ 288767 h 2339982"/>
                <a:gd name="connsiteX31" fmla="*/ 3671537 w 5994400"/>
                <a:gd name="connsiteY31" fmla="*/ 206052 h 2339982"/>
                <a:gd name="connsiteX32" fmla="*/ 3852635 w 5994400"/>
                <a:gd name="connsiteY32" fmla="*/ 265676 h 2339982"/>
                <a:gd name="connsiteX33" fmla="*/ 4130304 w 5994400"/>
                <a:gd name="connsiteY33" fmla="*/ 392016 h 2339982"/>
                <a:gd name="connsiteX34" fmla="*/ 4351317 w 5994400"/>
                <a:gd name="connsiteY34" fmla="*/ 547467 h 2339982"/>
                <a:gd name="connsiteX35" fmla="*/ 4511304 w 5994400"/>
                <a:gd name="connsiteY35" fmla="*/ 765182 h 2339982"/>
                <a:gd name="connsiteX36" fmla="*/ 4708979 w 5994400"/>
                <a:gd name="connsiteY36" fmla="*/ 1140657 h 2339982"/>
                <a:gd name="connsiteX37" fmla="*/ 4846485 w 5994400"/>
                <a:gd name="connsiteY37" fmla="*/ 1492579 h 2339982"/>
                <a:gd name="connsiteX38" fmla="*/ 4856826 w 5994400"/>
                <a:gd name="connsiteY38" fmla="*/ 1602920 h 2339982"/>
                <a:gd name="connsiteX39" fmla="*/ 4857223 w 5994400"/>
                <a:gd name="connsiteY39" fmla="*/ 1684463 h 2339982"/>
                <a:gd name="connsiteX40" fmla="*/ 4844356 w 5994400"/>
                <a:gd name="connsiteY40" fmla="*/ 1776729 h 2339982"/>
                <a:gd name="connsiteX41" fmla="*/ 4819650 w 5994400"/>
                <a:gd name="connsiteY41" fmla="*/ 1927232 h 2339982"/>
                <a:gd name="connsiteX42" fmla="*/ 4991100 w 5994400"/>
                <a:gd name="connsiteY42" fmla="*/ 2162182 h 2339982"/>
                <a:gd name="connsiteX43" fmla="*/ 5232400 w 5994400"/>
                <a:gd name="connsiteY43" fmla="*/ 2320932 h 2339982"/>
                <a:gd name="connsiteX44" fmla="*/ 5441950 w 5994400"/>
                <a:gd name="connsiteY44" fmla="*/ 2339982 h 2339982"/>
                <a:gd name="connsiteX45" fmla="*/ 5499100 w 5994400"/>
                <a:gd name="connsiteY45" fmla="*/ 2327282 h 2339982"/>
                <a:gd name="connsiteX46" fmla="*/ 5530850 w 5994400"/>
                <a:gd name="connsiteY46" fmla="*/ 2314582 h 2339982"/>
                <a:gd name="connsiteX47" fmla="*/ 5657850 w 5994400"/>
                <a:gd name="connsiteY47" fmla="*/ 2270132 h 2339982"/>
                <a:gd name="connsiteX48" fmla="*/ 5994400 w 5994400"/>
                <a:gd name="connsiteY48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226869 w 5994400"/>
                <a:gd name="connsiteY5" fmla="*/ 21902 h 2339982"/>
                <a:gd name="connsiteX6" fmla="*/ 1497446 w 5994400"/>
                <a:gd name="connsiteY6" fmla="*/ 23963 h 2339982"/>
                <a:gd name="connsiteX7" fmla="*/ 1721258 w 5994400"/>
                <a:gd name="connsiteY7" fmla="*/ 85797 h 2339982"/>
                <a:gd name="connsiteX8" fmla="*/ 1851929 w 5994400"/>
                <a:gd name="connsiteY8" fmla="*/ 182408 h 2339982"/>
                <a:gd name="connsiteX9" fmla="*/ 1990889 w 5994400"/>
                <a:gd name="connsiteY9" fmla="*/ 113151 h 2339982"/>
                <a:gd name="connsiteX10" fmla="*/ 2102923 w 5994400"/>
                <a:gd name="connsiteY10" fmla="*/ 69487 h 2339982"/>
                <a:gd name="connsiteX11" fmla="*/ 2298428 w 5994400"/>
                <a:gd name="connsiteY11" fmla="*/ 1152 h 2339982"/>
                <a:gd name="connsiteX12" fmla="*/ 2401196 w 5994400"/>
                <a:gd name="connsiteY12" fmla="*/ 62351 h 2339982"/>
                <a:gd name="connsiteX13" fmla="*/ 2494981 w 5994400"/>
                <a:gd name="connsiteY13" fmla="*/ 97520 h 2339982"/>
                <a:gd name="connsiteX14" fmla="*/ 2556576 w 5994400"/>
                <a:gd name="connsiteY14" fmla="*/ 48044 h 2339982"/>
                <a:gd name="connsiteX15" fmla="*/ 2674735 w 5994400"/>
                <a:gd name="connsiteY15" fmla="*/ 23274 h 2339982"/>
                <a:gd name="connsiteX16" fmla="*/ 2805709 w 5994400"/>
                <a:gd name="connsiteY16" fmla="*/ 62229 h 2339982"/>
                <a:gd name="connsiteX17" fmla="*/ 2921577 w 5994400"/>
                <a:gd name="connsiteY17" fmla="*/ 141150 h 2339982"/>
                <a:gd name="connsiteX18" fmla="*/ 2984500 w 5994400"/>
                <a:gd name="connsiteY18" fmla="*/ 276232 h 2339982"/>
                <a:gd name="connsiteX19" fmla="*/ 3009900 w 5994400"/>
                <a:gd name="connsiteY19" fmla="*/ 403232 h 2339982"/>
                <a:gd name="connsiteX20" fmla="*/ 3036405 w 5994400"/>
                <a:gd name="connsiteY20" fmla="*/ 543760 h 2339982"/>
                <a:gd name="connsiteX21" fmla="*/ 3062909 w 5994400"/>
                <a:gd name="connsiteY21" fmla="*/ 682356 h 2339982"/>
                <a:gd name="connsiteX22" fmla="*/ 3115918 w 5994400"/>
                <a:gd name="connsiteY22" fmla="*/ 833375 h 2339982"/>
                <a:gd name="connsiteX23" fmla="*/ 3363843 w 5994400"/>
                <a:gd name="connsiteY23" fmla="*/ 895495 h 2339982"/>
                <a:gd name="connsiteX24" fmla="*/ 3524250 w 5994400"/>
                <a:gd name="connsiteY24" fmla="*/ 885832 h 2339982"/>
                <a:gd name="connsiteX25" fmla="*/ 3594100 w 5994400"/>
                <a:gd name="connsiteY25" fmla="*/ 854082 h 2339982"/>
                <a:gd name="connsiteX26" fmla="*/ 3670300 w 5994400"/>
                <a:gd name="connsiteY26" fmla="*/ 777882 h 2339982"/>
                <a:gd name="connsiteX27" fmla="*/ 3676650 w 5994400"/>
                <a:gd name="connsiteY27" fmla="*/ 708032 h 2339982"/>
                <a:gd name="connsiteX28" fmla="*/ 3638550 w 5994400"/>
                <a:gd name="connsiteY28" fmla="*/ 612782 h 2339982"/>
                <a:gd name="connsiteX29" fmla="*/ 3587750 w 5994400"/>
                <a:gd name="connsiteY29" fmla="*/ 517532 h 2339982"/>
                <a:gd name="connsiteX30" fmla="*/ 3562350 w 5994400"/>
                <a:gd name="connsiteY30" fmla="*/ 428632 h 2339982"/>
                <a:gd name="connsiteX31" fmla="*/ 3582225 w 5994400"/>
                <a:gd name="connsiteY31" fmla="*/ 288767 h 2339982"/>
                <a:gd name="connsiteX32" fmla="*/ 3671537 w 5994400"/>
                <a:gd name="connsiteY32" fmla="*/ 206052 h 2339982"/>
                <a:gd name="connsiteX33" fmla="*/ 3852635 w 5994400"/>
                <a:gd name="connsiteY33" fmla="*/ 265676 h 2339982"/>
                <a:gd name="connsiteX34" fmla="*/ 4130304 w 5994400"/>
                <a:gd name="connsiteY34" fmla="*/ 392016 h 2339982"/>
                <a:gd name="connsiteX35" fmla="*/ 4351317 w 5994400"/>
                <a:gd name="connsiteY35" fmla="*/ 547467 h 2339982"/>
                <a:gd name="connsiteX36" fmla="*/ 4511304 w 5994400"/>
                <a:gd name="connsiteY36" fmla="*/ 765182 h 2339982"/>
                <a:gd name="connsiteX37" fmla="*/ 4708979 w 5994400"/>
                <a:gd name="connsiteY37" fmla="*/ 1140657 h 2339982"/>
                <a:gd name="connsiteX38" fmla="*/ 4846485 w 5994400"/>
                <a:gd name="connsiteY38" fmla="*/ 1492579 h 2339982"/>
                <a:gd name="connsiteX39" fmla="*/ 4856826 w 5994400"/>
                <a:gd name="connsiteY39" fmla="*/ 1602920 h 2339982"/>
                <a:gd name="connsiteX40" fmla="*/ 4857223 w 5994400"/>
                <a:gd name="connsiteY40" fmla="*/ 1684463 h 2339982"/>
                <a:gd name="connsiteX41" fmla="*/ 4844356 w 5994400"/>
                <a:gd name="connsiteY41" fmla="*/ 1776729 h 2339982"/>
                <a:gd name="connsiteX42" fmla="*/ 4819650 w 5994400"/>
                <a:gd name="connsiteY42" fmla="*/ 1927232 h 2339982"/>
                <a:gd name="connsiteX43" fmla="*/ 4991100 w 5994400"/>
                <a:gd name="connsiteY43" fmla="*/ 2162182 h 2339982"/>
                <a:gd name="connsiteX44" fmla="*/ 5232400 w 5994400"/>
                <a:gd name="connsiteY44" fmla="*/ 2320932 h 2339982"/>
                <a:gd name="connsiteX45" fmla="*/ 5441950 w 5994400"/>
                <a:gd name="connsiteY45" fmla="*/ 2339982 h 2339982"/>
                <a:gd name="connsiteX46" fmla="*/ 5499100 w 5994400"/>
                <a:gd name="connsiteY46" fmla="*/ 2327282 h 2339982"/>
                <a:gd name="connsiteX47" fmla="*/ 5530850 w 5994400"/>
                <a:gd name="connsiteY47" fmla="*/ 2314582 h 2339982"/>
                <a:gd name="connsiteX48" fmla="*/ 5657850 w 5994400"/>
                <a:gd name="connsiteY48" fmla="*/ 2270132 h 2339982"/>
                <a:gd name="connsiteX49" fmla="*/ 5994400 w 5994400"/>
                <a:gd name="connsiteY49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226869 w 5994400"/>
                <a:gd name="connsiteY5" fmla="*/ 21902 h 2339982"/>
                <a:gd name="connsiteX6" fmla="*/ 1497446 w 5994400"/>
                <a:gd name="connsiteY6" fmla="*/ 23963 h 2339982"/>
                <a:gd name="connsiteX7" fmla="*/ 1721258 w 5994400"/>
                <a:gd name="connsiteY7" fmla="*/ 85797 h 2339982"/>
                <a:gd name="connsiteX8" fmla="*/ 1851929 w 5994400"/>
                <a:gd name="connsiteY8" fmla="*/ 182408 h 2339982"/>
                <a:gd name="connsiteX9" fmla="*/ 1990889 w 5994400"/>
                <a:gd name="connsiteY9" fmla="*/ 113151 h 2339982"/>
                <a:gd name="connsiteX10" fmla="*/ 2102923 w 5994400"/>
                <a:gd name="connsiteY10" fmla="*/ 69487 h 2339982"/>
                <a:gd name="connsiteX11" fmla="*/ 2298428 w 5994400"/>
                <a:gd name="connsiteY11" fmla="*/ 1152 h 2339982"/>
                <a:gd name="connsiteX12" fmla="*/ 2401196 w 5994400"/>
                <a:gd name="connsiteY12" fmla="*/ 62351 h 2339982"/>
                <a:gd name="connsiteX13" fmla="*/ 2494981 w 5994400"/>
                <a:gd name="connsiteY13" fmla="*/ 97520 h 2339982"/>
                <a:gd name="connsiteX14" fmla="*/ 2556576 w 5994400"/>
                <a:gd name="connsiteY14" fmla="*/ 48044 h 2339982"/>
                <a:gd name="connsiteX15" fmla="*/ 2674735 w 5994400"/>
                <a:gd name="connsiteY15" fmla="*/ 23274 h 2339982"/>
                <a:gd name="connsiteX16" fmla="*/ 2758816 w 5994400"/>
                <a:gd name="connsiteY16" fmla="*/ 38783 h 2339982"/>
                <a:gd name="connsiteX17" fmla="*/ 2921577 w 5994400"/>
                <a:gd name="connsiteY17" fmla="*/ 141150 h 2339982"/>
                <a:gd name="connsiteX18" fmla="*/ 2984500 w 5994400"/>
                <a:gd name="connsiteY18" fmla="*/ 276232 h 2339982"/>
                <a:gd name="connsiteX19" fmla="*/ 3009900 w 5994400"/>
                <a:gd name="connsiteY19" fmla="*/ 403232 h 2339982"/>
                <a:gd name="connsiteX20" fmla="*/ 3036405 w 5994400"/>
                <a:gd name="connsiteY20" fmla="*/ 543760 h 2339982"/>
                <a:gd name="connsiteX21" fmla="*/ 3062909 w 5994400"/>
                <a:gd name="connsiteY21" fmla="*/ 682356 h 2339982"/>
                <a:gd name="connsiteX22" fmla="*/ 3115918 w 5994400"/>
                <a:gd name="connsiteY22" fmla="*/ 833375 h 2339982"/>
                <a:gd name="connsiteX23" fmla="*/ 3363843 w 5994400"/>
                <a:gd name="connsiteY23" fmla="*/ 895495 h 2339982"/>
                <a:gd name="connsiteX24" fmla="*/ 3524250 w 5994400"/>
                <a:gd name="connsiteY24" fmla="*/ 885832 h 2339982"/>
                <a:gd name="connsiteX25" fmla="*/ 3594100 w 5994400"/>
                <a:gd name="connsiteY25" fmla="*/ 854082 h 2339982"/>
                <a:gd name="connsiteX26" fmla="*/ 3670300 w 5994400"/>
                <a:gd name="connsiteY26" fmla="*/ 777882 h 2339982"/>
                <a:gd name="connsiteX27" fmla="*/ 3676650 w 5994400"/>
                <a:gd name="connsiteY27" fmla="*/ 708032 h 2339982"/>
                <a:gd name="connsiteX28" fmla="*/ 3638550 w 5994400"/>
                <a:gd name="connsiteY28" fmla="*/ 612782 h 2339982"/>
                <a:gd name="connsiteX29" fmla="*/ 3587750 w 5994400"/>
                <a:gd name="connsiteY29" fmla="*/ 517532 h 2339982"/>
                <a:gd name="connsiteX30" fmla="*/ 3562350 w 5994400"/>
                <a:gd name="connsiteY30" fmla="*/ 428632 h 2339982"/>
                <a:gd name="connsiteX31" fmla="*/ 3582225 w 5994400"/>
                <a:gd name="connsiteY31" fmla="*/ 288767 h 2339982"/>
                <a:gd name="connsiteX32" fmla="*/ 3671537 w 5994400"/>
                <a:gd name="connsiteY32" fmla="*/ 206052 h 2339982"/>
                <a:gd name="connsiteX33" fmla="*/ 3852635 w 5994400"/>
                <a:gd name="connsiteY33" fmla="*/ 265676 h 2339982"/>
                <a:gd name="connsiteX34" fmla="*/ 4130304 w 5994400"/>
                <a:gd name="connsiteY34" fmla="*/ 392016 h 2339982"/>
                <a:gd name="connsiteX35" fmla="*/ 4351317 w 5994400"/>
                <a:gd name="connsiteY35" fmla="*/ 547467 h 2339982"/>
                <a:gd name="connsiteX36" fmla="*/ 4511304 w 5994400"/>
                <a:gd name="connsiteY36" fmla="*/ 765182 h 2339982"/>
                <a:gd name="connsiteX37" fmla="*/ 4708979 w 5994400"/>
                <a:gd name="connsiteY37" fmla="*/ 1140657 h 2339982"/>
                <a:gd name="connsiteX38" fmla="*/ 4846485 w 5994400"/>
                <a:gd name="connsiteY38" fmla="*/ 1492579 h 2339982"/>
                <a:gd name="connsiteX39" fmla="*/ 4856826 w 5994400"/>
                <a:gd name="connsiteY39" fmla="*/ 1602920 h 2339982"/>
                <a:gd name="connsiteX40" fmla="*/ 4857223 w 5994400"/>
                <a:gd name="connsiteY40" fmla="*/ 1684463 h 2339982"/>
                <a:gd name="connsiteX41" fmla="*/ 4844356 w 5994400"/>
                <a:gd name="connsiteY41" fmla="*/ 1776729 h 2339982"/>
                <a:gd name="connsiteX42" fmla="*/ 4819650 w 5994400"/>
                <a:gd name="connsiteY42" fmla="*/ 1927232 h 2339982"/>
                <a:gd name="connsiteX43" fmla="*/ 4991100 w 5994400"/>
                <a:gd name="connsiteY43" fmla="*/ 2162182 h 2339982"/>
                <a:gd name="connsiteX44" fmla="*/ 5232400 w 5994400"/>
                <a:gd name="connsiteY44" fmla="*/ 2320932 h 2339982"/>
                <a:gd name="connsiteX45" fmla="*/ 5441950 w 5994400"/>
                <a:gd name="connsiteY45" fmla="*/ 2339982 h 2339982"/>
                <a:gd name="connsiteX46" fmla="*/ 5499100 w 5994400"/>
                <a:gd name="connsiteY46" fmla="*/ 2327282 h 2339982"/>
                <a:gd name="connsiteX47" fmla="*/ 5530850 w 5994400"/>
                <a:gd name="connsiteY47" fmla="*/ 2314582 h 2339982"/>
                <a:gd name="connsiteX48" fmla="*/ 5657850 w 5994400"/>
                <a:gd name="connsiteY48" fmla="*/ 2270132 h 2339982"/>
                <a:gd name="connsiteX49" fmla="*/ 5994400 w 5994400"/>
                <a:gd name="connsiteY49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226869 w 5994400"/>
                <a:gd name="connsiteY5" fmla="*/ 21902 h 2339982"/>
                <a:gd name="connsiteX6" fmla="*/ 1497446 w 5994400"/>
                <a:gd name="connsiteY6" fmla="*/ 23963 h 2339982"/>
                <a:gd name="connsiteX7" fmla="*/ 1721258 w 5994400"/>
                <a:gd name="connsiteY7" fmla="*/ 85797 h 2339982"/>
                <a:gd name="connsiteX8" fmla="*/ 1851929 w 5994400"/>
                <a:gd name="connsiteY8" fmla="*/ 182408 h 2339982"/>
                <a:gd name="connsiteX9" fmla="*/ 1990889 w 5994400"/>
                <a:gd name="connsiteY9" fmla="*/ 113151 h 2339982"/>
                <a:gd name="connsiteX10" fmla="*/ 2102923 w 5994400"/>
                <a:gd name="connsiteY10" fmla="*/ 69487 h 2339982"/>
                <a:gd name="connsiteX11" fmla="*/ 2298428 w 5994400"/>
                <a:gd name="connsiteY11" fmla="*/ 1152 h 2339982"/>
                <a:gd name="connsiteX12" fmla="*/ 2401196 w 5994400"/>
                <a:gd name="connsiteY12" fmla="*/ 62351 h 2339982"/>
                <a:gd name="connsiteX13" fmla="*/ 2494981 w 5994400"/>
                <a:gd name="connsiteY13" fmla="*/ 97520 h 2339982"/>
                <a:gd name="connsiteX14" fmla="*/ 2556576 w 5994400"/>
                <a:gd name="connsiteY14" fmla="*/ 48044 h 2339982"/>
                <a:gd name="connsiteX15" fmla="*/ 2674735 w 5994400"/>
                <a:gd name="connsiteY15" fmla="*/ 23274 h 2339982"/>
                <a:gd name="connsiteX16" fmla="*/ 2758816 w 5994400"/>
                <a:gd name="connsiteY16" fmla="*/ 38783 h 2339982"/>
                <a:gd name="connsiteX17" fmla="*/ 2827135 w 5994400"/>
                <a:gd name="connsiteY17" fmla="*/ 117058 h 2339982"/>
                <a:gd name="connsiteX18" fmla="*/ 2921577 w 5994400"/>
                <a:gd name="connsiteY18" fmla="*/ 141150 h 2339982"/>
                <a:gd name="connsiteX19" fmla="*/ 2984500 w 5994400"/>
                <a:gd name="connsiteY19" fmla="*/ 276232 h 2339982"/>
                <a:gd name="connsiteX20" fmla="*/ 3009900 w 5994400"/>
                <a:gd name="connsiteY20" fmla="*/ 403232 h 2339982"/>
                <a:gd name="connsiteX21" fmla="*/ 3036405 w 5994400"/>
                <a:gd name="connsiteY21" fmla="*/ 543760 h 2339982"/>
                <a:gd name="connsiteX22" fmla="*/ 3062909 w 5994400"/>
                <a:gd name="connsiteY22" fmla="*/ 682356 h 2339982"/>
                <a:gd name="connsiteX23" fmla="*/ 3115918 w 5994400"/>
                <a:gd name="connsiteY23" fmla="*/ 833375 h 2339982"/>
                <a:gd name="connsiteX24" fmla="*/ 3363843 w 5994400"/>
                <a:gd name="connsiteY24" fmla="*/ 895495 h 2339982"/>
                <a:gd name="connsiteX25" fmla="*/ 3524250 w 5994400"/>
                <a:gd name="connsiteY25" fmla="*/ 885832 h 2339982"/>
                <a:gd name="connsiteX26" fmla="*/ 3594100 w 5994400"/>
                <a:gd name="connsiteY26" fmla="*/ 854082 h 2339982"/>
                <a:gd name="connsiteX27" fmla="*/ 3670300 w 5994400"/>
                <a:gd name="connsiteY27" fmla="*/ 777882 h 2339982"/>
                <a:gd name="connsiteX28" fmla="*/ 3676650 w 5994400"/>
                <a:gd name="connsiteY28" fmla="*/ 708032 h 2339982"/>
                <a:gd name="connsiteX29" fmla="*/ 3638550 w 5994400"/>
                <a:gd name="connsiteY29" fmla="*/ 612782 h 2339982"/>
                <a:gd name="connsiteX30" fmla="*/ 3587750 w 5994400"/>
                <a:gd name="connsiteY30" fmla="*/ 517532 h 2339982"/>
                <a:gd name="connsiteX31" fmla="*/ 3562350 w 5994400"/>
                <a:gd name="connsiteY31" fmla="*/ 428632 h 2339982"/>
                <a:gd name="connsiteX32" fmla="*/ 3582225 w 5994400"/>
                <a:gd name="connsiteY32" fmla="*/ 288767 h 2339982"/>
                <a:gd name="connsiteX33" fmla="*/ 3671537 w 5994400"/>
                <a:gd name="connsiteY33" fmla="*/ 206052 h 2339982"/>
                <a:gd name="connsiteX34" fmla="*/ 3852635 w 5994400"/>
                <a:gd name="connsiteY34" fmla="*/ 265676 h 2339982"/>
                <a:gd name="connsiteX35" fmla="*/ 4130304 w 5994400"/>
                <a:gd name="connsiteY35" fmla="*/ 392016 h 2339982"/>
                <a:gd name="connsiteX36" fmla="*/ 4351317 w 5994400"/>
                <a:gd name="connsiteY36" fmla="*/ 547467 h 2339982"/>
                <a:gd name="connsiteX37" fmla="*/ 4511304 w 5994400"/>
                <a:gd name="connsiteY37" fmla="*/ 765182 h 2339982"/>
                <a:gd name="connsiteX38" fmla="*/ 4708979 w 5994400"/>
                <a:gd name="connsiteY38" fmla="*/ 1140657 h 2339982"/>
                <a:gd name="connsiteX39" fmla="*/ 4846485 w 5994400"/>
                <a:gd name="connsiteY39" fmla="*/ 1492579 h 2339982"/>
                <a:gd name="connsiteX40" fmla="*/ 4856826 w 5994400"/>
                <a:gd name="connsiteY40" fmla="*/ 1602920 h 2339982"/>
                <a:gd name="connsiteX41" fmla="*/ 4857223 w 5994400"/>
                <a:gd name="connsiteY41" fmla="*/ 1684463 h 2339982"/>
                <a:gd name="connsiteX42" fmla="*/ 4844356 w 5994400"/>
                <a:gd name="connsiteY42" fmla="*/ 1776729 h 2339982"/>
                <a:gd name="connsiteX43" fmla="*/ 4819650 w 5994400"/>
                <a:gd name="connsiteY43" fmla="*/ 1927232 h 2339982"/>
                <a:gd name="connsiteX44" fmla="*/ 4991100 w 5994400"/>
                <a:gd name="connsiteY44" fmla="*/ 2162182 h 2339982"/>
                <a:gd name="connsiteX45" fmla="*/ 5232400 w 5994400"/>
                <a:gd name="connsiteY45" fmla="*/ 2320932 h 2339982"/>
                <a:gd name="connsiteX46" fmla="*/ 5441950 w 5994400"/>
                <a:gd name="connsiteY46" fmla="*/ 2339982 h 2339982"/>
                <a:gd name="connsiteX47" fmla="*/ 5499100 w 5994400"/>
                <a:gd name="connsiteY47" fmla="*/ 2327282 h 2339982"/>
                <a:gd name="connsiteX48" fmla="*/ 5530850 w 5994400"/>
                <a:gd name="connsiteY48" fmla="*/ 2314582 h 2339982"/>
                <a:gd name="connsiteX49" fmla="*/ 5657850 w 5994400"/>
                <a:gd name="connsiteY49" fmla="*/ 2270132 h 2339982"/>
                <a:gd name="connsiteX50" fmla="*/ 5994400 w 5994400"/>
                <a:gd name="connsiteY50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226869 w 5994400"/>
                <a:gd name="connsiteY5" fmla="*/ 21902 h 2339982"/>
                <a:gd name="connsiteX6" fmla="*/ 1291412 w 5994400"/>
                <a:gd name="connsiteY6" fmla="*/ 19366 h 2339982"/>
                <a:gd name="connsiteX7" fmla="*/ 1497446 w 5994400"/>
                <a:gd name="connsiteY7" fmla="*/ 23963 h 2339982"/>
                <a:gd name="connsiteX8" fmla="*/ 1721258 w 5994400"/>
                <a:gd name="connsiteY8" fmla="*/ 85797 h 2339982"/>
                <a:gd name="connsiteX9" fmla="*/ 1851929 w 5994400"/>
                <a:gd name="connsiteY9" fmla="*/ 182408 h 2339982"/>
                <a:gd name="connsiteX10" fmla="*/ 1990889 w 5994400"/>
                <a:gd name="connsiteY10" fmla="*/ 113151 h 2339982"/>
                <a:gd name="connsiteX11" fmla="*/ 2102923 w 5994400"/>
                <a:gd name="connsiteY11" fmla="*/ 69487 h 2339982"/>
                <a:gd name="connsiteX12" fmla="*/ 2298428 w 5994400"/>
                <a:gd name="connsiteY12" fmla="*/ 1152 h 2339982"/>
                <a:gd name="connsiteX13" fmla="*/ 2401196 w 5994400"/>
                <a:gd name="connsiteY13" fmla="*/ 62351 h 2339982"/>
                <a:gd name="connsiteX14" fmla="*/ 2494981 w 5994400"/>
                <a:gd name="connsiteY14" fmla="*/ 97520 h 2339982"/>
                <a:gd name="connsiteX15" fmla="*/ 2556576 w 5994400"/>
                <a:gd name="connsiteY15" fmla="*/ 48044 h 2339982"/>
                <a:gd name="connsiteX16" fmla="*/ 2674735 w 5994400"/>
                <a:gd name="connsiteY16" fmla="*/ 23274 h 2339982"/>
                <a:gd name="connsiteX17" fmla="*/ 2758816 w 5994400"/>
                <a:gd name="connsiteY17" fmla="*/ 38783 h 2339982"/>
                <a:gd name="connsiteX18" fmla="*/ 2827135 w 5994400"/>
                <a:gd name="connsiteY18" fmla="*/ 117058 h 2339982"/>
                <a:gd name="connsiteX19" fmla="*/ 2921577 w 5994400"/>
                <a:gd name="connsiteY19" fmla="*/ 141150 h 2339982"/>
                <a:gd name="connsiteX20" fmla="*/ 2984500 w 5994400"/>
                <a:gd name="connsiteY20" fmla="*/ 276232 h 2339982"/>
                <a:gd name="connsiteX21" fmla="*/ 3009900 w 5994400"/>
                <a:gd name="connsiteY21" fmla="*/ 403232 h 2339982"/>
                <a:gd name="connsiteX22" fmla="*/ 3036405 w 5994400"/>
                <a:gd name="connsiteY22" fmla="*/ 543760 h 2339982"/>
                <a:gd name="connsiteX23" fmla="*/ 3062909 w 5994400"/>
                <a:gd name="connsiteY23" fmla="*/ 682356 h 2339982"/>
                <a:gd name="connsiteX24" fmla="*/ 3115918 w 5994400"/>
                <a:gd name="connsiteY24" fmla="*/ 833375 h 2339982"/>
                <a:gd name="connsiteX25" fmla="*/ 3363843 w 5994400"/>
                <a:gd name="connsiteY25" fmla="*/ 895495 h 2339982"/>
                <a:gd name="connsiteX26" fmla="*/ 3524250 w 5994400"/>
                <a:gd name="connsiteY26" fmla="*/ 885832 h 2339982"/>
                <a:gd name="connsiteX27" fmla="*/ 3594100 w 5994400"/>
                <a:gd name="connsiteY27" fmla="*/ 854082 h 2339982"/>
                <a:gd name="connsiteX28" fmla="*/ 3670300 w 5994400"/>
                <a:gd name="connsiteY28" fmla="*/ 777882 h 2339982"/>
                <a:gd name="connsiteX29" fmla="*/ 3676650 w 5994400"/>
                <a:gd name="connsiteY29" fmla="*/ 708032 h 2339982"/>
                <a:gd name="connsiteX30" fmla="*/ 3638550 w 5994400"/>
                <a:gd name="connsiteY30" fmla="*/ 612782 h 2339982"/>
                <a:gd name="connsiteX31" fmla="*/ 3587750 w 5994400"/>
                <a:gd name="connsiteY31" fmla="*/ 517532 h 2339982"/>
                <a:gd name="connsiteX32" fmla="*/ 3562350 w 5994400"/>
                <a:gd name="connsiteY32" fmla="*/ 428632 h 2339982"/>
                <a:gd name="connsiteX33" fmla="*/ 3582225 w 5994400"/>
                <a:gd name="connsiteY33" fmla="*/ 288767 h 2339982"/>
                <a:gd name="connsiteX34" fmla="*/ 3671537 w 5994400"/>
                <a:gd name="connsiteY34" fmla="*/ 206052 h 2339982"/>
                <a:gd name="connsiteX35" fmla="*/ 3852635 w 5994400"/>
                <a:gd name="connsiteY35" fmla="*/ 265676 h 2339982"/>
                <a:gd name="connsiteX36" fmla="*/ 4130304 w 5994400"/>
                <a:gd name="connsiteY36" fmla="*/ 392016 h 2339982"/>
                <a:gd name="connsiteX37" fmla="*/ 4351317 w 5994400"/>
                <a:gd name="connsiteY37" fmla="*/ 547467 h 2339982"/>
                <a:gd name="connsiteX38" fmla="*/ 4511304 w 5994400"/>
                <a:gd name="connsiteY38" fmla="*/ 765182 h 2339982"/>
                <a:gd name="connsiteX39" fmla="*/ 4708979 w 5994400"/>
                <a:gd name="connsiteY39" fmla="*/ 1140657 h 2339982"/>
                <a:gd name="connsiteX40" fmla="*/ 4846485 w 5994400"/>
                <a:gd name="connsiteY40" fmla="*/ 1492579 h 2339982"/>
                <a:gd name="connsiteX41" fmla="*/ 4856826 w 5994400"/>
                <a:gd name="connsiteY41" fmla="*/ 1602920 h 2339982"/>
                <a:gd name="connsiteX42" fmla="*/ 4857223 w 5994400"/>
                <a:gd name="connsiteY42" fmla="*/ 1684463 h 2339982"/>
                <a:gd name="connsiteX43" fmla="*/ 4844356 w 5994400"/>
                <a:gd name="connsiteY43" fmla="*/ 1776729 h 2339982"/>
                <a:gd name="connsiteX44" fmla="*/ 4819650 w 5994400"/>
                <a:gd name="connsiteY44" fmla="*/ 1927232 h 2339982"/>
                <a:gd name="connsiteX45" fmla="*/ 4991100 w 5994400"/>
                <a:gd name="connsiteY45" fmla="*/ 2162182 h 2339982"/>
                <a:gd name="connsiteX46" fmla="*/ 5232400 w 5994400"/>
                <a:gd name="connsiteY46" fmla="*/ 2320932 h 2339982"/>
                <a:gd name="connsiteX47" fmla="*/ 5441950 w 5994400"/>
                <a:gd name="connsiteY47" fmla="*/ 2339982 h 2339982"/>
                <a:gd name="connsiteX48" fmla="*/ 5499100 w 5994400"/>
                <a:gd name="connsiteY48" fmla="*/ 2327282 h 2339982"/>
                <a:gd name="connsiteX49" fmla="*/ 5530850 w 5994400"/>
                <a:gd name="connsiteY49" fmla="*/ 2314582 h 2339982"/>
                <a:gd name="connsiteX50" fmla="*/ 5657850 w 5994400"/>
                <a:gd name="connsiteY50" fmla="*/ 2270132 h 2339982"/>
                <a:gd name="connsiteX51" fmla="*/ 5994400 w 5994400"/>
                <a:gd name="connsiteY51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222961 w 5994400"/>
                <a:gd name="connsiteY5" fmla="*/ 111779 h 2339982"/>
                <a:gd name="connsiteX6" fmla="*/ 1291412 w 5994400"/>
                <a:gd name="connsiteY6" fmla="*/ 19366 h 2339982"/>
                <a:gd name="connsiteX7" fmla="*/ 1497446 w 5994400"/>
                <a:gd name="connsiteY7" fmla="*/ 23963 h 2339982"/>
                <a:gd name="connsiteX8" fmla="*/ 1721258 w 5994400"/>
                <a:gd name="connsiteY8" fmla="*/ 85797 h 2339982"/>
                <a:gd name="connsiteX9" fmla="*/ 1851929 w 5994400"/>
                <a:gd name="connsiteY9" fmla="*/ 182408 h 2339982"/>
                <a:gd name="connsiteX10" fmla="*/ 1990889 w 5994400"/>
                <a:gd name="connsiteY10" fmla="*/ 113151 h 2339982"/>
                <a:gd name="connsiteX11" fmla="*/ 2102923 w 5994400"/>
                <a:gd name="connsiteY11" fmla="*/ 69487 h 2339982"/>
                <a:gd name="connsiteX12" fmla="*/ 2298428 w 5994400"/>
                <a:gd name="connsiteY12" fmla="*/ 1152 h 2339982"/>
                <a:gd name="connsiteX13" fmla="*/ 2401196 w 5994400"/>
                <a:gd name="connsiteY13" fmla="*/ 62351 h 2339982"/>
                <a:gd name="connsiteX14" fmla="*/ 2494981 w 5994400"/>
                <a:gd name="connsiteY14" fmla="*/ 97520 h 2339982"/>
                <a:gd name="connsiteX15" fmla="*/ 2556576 w 5994400"/>
                <a:gd name="connsiteY15" fmla="*/ 48044 h 2339982"/>
                <a:gd name="connsiteX16" fmla="*/ 2674735 w 5994400"/>
                <a:gd name="connsiteY16" fmla="*/ 23274 h 2339982"/>
                <a:gd name="connsiteX17" fmla="*/ 2758816 w 5994400"/>
                <a:gd name="connsiteY17" fmla="*/ 38783 h 2339982"/>
                <a:gd name="connsiteX18" fmla="*/ 2827135 w 5994400"/>
                <a:gd name="connsiteY18" fmla="*/ 117058 h 2339982"/>
                <a:gd name="connsiteX19" fmla="*/ 2921577 w 5994400"/>
                <a:gd name="connsiteY19" fmla="*/ 141150 h 2339982"/>
                <a:gd name="connsiteX20" fmla="*/ 2984500 w 5994400"/>
                <a:gd name="connsiteY20" fmla="*/ 276232 h 2339982"/>
                <a:gd name="connsiteX21" fmla="*/ 3009900 w 5994400"/>
                <a:gd name="connsiteY21" fmla="*/ 403232 h 2339982"/>
                <a:gd name="connsiteX22" fmla="*/ 3036405 w 5994400"/>
                <a:gd name="connsiteY22" fmla="*/ 543760 h 2339982"/>
                <a:gd name="connsiteX23" fmla="*/ 3062909 w 5994400"/>
                <a:gd name="connsiteY23" fmla="*/ 682356 h 2339982"/>
                <a:gd name="connsiteX24" fmla="*/ 3115918 w 5994400"/>
                <a:gd name="connsiteY24" fmla="*/ 833375 h 2339982"/>
                <a:gd name="connsiteX25" fmla="*/ 3363843 w 5994400"/>
                <a:gd name="connsiteY25" fmla="*/ 895495 h 2339982"/>
                <a:gd name="connsiteX26" fmla="*/ 3524250 w 5994400"/>
                <a:gd name="connsiteY26" fmla="*/ 885832 h 2339982"/>
                <a:gd name="connsiteX27" fmla="*/ 3594100 w 5994400"/>
                <a:gd name="connsiteY27" fmla="*/ 854082 h 2339982"/>
                <a:gd name="connsiteX28" fmla="*/ 3670300 w 5994400"/>
                <a:gd name="connsiteY28" fmla="*/ 777882 h 2339982"/>
                <a:gd name="connsiteX29" fmla="*/ 3676650 w 5994400"/>
                <a:gd name="connsiteY29" fmla="*/ 708032 h 2339982"/>
                <a:gd name="connsiteX30" fmla="*/ 3638550 w 5994400"/>
                <a:gd name="connsiteY30" fmla="*/ 612782 h 2339982"/>
                <a:gd name="connsiteX31" fmla="*/ 3587750 w 5994400"/>
                <a:gd name="connsiteY31" fmla="*/ 517532 h 2339982"/>
                <a:gd name="connsiteX32" fmla="*/ 3562350 w 5994400"/>
                <a:gd name="connsiteY32" fmla="*/ 428632 h 2339982"/>
                <a:gd name="connsiteX33" fmla="*/ 3582225 w 5994400"/>
                <a:gd name="connsiteY33" fmla="*/ 288767 h 2339982"/>
                <a:gd name="connsiteX34" fmla="*/ 3671537 w 5994400"/>
                <a:gd name="connsiteY34" fmla="*/ 206052 h 2339982"/>
                <a:gd name="connsiteX35" fmla="*/ 3852635 w 5994400"/>
                <a:gd name="connsiteY35" fmla="*/ 265676 h 2339982"/>
                <a:gd name="connsiteX36" fmla="*/ 4130304 w 5994400"/>
                <a:gd name="connsiteY36" fmla="*/ 392016 h 2339982"/>
                <a:gd name="connsiteX37" fmla="*/ 4351317 w 5994400"/>
                <a:gd name="connsiteY37" fmla="*/ 547467 h 2339982"/>
                <a:gd name="connsiteX38" fmla="*/ 4511304 w 5994400"/>
                <a:gd name="connsiteY38" fmla="*/ 765182 h 2339982"/>
                <a:gd name="connsiteX39" fmla="*/ 4708979 w 5994400"/>
                <a:gd name="connsiteY39" fmla="*/ 1140657 h 2339982"/>
                <a:gd name="connsiteX40" fmla="*/ 4846485 w 5994400"/>
                <a:gd name="connsiteY40" fmla="*/ 1492579 h 2339982"/>
                <a:gd name="connsiteX41" fmla="*/ 4856826 w 5994400"/>
                <a:gd name="connsiteY41" fmla="*/ 1602920 h 2339982"/>
                <a:gd name="connsiteX42" fmla="*/ 4857223 w 5994400"/>
                <a:gd name="connsiteY42" fmla="*/ 1684463 h 2339982"/>
                <a:gd name="connsiteX43" fmla="*/ 4844356 w 5994400"/>
                <a:gd name="connsiteY43" fmla="*/ 1776729 h 2339982"/>
                <a:gd name="connsiteX44" fmla="*/ 4819650 w 5994400"/>
                <a:gd name="connsiteY44" fmla="*/ 1927232 h 2339982"/>
                <a:gd name="connsiteX45" fmla="*/ 4991100 w 5994400"/>
                <a:gd name="connsiteY45" fmla="*/ 2162182 h 2339982"/>
                <a:gd name="connsiteX46" fmla="*/ 5232400 w 5994400"/>
                <a:gd name="connsiteY46" fmla="*/ 2320932 h 2339982"/>
                <a:gd name="connsiteX47" fmla="*/ 5441950 w 5994400"/>
                <a:gd name="connsiteY47" fmla="*/ 2339982 h 2339982"/>
                <a:gd name="connsiteX48" fmla="*/ 5499100 w 5994400"/>
                <a:gd name="connsiteY48" fmla="*/ 2327282 h 2339982"/>
                <a:gd name="connsiteX49" fmla="*/ 5530850 w 5994400"/>
                <a:gd name="connsiteY49" fmla="*/ 2314582 h 2339982"/>
                <a:gd name="connsiteX50" fmla="*/ 5657850 w 5994400"/>
                <a:gd name="connsiteY50" fmla="*/ 2270132 h 2339982"/>
                <a:gd name="connsiteX51" fmla="*/ 5994400 w 5994400"/>
                <a:gd name="connsiteY51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099935 w 5994400"/>
                <a:gd name="connsiteY5" fmla="*/ 128782 h 2339982"/>
                <a:gd name="connsiteX6" fmla="*/ 1222961 w 5994400"/>
                <a:gd name="connsiteY6" fmla="*/ 111779 h 2339982"/>
                <a:gd name="connsiteX7" fmla="*/ 1291412 w 5994400"/>
                <a:gd name="connsiteY7" fmla="*/ 19366 h 2339982"/>
                <a:gd name="connsiteX8" fmla="*/ 1497446 w 5994400"/>
                <a:gd name="connsiteY8" fmla="*/ 23963 h 2339982"/>
                <a:gd name="connsiteX9" fmla="*/ 1721258 w 5994400"/>
                <a:gd name="connsiteY9" fmla="*/ 85797 h 2339982"/>
                <a:gd name="connsiteX10" fmla="*/ 1851929 w 5994400"/>
                <a:gd name="connsiteY10" fmla="*/ 182408 h 2339982"/>
                <a:gd name="connsiteX11" fmla="*/ 1990889 w 5994400"/>
                <a:gd name="connsiteY11" fmla="*/ 113151 h 2339982"/>
                <a:gd name="connsiteX12" fmla="*/ 2102923 w 5994400"/>
                <a:gd name="connsiteY12" fmla="*/ 69487 h 2339982"/>
                <a:gd name="connsiteX13" fmla="*/ 2298428 w 5994400"/>
                <a:gd name="connsiteY13" fmla="*/ 1152 h 2339982"/>
                <a:gd name="connsiteX14" fmla="*/ 2401196 w 5994400"/>
                <a:gd name="connsiteY14" fmla="*/ 62351 h 2339982"/>
                <a:gd name="connsiteX15" fmla="*/ 2494981 w 5994400"/>
                <a:gd name="connsiteY15" fmla="*/ 97520 h 2339982"/>
                <a:gd name="connsiteX16" fmla="*/ 2556576 w 5994400"/>
                <a:gd name="connsiteY16" fmla="*/ 48044 h 2339982"/>
                <a:gd name="connsiteX17" fmla="*/ 2674735 w 5994400"/>
                <a:gd name="connsiteY17" fmla="*/ 23274 h 2339982"/>
                <a:gd name="connsiteX18" fmla="*/ 2758816 w 5994400"/>
                <a:gd name="connsiteY18" fmla="*/ 38783 h 2339982"/>
                <a:gd name="connsiteX19" fmla="*/ 2827135 w 5994400"/>
                <a:gd name="connsiteY19" fmla="*/ 117058 h 2339982"/>
                <a:gd name="connsiteX20" fmla="*/ 2921577 w 5994400"/>
                <a:gd name="connsiteY20" fmla="*/ 141150 h 2339982"/>
                <a:gd name="connsiteX21" fmla="*/ 2984500 w 5994400"/>
                <a:gd name="connsiteY21" fmla="*/ 276232 h 2339982"/>
                <a:gd name="connsiteX22" fmla="*/ 3009900 w 5994400"/>
                <a:gd name="connsiteY22" fmla="*/ 403232 h 2339982"/>
                <a:gd name="connsiteX23" fmla="*/ 3036405 w 5994400"/>
                <a:gd name="connsiteY23" fmla="*/ 543760 h 2339982"/>
                <a:gd name="connsiteX24" fmla="*/ 3062909 w 5994400"/>
                <a:gd name="connsiteY24" fmla="*/ 682356 h 2339982"/>
                <a:gd name="connsiteX25" fmla="*/ 3115918 w 5994400"/>
                <a:gd name="connsiteY25" fmla="*/ 833375 h 2339982"/>
                <a:gd name="connsiteX26" fmla="*/ 3363843 w 5994400"/>
                <a:gd name="connsiteY26" fmla="*/ 895495 h 2339982"/>
                <a:gd name="connsiteX27" fmla="*/ 3524250 w 5994400"/>
                <a:gd name="connsiteY27" fmla="*/ 885832 h 2339982"/>
                <a:gd name="connsiteX28" fmla="*/ 3594100 w 5994400"/>
                <a:gd name="connsiteY28" fmla="*/ 854082 h 2339982"/>
                <a:gd name="connsiteX29" fmla="*/ 3670300 w 5994400"/>
                <a:gd name="connsiteY29" fmla="*/ 777882 h 2339982"/>
                <a:gd name="connsiteX30" fmla="*/ 3676650 w 5994400"/>
                <a:gd name="connsiteY30" fmla="*/ 708032 h 2339982"/>
                <a:gd name="connsiteX31" fmla="*/ 3638550 w 5994400"/>
                <a:gd name="connsiteY31" fmla="*/ 612782 h 2339982"/>
                <a:gd name="connsiteX32" fmla="*/ 3587750 w 5994400"/>
                <a:gd name="connsiteY32" fmla="*/ 517532 h 2339982"/>
                <a:gd name="connsiteX33" fmla="*/ 3562350 w 5994400"/>
                <a:gd name="connsiteY33" fmla="*/ 428632 h 2339982"/>
                <a:gd name="connsiteX34" fmla="*/ 3582225 w 5994400"/>
                <a:gd name="connsiteY34" fmla="*/ 288767 h 2339982"/>
                <a:gd name="connsiteX35" fmla="*/ 3671537 w 5994400"/>
                <a:gd name="connsiteY35" fmla="*/ 206052 h 2339982"/>
                <a:gd name="connsiteX36" fmla="*/ 3852635 w 5994400"/>
                <a:gd name="connsiteY36" fmla="*/ 265676 h 2339982"/>
                <a:gd name="connsiteX37" fmla="*/ 4130304 w 5994400"/>
                <a:gd name="connsiteY37" fmla="*/ 392016 h 2339982"/>
                <a:gd name="connsiteX38" fmla="*/ 4351317 w 5994400"/>
                <a:gd name="connsiteY38" fmla="*/ 547467 h 2339982"/>
                <a:gd name="connsiteX39" fmla="*/ 4511304 w 5994400"/>
                <a:gd name="connsiteY39" fmla="*/ 765182 h 2339982"/>
                <a:gd name="connsiteX40" fmla="*/ 4708979 w 5994400"/>
                <a:gd name="connsiteY40" fmla="*/ 1140657 h 2339982"/>
                <a:gd name="connsiteX41" fmla="*/ 4846485 w 5994400"/>
                <a:gd name="connsiteY41" fmla="*/ 1492579 h 2339982"/>
                <a:gd name="connsiteX42" fmla="*/ 4856826 w 5994400"/>
                <a:gd name="connsiteY42" fmla="*/ 1602920 h 2339982"/>
                <a:gd name="connsiteX43" fmla="*/ 4857223 w 5994400"/>
                <a:gd name="connsiteY43" fmla="*/ 1684463 h 2339982"/>
                <a:gd name="connsiteX44" fmla="*/ 4844356 w 5994400"/>
                <a:gd name="connsiteY44" fmla="*/ 1776729 h 2339982"/>
                <a:gd name="connsiteX45" fmla="*/ 4819650 w 5994400"/>
                <a:gd name="connsiteY45" fmla="*/ 1927232 h 2339982"/>
                <a:gd name="connsiteX46" fmla="*/ 4991100 w 5994400"/>
                <a:gd name="connsiteY46" fmla="*/ 2162182 h 2339982"/>
                <a:gd name="connsiteX47" fmla="*/ 5232400 w 5994400"/>
                <a:gd name="connsiteY47" fmla="*/ 2320932 h 2339982"/>
                <a:gd name="connsiteX48" fmla="*/ 5441950 w 5994400"/>
                <a:gd name="connsiteY48" fmla="*/ 2339982 h 2339982"/>
                <a:gd name="connsiteX49" fmla="*/ 5499100 w 5994400"/>
                <a:gd name="connsiteY49" fmla="*/ 2327282 h 2339982"/>
                <a:gd name="connsiteX50" fmla="*/ 5530850 w 5994400"/>
                <a:gd name="connsiteY50" fmla="*/ 2314582 h 2339982"/>
                <a:gd name="connsiteX51" fmla="*/ 5657850 w 5994400"/>
                <a:gd name="connsiteY51" fmla="*/ 2270132 h 2339982"/>
                <a:gd name="connsiteX52" fmla="*/ 5994400 w 5994400"/>
                <a:gd name="connsiteY52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1006021 w 5994400"/>
                <a:gd name="connsiteY4" fmla="*/ 27015 h 2339982"/>
                <a:gd name="connsiteX5" fmla="*/ 1099935 w 5994400"/>
                <a:gd name="connsiteY5" fmla="*/ 128782 h 2339982"/>
                <a:gd name="connsiteX6" fmla="*/ 1222961 w 5994400"/>
                <a:gd name="connsiteY6" fmla="*/ 111779 h 2339982"/>
                <a:gd name="connsiteX7" fmla="*/ 1291412 w 5994400"/>
                <a:gd name="connsiteY7" fmla="*/ 19366 h 2339982"/>
                <a:gd name="connsiteX8" fmla="*/ 1497446 w 5994400"/>
                <a:gd name="connsiteY8" fmla="*/ 23963 h 2339982"/>
                <a:gd name="connsiteX9" fmla="*/ 1721258 w 5994400"/>
                <a:gd name="connsiteY9" fmla="*/ 85797 h 2339982"/>
                <a:gd name="connsiteX10" fmla="*/ 1851929 w 5994400"/>
                <a:gd name="connsiteY10" fmla="*/ 182408 h 2339982"/>
                <a:gd name="connsiteX11" fmla="*/ 1990889 w 5994400"/>
                <a:gd name="connsiteY11" fmla="*/ 113151 h 2339982"/>
                <a:gd name="connsiteX12" fmla="*/ 2102923 w 5994400"/>
                <a:gd name="connsiteY12" fmla="*/ 69487 h 2339982"/>
                <a:gd name="connsiteX13" fmla="*/ 2298428 w 5994400"/>
                <a:gd name="connsiteY13" fmla="*/ 1152 h 2339982"/>
                <a:gd name="connsiteX14" fmla="*/ 2401196 w 5994400"/>
                <a:gd name="connsiteY14" fmla="*/ 62351 h 2339982"/>
                <a:gd name="connsiteX15" fmla="*/ 2494981 w 5994400"/>
                <a:gd name="connsiteY15" fmla="*/ 97520 h 2339982"/>
                <a:gd name="connsiteX16" fmla="*/ 2556576 w 5994400"/>
                <a:gd name="connsiteY16" fmla="*/ 48044 h 2339982"/>
                <a:gd name="connsiteX17" fmla="*/ 2674735 w 5994400"/>
                <a:gd name="connsiteY17" fmla="*/ 23274 h 2339982"/>
                <a:gd name="connsiteX18" fmla="*/ 2758816 w 5994400"/>
                <a:gd name="connsiteY18" fmla="*/ 38783 h 2339982"/>
                <a:gd name="connsiteX19" fmla="*/ 2827135 w 5994400"/>
                <a:gd name="connsiteY19" fmla="*/ 117058 h 2339982"/>
                <a:gd name="connsiteX20" fmla="*/ 2921577 w 5994400"/>
                <a:gd name="connsiteY20" fmla="*/ 141150 h 2339982"/>
                <a:gd name="connsiteX21" fmla="*/ 2984500 w 5994400"/>
                <a:gd name="connsiteY21" fmla="*/ 276232 h 2339982"/>
                <a:gd name="connsiteX22" fmla="*/ 3009900 w 5994400"/>
                <a:gd name="connsiteY22" fmla="*/ 403232 h 2339982"/>
                <a:gd name="connsiteX23" fmla="*/ 3036405 w 5994400"/>
                <a:gd name="connsiteY23" fmla="*/ 543760 h 2339982"/>
                <a:gd name="connsiteX24" fmla="*/ 3062909 w 5994400"/>
                <a:gd name="connsiteY24" fmla="*/ 682356 h 2339982"/>
                <a:gd name="connsiteX25" fmla="*/ 3115918 w 5994400"/>
                <a:gd name="connsiteY25" fmla="*/ 833375 h 2339982"/>
                <a:gd name="connsiteX26" fmla="*/ 3363843 w 5994400"/>
                <a:gd name="connsiteY26" fmla="*/ 895495 h 2339982"/>
                <a:gd name="connsiteX27" fmla="*/ 3524250 w 5994400"/>
                <a:gd name="connsiteY27" fmla="*/ 885832 h 2339982"/>
                <a:gd name="connsiteX28" fmla="*/ 3594100 w 5994400"/>
                <a:gd name="connsiteY28" fmla="*/ 854082 h 2339982"/>
                <a:gd name="connsiteX29" fmla="*/ 3670300 w 5994400"/>
                <a:gd name="connsiteY29" fmla="*/ 777882 h 2339982"/>
                <a:gd name="connsiteX30" fmla="*/ 3676650 w 5994400"/>
                <a:gd name="connsiteY30" fmla="*/ 708032 h 2339982"/>
                <a:gd name="connsiteX31" fmla="*/ 3638550 w 5994400"/>
                <a:gd name="connsiteY31" fmla="*/ 612782 h 2339982"/>
                <a:gd name="connsiteX32" fmla="*/ 3587750 w 5994400"/>
                <a:gd name="connsiteY32" fmla="*/ 517532 h 2339982"/>
                <a:gd name="connsiteX33" fmla="*/ 3562350 w 5994400"/>
                <a:gd name="connsiteY33" fmla="*/ 428632 h 2339982"/>
                <a:gd name="connsiteX34" fmla="*/ 3582225 w 5994400"/>
                <a:gd name="connsiteY34" fmla="*/ 288767 h 2339982"/>
                <a:gd name="connsiteX35" fmla="*/ 3671537 w 5994400"/>
                <a:gd name="connsiteY35" fmla="*/ 206052 h 2339982"/>
                <a:gd name="connsiteX36" fmla="*/ 3852635 w 5994400"/>
                <a:gd name="connsiteY36" fmla="*/ 265676 h 2339982"/>
                <a:gd name="connsiteX37" fmla="*/ 4130304 w 5994400"/>
                <a:gd name="connsiteY37" fmla="*/ 392016 h 2339982"/>
                <a:gd name="connsiteX38" fmla="*/ 4351317 w 5994400"/>
                <a:gd name="connsiteY38" fmla="*/ 547467 h 2339982"/>
                <a:gd name="connsiteX39" fmla="*/ 4511304 w 5994400"/>
                <a:gd name="connsiteY39" fmla="*/ 765182 h 2339982"/>
                <a:gd name="connsiteX40" fmla="*/ 4708979 w 5994400"/>
                <a:gd name="connsiteY40" fmla="*/ 1140657 h 2339982"/>
                <a:gd name="connsiteX41" fmla="*/ 4846485 w 5994400"/>
                <a:gd name="connsiteY41" fmla="*/ 1492579 h 2339982"/>
                <a:gd name="connsiteX42" fmla="*/ 4856826 w 5994400"/>
                <a:gd name="connsiteY42" fmla="*/ 1602920 h 2339982"/>
                <a:gd name="connsiteX43" fmla="*/ 4857223 w 5994400"/>
                <a:gd name="connsiteY43" fmla="*/ 1684463 h 2339982"/>
                <a:gd name="connsiteX44" fmla="*/ 4844356 w 5994400"/>
                <a:gd name="connsiteY44" fmla="*/ 1776729 h 2339982"/>
                <a:gd name="connsiteX45" fmla="*/ 4819650 w 5994400"/>
                <a:gd name="connsiteY45" fmla="*/ 1927232 h 2339982"/>
                <a:gd name="connsiteX46" fmla="*/ 4991100 w 5994400"/>
                <a:gd name="connsiteY46" fmla="*/ 2162182 h 2339982"/>
                <a:gd name="connsiteX47" fmla="*/ 5232400 w 5994400"/>
                <a:gd name="connsiteY47" fmla="*/ 2320932 h 2339982"/>
                <a:gd name="connsiteX48" fmla="*/ 5441950 w 5994400"/>
                <a:gd name="connsiteY48" fmla="*/ 2339982 h 2339982"/>
                <a:gd name="connsiteX49" fmla="*/ 5499100 w 5994400"/>
                <a:gd name="connsiteY49" fmla="*/ 2327282 h 2339982"/>
                <a:gd name="connsiteX50" fmla="*/ 5530850 w 5994400"/>
                <a:gd name="connsiteY50" fmla="*/ 2314582 h 2339982"/>
                <a:gd name="connsiteX51" fmla="*/ 5657850 w 5994400"/>
                <a:gd name="connsiteY51" fmla="*/ 2270132 h 2339982"/>
                <a:gd name="connsiteX52" fmla="*/ 5994400 w 5994400"/>
                <a:gd name="connsiteY52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978667 w 5994400"/>
                <a:gd name="connsiteY4" fmla="*/ 30922 h 2339982"/>
                <a:gd name="connsiteX5" fmla="*/ 1099935 w 5994400"/>
                <a:gd name="connsiteY5" fmla="*/ 128782 h 2339982"/>
                <a:gd name="connsiteX6" fmla="*/ 1222961 w 5994400"/>
                <a:gd name="connsiteY6" fmla="*/ 111779 h 2339982"/>
                <a:gd name="connsiteX7" fmla="*/ 1291412 w 5994400"/>
                <a:gd name="connsiteY7" fmla="*/ 19366 h 2339982"/>
                <a:gd name="connsiteX8" fmla="*/ 1497446 w 5994400"/>
                <a:gd name="connsiteY8" fmla="*/ 23963 h 2339982"/>
                <a:gd name="connsiteX9" fmla="*/ 1721258 w 5994400"/>
                <a:gd name="connsiteY9" fmla="*/ 85797 h 2339982"/>
                <a:gd name="connsiteX10" fmla="*/ 1851929 w 5994400"/>
                <a:gd name="connsiteY10" fmla="*/ 182408 h 2339982"/>
                <a:gd name="connsiteX11" fmla="*/ 1990889 w 5994400"/>
                <a:gd name="connsiteY11" fmla="*/ 113151 h 2339982"/>
                <a:gd name="connsiteX12" fmla="*/ 2102923 w 5994400"/>
                <a:gd name="connsiteY12" fmla="*/ 69487 h 2339982"/>
                <a:gd name="connsiteX13" fmla="*/ 2298428 w 5994400"/>
                <a:gd name="connsiteY13" fmla="*/ 1152 h 2339982"/>
                <a:gd name="connsiteX14" fmla="*/ 2401196 w 5994400"/>
                <a:gd name="connsiteY14" fmla="*/ 62351 h 2339982"/>
                <a:gd name="connsiteX15" fmla="*/ 2494981 w 5994400"/>
                <a:gd name="connsiteY15" fmla="*/ 97520 h 2339982"/>
                <a:gd name="connsiteX16" fmla="*/ 2556576 w 5994400"/>
                <a:gd name="connsiteY16" fmla="*/ 48044 h 2339982"/>
                <a:gd name="connsiteX17" fmla="*/ 2674735 w 5994400"/>
                <a:gd name="connsiteY17" fmla="*/ 23274 h 2339982"/>
                <a:gd name="connsiteX18" fmla="*/ 2758816 w 5994400"/>
                <a:gd name="connsiteY18" fmla="*/ 38783 h 2339982"/>
                <a:gd name="connsiteX19" fmla="*/ 2827135 w 5994400"/>
                <a:gd name="connsiteY19" fmla="*/ 117058 h 2339982"/>
                <a:gd name="connsiteX20" fmla="*/ 2921577 w 5994400"/>
                <a:gd name="connsiteY20" fmla="*/ 141150 h 2339982"/>
                <a:gd name="connsiteX21" fmla="*/ 2984500 w 5994400"/>
                <a:gd name="connsiteY21" fmla="*/ 276232 h 2339982"/>
                <a:gd name="connsiteX22" fmla="*/ 3009900 w 5994400"/>
                <a:gd name="connsiteY22" fmla="*/ 403232 h 2339982"/>
                <a:gd name="connsiteX23" fmla="*/ 3036405 w 5994400"/>
                <a:gd name="connsiteY23" fmla="*/ 543760 h 2339982"/>
                <a:gd name="connsiteX24" fmla="*/ 3062909 w 5994400"/>
                <a:gd name="connsiteY24" fmla="*/ 682356 h 2339982"/>
                <a:gd name="connsiteX25" fmla="*/ 3115918 w 5994400"/>
                <a:gd name="connsiteY25" fmla="*/ 833375 h 2339982"/>
                <a:gd name="connsiteX26" fmla="*/ 3363843 w 5994400"/>
                <a:gd name="connsiteY26" fmla="*/ 895495 h 2339982"/>
                <a:gd name="connsiteX27" fmla="*/ 3524250 w 5994400"/>
                <a:gd name="connsiteY27" fmla="*/ 885832 h 2339982"/>
                <a:gd name="connsiteX28" fmla="*/ 3594100 w 5994400"/>
                <a:gd name="connsiteY28" fmla="*/ 854082 h 2339982"/>
                <a:gd name="connsiteX29" fmla="*/ 3670300 w 5994400"/>
                <a:gd name="connsiteY29" fmla="*/ 777882 h 2339982"/>
                <a:gd name="connsiteX30" fmla="*/ 3676650 w 5994400"/>
                <a:gd name="connsiteY30" fmla="*/ 708032 h 2339982"/>
                <a:gd name="connsiteX31" fmla="*/ 3638550 w 5994400"/>
                <a:gd name="connsiteY31" fmla="*/ 612782 h 2339982"/>
                <a:gd name="connsiteX32" fmla="*/ 3587750 w 5994400"/>
                <a:gd name="connsiteY32" fmla="*/ 517532 h 2339982"/>
                <a:gd name="connsiteX33" fmla="*/ 3562350 w 5994400"/>
                <a:gd name="connsiteY33" fmla="*/ 428632 h 2339982"/>
                <a:gd name="connsiteX34" fmla="*/ 3582225 w 5994400"/>
                <a:gd name="connsiteY34" fmla="*/ 288767 h 2339982"/>
                <a:gd name="connsiteX35" fmla="*/ 3671537 w 5994400"/>
                <a:gd name="connsiteY35" fmla="*/ 206052 h 2339982"/>
                <a:gd name="connsiteX36" fmla="*/ 3852635 w 5994400"/>
                <a:gd name="connsiteY36" fmla="*/ 265676 h 2339982"/>
                <a:gd name="connsiteX37" fmla="*/ 4130304 w 5994400"/>
                <a:gd name="connsiteY37" fmla="*/ 392016 h 2339982"/>
                <a:gd name="connsiteX38" fmla="*/ 4351317 w 5994400"/>
                <a:gd name="connsiteY38" fmla="*/ 547467 h 2339982"/>
                <a:gd name="connsiteX39" fmla="*/ 4511304 w 5994400"/>
                <a:gd name="connsiteY39" fmla="*/ 765182 h 2339982"/>
                <a:gd name="connsiteX40" fmla="*/ 4708979 w 5994400"/>
                <a:gd name="connsiteY40" fmla="*/ 1140657 h 2339982"/>
                <a:gd name="connsiteX41" fmla="*/ 4846485 w 5994400"/>
                <a:gd name="connsiteY41" fmla="*/ 1492579 h 2339982"/>
                <a:gd name="connsiteX42" fmla="*/ 4856826 w 5994400"/>
                <a:gd name="connsiteY42" fmla="*/ 1602920 h 2339982"/>
                <a:gd name="connsiteX43" fmla="*/ 4857223 w 5994400"/>
                <a:gd name="connsiteY43" fmla="*/ 1684463 h 2339982"/>
                <a:gd name="connsiteX44" fmla="*/ 4844356 w 5994400"/>
                <a:gd name="connsiteY44" fmla="*/ 1776729 h 2339982"/>
                <a:gd name="connsiteX45" fmla="*/ 4819650 w 5994400"/>
                <a:gd name="connsiteY45" fmla="*/ 1927232 h 2339982"/>
                <a:gd name="connsiteX46" fmla="*/ 4991100 w 5994400"/>
                <a:gd name="connsiteY46" fmla="*/ 2162182 h 2339982"/>
                <a:gd name="connsiteX47" fmla="*/ 5232400 w 5994400"/>
                <a:gd name="connsiteY47" fmla="*/ 2320932 h 2339982"/>
                <a:gd name="connsiteX48" fmla="*/ 5441950 w 5994400"/>
                <a:gd name="connsiteY48" fmla="*/ 2339982 h 2339982"/>
                <a:gd name="connsiteX49" fmla="*/ 5499100 w 5994400"/>
                <a:gd name="connsiteY49" fmla="*/ 2327282 h 2339982"/>
                <a:gd name="connsiteX50" fmla="*/ 5530850 w 5994400"/>
                <a:gd name="connsiteY50" fmla="*/ 2314582 h 2339982"/>
                <a:gd name="connsiteX51" fmla="*/ 5657850 w 5994400"/>
                <a:gd name="connsiteY51" fmla="*/ 2270132 h 2339982"/>
                <a:gd name="connsiteX52" fmla="*/ 5994400 w 5994400"/>
                <a:gd name="connsiteY52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978667 w 5994400"/>
                <a:gd name="connsiteY4" fmla="*/ 30922 h 2339982"/>
                <a:gd name="connsiteX5" fmla="*/ 1099935 w 5994400"/>
                <a:gd name="connsiteY5" fmla="*/ 128782 h 2339982"/>
                <a:gd name="connsiteX6" fmla="*/ 1262038 w 5994400"/>
                <a:gd name="connsiteY6" fmla="*/ 111779 h 2339982"/>
                <a:gd name="connsiteX7" fmla="*/ 1291412 w 5994400"/>
                <a:gd name="connsiteY7" fmla="*/ 19366 h 2339982"/>
                <a:gd name="connsiteX8" fmla="*/ 1497446 w 5994400"/>
                <a:gd name="connsiteY8" fmla="*/ 23963 h 2339982"/>
                <a:gd name="connsiteX9" fmla="*/ 1721258 w 5994400"/>
                <a:gd name="connsiteY9" fmla="*/ 85797 h 2339982"/>
                <a:gd name="connsiteX10" fmla="*/ 1851929 w 5994400"/>
                <a:gd name="connsiteY10" fmla="*/ 182408 h 2339982"/>
                <a:gd name="connsiteX11" fmla="*/ 1990889 w 5994400"/>
                <a:gd name="connsiteY11" fmla="*/ 113151 h 2339982"/>
                <a:gd name="connsiteX12" fmla="*/ 2102923 w 5994400"/>
                <a:gd name="connsiteY12" fmla="*/ 69487 h 2339982"/>
                <a:gd name="connsiteX13" fmla="*/ 2298428 w 5994400"/>
                <a:gd name="connsiteY13" fmla="*/ 1152 h 2339982"/>
                <a:gd name="connsiteX14" fmla="*/ 2401196 w 5994400"/>
                <a:gd name="connsiteY14" fmla="*/ 62351 h 2339982"/>
                <a:gd name="connsiteX15" fmla="*/ 2494981 w 5994400"/>
                <a:gd name="connsiteY15" fmla="*/ 97520 h 2339982"/>
                <a:gd name="connsiteX16" fmla="*/ 2556576 w 5994400"/>
                <a:gd name="connsiteY16" fmla="*/ 48044 h 2339982"/>
                <a:gd name="connsiteX17" fmla="*/ 2674735 w 5994400"/>
                <a:gd name="connsiteY17" fmla="*/ 23274 h 2339982"/>
                <a:gd name="connsiteX18" fmla="*/ 2758816 w 5994400"/>
                <a:gd name="connsiteY18" fmla="*/ 38783 h 2339982"/>
                <a:gd name="connsiteX19" fmla="*/ 2827135 w 5994400"/>
                <a:gd name="connsiteY19" fmla="*/ 117058 h 2339982"/>
                <a:gd name="connsiteX20" fmla="*/ 2921577 w 5994400"/>
                <a:gd name="connsiteY20" fmla="*/ 141150 h 2339982"/>
                <a:gd name="connsiteX21" fmla="*/ 2984500 w 5994400"/>
                <a:gd name="connsiteY21" fmla="*/ 276232 h 2339982"/>
                <a:gd name="connsiteX22" fmla="*/ 3009900 w 5994400"/>
                <a:gd name="connsiteY22" fmla="*/ 403232 h 2339982"/>
                <a:gd name="connsiteX23" fmla="*/ 3036405 w 5994400"/>
                <a:gd name="connsiteY23" fmla="*/ 543760 h 2339982"/>
                <a:gd name="connsiteX24" fmla="*/ 3062909 w 5994400"/>
                <a:gd name="connsiteY24" fmla="*/ 682356 h 2339982"/>
                <a:gd name="connsiteX25" fmla="*/ 3115918 w 5994400"/>
                <a:gd name="connsiteY25" fmla="*/ 833375 h 2339982"/>
                <a:gd name="connsiteX26" fmla="*/ 3363843 w 5994400"/>
                <a:gd name="connsiteY26" fmla="*/ 895495 h 2339982"/>
                <a:gd name="connsiteX27" fmla="*/ 3524250 w 5994400"/>
                <a:gd name="connsiteY27" fmla="*/ 885832 h 2339982"/>
                <a:gd name="connsiteX28" fmla="*/ 3594100 w 5994400"/>
                <a:gd name="connsiteY28" fmla="*/ 854082 h 2339982"/>
                <a:gd name="connsiteX29" fmla="*/ 3670300 w 5994400"/>
                <a:gd name="connsiteY29" fmla="*/ 777882 h 2339982"/>
                <a:gd name="connsiteX30" fmla="*/ 3676650 w 5994400"/>
                <a:gd name="connsiteY30" fmla="*/ 708032 h 2339982"/>
                <a:gd name="connsiteX31" fmla="*/ 3638550 w 5994400"/>
                <a:gd name="connsiteY31" fmla="*/ 612782 h 2339982"/>
                <a:gd name="connsiteX32" fmla="*/ 3587750 w 5994400"/>
                <a:gd name="connsiteY32" fmla="*/ 517532 h 2339982"/>
                <a:gd name="connsiteX33" fmla="*/ 3562350 w 5994400"/>
                <a:gd name="connsiteY33" fmla="*/ 428632 h 2339982"/>
                <a:gd name="connsiteX34" fmla="*/ 3582225 w 5994400"/>
                <a:gd name="connsiteY34" fmla="*/ 288767 h 2339982"/>
                <a:gd name="connsiteX35" fmla="*/ 3671537 w 5994400"/>
                <a:gd name="connsiteY35" fmla="*/ 206052 h 2339982"/>
                <a:gd name="connsiteX36" fmla="*/ 3852635 w 5994400"/>
                <a:gd name="connsiteY36" fmla="*/ 265676 h 2339982"/>
                <a:gd name="connsiteX37" fmla="*/ 4130304 w 5994400"/>
                <a:gd name="connsiteY37" fmla="*/ 392016 h 2339982"/>
                <a:gd name="connsiteX38" fmla="*/ 4351317 w 5994400"/>
                <a:gd name="connsiteY38" fmla="*/ 547467 h 2339982"/>
                <a:gd name="connsiteX39" fmla="*/ 4511304 w 5994400"/>
                <a:gd name="connsiteY39" fmla="*/ 765182 h 2339982"/>
                <a:gd name="connsiteX40" fmla="*/ 4708979 w 5994400"/>
                <a:gd name="connsiteY40" fmla="*/ 1140657 h 2339982"/>
                <a:gd name="connsiteX41" fmla="*/ 4846485 w 5994400"/>
                <a:gd name="connsiteY41" fmla="*/ 1492579 h 2339982"/>
                <a:gd name="connsiteX42" fmla="*/ 4856826 w 5994400"/>
                <a:gd name="connsiteY42" fmla="*/ 1602920 h 2339982"/>
                <a:gd name="connsiteX43" fmla="*/ 4857223 w 5994400"/>
                <a:gd name="connsiteY43" fmla="*/ 1684463 h 2339982"/>
                <a:gd name="connsiteX44" fmla="*/ 4844356 w 5994400"/>
                <a:gd name="connsiteY44" fmla="*/ 1776729 h 2339982"/>
                <a:gd name="connsiteX45" fmla="*/ 4819650 w 5994400"/>
                <a:gd name="connsiteY45" fmla="*/ 1927232 h 2339982"/>
                <a:gd name="connsiteX46" fmla="*/ 4991100 w 5994400"/>
                <a:gd name="connsiteY46" fmla="*/ 2162182 h 2339982"/>
                <a:gd name="connsiteX47" fmla="*/ 5232400 w 5994400"/>
                <a:gd name="connsiteY47" fmla="*/ 2320932 h 2339982"/>
                <a:gd name="connsiteX48" fmla="*/ 5441950 w 5994400"/>
                <a:gd name="connsiteY48" fmla="*/ 2339982 h 2339982"/>
                <a:gd name="connsiteX49" fmla="*/ 5499100 w 5994400"/>
                <a:gd name="connsiteY49" fmla="*/ 2327282 h 2339982"/>
                <a:gd name="connsiteX50" fmla="*/ 5530850 w 5994400"/>
                <a:gd name="connsiteY50" fmla="*/ 2314582 h 2339982"/>
                <a:gd name="connsiteX51" fmla="*/ 5657850 w 5994400"/>
                <a:gd name="connsiteY51" fmla="*/ 2270132 h 2339982"/>
                <a:gd name="connsiteX52" fmla="*/ 5994400 w 5994400"/>
                <a:gd name="connsiteY52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728684 w 5994400"/>
                <a:gd name="connsiteY3" fmla="*/ 56950 h 2339982"/>
                <a:gd name="connsiteX4" fmla="*/ 978667 w 5994400"/>
                <a:gd name="connsiteY4" fmla="*/ 30922 h 2339982"/>
                <a:gd name="connsiteX5" fmla="*/ 1099935 w 5994400"/>
                <a:gd name="connsiteY5" fmla="*/ 128782 h 2339982"/>
                <a:gd name="connsiteX6" fmla="*/ 1262038 w 5994400"/>
                <a:gd name="connsiteY6" fmla="*/ 111779 h 2339982"/>
                <a:gd name="connsiteX7" fmla="*/ 1365659 w 5994400"/>
                <a:gd name="connsiteY7" fmla="*/ 19366 h 2339982"/>
                <a:gd name="connsiteX8" fmla="*/ 1497446 w 5994400"/>
                <a:gd name="connsiteY8" fmla="*/ 23963 h 2339982"/>
                <a:gd name="connsiteX9" fmla="*/ 1721258 w 5994400"/>
                <a:gd name="connsiteY9" fmla="*/ 85797 h 2339982"/>
                <a:gd name="connsiteX10" fmla="*/ 1851929 w 5994400"/>
                <a:gd name="connsiteY10" fmla="*/ 182408 h 2339982"/>
                <a:gd name="connsiteX11" fmla="*/ 1990889 w 5994400"/>
                <a:gd name="connsiteY11" fmla="*/ 113151 h 2339982"/>
                <a:gd name="connsiteX12" fmla="*/ 2102923 w 5994400"/>
                <a:gd name="connsiteY12" fmla="*/ 69487 h 2339982"/>
                <a:gd name="connsiteX13" fmla="*/ 2298428 w 5994400"/>
                <a:gd name="connsiteY13" fmla="*/ 1152 h 2339982"/>
                <a:gd name="connsiteX14" fmla="*/ 2401196 w 5994400"/>
                <a:gd name="connsiteY14" fmla="*/ 62351 h 2339982"/>
                <a:gd name="connsiteX15" fmla="*/ 2494981 w 5994400"/>
                <a:gd name="connsiteY15" fmla="*/ 97520 h 2339982"/>
                <a:gd name="connsiteX16" fmla="*/ 2556576 w 5994400"/>
                <a:gd name="connsiteY16" fmla="*/ 48044 h 2339982"/>
                <a:gd name="connsiteX17" fmla="*/ 2674735 w 5994400"/>
                <a:gd name="connsiteY17" fmla="*/ 23274 h 2339982"/>
                <a:gd name="connsiteX18" fmla="*/ 2758816 w 5994400"/>
                <a:gd name="connsiteY18" fmla="*/ 38783 h 2339982"/>
                <a:gd name="connsiteX19" fmla="*/ 2827135 w 5994400"/>
                <a:gd name="connsiteY19" fmla="*/ 117058 h 2339982"/>
                <a:gd name="connsiteX20" fmla="*/ 2921577 w 5994400"/>
                <a:gd name="connsiteY20" fmla="*/ 141150 h 2339982"/>
                <a:gd name="connsiteX21" fmla="*/ 2984500 w 5994400"/>
                <a:gd name="connsiteY21" fmla="*/ 276232 h 2339982"/>
                <a:gd name="connsiteX22" fmla="*/ 3009900 w 5994400"/>
                <a:gd name="connsiteY22" fmla="*/ 403232 h 2339982"/>
                <a:gd name="connsiteX23" fmla="*/ 3036405 w 5994400"/>
                <a:gd name="connsiteY23" fmla="*/ 543760 h 2339982"/>
                <a:gd name="connsiteX24" fmla="*/ 3062909 w 5994400"/>
                <a:gd name="connsiteY24" fmla="*/ 682356 h 2339982"/>
                <a:gd name="connsiteX25" fmla="*/ 3115918 w 5994400"/>
                <a:gd name="connsiteY25" fmla="*/ 833375 h 2339982"/>
                <a:gd name="connsiteX26" fmla="*/ 3363843 w 5994400"/>
                <a:gd name="connsiteY26" fmla="*/ 895495 h 2339982"/>
                <a:gd name="connsiteX27" fmla="*/ 3524250 w 5994400"/>
                <a:gd name="connsiteY27" fmla="*/ 885832 h 2339982"/>
                <a:gd name="connsiteX28" fmla="*/ 3594100 w 5994400"/>
                <a:gd name="connsiteY28" fmla="*/ 854082 h 2339982"/>
                <a:gd name="connsiteX29" fmla="*/ 3670300 w 5994400"/>
                <a:gd name="connsiteY29" fmla="*/ 777882 h 2339982"/>
                <a:gd name="connsiteX30" fmla="*/ 3676650 w 5994400"/>
                <a:gd name="connsiteY30" fmla="*/ 708032 h 2339982"/>
                <a:gd name="connsiteX31" fmla="*/ 3638550 w 5994400"/>
                <a:gd name="connsiteY31" fmla="*/ 612782 h 2339982"/>
                <a:gd name="connsiteX32" fmla="*/ 3587750 w 5994400"/>
                <a:gd name="connsiteY32" fmla="*/ 517532 h 2339982"/>
                <a:gd name="connsiteX33" fmla="*/ 3562350 w 5994400"/>
                <a:gd name="connsiteY33" fmla="*/ 428632 h 2339982"/>
                <a:gd name="connsiteX34" fmla="*/ 3582225 w 5994400"/>
                <a:gd name="connsiteY34" fmla="*/ 288767 h 2339982"/>
                <a:gd name="connsiteX35" fmla="*/ 3671537 w 5994400"/>
                <a:gd name="connsiteY35" fmla="*/ 206052 h 2339982"/>
                <a:gd name="connsiteX36" fmla="*/ 3852635 w 5994400"/>
                <a:gd name="connsiteY36" fmla="*/ 265676 h 2339982"/>
                <a:gd name="connsiteX37" fmla="*/ 4130304 w 5994400"/>
                <a:gd name="connsiteY37" fmla="*/ 392016 h 2339982"/>
                <a:gd name="connsiteX38" fmla="*/ 4351317 w 5994400"/>
                <a:gd name="connsiteY38" fmla="*/ 547467 h 2339982"/>
                <a:gd name="connsiteX39" fmla="*/ 4511304 w 5994400"/>
                <a:gd name="connsiteY39" fmla="*/ 765182 h 2339982"/>
                <a:gd name="connsiteX40" fmla="*/ 4708979 w 5994400"/>
                <a:gd name="connsiteY40" fmla="*/ 1140657 h 2339982"/>
                <a:gd name="connsiteX41" fmla="*/ 4846485 w 5994400"/>
                <a:gd name="connsiteY41" fmla="*/ 1492579 h 2339982"/>
                <a:gd name="connsiteX42" fmla="*/ 4856826 w 5994400"/>
                <a:gd name="connsiteY42" fmla="*/ 1602920 h 2339982"/>
                <a:gd name="connsiteX43" fmla="*/ 4857223 w 5994400"/>
                <a:gd name="connsiteY43" fmla="*/ 1684463 h 2339982"/>
                <a:gd name="connsiteX44" fmla="*/ 4844356 w 5994400"/>
                <a:gd name="connsiteY44" fmla="*/ 1776729 h 2339982"/>
                <a:gd name="connsiteX45" fmla="*/ 4819650 w 5994400"/>
                <a:gd name="connsiteY45" fmla="*/ 1927232 h 2339982"/>
                <a:gd name="connsiteX46" fmla="*/ 4991100 w 5994400"/>
                <a:gd name="connsiteY46" fmla="*/ 2162182 h 2339982"/>
                <a:gd name="connsiteX47" fmla="*/ 5232400 w 5994400"/>
                <a:gd name="connsiteY47" fmla="*/ 2320932 h 2339982"/>
                <a:gd name="connsiteX48" fmla="*/ 5441950 w 5994400"/>
                <a:gd name="connsiteY48" fmla="*/ 2339982 h 2339982"/>
                <a:gd name="connsiteX49" fmla="*/ 5499100 w 5994400"/>
                <a:gd name="connsiteY49" fmla="*/ 2327282 h 2339982"/>
                <a:gd name="connsiteX50" fmla="*/ 5530850 w 5994400"/>
                <a:gd name="connsiteY50" fmla="*/ 2314582 h 2339982"/>
                <a:gd name="connsiteX51" fmla="*/ 5657850 w 5994400"/>
                <a:gd name="connsiteY51" fmla="*/ 2270132 h 2339982"/>
                <a:gd name="connsiteX52" fmla="*/ 5994400 w 5994400"/>
                <a:gd name="connsiteY52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503546 w 5994400"/>
                <a:gd name="connsiteY2" fmla="*/ 98350 h 2339982"/>
                <a:gd name="connsiteX3" fmla="*/ 646643 w 5994400"/>
                <a:gd name="connsiteY3" fmla="*/ 128782 h 2339982"/>
                <a:gd name="connsiteX4" fmla="*/ 728684 w 5994400"/>
                <a:gd name="connsiteY4" fmla="*/ 56950 h 2339982"/>
                <a:gd name="connsiteX5" fmla="*/ 978667 w 5994400"/>
                <a:gd name="connsiteY5" fmla="*/ 30922 h 2339982"/>
                <a:gd name="connsiteX6" fmla="*/ 1099935 w 5994400"/>
                <a:gd name="connsiteY6" fmla="*/ 128782 h 2339982"/>
                <a:gd name="connsiteX7" fmla="*/ 1262038 w 5994400"/>
                <a:gd name="connsiteY7" fmla="*/ 111779 h 2339982"/>
                <a:gd name="connsiteX8" fmla="*/ 1365659 w 5994400"/>
                <a:gd name="connsiteY8" fmla="*/ 19366 h 2339982"/>
                <a:gd name="connsiteX9" fmla="*/ 1497446 w 5994400"/>
                <a:gd name="connsiteY9" fmla="*/ 23963 h 2339982"/>
                <a:gd name="connsiteX10" fmla="*/ 1721258 w 5994400"/>
                <a:gd name="connsiteY10" fmla="*/ 85797 h 2339982"/>
                <a:gd name="connsiteX11" fmla="*/ 1851929 w 5994400"/>
                <a:gd name="connsiteY11" fmla="*/ 182408 h 2339982"/>
                <a:gd name="connsiteX12" fmla="*/ 1990889 w 5994400"/>
                <a:gd name="connsiteY12" fmla="*/ 113151 h 2339982"/>
                <a:gd name="connsiteX13" fmla="*/ 2102923 w 5994400"/>
                <a:gd name="connsiteY13" fmla="*/ 69487 h 2339982"/>
                <a:gd name="connsiteX14" fmla="*/ 2298428 w 5994400"/>
                <a:gd name="connsiteY14" fmla="*/ 1152 h 2339982"/>
                <a:gd name="connsiteX15" fmla="*/ 2401196 w 5994400"/>
                <a:gd name="connsiteY15" fmla="*/ 62351 h 2339982"/>
                <a:gd name="connsiteX16" fmla="*/ 2494981 w 5994400"/>
                <a:gd name="connsiteY16" fmla="*/ 97520 h 2339982"/>
                <a:gd name="connsiteX17" fmla="*/ 2556576 w 5994400"/>
                <a:gd name="connsiteY17" fmla="*/ 48044 h 2339982"/>
                <a:gd name="connsiteX18" fmla="*/ 2674735 w 5994400"/>
                <a:gd name="connsiteY18" fmla="*/ 23274 h 2339982"/>
                <a:gd name="connsiteX19" fmla="*/ 2758816 w 5994400"/>
                <a:gd name="connsiteY19" fmla="*/ 38783 h 2339982"/>
                <a:gd name="connsiteX20" fmla="*/ 2827135 w 5994400"/>
                <a:gd name="connsiteY20" fmla="*/ 117058 h 2339982"/>
                <a:gd name="connsiteX21" fmla="*/ 2921577 w 5994400"/>
                <a:gd name="connsiteY21" fmla="*/ 141150 h 2339982"/>
                <a:gd name="connsiteX22" fmla="*/ 2984500 w 5994400"/>
                <a:gd name="connsiteY22" fmla="*/ 276232 h 2339982"/>
                <a:gd name="connsiteX23" fmla="*/ 3009900 w 5994400"/>
                <a:gd name="connsiteY23" fmla="*/ 403232 h 2339982"/>
                <a:gd name="connsiteX24" fmla="*/ 3036405 w 5994400"/>
                <a:gd name="connsiteY24" fmla="*/ 543760 h 2339982"/>
                <a:gd name="connsiteX25" fmla="*/ 3062909 w 5994400"/>
                <a:gd name="connsiteY25" fmla="*/ 682356 h 2339982"/>
                <a:gd name="connsiteX26" fmla="*/ 3115918 w 5994400"/>
                <a:gd name="connsiteY26" fmla="*/ 833375 h 2339982"/>
                <a:gd name="connsiteX27" fmla="*/ 3363843 w 5994400"/>
                <a:gd name="connsiteY27" fmla="*/ 895495 h 2339982"/>
                <a:gd name="connsiteX28" fmla="*/ 3524250 w 5994400"/>
                <a:gd name="connsiteY28" fmla="*/ 885832 h 2339982"/>
                <a:gd name="connsiteX29" fmla="*/ 3594100 w 5994400"/>
                <a:gd name="connsiteY29" fmla="*/ 854082 h 2339982"/>
                <a:gd name="connsiteX30" fmla="*/ 3670300 w 5994400"/>
                <a:gd name="connsiteY30" fmla="*/ 777882 h 2339982"/>
                <a:gd name="connsiteX31" fmla="*/ 3676650 w 5994400"/>
                <a:gd name="connsiteY31" fmla="*/ 708032 h 2339982"/>
                <a:gd name="connsiteX32" fmla="*/ 3638550 w 5994400"/>
                <a:gd name="connsiteY32" fmla="*/ 612782 h 2339982"/>
                <a:gd name="connsiteX33" fmla="*/ 3587750 w 5994400"/>
                <a:gd name="connsiteY33" fmla="*/ 517532 h 2339982"/>
                <a:gd name="connsiteX34" fmla="*/ 3562350 w 5994400"/>
                <a:gd name="connsiteY34" fmla="*/ 428632 h 2339982"/>
                <a:gd name="connsiteX35" fmla="*/ 3582225 w 5994400"/>
                <a:gd name="connsiteY35" fmla="*/ 288767 h 2339982"/>
                <a:gd name="connsiteX36" fmla="*/ 3671537 w 5994400"/>
                <a:gd name="connsiteY36" fmla="*/ 206052 h 2339982"/>
                <a:gd name="connsiteX37" fmla="*/ 3852635 w 5994400"/>
                <a:gd name="connsiteY37" fmla="*/ 265676 h 2339982"/>
                <a:gd name="connsiteX38" fmla="*/ 4130304 w 5994400"/>
                <a:gd name="connsiteY38" fmla="*/ 392016 h 2339982"/>
                <a:gd name="connsiteX39" fmla="*/ 4351317 w 5994400"/>
                <a:gd name="connsiteY39" fmla="*/ 547467 h 2339982"/>
                <a:gd name="connsiteX40" fmla="*/ 4511304 w 5994400"/>
                <a:gd name="connsiteY40" fmla="*/ 765182 h 2339982"/>
                <a:gd name="connsiteX41" fmla="*/ 4708979 w 5994400"/>
                <a:gd name="connsiteY41" fmla="*/ 1140657 h 2339982"/>
                <a:gd name="connsiteX42" fmla="*/ 4846485 w 5994400"/>
                <a:gd name="connsiteY42" fmla="*/ 1492579 h 2339982"/>
                <a:gd name="connsiteX43" fmla="*/ 4856826 w 5994400"/>
                <a:gd name="connsiteY43" fmla="*/ 1602920 h 2339982"/>
                <a:gd name="connsiteX44" fmla="*/ 4857223 w 5994400"/>
                <a:gd name="connsiteY44" fmla="*/ 1684463 h 2339982"/>
                <a:gd name="connsiteX45" fmla="*/ 4844356 w 5994400"/>
                <a:gd name="connsiteY45" fmla="*/ 1776729 h 2339982"/>
                <a:gd name="connsiteX46" fmla="*/ 4819650 w 5994400"/>
                <a:gd name="connsiteY46" fmla="*/ 1927232 h 2339982"/>
                <a:gd name="connsiteX47" fmla="*/ 4991100 w 5994400"/>
                <a:gd name="connsiteY47" fmla="*/ 2162182 h 2339982"/>
                <a:gd name="connsiteX48" fmla="*/ 5232400 w 5994400"/>
                <a:gd name="connsiteY48" fmla="*/ 2320932 h 2339982"/>
                <a:gd name="connsiteX49" fmla="*/ 5441950 w 5994400"/>
                <a:gd name="connsiteY49" fmla="*/ 2339982 h 2339982"/>
                <a:gd name="connsiteX50" fmla="*/ 5499100 w 5994400"/>
                <a:gd name="connsiteY50" fmla="*/ 2327282 h 2339982"/>
                <a:gd name="connsiteX51" fmla="*/ 5530850 w 5994400"/>
                <a:gd name="connsiteY51" fmla="*/ 2314582 h 2339982"/>
                <a:gd name="connsiteX52" fmla="*/ 5657850 w 5994400"/>
                <a:gd name="connsiteY52" fmla="*/ 2270132 h 2339982"/>
                <a:gd name="connsiteX53" fmla="*/ 5994400 w 5994400"/>
                <a:gd name="connsiteY53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427812 w 5994400"/>
                <a:gd name="connsiteY2" fmla="*/ 109243 h 2339982"/>
                <a:gd name="connsiteX3" fmla="*/ 503546 w 5994400"/>
                <a:gd name="connsiteY3" fmla="*/ 98350 h 2339982"/>
                <a:gd name="connsiteX4" fmla="*/ 646643 w 5994400"/>
                <a:gd name="connsiteY4" fmla="*/ 128782 h 2339982"/>
                <a:gd name="connsiteX5" fmla="*/ 728684 w 5994400"/>
                <a:gd name="connsiteY5" fmla="*/ 56950 h 2339982"/>
                <a:gd name="connsiteX6" fmla="*/ 978667 w 5994400"/>
                <a:gd name="connsiteY6" fmla="*/ 30922 h 2339982"/>
                <a:gd name="connsiteX7" fmla="*/ 1099935 w 5994400"/>
                <a:gd name="connsiteY7" fmla="*/ 128782 h 2339982"/>
                <a:gd name="connsiteX8" fmla="*/ 1262038 w 5994400"/>
                <a:gd name="connsiteY8" fmla="*/ 111779 h 2339982"/>
                <a:gd name="connsiteX9" fmla="*/ 1365659 w 5994400"/>
                <a:gd name="connsiteY9" fmla="*/ 19366 h 2339982"/>
                <a:gd name="connsiteX10" fmla="*/ 1497446 w 5994400"/>
                <a:gd name="connsiteY10" fmla="*/ 23963 h 2339982"/>
                <a:gd name="connsiteX11" fmla="*/ 1721258 w 5994400"/>
                <a:gd name="connsiteY11" fmla="*/ 85797 h 2339982"/>
                <a:gd name="connsiteX12" fmla="*/ 1851929 w 5994400"/>
                <a:gd name="connsiteY12" fmla="*/ 182408 h 2339982"/>
                <a:gd name="connsiteX13" fmla="*/ 1990889 w 5994400"/>
                <a:gd name="connsiteY13" fmla="*/ 113151 h 2339982"/>
                <a:gd name="connsiteX14" fmla="*/ 2102923 w 5994400"/>
                <a:gd name="connsiteY14" fmla="*/ 69487 h 2339982"/>
                <a:gd name="connsiteX15" fmla="*/ 2298428 w 5994400"/>
                <a:gd name="connsiteY15" fmla="*/ 1152 h 2339982"/>
                <a:gd name="connsiteX16" fmla="*/ 2401196 w 5994400"/>
                <a:gd name="connsiteY16" fmla="*/ 62351 h 2339982"/>
                <a:gd name="connsiteX17" fmla="*/ 2494981 w 5994400"/>
                <a:gd name="connsiteY17" fmla="*/ 97520 h 2339982"/>
                <a:gd name="connsiteX18" fmla="*/ 2556576 w 5994400"/>
                <a:gd name="connsiteY18" fmla="*/ 48044 h 2339982"/>
                <a:gd name="connsiteX19" fmla="*/ 2674735 w 5994400"/>
                <a:gd name="connsiteY19" fmla="*/ 23274 h 2339982"/>
                <a:gd name="connsiteX20" fmla="*/ 2758816 w 5994400"/>
                <a:gd name="connsiteY20" fmla="*/ 38783 h 2339982"/>
                <a:gd name="connsiteX21" fmla="*/ 2827135 w 5994400"/>
                <a:gd name="connsiteY21" fmla="*/ 117058 h 2339982"/>
                <a:gd name="connsiteX22" fmla="*/ 2921577 w 5994400"/>
                <a:gd name="connsiteY22" fmla="*/ 141150 h 2339982"/>
                <a:gd name="connsiteX23" fmla="*/ 2984500 w 5994400"/>
                <a:gd name="connsiteY23" fmla="*/ 276232 h 2339982"/>
                <a:gd name="connsiteX24" fmla="*/ 3009900 w 5994400"/>
                <a:gd name="connsiteY24" fmla="*/ 403232 h 2339982"/>
                <a:gd name="connsiteX25" fmla="*/ 3036405 w 5994400"/>
                <a:gd name="connsiteY25" fmla="*/ 543760 h 2339982"/>
                <a:gd name="connsiteX26" fmla="*/ 3062909 w 5994400"/>
                <a:gd name="connsiteY26" fmla="*/ 682356 h 2339982"/>
                <a:gd name="connsiteX27" fmla="*/ 3115918 w 5994400"/>
                <a:gd name="connsiteY27" fmla="*/ 833375 h 2339982"/>
                <a:gd name="connsiteX28" fmla="*/ 3363843 w 5994400"/>
                <a:gd name="connsiteY28" fmla="*/ 895495 h 2339982"/>
                <a:gd name="connsiteX29" fmla="*/ 3524250 w 5994400"/>
                <a:gd name="connsiteY29" fmla="*/ 885832 h 2339982"/>
                <a:gd name="connsiteX30" fmla="*/ 3594100 w 5994400"/>
                <a:gd name="connsiteY30" fmla="*/ 854082 h 2339982"/>
                <a:gd name="connsiteX31" fmla="*/ 3670300 w 5994400"/>
                <a:gd name="connsiteY31" fmla="*/ 777882 h 2339982"/>
                <a:gd name="connsiteX32" fmla="*/ 3676650 w 5994400"/>
                <a:gd name="connsiteY32" fmla="*/ 708032 h 2339982"/>
                <a:gd name="connsiteX33" fmla="*/ 3638550 w 5994400"/>
                <a:gd name="connsiteY33" fmla="*/ 612782 h 2339982"/>
                <a:gd name="connsiteX34" fmla="*/ 3587750 w 5994400"/>
                <a:gd name="connsiteY34" fmla="*/ 517532 h 2339982"/>
                <a:gd name="connsiteX35" fmla="*/ 3562350 w 5994400"/>
                <a:gd name="connsiteY35" fmla="*/ 428632 h 2339982"/>
                <a:gd name="connsiteX36" fmla="*/ 3582225 w 5994400"/>
                <a:gd name="connsiteY36" fmla="*/ 288767 h 2339982"/>
                <a:gd name="connsiteX37" fmla="*/ 3671537 w 5994400"/>
                <a:gd name="connsiteY37" fmla="*/ 206052 h 2339982"/>
                <a:gd name="connsiteX38" fmla="*/ 3852635 w 5994400"/>
                <a:gd name="connsiteY38" fmla="*/ 265676 h 2339982"/>
                <a:gd name="connsiteX39" fmla="*/ 4130304 w 5994400"/>
                <a:gd name="connsiteY39" fmla="*/ 392016 h 2339982"/>
                <a:gd name="connsiteX40" fmla="*/ 4351317 w 5994400"/>
                <a:gd name="connsiteY40" fmla="*/ 547467 h 2339982"/>
                <a:gd name="connsiteX41" fmla="*/ 4511304 w 5994400"/>
                <a:gd name="connsiteY41" fmla="*/ 765182 h 2339982"/>
                <a:gd name="connsiteX42" fmla="*/ 4708979 w 5994400"/>
                <a:gd name="connsiteY42" fmla="*/ 1140657 h 2339982"/>
                <a:gd name="connsiteX43" fmla="*/ 4846485 w 5994400"/>
                <a:gd name="connsiteY43" fmla="*/ 1492579 h 2339982"/>
                <a:gd name="connsiteX44" fmla="*/ 4856826 w 5994400"/>
                <a:gd name="connsiteY44" fmla="*/ 1602920 h 2339982"/>
                <a:gd name="connsiteX45" fmla="*/ 4857223 w 5994400"/>
                <a:gd name="connsiteY45" fmla="*/ 1684463 h 2339982"/>
                <a:gd name="connsiteX46" fmla="*/ 4844356 w 5994400"/>
                <a:gd name="connsiteY46" fmla="*/ 1776729 h 2339982"/>
                <a:gd name="connsiteX47" fmla="*/ 4819650 w 5994400"/>
                <a:gd name="connsiteY47" fmla="*/ 1927232 h 2339982"/>
                <a:gd name="connsiteX48" fmla="*/ 4991100 w 5994400"/>
                <a:gd name="connsiteY48" fmla="*/ 2162182 h 2339982"/>
                <a:gd name="connsiteX49" fmla="*/ 5232400 w 5994400"/>
                <a:gd name="connsiteY49" fmla="*/ 2320932 h 2339982"/>
                <a:gd name="connsiteX50" fmla="*/ 5441950 w 5994400"/>
                <a:gd name="connsiteY50" fmla="*/ 2339982 h 2339982"/>
                <a:gd name="connsiteX51" fmla="*/ 5499100 w 5994400"/>
                <a:gd name="connsiteY51" fmla="*/ 2327282 h 2339982"/>
                <a:gd name="connsiteX52" fmla="*/ 5530850 w 5994400"/>
                <a:gd name="connsiteY52" fmla="*/ 2314582 h 2339982"/>
                <a:gd name="connsiteX53" fmla="*/ 5657850 w 5994400"/>
                <a:gd name="connsiteY53" fmla="*/ 2270132 h 2339982"/>
                <a:gd name="connsiteX54" fmla="*/ 5994400 w 5994400"/>
                <a:gd name="connsiteY54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427812 w 5994400"/>
                <a:gd name="connsiteY2" fmla="*/ 109243 h 2339982"/>
                <a:gd name="connsiteX3" fmla="*/ 526992 w 5994400"/>
                <a:gd name="connsiteY3" fmla="*/ 160873 h 2339982"/>
                <a:gd name="connsiteX4" fmla="*/ 646643 w 5994400"/>
                <a:gd name="connsiteY4" fmla="*/ 128782 h 2339982"/>
                <a:gd name="connsiteX5" fmla="*/ 728684 w 5994400"/>
                <a:gd name="connsiteY5" fmla="*/ 56950 h 2339982"/>
                <a:gd name="connsiteX6" fmla="*/ 978667 w 5994400"/>
                <a:gd name="connsiteY6" fmla="*/ 30922 h 2339982"/>
                <a:gd name="connsiteX7" fmla="*/ 1099935 w 5994400"/>
                <a:gd name="connsiteY7" fmla="*/ 128782 h 2339982"/>
                <a:gd name="connsiteX8" fmla="*/ 1262038 w 5994400"/>
                <a:gd name="connsiteY8" fmla="*/ 111779 h 2339982"/>
                <a:gd name="connsiteX9" fmla="*/ 1365659 w 5994400"/>
                <a:gd name="connsiteY9" fmla="*/ 19366 h 2339982"/>
                <a:gd name="connsiteX10" fmla="*/ 1497446 w 5994400"/>
                <a:gd name="connsiteY10" fmla="*/ 23963 h 2339982"/>
                <a:gd name="connsiteX11" fmla="*/ 1721258 w 5994400"/>
                <a:gd name="connsiteY11" fmla="*/ 85797 h 2339982"/>
                <a:gd name="connsiteX12" fmla="*/ 1851929 w 5994400"/>
                <a:gd name="connsiteY12" fmla="*/ 182408 h 2339982"/>
                <a:gd name="connsiteX13" fmla="*/ 1990889 w 5994400"/>
                <a:gd name="connsiteY13" fmla="*/ 113151 h 2339982"/>
                <a:gd name="connsiteX14" fmla="*/ 2102923 w 5994400"/>
                <a:gd name="connsiteY14" fmla="*/ 69487 h 2339982"/>
                <a:gd name="connsiteX15" fmla="*/ 2298428 w 5994400"/>
                <a:gd name="connsiteY15" fmla="*/ 1152 h 2339982"/>
                <a:gd name="connsiteX16" fmla="*/ 2401196 w 5994400"/>
                <a:gd name="connsiteY16" fmla="*/ 62351 h 2339982"/>
                <a:gd name="connsiteX17" fmla="*/ 2494981 w 5994400"/>
                <a:gd name="connsiteY17" fmla="*/ 97520 h 2339982"/>
                <a:gd name="connsiteX18" fmla="*/ 2556576 w 5994400"/>
                <a:gd name="connsiteY18" fmla="*/ 48044 h 2339982"/>
                <a:gd name="connsiteX19" fmla="*/ 2674735 w 5994400"/>
                <a:gd name="connsiteY19" fmla="*/ 23274 h 2339982"/>
                <a:gd name="connsiteX20" fmla="*/ 2758816 w 5994400"/>
                <a:gd name="connsiteY20" fmla="*/ 38783 h 2339982"/>
                <a:gd name="connsiteX21" fmla="*/ 2827135 w 5994400"/>
                <a:gd name="connsiteY21" fmla="*/ 117058 h 2339982"/>
                <a:gd name="connsiteX22" fmla="*/ 2921577 w 5994400"/>
                <a:gd name="connsiteY22" fmla="*/ 141150 h 2339982"/>
                <a:gd name="connsiteX23" fmla="*/ 2984500 w 5994400"/>
                <a:gd name="connsiteY23" fmla="*/ 276232 h 2339982"/>
                <a:gd name="connsiteX24" fmla="*/ 3009900 w 5994400"/>
                <a:gd name="connsiteY24" fmla="*/ 403232 h 2339982"/>
                <a:gd name="connsiteX25" fmla="*/ 3036405 w 5994400"/>
                <a:gd name="connsiteY25" fmla="*/ 543760 h 2339982"/>
                <a:gd name="connsiteX26" fmla="*/ 3062909 w 5994400"/>
                <a:gd name="connsiteY26" fmla="*/ 682356 h 2339982"/>
                <a:gd name="connsiteX27" fmla="*/ 3115918 w 5994400"/>
                <a:gd name="connsiteY27" fmla="*/ 833375 h 2339982"/>
                <a:gd name="connsiteX28" fmla="*/ 3363843 w 5994400"/>
                <a:gd name="connsiteY28" fmla="*/ 895495 h 2339982"/>
                <a:gd name="connsiteX29" fmla="*/ 3524250 w 5994400"/>
                <a:gd name="connsiteY29" fmla="*/ 885832 h 2339982"/>
                <a:gd name="connsiteX30" fmla="*/ 3594100 w 5994400"/>
                <a:gd name="connsiteY30" fmla="*/ 854082 h 2339982"/>
                <a:gd name="connsiteX31" fmla="*/ 3670300 w 5994400"/>
                <a:gd name="connsiteY31" fmla="*/ 777882 h 2339982"/>
                <a:gd name="connsiteX32" fmla="*/ 3676650 w 5994400"/>
                <a:gd name="connsiteY32" fmla="*/ 708032 h 2339982"/>
                <a:gd name="connsiteX33" fmla="*/ 3638550 w 5994400"/>
                <a:gd name="connsiteY33" fmla="*/ 612782 h 2339982"/>
                <a:gd name="connsiteX34" fmla="*/ 3587750 w 5994400"/>
                <a:gd name="connsiteY34" fmla="*/ 517532 h 2339982"/>
                <a:gd name="connsiteX35" fmla="*/ 3562350 w 5994400"/>
                <a:gd name="connsiteY35" fmla="*/ 428632 h 2339982"/>
                <a:gd name="connsiteX36" fmla="*/ 3582225 w 5994400"/>
                <a:gd name="connsiteY36" fmla="*/ 288767 h 2339982"/>
                <a:gd name="connsiteX37" fmla="*/ 3671537 w 5994400"/>
                <a:gd name="connsiteY37" fmla="*/ 206052 h 2339982"/>
                <a:gd name="connsiteX38" fmla="*/ 3852635 w 5994400"/>
                <a:gd name="connsiteY38" fmla="*/ 265676 h 2339982"/>
                <a:gd name="connsiteX39" fmla="*/ 4130304 w 5994400"/>
                <a:gd name="connsiteY39" fmla="*/ 392016 h 2339982"/>
                <a:gd name="connsiteX40" fmla="*/ 4351317 w 5994400"/>
                <a:gd name="connsiteY40" fmla="*/ 547467 h 2339982"/>
                <a:gd name="connsiteX41" fmla="*/ 4511304 w 5994400"/>
                <a:gd name="connsiteY41" fmla="*/ 765182 h 2339982"/>
                <a:gd name="connsiteX42" fmla="*/ 4708979 w 5994400"/>
                <a:gd name="connsiteY42" fmla="*/ 1140657 h 2339982"/>
                <a:gd name="connsiteX43" fmla="*/ 4846485 w 5994400"/>
                <a:gd name="connsiteY43" fmla="*/ 1492579 h 2339982"/>
                <a:gd name="connsiteX44" fmla="*/ 4856826 w 5994400"/>
                <a:gd name="connsiteY44" fmla="*/ 1602920 h 2339982"/>
                <a:gd name="connsiteX45" fmla="*/ 4857223 w 5994400"/>
                <a:gd name="connsiteY45" fmla="*/ 1684463 h 2339982"/>
                <a:gd name="connsiteX46" fmla="*/ 4844356 w 5994400"/>
                <a:gd name="connsiteY46" fmla="*/ 1776729 h 2339982"/>
                <a:gd name="connsiteX47" fmla="*/ 4819650 w 5994400"/>
                <a:gd name="connsiteY47" fmla="*/ 1927232 h 2339982"/>
                <a:gd name="connsiteX48" fmla="*/ 4991100 w 5994400"/>
                <a:gd name="connsiteY48" fmla="*/ 2162182 h 2339982"/>
                <a:gd name="connsiteX49" fmla="*/ 5232400 w 5994400"/>
                <a:gd name="connsiteY49" fmla="*/ 2320932 h 2339982"/>
                <a:gd name="connsiteX50" fmla="*/ 5441950 w 5994400"/>
                <a:gd name="connsiteY50" fmla="*/ 2339982 h 2339982"/>
                <a:gd name="connsiteX51" fmla="*/ 5499100 w 5994400"/>
                <a:gd name="connsiteY51" fmla="*/ 2327282 h 2339982"/>
                <a:gd name="connsiteX52" fmla="*/ 5530850 w 5994400"/>
                <a:gd name="connsiteY52" fmla="*/ 2314582 h 2339982"/>
                <a:gd name="connsiteX53" fmla="*/ 5657850 w 5994400"/>
                <a:gd name="connsiteY53" fmla="*/ 2270132 h 2339982"/>
                <a:gd name="connsiteX54" fmla="*/ 5994400 w 5994400"/>
                <a:gd name="connsiteY54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427812 w 5994400"/>
                <a:gd name="connsiteY2" fmla="*/ 109243 h 2339982"/>
                <a:gd name="connsiteX3" fmla="*/ 526992 w 5994400"/>
                <a:gd name="connsiteY3" fmla="*/ 160873 h 2339982"/>
                <a:gd name="connsiteX4" fmla="*/ 662274 w 5994400"/>
                <a:gd name="connsiteY4" fmla="*/ 152228 h 2339982"/>
                <a:gd name="connsiteX5" fmla="*/ 728684 w 5994400"/>
                <a:gd name="connsiteY5" fmla="*/ 56950 h 2339982"/>
                <a:gd name="connsiteX6" fmla="*/ 978667 w 5994400"/>
                <a:gd name="connsiteY6" fmla="*/ 30922 h 2339982"/>
                <a:gd name="connsiteX7" fmla="*/ 1099935 w 5994400"/>
                <a:gd name="connsiteY7" fmla="*/ 128782 h 2339982"/>
                <a:gd name="connsiteX8" fmla="*/ 1262038 w 5994400"/>
                <a:gd name="connsiteY8" fmla="*/ 111779 h 2339982"/>
                <a:gd name="connsiteX9" fmla="*/ 1365659 w 5994400"/>
                <a:gd name="connsiteY9" fmla="*/ 19366 h 2339982"/>
                <a:gd name="connsiteX10" fmla="*/ 1497446 w 5994400"/>
                <a:gd name="connsiteY10" fmla="*/ 23963 h 2339982"/>
                <a:gd name="connsiteX11" fmla="*/ 1721258 w 5994400"/>
                <a:gd name="connsiteY11" fmla="*/ 85797 h 2339982"/>
                <a:gd name="connsiteX12" fmla="*/ 1851929 w 5994400"/>
                <a:gd name="connsiteY12" fmla="*/ 182408 h 2339982"/>
                <a:gd name="connsiteX13" fmla="*/ 1990889 w 5994400"/>
                <a:gd name="connsiteY13" fmla="*/ 113151 h 2339982"/>
                <a:gd name="connsiteX14" fmla="*/ 2102923 w 5994400"/>
                <a:gd name="connsiteY14" fmla="*/ 69487 h 2339982"/>
                <a:gd name="connsiteX15" fmla="*/ 2298428 w 5994400"/>
                <a:gd name="connsiteY15" fmla="*/ 1152 h 2339982"/>
                <a:gd name="connsiteX16" fmla="*/ 2401196 w 5994400"/>
                <a:gd name="connsiteY16" fmla="*/ 62351 h 2339982"/>
                <a:gd name="connsiteX17" fmla="*/ 2494981 w 5994400"/>
                <a:gd name="connsiteY17" fmla="*/ 97520 h 2339982"/>
                <a:gd name="connsiteX18" fmla="*/ 2556576 w 5994400"/>
                <a:gd name="connsiteY18" fmla="*/ 48044 h 2339982"/>
                <a:gd name="connsiteX19" fmla="*/ 2674735 w 5994400"/>
                <a:gd name="connsiteY19" fmla="*/ 23274 h 2339982"/>
                <a:gd name="connsiteX20" fmla="*/ 2758816 w 5994400"/>
                <a:gd name="connsiteY20" fmla="*/ 38783 h 2339982"/>
                <a:gd name="connsiteX21" fmla="*/ 2827135 w 5994400"/>
                <a:gd name="connsiteY21" fmla="*/ 117058 h 2339982"/>
                <a:gd name="connsiteX22" fmla="*/ 2921577 w 5994400"/>
                <a:gd name="connsiteY22" fmla="*/ 141150 h 2339982"/>
                <a:gd name="connsiteX23" fmla="*/ 2984500 w 5994400"/>
                <a:gd name="connsiteY23" fmla="*/ 276232 h 2339982"/>
                <a:gd name="connsiteX24" fmla="*/ 3009900 w 5994400"/>
                <a:gd name="connsiteY24" fmla="*/ 403232 h 2339982"/>
                <a:gd name="connsiteX25" fmla="*/ 3036405 w 5994400"/>
                <a:gd name="connsiteY25" fmla="*/ 543760 h 2339982"/>
                <a:gd name="connsiteX26" fmla="*/ 3062909 w 5994400"/>
                <a:gd name="connsiteY26" fmla="*/ 682356 h 2339982"/>
                <a:gd name="connsiteX27" fmla="*/ 3115918 w 5994400"/>
                <a:gd name="connsiteY27" fmla="*/ 833375 h 2339982"/>
                <a:gd name="connsiteX28" fmla="*/ 3363843 w 5994400"/>
                <a:gd name="connsiteY28" fmla="*/ 895495 h 2339982"/>
                <a:gd name="connsiteX29" fmla="*/ 3524250 w 5994400"/>
                <a:gd name="connsiteY29" fmla="*/ 885832 h 2339982"/>
                <a:gd name="connsiteX30" fmla="*/ 3594100 w 5994400"/>
                <a:gd name="connsiteY30" fmla="*/ 854082 h 2339982"/>
                <a:gd name="connsiteX31" fmla="*/ 3670300 w 5994400"/>
                <a:gd name="connsiteY31" fmla="*/ 777882 h 2339982"/>
                <a:gd name="connsiteX32" fmla="*/ 3676650 w 5994400"/>
                <a:gd name="connsiteY32" fmla="*/ 708032 h 2339982"/>
                <a:gd name="connsiteX33" fmla="*/ 3638550 w 5994400"/>
                <a:gd name="connsiteY33" fmla="*/ 612782 h 2339982"/>
                <a:gd name="connsiteX34" fmla="*/ 3587750 w 5994400"/>
                <a:gd name="connsiteY34" fmla="*/ 517532 h 2339982"/>
                <a:gd name="connsiteX35" fmla="*/ 3562350 w 5994400"/>
                <a:gd name="connsiteY35" fmla="*/ 428632 h 2339982"/>
                <a:gd name="connsiteX36" fmla="*/ 3582225 w 5994400"/>
                <a:gd name="connsiteY36" fmla="*/ 288767 h 2339982"/>
                <a:gd name="connsiteX37" fmla="*/ 3671537 w 5994400"/>
                <a:gd name="connsiteY37" fmla="*/ 206052 h 2339982"/>
                <a:gd name="connsiteX38" fmla="*/ 3852635 w 5994400"/>
                <a:gd name="connsiteY38" fmla="*/ 265676 h 2339982"/>
                <a:gd name="connsiteX39" fmla="*/ 4130304 w 5994400"/>
                <a:gd name="connsiteY39" fmla="*/ 392016 h 2339982"/>
                <a:gd name="connsiteX40" fmla="*/ 4351317 w 5994400"/>
                <a:gd name="connsiteY40" fmla="*/ 547467 h 2339982"/>
                <a:gd name="connsiteX41" fmla="*/ 4511304 w 5994400"/>
                <a:gd name="connsiteY41" fmla="*/ 765182 h 2339982"/>
                <a:gd name="connsiteX42" fmla="*/ 4708979 w 5994400"/>
                <a:gd name="connsiteY42" fmla="*/ 1140657 h 2339982"/>
                <a:gd name="connsiteX43" fmla="*/ 4846485 w 5994400"/>
                <a:gd name="connsiteY43" fmla="*/ 1492579 h 2339982"/>
                <a:gd name="connsiteX44" fmla="*/ 4856826 w 5994400"/>
                <a:gd name="connsiteY44" fmla="*/ 1602920 h 2339982"/>
                <a:gd name="connsiteX45" fmla="*/ 4857223 w 5994400"/>
                <a:gd name="connsiteY45" fmla="*/ 1684463 h 2339982"/>
                <a:gd name="connsiteX46" fmla="*/ 4844356 w 5994400"/>
                <a:gd name="connsiteY46" fmla="*/ 1776729 h 2339982"/>
                <a:gd name="connsiteX47" fmla="*/ 4819650 w 5994400"/>
                <a:gd name="connsiteY47" fmla="*/ 1927232 h 2339982"/>
                <a:gd name="connsiteX48" fmla="*/ 4991100 w 5994400"/>
                <a:gd name="connsiteY48" fmla="*/ 2162182 h 2339982"/>
                <a:gd name="connsiteX49" fmla="*/ 5232400 w 5994400"/>
                <a:gd name="connsiteY49" fmla="*/ 2320932 h 2339982"/>
                <a:gd name="connsiteX50" fmla="*/ 5441950 w 5994400"/>
                <a:gd name="connsiteY50" fmla="*/ 2339982 h 2339982"/>
                <a:gd name="connsiteX51" fmla="*/ 5499100 w 5994400"/>
                <a:gd name="connsiteY51" fmla="*/ 2327282 h 2339982"/>
                <a:gd name="connsiteX52" fmla="*/ 5530850 w 5994400"/>
                <a:gd name="connsiteY52" fmla="*/ 2314582 h 2339982"/>
                <a:gd name="connsiteX53" fmla="*/ 5657850 w 5994400"/>
                <a:gd name="connsiteY53" fmla="*/ 2270132 h 2339982"/>
                <a:gd name="connsiteX54" fmla="*/ 5994400 w 5994400"/>
                <a:gd name="connsiteY54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427812 w 5994400"/>
                <a:gd name="connsiteY2" fmla="*/ 109243 h 2339982"/>
                <a:gd name="connsiteX3" fmla="*/ 526992 w 5994400"/>
                <a:gd name="connsiteY3" fmla="*/ 160873 h 2339982"/>
                <a:gd name="connsiteX4" fmla="*/ 662274 w 5994400"/>
                <a:gd name="connsiteY4" fmla="*/ 152228 h 2339982"/>
                <a:gd name="connsiteX5" fmla="*/ 728684 w 5994400"/>
                <a:gd name="connsiteY5" fmla="*/ 56950 h 2339982"/>
                <a:gd name="connsiteX6" fmla="*/ 978667 w 5994400"/>
                <a:gd name="connsiteY6" fmla="*/ 30922 h 2339982"/>
                <a:gd name="connsiteX7" fmla="*/ 1099935 w 5994400"/>
                <a:gd name="connsiteY7" fmla="*/ 128782 h 2339982"/>
                <a:gd name="connsiteX8" fmla="*/ 1262038 w 5994400"/>
                <a:gd name="connsiteY8" fmla="*/ 111779 h 2339982"/>
                <a:gd name="connsiteX9" fmla="*/ 1365659 w 5994400"/>
                <a:gd name="connsiteY9" fmla="*/ 19366 h 2339982"/>
                <a:gd name="connsiteX10" fmla="*/ 1497446 w 5994400"/>
                <a:gd name="connsiteY10" fmla="*/ 23963 h 2339982"/>
                <a:gd name="connsiteX11" fmla="*/ 1721258 w 5994400"/>
                <a:gd name="connsiteY11" fmla="*/ 85797 h 2339982"/>
                <a:gd name="connsiteX12" fmla="*/ 1851929 w 5994400"/>
                <a:gd name="connsiteY12" fmla="*/ 182408 h 2339982"/>
                <a:gd name="connsiteX13" fmla="*/ 1990889 w 5994400"/>
                <a:gd name="connsiteY13" fmla="*/ 113151 h 2339982"/>
                <a:gd name="connsiteX14" fmla="*/ 2102923 w 5994400"/>
                <a:gd name="connsiteY14" fmla="*/ 69487 h 2339982"/>
                <a:gd name="connsiteX15" fmla="*/ 2298428 w 5994400"/>
                <a:gd name="connsiteY15" fmla="*/ 1152 h 2339982"/>
                <a:gd name="connsiteX16" fmla="*/ 2401196 w 5994400"/>
                <a:gd name="connsiteY16" fmla="*/ 62351 h 2339982"/>
                <a:gd name="connsiteX17" fmla="*/ 2494981 w 5994400"/>
                <a:gd name="connsiteY17" fmla="*/ 97520 h 2339982"/>
                <a:gd name="connsiteX18" fmla="*/ 2556576 w 5994400"/>
                <a:gd name="connsiteY18" fmla="*/ 48044 h 2339982"/>
                <a:gd name="connsiteX19" fmla="*/ 2674735 w 5994400"/>
                <a:gd name="connsiteY19" fmla="*/ 23274 h 2339982"/>
                <a:gd name="connsiteX20" fmla="*/ 2758816 w 5994400"/>
                <a:gd name="connsiteY20" fmla="*/ 38783 h 2339982"/>
                <a:gd name="connsiteX21" fmla="*/ 2827135 w 5994400"/>
                <a:gd name="connsiteY21" fmla="*/ 117058 h 2339982"/>
                <a:gd name="connsiteX22" fmla="*/ 2921577 w 5994400"/>
                <a:gd name="connsiteY22" fmla="*/ 141150 h 2339982"/>
                <a:gd name="connsiteX23" fmla="*/ 2984500 w 5994400"/>
                <a:gd name="connsiteY23" fmla="*/ 276232 h 2339982"/>
                <a:gd name="connsiteX24" fmla="*/ 3009900 w 5994400"/>
                <a:gd name="connsiteY24" fmla="*/ 403232 h 2339982"/>
                <a:gd name="connsiteX25" fmla="*/ 3036405 w 5994400"/>
                <a:gd name="connsiteY25" fmla="*/ 543760 h 2339982"/>
                <a:gd name="connsiteX26" fmla="*/ 3062909 w 5994400"/>
                <a:gd name="connsiteY26" fmla="*/ 682356 h 2339982"/>
                <a:gd name="connsiteX27" fmla="*/ 3115918 w 5994400"/>
                <a:gd name="connsiteY27" fmla="*/ 833375 h 2339982"/>
                <a:gd name="connsiteX28" fmla="*/ 3363843 w 5994400"/>
                <a:gd name="connsiteY28" fmla="*/ 895495 h 2339982"/>
                <a:gd name="connsiteX29" fmla="*/ 3524250 w 5994400"/>
                <a:gd name="connsiteY29" fmla="*/ 885832 h 2339982"/>
                <a:gd name="connsiteX30" fmla="*/ 3594100 w 5994400"/>
                <a:gd name="connsiteY30" fmla="*/ 854082 h 2339982"/>
                <a:gd name="connsiteX31" fmla="*/ 3670300 w 5994400"/>
                <a:gd name="connsiteY31" fmla="*/ 777882 h 2339982"/>
                <a:gd name="connsiteX32" fmla="*/ 3676650 w 5994400"/>
                <a:gd name="connsiteY32" fmla="*/ 708032 h 2339982"/>
                <a:gd name="connsiteX33" fmla="*/ 3638550 w 5994400"/>
                <a:gd name="connsiteY33" fmla="*/ 612782 h 2339982"/>
                <a:gd name="connsiteX34" fmla="*/ 3587750 w 5994400"/>
                <a:gd name="connsiteY34" fmla="*/ 517532 h 2339982"/>
                <a:gd name="connsiteX35" fmla="*/ 3562350 w 5994400"/>
                <a:gd name="connsiteY35" fmla="*/ 428632 h 2339982"/>
                <a:gd name="connsiteX36" fmla="*/ 3582225 w 5994400"/>
                <a:gd name="connsiteY36" fmla="*/ 288767 h 2339982"/>
                <a:gd name="connsiteX37" fmla="*/ 3671537 w 5994400"/>
                <a:gd name="connsiteY37" fmla="*/ 206052 h 2339982"/>
                <a:gd name="connsiteX38" fmla="*/ 3852635 w 5994400"/>
                <a:gd name="connsiteY38" fmla="*/ 265676 h 2339982"/>
                <a:gd name="connsiteX39" fmla="*/ 4130304 w 5994400"/>
                <a:gd name="connsiteY39" fmla="*/ 392016 h 2339982"/>
                <a:gd name="connsiteX40" fmla="*/ 4351317 w 5994400"/>
                <a:gd name="connsiteY40" fmla="*/ 547467 h 2339982"/>
                <a:gd name="connsiteX41" fmla="*/ 4511304 w 5994400"/>
                <a:gd name="connsiteY41" fmla="*/ 765182 h 2339982"/>
                <a:gd name="connsiteX42" fmla="*/ 4708979 w 5994400"/>
                <a:gd name="connsiteY42" fmla="*/ 1140657 h 2339982"/>
                <a:gd name="connsiteX43" fmla="*/ 4846485 w 5994400"/>
                <a:gd name="connsiteY43" fmla="*/ 1492579 h 2339982"/>
                <a:gd name="connsiteX44" fmla="*/ 4856826 w 5994400"/>
                <a:gd name="connsiteY44" fmla="*/ 1602920 h 2339982"/>
                <a:gd name="connsiteX45" fmla="*/ 4857223 w 5994400"/>
                <a:gd name="connsiteY45" fmla="*/ 1684463 h 2339982"/>
                <a:gd name="connsiteX46" fmla="*/ 4844356 w 5994400"/>
                <a:gd name="connsiteY46" fmla="*/ 1776729 h 2339982"/>
                <a:gd name="connsiteX47" fmla="*/ 4819650 w 5994400"/>
                <a:gd name="connsiteY47" fmla="*/ 1927232 h 2339982"/>
                <a:gd name="connsiteX48" fmla="*/ 4991100 w 5994400"/>
                <a:gd name="connsiteY48" fmla="*/ 2162182 h 2339982"/>
                <a:gd name="connsiteX49" fmla="*/ 5232400 w 5994400"/>
                <a:gd name="connsiteY49" fmla="*/ 2320932 h 2339982"/>
                <a:gd name="connsiteX50" fmla="*/ 5441950 w 5994400"/>
                <a:gd name="connsiteY50" fmla="*/ 2339982 h 2339982"/>
                <a:gd name="connsiteX51" fmla="*/ 5499100 w 5994400"/>
                <a:gd name="connsiteY51" fmla="*/ 2327282 h 2339982"/>
                <a:gd name="connsiteX52" fmla="*/ 5530850 w 5994400"/>
                <a:gd name="connsiteY52" fmla="*/ 2314582 h 2339982"/>
                <a:gd name="connsiteX53" fmla="*/ 5657850 w 5994400"/>
                <a:gd name="connsiteY53" fmla="*/ 2270132 h 2339982"/>
                <a:gd name="connsiteX54" fmla="*/ 5994400 w 5994400"/>
                <a:gd name="connsiteY54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427812 w 5994400"/>
                <a:gd name="connsiteY2" fmla="*/ 109243 h 2339982"/>
                <a:gd name="connsiteX3" fmla="*/ 526992 w 5994400"/>
                <a:gd name="connsiteY3" fmla="*/ 160873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28684 w 5994400"/>
                <a:gd name="connsiteY6" fmla="*/ 56950 h 2339982"/>
                <a:gd name="connsiteX7" fmla="*/ 978667 w 5994400"/>
                <a:gd name="connsiteY7" fmla="*/ 30922 h 2339982"/>
                <a:gd name="connsiteX8" fmla="*/ 1099935 w 5994400"/>
                <a:gd name="connsiteY8" fmla="*/ 128782 h 2339982"/>
                <a:gd name="connsiteX9" fmla="*/ 1262038 w 5994400"/>
                <a:gd name="connsiteY9" fmla="*/ 111779 h 2339982"/>
                <a:gd name="connsiteX10" fmla="*/ 1365659 w 5994400"/>
                <a:gd name="connsiteY10" fmla="*/ 19366 h 2339982"/>
                <a:gd name="connsiteX11" fmla="*/ 1497446 w 5994400"/>
                <a:gd name="connsiteY11" fmla="*/ 23963 h 2339982"/>
                <a:gd name="connsiteX12" fmla="*/ 1721258 w 5994400"/>
                <a:gd name="connsiteY12" fmla="*/ 85797 h 2339982"/>
                <a:gd name="connsiteX13" fmla="*/ 1851929 w 5994400"/>
                <a:gd name="connsiteY13" fmla="*/ 182408 h 2339982"/>
                <a:gd name="connsiteX14" fmla="*/ 1990889 w 5994400"/>
                <a:gd name="connsiteY14" fmla="*/ 113151 h 2339982"/>
                <a:gd name="connsiteX15" fmla="*/ 2102923 w 5994400"/>
                <a:gd name="connsiteY15" fmla="*/ 69487 h 2339982"/>
                <a:gd name="connsiteX16" fmla="*/ 2298428 w 5994400"/>
                <a:gd name="connsiteY16" fmla="*/ 1152 h 2339982"/>
                <a:gd name="connsiteX17" fmla="*/ 2401196 w 5994400"/>
                <a:gd name="connsiteY17" fmla="*/ 62351 h 2339982"/>
                <a:gd name="connsiteX18" fmla="*/ 2494981 w 5994400"/>
                <a:gd name="connsiteY18" fmla="*/ 97520 h 2339982"/>
                <a:gd name="connsiteX19" fmla="*/ 2556576 w 5994400"/>
                <a:gd name="connsiteY19" fmla="*/ 48044 h 2339982"/>
                <a:gd name="connsiteX20" fmla="*/ 2674735 w 5994400"/>
                <a:gd name="connsiteY20" fmla="*/ 23274 h 2339982"/>
                <a:gd name="connsiteX21" fmla="*/ 2758816 w 5994400"/>
                <a:gd name="connsiteY21" fmla="*/ 38783 h 2339982"/>
                <a:gd name="connsiteX22" fmla="*/ 2827135 w 5994400"/>
                <a:gd name="connsiteY22" fmla="*/ 117058 h 2339982"/>
                <a:gd name="connsiteX23" fmla="*/ 2921577 w 5994400"/>
                <a:gd name="connsiteY23" fmla="*/ 141150 h 2339982"/>
                <a:gd name="connsiteX24" fmla="*/ 2984500 w 5994400"/>
                <a:gd name="connsiteY24" fmla="*/ 276232 h 2339982"/>
                <a:gd name="connsiteX25" fmla="*/ 3009900 w 5994400"/>
                <a:gd name="connsiteY25" fmla="*/ 403232 h 2339982"/>
                <a:gd name="connsiteX26" fmla="*/ 3036405 w 5994400"/>
                <a:gd name="connsiteY26" fmla="*/ 543760 h 2339982"/>
                <a:gd name="connsiteX27" fmla="*/ 3062909 w 5994400"/>
                <a:gd name="connsiteY27" fmla="*/ 682356 h 2339982"/>
                <a:gd name="connsiteX28" fmla="*/ 3115918 w 5994400"/>
                <a:gd name="connsiteY28" fmla="*/ 833375 h 2339982"/>
                <a:gd name="connsiteX29" fmla="*/ 3363843 w 5994400"/>
                <a:gd name="connsiteY29" fmla="*/ 895495 h 2339982"/>
                <a:gd name="connsiteX30" fmla="*/ 3524250 w 5994400"/>
                <a:gd name="connsiteY30" fmla="*/ 885832 h 2339982"/>
                <a:gd name="connsiteX31" fmla="*/ 3594100 w 5994400"/>
                <a:gd name="connsiteY31" fmla="*/ 854082 h 2339982"/>
                <a:gd name="connsiteX32" fmla="*/ 3670300 w 5994400"/>
                <a:gd name="connsiteY32" fmla="*/ 777882 h 2339982"/>
                <a:gd name="connsiteX33" fmla="*/ 3676650 w 5994400"/>
                <a:gd name="connsiteY33" fmla="*/ 708032 h 2339982"/>
                <a:gd name="connsiteX34" fmla="*/ 3638550 w 5994400"/>
                <a:gd name="connsiteY34" fmla="*/ 612782 h 2339982"/>
                <a:gd name="connsiteX35" fmla="*/ 3587750 w 5994400"/>
                <a:gd name="connsiteY35" fmla="*/ 517532 h 2339982"/>
                <a:gd name="connsiteX36" fmla="*/ 3562350 w 5994400"/>
                <a:gd name="connsiteY36" fmla="*/ 428632 h 2339982"/>
                <a:gd name="connsiteX37" fmla="*/ 3582225 w 5994400"/>
                <a:gd name="connsiteY37" fmla="*/ 288767 h 2339982"/>
                <a:gd name="connsiteX38" fmla="*/ 3671537 w 5994400"/>
                <a:gd name="connsiteY38" fmla="*/ 206052 h 2339982"/>
                <a:gd name="connsiteX39" fmla="*/ 3852635 w 5994400"/>
                <a:gd name="connsiteY39" fmla="*/ 265676 h 2339982"/>
                <a:gd name="connsiteX40" fmla="*/ 4130304 w 5994400"/>
                <a:gd name="connsiteY40" fmla="*/ 392016 h 2339982"/>
                <a:gd name="connsiteX41" fmla="*/ 4351317 w 5994400"/>
                <a:gd name="connsiteY41" fmla="*/ 547467 h 2339982"/>
                <a:gd name="connsiteX42" fmla="*/ 4511304 w 5994400"/>
                <a:gd name="connsiteY42" fmla="*/ 765182 h 2339982"/>
                <a:gd name="connsiteX43" fmla="*/ 4708979 w 5994400"/>
                <a:gd name="connsiteY43" fmla="*/ 1140657 h 2339982"/>
                <a:gd name="connsiteX44" fmla="*/ 4846485 w 5994400"/>
                <a:gd name="connsiteY44" fmla="*/ 1492579 h 2339982"/>
                <a:gd name="connsiteX45" fmla="*/ 4856826 w 5994400"/>
                <a:gd name="connsiteY45" fmla="*/ 1602920 h 2339982"/>
                <a:gd name="connsiteX46" fmla="*/ 4857223 w 5994400"/>
                <a:gd name="connsiteY46" fmla="*/ 1684463 h 2339982"/>
                <a:gd name="connsiteX47" fmla="*/ 4844356 w 5994400"/>
                <a:gd name="connsiteY47" fmla="*/ 1776729 h 2339982"/>
                <a:gd name="connsiteX48" fmla="*/ 4819650 w 5994400"/>
                <a:gd name="connsiteY48" fmla="*/ 1927232 h 2339982"/>
                <a:gd name="connsiteX49" fmla="*/ 4991100 w 5994400"/>
                <a:gd name="connsiteY49" fmla="*/ 2162182 h 2339982"/>
                <a:gd name="connsiteX50" fmla="*/ 5232400 w 5994400"/>
                <a:gd name="connsiteY50" fmla="*/ 2320932 h 2339982"/>
                <a:gd name="connsiteX51" fmla="*/ 5441950 w 5994400"/>
                <a:gd name="connsiteY51" fmla="*/ 2339982 h 2339982"/>
                <a:gd name="connsiteX52" fmla="*/ 5499100 w 5994400"/>
                <a:gd name="connsiteY52" fmla="*/ 2327282 h 2339982"/>
                <a:gd name="connsiteX53" fmla="*/ 5530850 w 5994400"/>
                <a:gd name="connsiteY53" fmla="*/ 2314582 h 2339982"/>
                <a:gd name="connsiteX54" fmla="*/ 5657850 w 5994400"/>
                <a:gd name="connsiteY54" fmla="*/ 2270132 h 2339982"/>
                <a:gd name="connsiteX55" fmla="*/ 5994400 w 5994400"/>
                <a:gd name="connsiteY55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427812 w 5994400"/>
                <a:gd name="connsiteY2" fmla="*/ 109243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28684 w 5994400"/>
                <a:gd name="connsiteY6" fmla="*/ 56950 h 2339982"/>
                <a:gd name="connsiteX7" fmla="*/ 978667 w 5994400"/>
                <a:gd name="connsiteY7" fmla="*/ 30922 h 2339982"/>
                <a:gd name="connsiteX8" fmla="*/ 1099935 w 5994400"/>
                <a:gd name="connsiteY8" fmla="*/ 128782 h 2339982"/>
                <a:gd name="connsiteX9" fmla="*/ 1262038 w 5994400"/>
                <a:gd name="connsiteY9" fmla="*/ 111779 h 2339982"/>
                <a:gd name="connsiteX10" fmla="*/ 1365659 w 5994400"/>
                <a:gd name="connsiteY10" fmla="*/ 19366 h 2339982"/>
                <a:gd name="connsiteX11" fmla="*/ 1497446 w 5994400"/>
                <a:gd name="connsiteY11" fmla="*/ 23963 h 2339982"/>
                <a:gd name="connsiteX12" fmla="*/ 1721258 w 5994400"/>
                <a:gd name="connsiteY12" fmla="*/ 85797 h 2339982"/>
                <a:gd name="connsiteX13" fmla="*/ 1851929 w 5994400"/>
                <a:gd name="connsiteY13" fmla="*/ 182408 h 2339982"/>
                <a:gd name="connsiteX14" fmla="*/ 1990889 w 5994400"/>
                <a:gd name="connsiteY14" fmla="*/ 113151 h 2339982"/>
                <a:gd name="connsiteX15" fmla="*/ 2102923 w 5994400"/>
                <a:gd name="connsiteY15" fmla="*/ 69487 h 2339982"/>
                <a:gd name="connsiteX16" fmla="*/ 2298428 w 5994400"/>
                <a:gd name="connsiteY16" fmla="*/ 1152 h 2339982"/>
                <a:gd name="connsiteX17" fmla="*/ 2401196 w 5994400"/>
                <a:gd name="connsiteY17" fmla="*/ 62351 h 2339982"/>
                <a:gd name="connsiteX18" fmla="*/ 2494981 w 5994400"/>
                <a:gd name="connsiteY18" fmla="*/ 97520 h 2339982"/>
                <a:gd name="connsiteX19" fmla="*/ 2556576 w 5994400"/>
                <a:gd name="connsiteY19" fmla="*/ 48044 h 2339982"/>
                <a:gd name="connsiteX20" fmla="*/ 2674735 w 5994400"/>
                <a:gd name="connsiteY20" fmla="*/ 23274 h 2339982"/>
                <a:gd name="connsiteX21" fmla="*/ 2758816 w 5994400"/>
                <a:gd name="connsiteY21" fmla="*/ 38783 h 2339982"/>
                <a:gd name="connsiteX22" fmla="*/ 2827135 w 5994400"/>
                <a:gd name="connsiteY22" fmla="*/ 117058 h 2339982"/>
                <a:gd name="connsiteX23" fmla="*/ 2921577 w 5994400"/>
                <a:gd name="connsiteY23" fmla="*/ 141150 h 2339982"/>
                <a:gd name="connsiteX24" fmla="*/ 2984500 w 5994400"/>
                <a:gd name="connsiteY24" fmla="*/ 276232 h 2339982"/>
                <a:gd name="connsiteX25" fmla="*/ 3009900 w 5994400"/>
                <a:gd name="connsiteY25" fmla="*/ 403232 h 2339982"/>
                <a:gd name="connsiteX26" fmla="*/ 3036405 w 5994400"/>
                <a:gd name="connsiteY26" fmla="*/ 543760 h 2339982"/>
                <a:gd name="connsiteX27" fmla="*/ 3062909 w 5994400"/>
                <a:gd name="connsiteY27" fmla="*/ 682356 h 2339982"/>
                <a:gd name="connsiteX28" fmla="*/ 3115918 w 5994400"/>
                <a:gd name="connsiteY28" fmla="*/ 833375 h 2339982"/>
                <a:gd name="connsiteX29" fmla="*/ 3363843 w 5994400"/>
                <a:gd name="connsiteY29" fmla="*/ 895495 h 2339982"/>
                <a:gd name="connsiteX30" fmla="*/ 3524250 w 5994400"/>
                <a:gd name="connsiteY30" fmla="*/ 885832 h 2339982"/>
                <a:gd name="connsiteX31" fmla="*/ 3594100 w 5994400"/>
                <a:gd name="connsiteY31" fmla="*/ 854082 h 2339982"/>
                <a:gd name="connsiteX32" fmla="*/ 3670300 w 5994400"/>
                <a:gd name="connsiteY32" fmla="*/ 777882 h 2339982"/>
                <a:gd name="connsiteX33" fmla="*/ 3676650 w 5994400"/>
                <a:gd name="connsiteY33" fmla="*/ 708032 h 2339982"/>
                <a:gd name="connsiteX34" fmla="*/ 3638550 w 5994400"/>
                <a:gd name="connsiteY34" fmla="*/ 612782 h 2339982"/>
                <a:gd name="connsiteX35" fmla="*/ 3587750 w 5994400"/>
                <a:gd name="connsiteY35" fmla="*/ 517532 h 2339982"/>
                <a:gd name="connsiteX36" fmla="*/ 3562350 w 5994400"/>
                <a:gd name="connsiteY36" fmla="*/ 428632 h 2339982"/>
                <a:gd name="connsiteX37" fmla="*/ 3582225 w 5994400"/>
                <a:gd name="connsiteY37" fmla="*/ 288767 h 2339982"/>
                <a:gd name="connsiteX38" fmla="*/ 3671537 w 5994400"/>
                <a:gd name="connsiteY38" fmla="*/ 206052 h 2339982"/>
                <a:gd name="connsiteX39" fmla="*/ 3852635 w 5994400"/>
                <a:gd name="connsiteY39" fmla="*/ 265676 h 2339982"/>
                <a:gd name="connsiteX40" fmla="*/ 4130304 w 5994400"/>
                <a:gd name="connsiteY40" fmla="*/ 392016 h 2339982"/>
                <a:gd name="connsiteX41" fmla="*/ 4351317 w 5994400"/>
                <a:gd name="connsiteY41" fmla="*/ 547467 h 2339982"/>
                <a:gd name="connsiteX42" fmla="*/ 4511304 w 5994400"/>
                <a:gd name="connsiteY42" fmla="*/ 765182 h 2339982"/>
                <a:gd name="connsiteX43" fmla="*/ 4708979 w 5994400"/>
                <a:gd name="connsiteY43" fmla="*/ 1140657 h 2339982"/>
                <a:gd name="connsiteX44" fmla="*/ 4846485 w 5994400"/>
                <a:gd name="connsiteY44" fmla="*/ 1492579 h 2339982"/>
                <a:gd name="connsiteX45" fmla="*/ 4856826 w 5994400"/>
                <a:gd name="connsiteY45" fmla="*/ 1602920 h 2339982"/>
                <a:gd name="connsiteX46" fmla="*/ 4857223 w 5994400"/>
                <a:gd name="connsiteY46" fmla="*/ 1684463 h 2339982"/>
                <a:gd name="connsiteX47" fmla="*/ 4844356 w 5994400"/>
                <a:gd name="connsiteY47" fmla="*/ 1776729 h 2339982"/>
                <a:gd name="connsiteX48" fmla="*/ 4819650 w 5994400"/>
                <a:gd name="connsiteY48" fmla="*/ 1927232 h 2339982"/>
                <a:gd name="connsiteX49" fmla="*/ 4991100 w 5994400"/>
                <a:gd name="connsiteY49" fmla="*/ 2162182 h 2339982"/>
                <a:gd name="connsiteX50" fmla="*/ 5232400 w 5994400"/>
                <a:gd name="connsiteY50" fmla="*/ 2320932 h 2339982"/>
                <a:gd name="connsiteX51" fmla="*/ 5441950 w 5994400"/>
                <a:gd name="connsiteY51" fmla="*/ 2339982 h 2339982"/>
                <a:gd name="connsiteX52" fmla="*/ 5499100 w 5994400"/>
                <a:gd name="connsiteY52" fmla="*/ 2327282 h 2339982"/>
                <a:gd name="connsiteX53" fmla="*/ 5530850 w 5994400"/>
                <a:gd name="connsiteY53" fmla="*/ 2314582 h 2339982"/>
                <a:gd name="connsiteX54" fmla="*/ 5657850 w 5994400"/>
                <a:gd name="connsiteY54" fmla="*/ 2270132 h 2339982"/>
                <a:gd name="connsiteX55" fmla="*/ 5994400 w 5994400"/>
                <a:gd name="connsiteY55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28684 w 5994400"/>
                <a:gd name="connsiteY6" fmla="*/ 56950 h 2339982"/>
                <a:gd name="connsiteX7" fmla="*/ 978667 w 5994400"/>
                <a:gd name="connsiteY7" fmla="*/ 30922 h 2339982"/>
                <a:gd name="connsiteX8" fmla="*/ 1099935 w 5994400"/>
                <a:gd name="connsiteY8" fmla="*/ 128782 h 2339982"/>
                <a:gd name="connsiteX9" fmla="*/ 1262038 w 5994400"/>
                <a:gd name="connsiteY9" fmla="*/ 111779 h 2339982"/>
                <a:gd name="connsiteX10" fmla="*/ 1365659 w 5994400"/>
                <a:gd name="connsiteY10" fmla="*/ 19366 h 2339982"/>
                <a:gd name="connsiteX11" fmla="*/ 1497446 w 5994400"/>
                <a:gd name="connsiteY11" fmla="*/ 23963 h 2339982"/>
                <a:gd name="connsiteX12" fmla="*/ 1721258 w 5994400"/>
                <a:gd name="connsiteY12" fmla="*/ 85797 h 2339982"/>
                <a:gd name="connsiteX13" fmla="*/ 1851929 w 5994400"/>
                <a:gd name="connsiteY13" fmla="*/ 182408 h 2339982"/>
                <a:gd name="connsiteX14" fmla="*/ 1990889 w 5994400"/>
                <a:gd name="connsiteY14" fmla="*/ 113151 h 2339982"/>
                <a:gd name="connsiteX15" fmla="*/ 2102923 w 5994400"/>
                <a:gd name="connsiteY15" fmla="*/ 69487 h 2339982"/>
                <a:gd name="connsiteX16" fmla="*/ 2298428 w 5994400"/>
                <a:gd name="connsiteY16" fmla="*/ 1152 h 2339982"/>
                <a:gd name="connsiteX17" fmla="*/ 2401196 w 5994400"/>
                <a:gd name="connsiteY17" fmla="*/ 62351 h 2339982"/>
                <a:gd name="connsiteX18" fmla="*/ 2494981 w 5994400"/>
                <a:gd name="connsiteY18" fmla="*/ 97520 h 2339982"/>
                <a:gd name="connsiteX19" fmla="*/ 2556576 w 5994400"/>
                <a:gd name="connsiteY19" fmla="*/ 48044 h 2339982"/>
                <a:gd name="connsiteX20" fmla="*/ 2674735 w 5994400"/>
                <a:gd name="connsiteY20" fmla="*/ 23274 h 2339982"/>
                <a:gd name="connsiteX21" fmla="*/ 2758816 w 5994400"/>
                <a:gd name="connsiteY21" fmla="*/ 38783 h 2339982"/>
                <a:gd name="connsiteX22" fmla="*/ 2827135 w 5994400"/>
                <a:gd name="connsiteY22" fmla="*/ 117058 h 2339982"/>
                <a:gd name="connsiteX23" fmla="*/ 2921577 w 5994400"/>
                <a:gd name="connsiteY23" fmla="*/ 141150 h 2339982"/>
                <a:gd name="connsiteX24" fmla="*/ 2984500 w 5994400"/>
                <a:gd name="connsiteY24" fmla="*/ 276232 h 2339982"/>
                <a:gd name="connsiteX25" fmla="*/ 3009900 w 5994400"/>
                <a:gd name="connsiteY25" fmla="*/ 403232 h 2339982"/>
                <a:gd name="connsiteX26" fmla="*/ 3036405 w 5994400"/>
                <a:gd name="connsiteY26" fmla="*/ 543760 h 2339982"/>
                <a:gd name="connsiteX27" fmla="*/ 3062909 w 5994400"/>
                <a:gd name="connsiteY27" fmla="*/ 682356 h 2339982"/>
                <a:gd name="connsiteX28" fmla="*/ 3115918 w 5994400"/>
                <a:gd name="connsiteY28" fmla="*/ 833375 h 2339982"/>
                <a:gd name="connsiteX29" fmla="*/ 3363843 w 5994400"/>
                <a:gd name="connsiteY29" fmla="*/ 895495 h 2339982"/>
                <a:gd name="connsiteX30" fmla="*/ 3524250 w 5994400"/>
                <a:gd name="connsiteY30" fmla="*/ 885832 h 2339982"/>
                <a:gd name="connsiteX31" fmla="*/ 3594100 w 5994400"/>
                <a:gd name="connsiteY31" fmla="*/ 854082 h 2339982"/>
                <a:gd name="connsiteX32" fmla="*/ 3670300 w 5994400"/>
                <a:gd name="connsiteY32" fmla="*/ 777882 h 2339982"/>
                <a:gd name="connsiteX33" fmla="*/ 3676650 w 5994400"/>
                <a:gd name="connsiteY33" fmla="*/ 708032 h 2339982"/>
                <a:gd name="connsiteX34" fmla="*/ 3638550 w 5994400"/>
                <a:gd name="connsiteY34" fmla="*/ 612782 h 2339982"/>
                <a:gd name="connsiteX35" fmla="*/ 3587750 w 5994400"/>
                <a:gd name="connsiteY35" fmla="*/ 517532 h 2339982"/>
                <a:gd name="connsiteX36" fmla="*/ 3562350 w 5994400"/>
                <a:gd name="connsiteY36" fmla="*/ 428632 h 2339982"/>
                <a:gd name="connsiteX37" fmla="*/ 3582225 w 5994400"/>
                <a:gd name="connsiteY37" fmla="*/ 288767 h 2339982"/>
                <a:gd name="connsiteX38" fmla="*/ 3671537 w 5994400"/>
                <a:gd name="connsiteY38" fmla="*/ 206052 h 2339982"/>
                <a:gd name="connsiteX39" fmla="*/ 3852635 w 5994400"/>
                <a:gd name="connsiteY39" fmla="*/ 265676 h 2339982"/>
                <a:gd name="connsiteX40" fmla="*/ 4130304 w 5994400"/>
                <a:gd name="connsiteY40" fmla="*/ 392016 h 2339982"/>
                <a:gd name="connsiteX41" fmla="*/ 4351317 w 5994400"/>
                <a:gd name="connsiteY41" fmla="*/ 547467 h 2339982"/>
                <a:gd name="connsiteX42" fmla="*/ 4511304 w 5994400"/>
                <a:gd name="connsiteY42" fmla="*/ 765182 h 2339982"/>
                <a:gd name="connsiteX43" fmla="*/ 4708979 w 5994400"/>
                <a:gd name="connsiteY43" fmla="*/ 1140657 h 2339982"/>
                <a:gd name="connsiteX44" fmla="*/ 4846485 w 5994400"/>
                <a:gd name="connsiteY44" fmla="*/ 1492579 h 2339982"/>
                <a:gd name="connsiteX45" fmla="*/ 4856826 w 5994400"/>
                <a:gd name="connsiteY45" fmla="*/ 1602920 h 2339982"/>
                <a:gd name="connsiteX46" fmla="*/ 4857223 w 5994400"/>
                <a:gd name="connsiteY46" fmla="*/ 1684463 h 2339982"/>
                <a:gd name="connsiteX47" fmla="*/ 4844356 w 5994400"/>
                <a:gd name="connsiteY47" fmla="*/ 1776729 h 2339982"/>
                <a:gd name="connsiteX48" fmla="*/ 4819650 w 5994400"/>
                <a:gd name="connsiteY48" fmla="*/ 1927232 h 2339982"/>
                <a:gd name="connsiteX49" fmla="*/ 4991100 w 5994400"/>
                <a:gd name="connsiteY49" fmla="*/ 2162182 h 2339982"/>
                <a:gd name="connsiteX50" fmla="*/ 5232400 w 5994400"/>
                <a:gd name="connsiteY50" fmla="*/ 2320932 h 2339982"/>
                <a:gd name="connsiteX51" fmla="*/ 5441950 w 5994400"/>
                <a:gd name="connsiteY51" fmla="*/ 2339982 h 2339982"/>
                <a:gd name="connsiteX52" fmla="*/ 5499100 w 5994400"/>
                <a:gd name="connsiteY52" fmla="*/ 2327282 h 2339982"/>
                <a:gd name="connsiteX53" fmla="*/ 5530850 w 5994400"/>
                <a:gd name="connsiteY53" fmla="*/ 2314582 h 2339982"/>
                <a:gd name="connsiteX54" fmla="*/ 5657850 w 5994400"/>
                <a:gd name="connsiteY54" fmla="*/ 2270132 h 2339982"/>
                <a:gd name="connsiteX55" fmla="*/ 5994400 w 5994400"/>
                <a:gd name="connsiteY55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28684 w 5994400"/>
                <a:gd name="connsiteY6" fmla="*/ 56950 h 2339982"/>
                <a:gd name="connsiteX7" fmla="*/ 783412 w 5994400"/>
                <a:gd name="connsiteY7" fmla="*/ 46720 h 2339982"/>
                <a:gd name="connsiteX8" fmla="*/ 978667 w 5994400"/>
                <a:gd name="connsiteY8" fmla="*/ 30922 h 2339982"/>
                <a:gd name="connsiteX9" fmla="*/ 1099935 w 5994400"/>
                <a:gd name="connsiteY9" fmla="*/ 128782 h 2339982"/>
                <a:gd name="connsiteX10" fmla="*/ 1262038 w 5994400"/>
                <a:gd name="connsiteY10" fmla="*/ 111779 h 2339982"/>
                <a:gd name="connsiteX11" fmla="*/ 1365659 w 5994400"/>
                <a:gd name="connsiteY11" fmla="*/ 19366 h 2339982"/>
                <a:gd name="connsiteX12" fmla="*/ 1497446 w 5994400"/>
                <a:gd name="connsiteY12" fmla="*/ 23963 h 2339982"/>
                <a:gd name="connsiteX13" fmla="*/ 1721258 w 5994400"/>
                <a:gd name="connsiteY13" fmla="*/ 85797 h 2339982"/>
                <a:gd name="connsiteX14" fmla="*/ 1851929 w 5994400"/>
                <a:gd name="connsiteY14" fmla="*/ 182408 h 2339982"/>
                <a:gd name="connsiteX15" fmla="*/ 1990889 w 5994400"/>
                <a:gd name="connsiteY15" fmla="*/ 113151 h 2339982"/>
                <a:gd name="connsiteX16" fmla="*/ 2102923 w 5994400"/>
                <a:gd name="connsiteY16" fmla="*/ 69487 h 2339982"/>
                <a:gd name="connsiteX17" fmla="*/ 2298428 w 5994400"/>
                <a:gd name="connsiteY17" fmla="*/ 1152 h 2339982"/>
                <a:gd name="connsiteX18" fmla="*/ 2401196 w 5994400"/>
                <a:gd name="connsiteY18" fmla="*/ 62351 h 2339982"/>
                <a:gd name="connsiteX19" fmla="*/ 2494981 w 5994400"/>
                <a:gd name="connsiteY19" fmla="*/ 97520 h 2339982"/>
                <a:gd name="connsiteX20" fmla="*/ 2556576 w 5994400"/>
                <a:gd name="connsiteY20" fmla="*/ 48044 h 2339982"/>
                <a:gd name="connsiteX21" fmla="*/ 2674735 w 5994400"/>
                <a:gd name="connsiteY21" fmla="*/ 23274 h 2339982"/>
                <a:gd name="connsiteX22" fmla="*/ 2758816 w 5994400"/>
                <a:gd name="connsiteY22" fmla="*/ 38783 h 2339982"/>
                <a:gd name="connsiteX23" fmla="*/ 2827135 w 5994400"/>
                <a:gd name="connsiteY23" fmla="*/ 117058 h 2339982"/>
                <a:gd name="connsiteX24" fmla="*/ 2921577 w 5994400"/>
                <a:gd name="connsiteY24" fmla="*/ 141150 h 2339982"/>
                <a:gd name="connsiteX25" fmla="*/ 2984500 w 5994400"/>
                <a:gd name="connsiteY25" fmla="*/ 276232 h 2339982"/>
                <a:gd name="connsiteX26" fmla="*/ 3009900 w 5994400"/>
                <a:gd name="connsiteY26" fmla="*/ 403232 h 2339982"/>
                <a:gd name="connsiteX27" fmla="*/ 3036405 w 5994400"/>
                <a:gd name="connsiteY27" fmla="*/ 543760 h 2339982"/>
                <a:gd name="connsiteX28" fmla="*/ 3062909 w 5994400"/>
                <a:gd name="connsiteY28" fmla="*/ 682356 h 2339982"/>
                <a:gd name="connsiteX29" fmla="*/ 3115918 w 5994400"/>
                <a:gd name="connsiteY29" fmla="*/ 833375 h 2339982"/>
                <a:gd name="connsiteX30" fmla="*/ 3363843 w 5994400"/>
                <a:gd name="connsiteY30" fmla="*/ 895495 h 2339982"/>
                <a:gd name="connsiteX31" fmla="*/ 3524250 w 5994400"/>
                <a:gd name="connsiteY31" fmla="*/ 885832 h 2339982"/>
                <a:gd name="connsiteX32" fmla="*/ 3594100 w 5994400"/>
                <a:gd name="connsiteY32" fmla="*/ 854082 h 2339982"/>
                <a:gd name="connsiteX33" fmla="*/ 3670300 w 5994400"/>
                <a:gd name="connsiteY33" fmla="*/ 777882 h 2339982"/>
                <a:gd name="connsiteX34" fmla="*/ 3676650 w 5994400"/>
                <a:gd name="connsiteY34" fmla="*/ 708032 h 2339982"/>
                <a:gd name="connsiteX35" fmla="*/ 3638550 w 5994400"/>
                <a:gd name="connsiteY35" fmla="*/ 612782 h 2339982"/>
                <a:gd name="connsiteX36" fmla="*/ 3587750 w 5994400"/>
                <a:gd name="connsiteY36" fmla="*/ 517532 h 2339982"/>
                <a:gd name="connsiteX37" fmla="*/ 3562350 w 5994400"/>
                <a:gd name="connsiteY37" fmla="*/ 428632 h 2339982"/>
                <a:gd name="connsiteX38" fmla="*/ 3582225 w 5994400"/>
                <a:gd name="connsiteY38" fmla="*/ 288767 h 2339982"/>
                <a:gd name="connsiteX39" fmla="*/ 3671537 w 5994400"/>
                <a:gd name="connsiteY39" fmla="*/ 206052 h 2339982"/>
                <a:gd name="connsiteX40" fmla="*/ 3852635 w 5994400"/>
                <a:gd name="connsiteY40" fmla="*/ 265676 h 2339982"/>
                <a:gd name="connsiteX41" fmla="*/ 4130304 w 5994400"/>
                <a:gd name="connsiteY41" fmla="*/ 392016 h 2339982"/>
                <a:gd name="connsiteX42" fmla="*/ 4351317 w 5994400"/>
                <a:gd name="connsiteY42" fmla="*/ 547467 h 2339982"/>
                <a:gd name="connsiteX43" fmla="*/ 4511304 w 5994400"/>
                <a:gd name="connsiteY43" fmla="*/ 765182 h 2339982"/>
                <a:gd name="connsiteX44" fmla="*/ 4708979 w 5994400"/>
                <a:gd name="connsiteY44" fmla="*/ 1140657 h 2339982"/>
                <a:gd name="connsiteX45" fmla="*/ 4846485 w 5994400"/>
                <a:gd name="connsiteY45" fmla="*/ 1492579 h 2339982"/>
                <a:gd name="connsiteX46" fmla="*/ 4856826 w 5994400"/>
                <a:gd name="connsiteY46" fmla="*/ 1602920 h 2339982"/>
                <a:gd name="connsiteX47" fmla="*/ 4857223 w 5994400"/>
                <a:gd name="connsiteY47" fmla="*/ 1684463 h 2339982"/>
                <a:gd name="connsiteX48" fmla="*/ 4844356 w 5994400"/>
                <a:gd name="connsiteY48" fmla="*/ 1776729 h 2339982"/>
                <a:gd name="connsiteX49" fmla="*/ 4819650 w 5994400"/>
                <a:gd name="connsiteY49" fmla="*/ 1927232 h 2339982"/>
                <a:gd name="connsiteX50" fmla="*/ 4991100 w 5994400"/>
                <a:gd name="connsiteY50" fmla="*/ 2162182 h 2339982"/>
                <a:gd name="connsiteX51" fmla="*/ 5232400 w 5994400"/>
                <a:gd name="connsiteY51" fmla="*/ 2320932 h 2339982"/>
                <a:gd name="connsiteX52" fmla="*/ 5441950 w 5994400"/>
                <a:gd name="connsiteY52" fmla="*/ 2339982 h 2339982"/>
                <a:gd name="connsiteX53" fmla="*/ 5499100 w 5994400"/>
                <a:gd name="connsiteY53" fmla="*/ 2327282 h 2339982"/>
                <a:gd name="connsiteX54" fmla="*/ 5530850 w 5994400"/>
                <a:gd name="connsiteY54" fmla="*/ 2314582 h 2339982"/>
                <a:gd name="connsiteX55" fmla="*/ 5657850 w 5994400"/>
                <a:gd name="connsiteY55" fmla="*/ 2270132 h 2339982"/>
                <a:gd name="connsiteX56" fmla="*/ 5994400 w 5994400"/>
                <a:gd name="connsiteY56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978667 w 5994400"/>
                <a:gd name="connsiteY8" fmla="*/ 30922 h 2339982"/>
                <a:gd name="connsiteX9" fmla="*/ 1099935 w 5994400"/>
                <a:gd name="connsiteY9" fmla="*/ 128782 h 2339982"/>
                <a:gd name="connsiteX10" fmla="*/ 1262038 w 5994400"/>
                <a:gd name="connsiteY10" fmla="*/ 111779 h 2339982"/>
                <a:gd name="connsiteX11" fmla="*/ 1365659 w 5994400"/>
                <a:gd name="connsiteY11" fmla="*/ 19366 h 2339982"/>
                <a:gd name="connsiteX12" fmla="*/ 1497446 w 5994400"/>
                <a:gd name="connsiteY12" fmla="*/ 23963 h 2339982"/>
                <a:gd name="connsiteX13" fmla="*/ 1721258 w 5994400"/>
                <a:gd name="connsiteY13" fmla="*/ 85797 h 2339982"/>
                <a:gd name="connsiteX14" fmla="*/ 1851929 w 5994400"/>
                <a:gd name="connsiteY14" fmla="*/ 182408 h 2339982"/>
                <a:gd name="connsiteX15" fmla="*/ 1990889 w 5994400"/>
                <a:gd name="connsiteY15" fmla="*/ 113151 h 2339982"/>
                <a:gd name="connsiteX16" fmla="*/ 2102923 w 5994400"/>
                <a:gd name="connsiteY16" fmla="*/ 69487 h 2339982"/>
                <a:gd name="connsiteX17" fmla="*/ 2298428 w 5994400"/>
                <a:gd name="connsiteY17" fmla="*/ 1152 h 2339982"/>
                <a:gd name="connsiteX18" fmla="*/ 2401196 w 5994400"/>
                <a:gd name="connsiteY18" fmla="*/ 62351 h 2339982"/>
                <a:gd name="connsiteX19" fmla="*/ 2494981 w 5994400"/>
                <a:gd name="connsiteY19" fmla="*/ 97520 h 2339982"/>
                <a:gd name="connsiteX20" fmla="*/ 2556576 w 5994400"/>
                <a:gd name="connsiteY20" fmla="*/ 48044 h 2339982"/>
                <a:gd name="connsiteX21" fmla="*/ 2674735 w 5994400"/>
                <a:gd name="connsiteY21" fmla="*/ 23274 h 2339982"/>
                <a:gd name="connsiteX22" fmla="*/ 2758816 w 5994400"/>
                <a:gd name="connsiteY22" fmla="*/ 38783 h 2339982"/>
                <a:gd name="connsiteX23" fmla="*/ 2827135 w 5994400"/>
                <a:gd name="connsiteY23" fmla="*/ 117058 h 2339982"/>
                <a:gd name="connsiteX24" fmla="*/ 2921577 w 5994400"/>
                <a:gd name="connsiteY24" fmla="*/ 141150 h 2339982"/>
                <a:gd name="connsiteX25" fmla="*/ 2984500 w 5994400"/>
                <a:gd name="connsiteY25" fmla="*/ 276232 h 2339982"/>
                <a:gd name="connsiteX26" fmla="*/ 3009900 w 5994400"/>
                <a:gd name="connsiteY26" fmla="*/ 403232 h 2339982"/>
                <a:gd name="connsiteX27" fmla="*/ 3036405 w 5994400"/>
                <a:gd name="connsiteY27" fmla="*/ 543760 h 2339982"/>
                <a:gd name="connsiteX28" fmla="*/ 3062909 w 5994400"/>
                <a:gd name="connsiteY28" fmla="*/ 682356 h 2339982"/>
                <a:gd name="connsiteX29" fmla="*/ 3115918 w 5994400"/>
                <a:gd name="connsiteY29" fmla="*/ 833375 h 2339982"/>
                <a:gd name="connsiteX30" fmla="*/ 3363843 w 5994400"/>
                <a:gd name="connsiteY30" fmla="*/ 895495 h 2339982"/>
                <a:gd name="connsiteX31" fmla="*/ 3524250 w 5994400"/>
                <a:gd name="connsiteY31" fmla="*/ 885832 h 2339982"/>
                <a:gd name="connsiteX32" fmla="*/ 3594100 w 5994400"/>
                <a:gd name="connsiteY32" fmla="*/ 854082 h 2339982"/>
                <a:gd name="connsiteX33" fmla="*/ 3670300 w 5994400"/>
                <a:gd name="connsiteY33" fmla="*/ 777882 h 2339982"/>
                <a:gd name="connsiteX34" fmla="*/ 3676650 w 5994400"/>
                <a:gd name="connsiteY34" fmla="*/ 708032 h 2339982"/>
                <a:gd name="connsiteX35" fmla="*/ 3638550 w 5994400"/>
                <a:gd name="connsiteY35" fmla="*/ 612782 h 2339982"/>
                <a:gd name="connsiteX36" fmla="*/ 3587750 w 5994400"/>
                <a:gd name="connsiteY36" fmla="*/ 517532 h 2339982"/>
                <a:gd name="connsiteX37" fmla="*/ 3562350 w 5994400"/>
                <a:gd name="connsiteY37" fmla="*/ 428632 h 2339982"/>
                <a:gd name="connsiteX38" fmla="*/ 3582225 w 5994400"/>
                <a:gd name="connsiteY38" fmla="*/ 288767 h 2339982"/>
                <a:gd name="connsiteX39" fmla="*/ 3671537 w 5994400"/>
                <a:gd name="connsiteY39" fmla="*/ 206052 h 2339982"/>
                <a:gd name="connsiteX40" fmla="*/ 3852635 w 5994400"/>
                <a:gd name="connsiteY40" fmla="*/ 265676 h 2339982"/>
                <a:gd name="connsiteX41" fmla="*/ 4130304 w 5994400"/>
                <a:gd name="connsiteY41" fmla="*/ 392016 h 2339982"/>
                <a:gd name="connsiteX42" fmla="*/ 4351317 w 5994400"/>
                <a:gd name="connsiteY42" fmla="*/ 547467 h 2339982"/>
                <a:gd name="connsiteX43" fmla="*/ 4511304 w 5994400"/>
                <a:gd name="connsiteY43" fmla="*/ 765182 h 2339982"/>
                <a:gd name="connsiteX44" fmla="*/ 4708979 w 5994400"/>
                <a:gd name="connsiteY44" fmla="*/ 1140657 h 2339982"/>
                <a:gd name="connsiteX45" fmla="*/ 4846485 w 5994400"/>
                <a:gd name="connsiteY45" fmla="*/ 1492579 h 2339982"/>
                <a:gd name="connsiteX46" fmla="*/ 4856826 w 5994400"/>
                <a:gd name="connsiteY46" fmla="*/ 1602920 h 2339982"/>
                <a:gd name="connsiteX47" fmla="*/ 4857223 w 5994400"/>
                <a:gd name="connsiteY47" fmla="*/ 1684463 h 2339982"/>
                <a:gd name="connsiteX48" fmla="*/ 4844356 w 5994400"/>
                <a:gd name="connsiteY48" fmla="*/ 1776729 h 2339982"/>
                <a:gd name="connsiteX49" fmla="*/ 4819650 w 5994400"/>
                <a:gd name="connsiteY49" fmla="*/ 1927232 h 2339982"/>
                <a:gd name="connsiteX50" fmla="*/ 4991100 w 5994400"/>
                <a:gd name="connsiteY50" fmla="*/ 2162182 h 2339982"/>
                <a:gd name="connsiteX51" fmla="*/ 5232400 w 5994400"/>
                <a:gd name="connsiteY51" fmla="*/ 2320932 h 2339982"/>
                <a:gd name="connsiteX52" fmla="*/ 5441950 w 5994400"/>
                <a:gd name="connsiteY52" fmla="*/ 2339982 h 2339982"/>
                <a:gd name="connsiteX53" fmla="*/ 5499100 w 5994400"/>
                <a:gd name="connsiteY53" fmla="*/ 2327282 h 2339982"/>
                <a:gd name="connsiteX54" fmla="*/ 5530850 w 5994400"/>
                <a:gd name="connsiteY54" fmla="*/ 2314582 h 2339982"/>
                <a:gd name="connsiteX55" fmla="*/ 5657850 w 5994400"/>
                <a:gd name="connsiteY55" fmla="*/ 2270132 h 2339982"/>
                <a:gd name="connsiteX56" fmla="*/ 5994400 w 5994400"/>
                <a:gd name="connsiteY56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497446 w 5994400"/>
                <a:gd name="connsiteY13" fmla="*/ 23963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02923 w 5994400"/>
                <a:gd name="connsiteY17" fmla="*/ 69487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562350 w 5994400"/>
                <a:gd name="connsiteY38" fmla="*/ 428632 h 2339982"/>
                <a:gd name="connsiteX39" fmla="*/ 3582225 w 5994400"/>
                <a:gd name="connsiteY39" fmla="*/ 288767 h 2339982"/>
                <a:gd name="connsiteX40" fmla="*/ 3671537 w 5994400"/>
                <a:gd name="connsiteY40" fmla="*/ 206052 h 2339982"/>
                <a:gd name="connsiteX41" fmla="*/ 3852635 w 5994400"/>
                <a:gd name="connsiteY41" fmla="*/ 265676 h 2339982"/>
                <a:gd name="connsiteX42" fmla="*/ 4130304 w 5994400"/>
                <a:gd name="connsiteY42" fmla="*/ 392016 h 2339982"/>
                <a:gd name="connsiteX43" fmla="*/ 4351317 w 5994400"/>
                <a:gd name="connsiteY43" fmla="*/ 547467 h 2339982"/>
                <a:gd name="connsiteX44" fmla="*/ 4511304 w 5994400"/>
                <a:gd name="connsiteY44" fmla="*/ 765182 h 2339982"/>
                <a:gd name="connsiteX45" fmla="*/ 4708979 w 5994400"/>
                <a:gd name="connsiteY45" fmla="*/ 1140657 h 2339982"/>
                <a:gd name="connsiteX46" fmla="*/ 4846485 w 5994400"/>
                <a:gd name="connsiteY46" fmla="*/ 1492579 h 2339982"/>
                <a:gd name="connsiteX47" fmla="*/ 4856826 w 5994400"/>
                <a:gd name="connsiteY47" fmla="*/ 1602920 h 2339982"/>
                <a:gd name="connsiteX48" fmla="*/ 4857223 w 5994400"/>
                <a:gd name="connsiteY48" fmla="*/ 1684463 h 2339982"/>
                <a:gd name="connsiteX49" fmla="*/ 4844356 w 5994400"/>
                <a:gd name="connsiteY49" fmla="*/ 1776729 h 2339982"/>
                <a:gd name="connsiteX50" fmla="*/ 4819650 w 5994400"/>
                <a:gd name="connsiteY50" fmla="*/ 1927232 h 2339982"/>
                <a:gd name="connsiteX51" fmla="*/ 4991100 w 5994400"/>
                <a:gd name="connsiteY51" fmla="*/ 2162182 h 2339982"/>
                <a:gd name="connsiteX52" fmla="*/ 5232400 w 5994400"/>
                <a:gd name="connsiteY52" fmla="*/ 2320932 h 2339982"/>
                <a:gd name="connsiteX53" fmla="*/ 5441950 w 5994400"/>
                <a:gd name="connsiteY53" fmla="*/ 2339982 h 2339982"/>
                <a:gd name="connsiteX54" fmla="*/ 5499100 w 5994400"/>
                <a:gd name="connsiteY54" fmla="*/ 2327282 h 2339982"/>
                <a:gd name="connsiteX55" fmla="*/ 5530850 w 5994400"/>
                <a:gd name="connsiteY55" fmla="*/ 2314582 h 2339982"/>
                <a:gd name="connsiteX56" fmla="*/ 5657850 w 5994400"/>
                <a:gd name="connsiteY56" fmla="*/ 2270132 h 2339982"/>
                <a:gd name="connsiteX57" fmla="*/ 5994400 w 5994400"/>
                <a:gd name="connsiteY57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02923 w 5994400"/>
                <a:gd name="connsiteY17" fmla="*/ 69487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562350 w 5994400"/>
                <a:gd name="connsiteY38" fmla="*/ 428632 h 2339982"/>
                <a:gd name="connsiteX39" fmla="*/ 3582225 w 5994400"/>
                <a:gd name="connsiteY39" fmla="*/ 288767 h 2339982"/>
                <a:gd name="connsiteX40" fmla="*/ 3671537 w 5994400"/>
                <a:gd name="connsiteY40" fmla="*/ 206052 h 2339982"/>
                <a:gd name="connsiteX41" fmla="*/ 3852635 w 5994400"/>
                <a:gd name="connsiteY41" fmla="*/ 265676 h 2339982"/>
                <a:gd name="connsiteX42" fmla="*/ 4130304 w 5994400"/>
                <a:gd name="connsiteY42" fmla="*/ 392016 h 2339982"/>
                <a:gd name="connsiteX43" fmla="*/ 4351317 w 5994400"/>
                <a:gd name="connsiteY43" fmla="*/ 547467 h 2339982"/>
                <a:gd name="connsiteX44" fmla="*/ 4511304 w 5994400"/>
                <a:gd name="connsiteY44" fmla="*/ 765182 h 2339982"/>
                <a:gd name="connsiteX45" fmla="*/ 4708979 w 5994400"/>
                <a:gd name="connsiteY45" fmla="*/ 1140657 h 2339982"/>
                <a:gd name="connsiteX46" fmla="*/ 4846485 w 5994400"/>
                <a:gd name="connsiteY46" fmla="*/ 1492579 h 2339982"/>
                <a:gd name="connsiteX47" fmla="*/ 4856826 w 5994400"/>
                <a:gd name="connsiteY47" fmla="*/ 1602920 h 2339982"/>
                <a:gd name="connsiteX48" fmla="*/ 4857223 w 5994400"/>
                <a:gd name="connsiteY48" fmla="*/ 1684463 h 2339982"/>
                <a:gd name="connsiteX49" fmla="*/ 4844356 w 5994400"/>
                <a:gd name="connsiteY49" fmla="*/ 1776729 h 2339982"/>
                <a:gd name="connsiteX50" fmla="*/ 4819650 w 5994400"/>
                <a:gd name="connsiteY50" fmla="*/ 1927232 h 2339982"/>
                <a:gd name="connsiteX51" fmla="*/ 4991100 w 5994400"/>
                <a:gd name="connsiteY51" fmla="*/ 2162182 h 2339982"/>
                <a:gd name="connsiteX52" fmla="*/ 5232400 w 5994400"/>
                <a:gd name="connsiteY52" fmla="*/ 2320932 h 2339982"/>
                <a:gd name="connsiteX53" fmla="*/ 5441950 w 5994400"/>
                <a:gd name="connsiteY53" fmla="*/ 2339982 h 2339982"/>
                <a:gd name="connsiteX54" fmla="*/ 5499100 w 5994400"/>
                <a:gd name="connsiteY54" fmla="*/ 2327282 h 2339982"/>
                <a:gd name="connsiteX55" fmla="*/ 5530850 w 5994400"/>
                <a:gd name="connsiteY55" fmla="*/ 2314582 h 2339982"/>
                <a:gd name="connsiteX56" fmla="*/ 5657850 w 5994400"/>
                <a:gd name="connsiteY56" fmla="*/ 2270132 h 2339982"/>
                <a:gd name="connsiteX57" fmla="*/ 5994400 w 5994400"/>
                <a:gd name="connsiteY57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562350 w 5994400"/>
                <a:gd name="connsiteY38" fmla="*/ 428632 h 2339982"/>
                <a:gd name="connsiteX39" fmla="*/ 3582225 w 5994400"/>
                <a:gd name="connsiteY39" fmla="*/ 288767 h 2339982"/>
                <a:gd name="connsiteX40" fmla="*/ 3671537 w 5994400"/>
                <a:gd name="connsiteY40" fmla="*/ 206052 h 2339982"/>
                <a:gd name="connsiteX41" fmla="*/ 3852635 w 5994400"/>
                <a:gd name="connsiteY41" fmla="*/ 265676 h 2339982"/>
                <a:gd name="connsiteX42" fmla="*/ 4130304 w 5994400"/>
                <a:gd name="connsiteY42" fmla="*/ 392016 h 2339982"/>
                <a:gd name="connsiteX43" fmla="*/ 4351317 w 5994400"/>
                <a:gd name="connsiteY43" fmla="*/ 547467 h 2339982"/>
                <a:gd name="connsiteX44" fmla="*/ 4511304 w 5994400"/>
                <a:gd name="connsiteY44" fmla="*/ 765182 h 2339982"/>
                <a:gd name="connsiteX45" fmla="*/ 4708979 w 5994400"/>
                <a:gd name="connsiteY45" fmla="*/ 1140657 h 2339982"/>
                <a:gd name="connsiteX46" fmla="*/ 4846485 w 5994400"/>
                <a:gd name="connsiteY46" fmla="*/ 1492579 h 2339982"/>
                <a:gd name="connsiteX47" fmla="*/ 4856826 w 5994400"/>
                <a:gd name="connsiteY47" fmla="*/ 1602920 h 2339982"/>
                <a:gd name="connsiteX48" fmla="*/ 4857223 w 5994400"/>
                <a:gd name="connsiteY48" fmla="*/ 1684463 h 2339982"/>
                <a:gd name="connsiteX49" fmla="*/ 4844356 w 5994400"/>
                <a:gd name="connsiteY49" fmla="*/ 1776729 h 2339982"/>
                <a:gd name="connsiteX50" fmla="*/ 4819650 w 5994400"/>
                <a:gd name="connsiteY50" fmla="*/ 1927232 h 2339982"/>
                <a:gd name="connsiteX51" fmla="*/ 4991100 w 5994400"/>
                <a:gd name="connsiteY51" fmla="*/ 2162182 h 2339982"/>
                <a:gd name="connsiteX52" fmla="*/ 5232400 w 5994400"/>
                <a:gd name="connsiteY52" fmla="*/ 2320932 h 2339982"/>
                <a:gd name="connsiteX53" fmla="*/ 5441950 w 5994400"/>
                <a:gd name="connsiteY53" fmla="*/ 2339982 h 2339982"/>
                <a:gd name="connsiteX54" fmla="*/ 5499100 w 5994400"/>
                <a:gd name="connsiteY54" fmla="*/ 2327282 h 2339982"/>
                <a:gd name="connsiteX55" fmla="*/ 5530850 w 5994400"/>
                <a:gd name="connsiteY55" fmla="*/ 2314582 h 2339982"/>
                <a:gd name="connsiteX56" fmla="*/ 5657850 w 5994400"/>
                <a:gd name="connsiteY56" fmla="*/ 2270132 h 2339982"/>
                <a:gd name="connsiteX57" fmla="*/ 5994400 w 5994400"/>
                <a:gd name="connsiteY57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562350 w 5994400"/>
                <a:gd name="connsiteY38" fmla="*/ 428632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52635 w 5994400"/>
                <a:gd name="connsiteY42" fmla="*/ 265676 h 2339982"/>
                <a:gd name="connsiteX43" fmla="*/ 4130304 w 5994400"/>
                <a:gd name="connsiteY43" fmla="*/ 392016 h 2339982"/>
                <a:gd name="connsiteX44" fmla="*/ 4351317 w 5994400"/>
                <a:gd name="connsiteY44" fmla="*/ 547467 h 2339982"/>
                <a:gd name="connsiteX45" fmla="*/ 4511304 w 5994400"/>
                <a:gd name="connsiteY45" fmla="*/ 765182 h 2339982"/>
                <a:gd name="connsiteX46" fmla="*/ 4708979 w 5994400"/>
                <a:gd name="connsiteY46" fmla="*/ 1140657 h 2339982"/>
                <a:gd name="connsiteX47" fmla="*/ 4846485 w 5994400"/>
                <a:gd name="connsiteY47" fmla="*/ 1492579 h 2339982"/>
                <a:gd name="connsiteX48" fmla="*/ 4856826 w 5994400"/>
                <a:gd name="connsiteY48" fmla="*/ 1602920 h 2339982"/>
                <a:gd name="connsiteX49" fmla="*/ 4857223 w 5994400"/>
                <a:gd name="connsiteY49" fmla="*/ 1684463 h 2339982"/>
                <a:gd name="connsiteX50" fmla="*/ 4844356 w 5994400"/>
                <a:gd name="connsiteY50" fmla="*/ 1776729 h 2339982"/>
                <a:gd name="connsiteX51" fmla="*/ 4819650 w 5994400"/>
                <a:gd name="connsiteY51" fmla="*/ 1927232 h 2339982"/>
                <a:gd name="connsiteX52" fmla="*/ 4991100 w 5994400"/>
                <a:gd name="connsiteY52" fmla="*/ 2162182 h 2339982"/>
                <a:gd name="connsiteX53" fmla="*/ 5232400 w 5994400"/>
                <a:gd name="connsiteY53" fmla="*/ 2320932 h 2339982"/>
                <a:gd name="connsiteX54" fmla="*/ 5441950 w 5994400"/>
                <a:gd name="connsiteY54" fmla="*/ 2339982 h 2339982"/>
                <a:gd name="connsiteX55" fmla="*/ 5499100 w 5994400"/>
                <a:gd name="connsiteY55" fmla="*/ 2327282 h 2339982"/>
                <a:gd name="connsiteX56" fmla="*/ 5530850 w 5994400"/>
                <a:gd name="connsiteY56" fmla="*/ 2314582 h 2339982"/>
                <a:gd name="connsiteX57" fmla="*/ 5657850 w 5994400"/>
                <a:gd name="connsiteY57" fmla="*/ 2270132 h 2339982"/>
                <a:gd name="connsiteX58" fmla="*/ 5994400 w 5994400"/>
                <a:gd name="connsiteY58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05335 w 5994400"/>
                <a:gd name="connsiteY38" fmla="*/ 444263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52635 w 5994400"/>
                <a:gd name="connsiteY42" fmla="*/ 265676 h 2339982"/>
                <a:gd name="connsiteX43" fmla="*/ 4130304 w 5994400"/>
                <a:gd name="connsiteY43" fmla="*/ 392016 h 2339982"/>
                <a:gd name="connsiteX44" fmla="*/ 4351317 w 5994400"/>
                <a:gd name="connsiteY44" fmla="*/ 547467 h 2339982"/>
                <a:gd name="connsiteX45" fmla="*/ 4511304 w 5994400"/>
                <a:gd name="connsiteY45" fmla="*/ 765182 h 2339982"/>
                <a:gd name="connsiteX46" fmla="*/ 4708979 w 5994400"/>
                <a:gd name="connsiteY46" fmla="*/ 1140657 h 2339982"/>
                <a:gd name="connsiteX47" fmla="*/ 4846485 w 5994400"/>
                <a:gd name="connsiteY47" fmla="*/ 1492579 h 2339982"/>
                <a:gd name="connsiteX48" fmla="*/ 4856826 w 5994400"/>
                <a:gd name="connsiteY48" fmla="*/ 1602920 h 2339982"/>
                <a:gd name="connsiteX49" fmla="*/ 4857223 w 5994400"/>
                <a:gd name="connsiteY49" fmla="*/ 1684463 h 2339982"/>
                <a:gd name="connsiteX50" fmla="*/ 4844356 w 5994400"/>
                <a:gd name="connsiteY50" fmla="*/ 1776729 h 2339982"/>
                <a:gd name="connsiteX51" fmla="*/ 4819650 w 5994400"/>
                <a:gd name="connsiteY51" fmla="*/ 1927232 h 2339982"/>
                <a:gd name="connsiteX52" fmla="*/ 4991100 w 5994400"/>
                <a:gd name="connsiteY52" fmla="*/ 2162182 h 2339982"/>
                <a:gd name="connsiteX53" fmla="*/ 5232400 w 5994400"/>
                <a:gd name="connsiteY53" fmla="*/ 2320932 h 2339982"/>
                <a:gd name="connsiteX54" fmla="*/ 5441950 w 5994400"/>
                <a:gd name="connsiteY54" fmla="*/ 2339982 h 2339982"/>
                <a:gd name="connsiteX55" fmla="*/ 5499100 w 5994400"/>
                <a:gd name="connsiteY55" fmla="*/ 2327282 h 2339982"/>
                <a:gd name="connsiteX56" fmla="*/ 5530850 w 5994400"/>
                <a:gd name="connsiteY56" fmla="*/ 2314582 h 2339982"/>
                <a:gd name="connsiteX57" fmla="*/ 5657850 w 5994400"/>
                <a:gd name="connsiteY57" fmla="*/ 2270132 h 2339982"/>
                <a:gd name="connsiteX58" fmla="*/ 5994400 w 5994400"/>
                <a:gd name="connsiteY58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52635 w 5994400"/>
                <a:gd name="connsiteY42" fmla="*/ 265676 h 2339982"/>
                <a:gd name="connsiteX43" fmla="*/ 4130304 w 5994400"/>
                <a:gd name="connsiteY43" fmla="*/ 392016 h 2339982"/>
                <a:gd name="connsiteX44" fmla="*/ 4351317 w 5994400"/>
                <a:gd name="connsiteY44" fmla="*/ 547467 h 2339982"/>
                <a:gd name="connsiteX45" fmla="*/ 4511304 w 5994400"/>
                <a:gd name="connsiteY45" fmla="*/ 765182 h 2339982"/>
                <a:gd name="connsiteX46" fmla="*/ 4708979 w 5994400"/>
                <a:gd name="connsiteY46" fmla="*/ 1140657 h 2339982"/>
                <a:gd name="connsiteX47" fmla="*/ 4846485 w 5994400"/>
                <a:gd name="connsiteY47" fmla="*/ 1492579 h 2339982"/>
                <a:gd name="connsiteX48" fmla="*/ 4856826 w 5994400"/>
                <a:gd name="connsiteY48" fmla="*/ 1602920 h 2339982"/>
                <a:gd name="connsiteX49" fmla="*/ 4857223 w 5994400"/>
                <a:gd name="connsiteY49" fmla="*/ 1684463 h 2339982"/>
                <a:gd name="connsiteX50" fmla="*/ 4844356 w 5994400"/>
                <a:gd name="connsiteY50" fmla="*/ 1776729 h 2339982"/>
                <a:gd name="connsiteX51" fmla="*/ 4819650 w 5994400"/>
                <a:gd name="connsiteY51" fmla="*/ 1927232 h 2339982"/>
                <a:gd name="connsiteX52" fmla="*/ 4991100 w 5994400"/>
                <a:gd name="connsiteY52" fmla="*/ 2162182 h 2339982"/>
                <a:gd name="connsiteX53" fmla="*/ 5232400 w 5994400"/>
                <a:gd name="connsiteY53" fmla="*/ 2320932 h 2339982"/>
                <a:gd name="connsiteX54" fmla="*/ 5441950 w 5994400"/>
                <a:gd name="connsiteY54" fmla="*/ 2339982 h 2339982"/>
                <a:gd name="connsiteX55" fmla="*/ 5499100 w 5994400"/>
                <a:gd name="connsiteY55" fmla="*/ 2327282 h 2339982"/>
                <a:gd name="connsiteX56" fmla="*/ 5530850 w 5994400"/>
                <a:gd name="connsiteY56" fmla="*/ 2314582 h 2339982"/>
                <a:gd name="connsiteX57" fmla="*/ 5657850 w 5994400"/>
                <a:gd name="connsiteY57" fmla="*/ 2270132 h 2339982"/>
                <a:gd name="connsiteX58" fmla="*/ 5994400 w 5994400"/>
                <a:gd name="connsiteY58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4130304 w 5994400"/>
                <a:gd name="connsiteY43" fmla="*/ 392016 h 2339982"/>
                <a:gd name="connsiteX44" fmla="*/ 4351317 w 5994400"/>
                <a:gd name="connsiteY44" fmla="*/ 547467 h 2339982"/>
                <a:gd name="connsiteX45" fmla="*/ 4511304 w 5994400"/>
                <a:gd name="connsiteY45" fmla="*/ 765182 h 2339982"/>
                <a:gd name="connsiteX46" fmla="*/ 4708979 w 5994400"/>
                <a:gd name="connsiteY46" fmla="*/ 1140657 h 2339982"/>
                <a:gd name="connsiteX47" fmla="*/ 4846485 w 5994400"/>
                <a:gd name="connsiteY47" fmla="*/ 1492579 h 2339982"/>
                <a:gd name="connsiteX48" fmla="*/ 4856826 w 5994400"/>
                <a:gd name="connsiteY48" fmla="*/ 1602920 h 2339982"/>
                <a:gd name="connsiteX49" fmla="*/ 4857223 w 5994400"/>
                <a:gd name="connsiteY49" fmla="*/ 1684463 h 2339982"/>
                <a:gd name="connsiteX50" fmla="*/ 4844356 w 5994400"/>
                <a:gd name="connsiteY50" fmla="*/ 1776729 h 2339982"/>
                <a:gd name="connsiteX51" fmla="*/ 4819650 w 5994400"/>
                <a:gd name="connsiteY51" fmla="*/ 1927232 h 2339982"/>
                <a:gd name="connsiteX52" fmla="*/ 4991100 w 5994400"/>
                <a:gd name="connsiteY52" fmla="*/ 2162182 h 2339982"/>
                <a:gd name="connsiteX53" fmla="*/ 5232400 w 5994400"/>
                <a:gd name="connsiteY53" fmla="*/ 2320932 h 2339982"/>
                <a:gd name="connsiteX54" fmla="*/ 5441950 w 5994400"/>
                <a:gd name="connsiteY54" fmla="*/ 2339982 h 2339982"/>
                <a:gd name="connsiteX55" fmla="*/ 5499100 w 5994400"/>
                <a:gd name="connsiteY55" fmla="*/ 2327282 h 2339982"/>
                <a:gd name="connsiteX56" fmla="*/ 5530850 w 5994400"/>
                <a:gd name="connsiteY56" fmla="*/ 2314582 h 2339982"/>
                <a:gd name="connsiteX57" fmla="*/ 5657850 w 5994400"/>
                <a:gd name="connsiteY57" fmla="*/ 2270132 h 2339982"/>
                <a:gd name="connsiteX58" fmla="*/ 5994400 w 5994400"/>
                <a:gd name="connsiteY58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4130304 w 5994400"/>
                <a:gd name="connsiteY44" fmla="*/ 392016 h 2339982"/>
                <a:gd name="connsiteX45" fmla="*/ 4351317 w 5994400"/>
                <a:gd name="connsiteY45" fmla="*/ 547467 h 2339982"/>
                <a:gd name="connsiteX46" fmla="*/ 4511304 w 5994400"/>
                <a:gd name="connsiteY46" fmla="*/ 765182 h 2339982"/>
                <a:gd name="connsiteX47" fmla="*/ 4708979 w 5994400"/>
                <a:gd name="connsiteY47" fmla="*/ 1140657 h 2339982"/>
                <a:gd name="connsiteX48" fmla="*/ 4846485 w 5994400"/>
                <a:gd name="connsiteY48" fmla="*/ 1492579 h 2339982"/>
                <a:gd name="connsiteX49" fmla="*/ 4856826 w 5994400"/>
                <a:gd name="connsiteY49" fmla="*/ 1602920 h 2339982"/>
                <a:gd name="connsiteX50" fmla="*/ 4857223 w 5994400"/>
                <a:gd name="connsiteY50" fmla="*/ 1684463 h 2339982"/>
                <a:gd name="connsiteX51" fmla="*/ 4844356 w 5994400"/>
                <a:gd name="connsiteY51" fmla="*/ 1776729 h 2339982"/>
                <a:gd name="connsiteX52" fmla="*/ 4819650 w 5994400"/>
                <a:gd name="connsiteY52" fmla="*/ 1927232 h 2339982"/>
                <a:gd name="connsiteX53" fmla="*/ 4991100 w 5994400"/>
                <a:gd name="connsiteY53" fmla="*/ 2162182 h 2339982"/>
                <a:gd name="connsiteX54" fmla="*/ 5232400 w 5994400"/>
                <a:gd name="connsiteY54" fmla="*/ 2320932 h 2339982"/>
                <a:gd name="connsiteX55" fmla="*/ 5441950 w 5994400"/>
                <a:gd name="connsiteY55" fmla="*/ 2339982 h 2339982"/>
                <a:gd name="connsiteX56" fmla="*/ 5499100 w 5994400"/>
                <a:gd name="connsiteY56" fmla="*/ 2327282 h 2339982"/>
                <a:gd name="connsiteX57" fmla="*/ 5530850 w 5994400"/>
                <a:gd name="connsiteY57" fmla="*/ 2314582 h 2339982"/>
                <a:gd name="connsiteX58" fmla="*/ 5657850 w 5994400"/>
                <a:gd name="connsiteY58" fmla="*/ 2270132 h 2339982"/>
                <a:gd name="connsiteX59" fmla="*/ 5994400 w 5994400"/>
                <a:gd name="connsiteY59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130304 w 5994400"/>
                <a:gd name="connsiteY45" fmla="*/ 392016 h 2339982"/>
                <a:gd name="connsiteX46" fmla="*/ 4351317 w 5994400"/>
                <a:gd name="connsiteY46" fmla="*/ 547467 h 2339982"/>
                <a:gd name="connsiteX47" fmla="*/ 4511304 w 5994400"/>
                <a:gd name="connsiteY47" fmla="*/ 765182 h 2339982"/>
                <a:gd name="connsiteX48" fmla="*/ 4708979 w 5994400"/>
                <a:gd name="connsiteY48" fmla="*/ 1140657 h 2339982"/>
                <a:gd name="connsiteX49" fmla="*/ 4846485 w 5994400"/>
                <a:gd name="connsiteY49" fmla="*/ 1492579 h 2339982"/>
                <a:gd name="connsiteX50" fmla="*/ 4856826 w 5994400"/>
                <a:gd name="connsiteY50" fmla="*/ 1602920 h 2339982"/>
                <a:gd name="connsiteX51" fmla="*/ 4857223 w 5994400"/>
                <a:gd name="connsiteY51" fmla="*/ 1684463 h 2339982"/>
                <a:gd name="connsiteX52" fmla="*/ 4844356 w 5994400"/>
                <a:gd name="connsiteY52" fmla="*/ 1776729 h 2339982"/>
                <a:gd name="connsiteX53" fmla="*/ 4819650 w 5994400"/>
                <a:gd name="connsiteY53" fmla="*/ 1927232 h 2339982"/>
                <a:gd name="connsiteX54" fmla="*/ 4991100 w 5994400"/>
                <a:gd name="connsiteY54" fmla="*/ 2162182 h 2339982"/>
                <a:gd name="connsiteX55" fmla="*/ 5232400 w 5994400"/>
                <a:gd name="connsiteY55" fmla="*/ 2320932 h 2339982"/>
                <a:gd name="connsiteX56" fmla="*/ 5441950 w 5994400"/>
                <a:gd name="connsiteY56" fmla="*/ 2339982 h 2339982"/>
                <a:gd name="connsiteX57" fmla="*/ 5499100 w 5994400"/>
                <a:gd name="connsiteY57" fmla="*/ 2327282 h 2339982"/>
                <a:gd name="connsiteX58" fmla="*/ 5530850 w 5994400"/>
                <a:gd name="connsiteY58" fmla="*/ 2314582 h 2339982"/>
                <a:gd name="connsiteX59" fmla="*/ 5657850 w 5994400"/>
                <a:gd name="connsiteY59" fmla="*/ 2270132 h 2339982"/>
                <a:gd name="connsiteX60" fmla="*/ 5994400 w 5994400"/>
                <a:gd name="connsiteY60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351317 w 5994400"/>
                <a:gd name="connsiteY47" fmla="*/ 547467 h 2339982"/>
                <a:gd name="connsiteX48" fmla="*/ 4511304 w 5994400"/>
                <a:gd name="connsiteY48" fmla="*/ 765182 h 2339982"/>
                <a:gd name="connsiteX49" fmla="*/ 4708979 w 5994400"/>
                <a:gd name="connsiteY49" fmla="*/ 1140657 h 2339982"/>
                <a:gd name="connsiteX50" fmla="*/ 4846485 w 5994400"/>
                <a:gd name="connsiteY50" fmla="*/ 1492579 h 2339982"/>
                <a:gd name="connsiteX51" fmla="*/ 4856826 w 5994400"/>
                <a:gd name="connsiteY51" fmla="*/ 1602920 h 2339982"/>
                <a:gd name="connsiteX52" fmla="*/ 4857223 w 5994400"/>
                <a:gd name="connsiteY52" fmla="*/ 1684463 h 2339982"/>
                <a:gd name="connsiteX53" fmla="*/ 4844356 w 5994400"/>
                <a:gd name="connsiteY53" fmla="*/ 1776729 h 2339982"/>
                <a:gd name="connsiteX54" fmla="*/ 4819650 w 5994400"/>
                <a:gd name="connsiteY54" fmla="*/ 1927232 h 2339982"/>
                <a:gd name="connsiteX55" fmla="*/ 4991100 w 5994400"/>
                <a:gd name="connsiteY55" fmla="*/ 2162182 h 2339982"/>
                <a:gd name="connsiteX56" fmla="*/ 5232400 w 5994400"/>
                <a:gd name="connsiteY56" fmla="*/ 2320932 h 2339982"/>
                <a:gd name="connsiteX57" fmla="*/ 5441950 w 5994400"/>
                <a:gd name="connsiteY57" fmla="*/ 2339982 h 2339982"/>
                <a:gd name="connsiteX58" fmla="*/ 5499100 w 5994400"/>
                <a:gd name="connsiteY58" fmla="*/ 2327282 h 2339982"/>
                <a:gd name="connsiteX59" fmla="*/ 5530850 w 5994400"/>
                <a:gd name="connsiteY59" fmla="*/ 2314582 h 2339982"/>
                <a:gd name="connsiteX60" fmla="*/ 5657850 w 5994400"/>
                <a:gd name="connsiteY60" fmla="*/ 2270132 h 2339982"/>
                <a:gd name="connsiteX61" fmla="*/ 5994400 w 5994400"/>
                <a:gd name="connsiteY61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351317 w 5994400"/>
                <a:gd name="connsiteY48" fmla="*/ 547467 h 2339982"/>
                <a:gd name="connsiteX49" fmla="*/ 4511304 w 5994400"/>
                <a:gd name="connsiteY49" fmla="*/ 765182 h 2339982"/>
                <a:gd name="connsiteX50" fmla="*/ 4708979 w 5994400"/>
                <a:gd name="connsiteY50" fmla="*/ 1140657 h 2339982"/>
                <a:gd name="connsiteX51" fmla="*/ 4846485 w 5994400"/>
                <a:gd name="connsiteY51" fmla="*/ 1492579 h 2339982"/>
                <a:gd name="connsiteX52" fmla="*/ 4856826 w 5994400"/>
                <a:gd name="connsiteY52" fmla="*/ 1602920 h 2339982"/>
                <a:gd name="connsiteX53" fmla="*/ 4857223 w 5994400"/>
                <a:gd name="connsiteY53" fmla="*/ 1684463 h 2339982"/>
                <a:gd name="connsiteX54" fmla="*/ 4844356 w 5994400"/>
                <a:gd name="connsiteY54" fmla="*/ 1776729 h 2339982"/>
                <a:gd name="connsiteX55" fmla="*/ 4819650 w 5994400"/>
                <a:gd name="connsiteY55" fmla="*/ 1927232 h 2339982"/>
                <a:gd name="connsiteX56" fmla="*/ 4991100 w 5994400"/>
                <a:gd name="connsiteY56" fmla="*/ 2162182 h 2339982"/>
                <a:gd name="connsiteX57" fmla="*/ 5232400 w 5994400"/>
                <a:gd name="connsiteY57" fmla="*/ 2320932 h 2339982"/>
                <a:gd name="connsiteX58" fmla="*/ 5441950 w 5994400"/>
                <a:gd name="connsiteY58" fmla="*/ 2339982 h 2339982"/>
                <a:gd name="connsiteX59" fmla="*/ 5499100 w 5994400"/>
                <a:gd name="connsiteY59" fmla="*/ 2327282 h 2339982"/>
                <a:gd name="connsiteX60" fmla="*/ 5530850 w 5994400"/>
                <a:gd name="connsiteY60" fmla="*/ 2314582 h 2339982"/>
                <a:gd name="connsiteX61" fmla="*/ 5657850 w 5994400"/>
                <a:gd name="connsiteY61" fmla="*/ 2270132 h 2339982"/>
                <a:gd name="connsiteX62" fmla="*/ 5994400 w 5994400"/>
                <a:gd name="connsiteY62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202643 w 5994400"/>
                <a:gd name="connsiteY48" fmla="*/ 500012 h 2339982"/>
                <a:gd name="connsiteX49" fmla="*/ 4351317 w 5994400"/>
                <a:gd name="connsiteY49" fmla="*/ 547467 h 2339982"/>
                <a:gd name="connsiteX50" fmla="*/ 4511304 w 5994400"/>
                <a:gd name="connsiteY50" fmla="*/ 765182 h 2339982"/>
                <a:gd name="connsiteX51" fmla="*/ 4708979 w 5994400"/>
                <a:gd name="connsiteY51" fmla="*/ 1140657 h 2339982"/>
                <a:gd name="connsiteX52" fmla="*/ 4846485 w 5994400"/>
                <a:gd name="connsiteY52" fmla="*/ 1492579 h 2339982"/>
                <a:gd name="connsiteX53" fmla="*/ 4856826 w 5994400"/>
                <a:gd name="connsiteY53" fmla="*/ 1602920 h 2339982"/>
                <a:gd name="connsiteX54" fmla="*/ 4857223 w 5994400"/>
                <a:gd name="connsiteY54" fmla="*/ 1684463 h 2339982"/>
                <a:gd name="connsiteX55" fmla="*/ 4844356 w 5994400"/>
                <a:gd name="connsiteY55" fmla="*/ 1776729 h 2339982"/>
                <a:gd name="connsiteX56" fmla="*/ 4819650 w 5994400"/>
                <a:gd name="connsiteY56" fmla="*/ 1927232 h 2339982"/>
                <a:gd name="connsiteX57" fmla="*/ 4991100 w 5994400"/>
                <a:gd name="connsiteY57" fmla="*/ 2162182 h 2339982"/>
                <a:gd name="connsiteX58" fmla="*/ 5232400 w 5994400"/>
                <a:gd name="connsiteY58" fmla="*/ 2320932 h 2339982"/>
                <a:gd name="connsiteX59" fmla="*/ 5441950 w 5994400"/>
                <a:gd name="connsiteY59" fmla="*/ 2339982 h 2339982"/>
                <a:gd name="connsiteX60" fmla="*/ 5499100 w 5994400"/>
                <a:gd name="connsiteY60" fmla="*/ 2327282 h 2339982"/>
                <a:gd name="connsiteX61" fmla="*/ 5530850 w 5994400"/>
                <a:gd name="connsiteY61" fmla="*/ 2314582 h 2339982"/>
                <a:gd name="connsiteX62" fmla="*/ 5657850 w 5994400"/>
                <a:gd name="connsiteY62" fmla="*/ 2270132 h 2339982"/>
                <a:gd name="connsiteX63" fmla="*/ 5994400 w 5994400"/>
                <a:gd name="connsiteY63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202643 w 5994400"/>
                <a:gd name="connsiteY48" fmla="*/ 500012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511304 w 5994400"/>
                <a:gd name="connsiteY51" fmla="*/ 765182 h 2339982"/>
                <a:gd name="connsiteX52" fmla="*/ 4708979 w 5994400"/>
                <a:gd name="connsiteY52" fmla="*/ 1140657 h 2339982"/>
                <a:gd name="connsiteX53" fmla="*/ 4846485 w 5994400"/>
                <a:gd name="connsiteY53" fmla="*/ 1492579 h 2339982"/>
                <a:gd name="connsiteX54" fmla="*/ 4856826 w 5994400"/>
                <a:gd name="connsiteY54" fmla="*/ 1602920 h 2339982"/>
                <a:gd name="connsiteX55" fmla="*/ 4857223 w 5994400"/>
                <a:gd name="connsiteY55" fmla="*/ 1684463 h 2339982"/>
                <a:gd name="connsiteX56" fmla="*/ 4844356 w 5994400"/>
                <a:gd name="connsiteY56" fmla="*/ 1776729 h 2339982"/>
                <a:gd name="connsiteX57" fmla="*/ 4819650 w 5994400"/>
                <a:gd name="connsiteY57" fmla="*/ 1927232 h 2339982"/>
                <a:gd name="connsiteX58" fmla="*/ 4991100 w 5994400"/>
                <a:gd name="connsiteY58" fmla="*/ 2162182 h 2339982"/>
                <a:gd name="connsiteX59" fmla="*/ 5232400 w 5994400"/>
                <a:gd name="connsiteY59" fmla="*/ 2320932 h 2339982"/>
                <a:gd name="connsiteX60" fmla="*/ 5441950 w 5994400"/>
                <a:gd name="connsiteY60" fmla="*/ 2339982 h 2339982"/>
                <a:gd name="connsiteX61" fmla="*/ 5499100 w 5994400"/>
                <a:gd name="connsiteY61" fmla="*/ 2327282 h 2339982"/>
                <a:gd name="connsiteX62" fmla="*/ 5530850 w 5994400"/>
                <a:gd name="connsiteY62" fmla="*/ 2314582 h 2339982"/>
                <a:gd name="connsiteX63" fmla="*/ 5657850 w 5994400"/>
                <a:gd name="connsiteY63" fmla="*/ 2270132 h 2339982"/>
                <a:gd name="connsiteX64" fmla="*/ 5994400 w 5994400"/>
                <a:gd name="connsiteY64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511304 w 5994400"/>
                <a:gd name="connsiteY51" fmla="*/ 765182 h 2339982"/>
                <a:gd name="connsiteX52" fmla="*/ 4708979 w 5994400"/>
                <a:gd name="connsiteY52" fmla="*/ 1140657 h 2339982"/>
                <a:gd name="connsiteX53" fmla="*/ 4846485 w 5994400"/>
                <a:gd name="connsiteY53" fmla="*/ 1492579 h 2339982"/>
                <a:gd name="connsiteX54" fmla="*/ 4856826 w 5994400"/>
                <a:gd name="connsiteY54" fmla="*/ 1602920 h 2339982"/>
                <a:gd name="connsiteX55" fmla="*/ 4857223 w 5994400"/>
                <a:gd name="connsiteY55" fmla="*/ 1684463 h 2339982"/>
                <a:gd name="connsiteX56" fmla="*/ 4844356 w 5994400"/>
                <a:gd name="connsiteY56" fmla="*/ 1776729 h 2339982"/>
                <a:gd name="connsiteX57" fmla="*/ 4819650 w 5994400"/>
                <a:gd name="connsiteY57" fmla="*/ 1927232 h 2339982"/>
                <a:gd name="connsiteX58" fmla="*/ 4991100 w 5994400"/>
                <a:gd name="connsiteY58" fmla="*/ 2162182 h 2339982"/>
                <a:gd name="connsiteX59" fmla="*/ 5232400 w 5994400"/>
                <a:gd name="connsiteY59" fmla="*/ 2320932 h 2339982"/>
                <a:gd name="connsiteX60" fmla="*/ 5441950 w 5994400"/>
                <a:gd name="connsiteY60" fmla="*/ 2339982 h 2339982"/>
                <a:gd name="connsiteX61" fmla="*/ 5499100 w 5994400"/>
                <a:gd name="connsiteY61" fmla="*/ 2327282 h 2339982"/>
                <a:gd name="connsiteX62" fmla="*/ 5530850 w 5994400"/>
                <a:gd name="connsiteY62" fmla="*/ 2314582 h 2339982"/>
                <a:gd name="connsiteX63" fmla="*/ 5657850 w 5994400"/>
                <a:gd name="connsiteY63" fmla="*/ 2270132 h 2339982"/>
                <a:gd name="connsiteX64" fmla="*/ 5994400 w 5994400"/>
                <a:gd name="connsiteY64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708979 w 5994400"/>
                <a:gd name="connsiteY52" fmla="*/ 1140657 h 2339982"/>
                <a:gd name="connsiteX53" fmla="*/ 4846485 w 5994400"/>
                <a:gd name="connsiteY53" fmla="*/ 1492579 h 2339982"/>
                <a:gd name="connsiteX54" fmla="*/ 4856826 w 5994400"/>
                <a:gd name="connsiteY54" fmla="*/ 1602920 h 2339982"/>
                <a:gd name="connsiteX55" fmla="*/ 4857223 w 5994400"/>
                <a:gd name="connsiteY55" fmla="*/ 1684463 h 2339982"/>
                <a:gd name="connsiteX56" fmla="*/ 4844356 w 5994400"/>
                <a:gd name="connsiteY56" fmla="*/ 1776729 h 2339982"/>
                <a:gd name="connsiteX57" fmla="*/ 4819650 w 5994400"/>
                <a:gd name="connsiteY57" fmla="*/ 1927232 h 2339982"/>
                <a:gd name="connsiteX58" fmla="*/ 4991100 w 5994400"/>
                <a:gd name="connsiteY58" fmla="*/ 2162182 h 2339982"/>
                <a:gd name="connsiteX59" fmla="*/ 5232400 w 5994400"/>
                <a:gd name="connsiteY59" fmla="*/ 2320932 h 2339982"/>
                <a:gd name="connsiteX60" fmla="*/ 5441950 w 5994400"/>
                <a:gd name="connsiteY60" fmla="*/ 2339982 h 2339982"/>
                <a:gd name="connsiteX61" fmla="*/ 5499100 w 5994400"/>
                <a:gd name="connsiteY61" fmla="*/ 2327282 h 2339982"/>
                <a:gd name="connsiteX62" fmla="*/ 5530850 w 5994400"/>
                <a:gd name="connsiteY62" fmla="*/ 2314582 h 2339982"/>
                <a:gd name="connsiteX63" fmla="*/ 5657850 w 5994400"/>
                <a:gd name="connsiteY63" fmla="*/ 2270132 h 2339982"/>
                <a:gd name="connsiteX64" fmla="*/ 5994400 w 5994400"/>
                <a:gd name="connsiteY64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491812 w 5994400"/>
                <a:gd name="connsiteY52" fmla="*/ 793089 h 2339982"/>
                <a:gd name="connsiteX53" fmla="*/ 4708979 w 5994400"/>
                <a:gd name="connsiteY53" fmla="*/ 1140657 h 2339982"/>
                <a:gd name="connsiteX54" fmla="*/ 4846485 w 5994400"/>
                <a:gd name="connsiteY54" fmla="*/ 1492579 h 2339982"/>
                <a:gd name="connsiteX55" fmla="*/ 4856826 w 5994400"/>
                <a:gd name="connsiteY55" fmla="*/ 1602920 h 2339982"/>
                <a:gd name="connsiteX56" fmla="*/ 4857223 w 5994400"/>
                <a:gd name="connsiteY56" fmla="*/ 1684463 h 2339982"/>
                <a:gd name="connsiteX57" fmla="*/ 4844356 w 5994400"/>
                <a:gd name="connsiteY57" fmla="*/ 1776729 h 2339982"/>
                <a:gd name="connsiteX58" fmla="*/ 4819650 w 5994400"/>
                <a:gd name="connsiteY58" fmla="*/ 1927232 h 2339982"/>
                <a:gd name="connsiteX59" fmla="*/ 4991100 w 5994400"/>
                <a:gd name="connsiteY59" fmla="*/ 2162182 h 2339982"/>
                <a:gd name="connsiteX60" fmla="*/ 5232400 w 5994400"/>
                <a:gd name="connsiteY60" fmla="*/ 2320932 h 2339982"/>
                <a:gd name="connsiteX61" fmla="*/ 5441950 w 5994400"/>
                <a:gd name="connsiteY61" fmla="*/ 2339982 h 2339982"/>
                <a:gd name="connsiteX62" fmla="*/ 5499100 w 5994400"/>
                <a:gd name="connsiteY62" fmla="*/ 2327282 h 2339982"/>
                <a:gd name="connsiteX63" fmla="*/ 5530850 w 5994400"/>
                <a:gd name="connsiteY63" fmla="*/ 2314582 h 2339982"/>
                <a:gd name="connsiteX64" fmla="*/ 5657850 w 5994400"/>
                <a:gd name="connsiteY64" fmla="*/ 2270132 h 2339982"/>
                <a:gd name="connsiteX65" fmla="*/ 5994400 w 5994400"/>
                <a:gd name="connsiteY65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491812 w 5994400"/>
                <a:gd name="connsiteY52" fmla="*/ 793089 h 2339982"/>
                <a:gd name="connsiteX53" fmla="*/ 4609043 w 5994400"/>
                <a:gd name="connsiteY53" fmla="*/ 925951 h 2339982"/>
                <a:gd name="connsiteX54" fmla="*/ 4708979 w 5994400"/>
                <a:gd name="connsiteY54" fmla="*/ 1140657 h 2339982"/>
                <a:gd name="connsiteX55" fmla="*/ 4846485 w 5994400"/>
                <a:gd name="connsiteY55" fmla="*/ 1492579 h 2339982"/>
                <a:gd name="connsiteX56" fmla="*/ 4856826 w 5994400"/>
                <a:gd name="connsiteY56" fmla="*/ 1602920 h 2339982"/>
                <a:gd name="connsiteX57" fmla="*/ 4857223 w 5994400"/>
                <a:gd name="connsiteY57" fmla="*/ 1684463 h 2339982"/>
                <a:gd name="connsiteX58" fmla="*/ 4844356 w 5994400"/>
                <a:gd name="connsiteY58" fmla="*/ 1776729 h 2339982"/>
                <a:gd name="connsiteX59" fmla="*/ 4819650 w 5994400"/>
                <a:gd name="connsiteY59" fmla="*/ 1927232 h 2339982"/>
                <a:gd name="connsiteX60" fmla="*/ 4991100 w 5994400"/>
                <a:gd name="connsiteY60" fmla="*/ 2162182 h 2339982"/>
                <a:gd name="connsiteX61" fmla="*/ 5232400 w 5994400"/>
                <a:gd name="connsiteY61" fmla="*/ 2320932 h 2339982"/>
                <a:gd name="connsiteX62" fmla="*/ 5441950 w 5994400"/>
                <a:gd name="connsiteY62" fmla="*/ 2339982 h 2339982"/>
                <a:gd name="connsiteX63" fmla="*/ 5499100 w 5994400"/>
                <a:gd name="connsiteY63" fmla="*/ 2327282 h 2339982"/>
                <a:gd name="connsiteX64" fmla="*/ 5530850 w 5994400"/>
                <a:gd name="connsiteY64" fmla="*/ 2314582 h 2339982"/>
                <a:gd name="connsiteX65" fmla="*/ 5657850 w 5994400"/>
                <a:gd name="connsiteY65" fmla="*/ 2270132 h 2339982"/>
                <a:gd name="connsiteX66" fmla="*/ 5994400 w 5994400"/>
                <a:gd name="connsiteY66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837004 w 5994400"/>
                <a:gd name="connsiteY42" fmla="*/ 261768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491812 w 5994400"/>
                <a:gd name="connsiteY52" fmla="*/ 793089 h 2339982"/>
                <a:gd name="connsiteX53" fmla="*/ 4511350 w 5994400"/>
                <a:gd name="connsiteY53" fmla="*/ 871243 h 2339982"/>
                <a:gd name="connsiteX54" fmla="*/ 4609043 w 5994400"/>
                <a:gd name="connsiteY54" fmla="*/ 925951 h 2339982"/>
                <a:gd name="connsiteX55" fmla="*/ 4708979 w 5994400"/>
                <a:gd name="connsiteY55" fmla="*/ 1140657 h 2339982"/>
                <a:gd name="connsiteX56" fmla="*/ 4846485 w 5994400"/>
                <a:gd name="connsiteY56" fmla="*/ 1492579 h 2339982"/>
                <a:gd name="connsiteX57" fmla="*/ 4856826 w 5994400"/>
                <a:gd name="connsiteY57" fmla="*/ 1602920 h 2339982"/>
                <a:gd name="connsiteX58" fmla="*/ 4857223 w 5994400"/>
                <a:gd name="connsiteY58" fmla="*/ 1684463 h 2339982"/>
                <a:gd name="connsiteX59" fmla="*/ 4844356 w 5994400"/>
                <a:gd name="connsiteY59" fmla="*/ 1776729 h 2339982"/>
                <a:gd name="connsiteX60" fmla="*/ 4819650 w 5994400"/>
                <a:gd name="connsiteY60" fmla="*/ 1927232 h 2339982"/>
                <a:gd name="connsiteX61" fmla="*/ 4991100 w 5994400"/>
                <a:gd name="connsiteY61" fmla="*/ 2162182 h 2339982"/>
                <a:gd name="connsiteX62" fmla="*/ 5232400 w 5994400"/>
                <a:gd name="connsiteY62" fmla="*/ 2320932 h 2339982"/>
                <a:gd name="connsiteX63" fmla="*/ 5441950 w 5994400"/>
                <a:gd name="connsiteY63" fmla="*/ 2339982 h 2339982"/>
                <a:gd name="connsiteX64" fmla="*/ 5499100 w 5994400"/>
                <a:gd name="connsiteY64" fmla="*/ 2327282 h 2339982"/>
                <a:gd name="connsiteX65" fmla="*/ 5530850 w 5994400"/>
                <a:gd name="connsiteY65" fmla="*/ 2314582 h 2339982"/>
                <a:gd name="connsiteX66" fmla="*/ 5657850 w 5994400"/>
                <a:gd name="connsiteY66" fmla="*/ 2270132 h 2339982"/>
                <a:gd name="connsiteX67" fmla="*/ 5994400 w 5994400"/>
                <a:gd name="connsiteY67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778389 w 5994400"/>
                <a:gd name="connsiteY42" fmla="*/ 234414 h 2339982"/>
                <a:gd name="connsiteX43" fmla="*/ 38861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491812 w 5994400"/>
                <a:gd name="connsiteY52" fmla="*/ 793089 h 2339982"/>
                <a:gd name="connsiteX53" fmla="*/ 4511350 w 5994400"/>
                <a:gd name="connsiteY53" fmla="*/ 871243 h 2339982"/>
                <a:gd name="connsiteX54" fmla="*/ 4609043 w 5994400"/>
                <a:gd name="connsiteY54" fmla="*/ 925951 h 2339982"/>
                <a:gd name="connsiteX55" fmla="*/ 4708979 w 5994400"/>
                <a:gd name="connsiteY55" fmla="*/ 1140657 h 2339982"/>
                <a:gd name="connsiteX56" fmla="*/ 4846485 w 5994400"/>
                <a:gd name="connsiteY56" fmla="*/ 1492579 h 2339982"/>
                <a:gd name="connsiteX57" fmla="*/ 4856826 w 5994400"/>
                <a:gd name="connsiteY57" fmla="*/ 1602920 h 2339982"/>
                <a:gd name="connsiteX58" fmla="*/ 4857223 w 5994400"/>
                <a:gd name="connsiteY58" fmla="*/ 1684463 h 2339982"/>
                <a:gd name="connsiteX59" fmla="*/ 4844356 w 5994400"/>
                <a:gd name="connsiteY59" fmla="*/ 1776729 h 2339982"/>
                <a:gd name="connsiteX60" fmla="*/ 4819650 w 5994400"/>
                <a:gd name="connsiteY60" fmla="*/ 1927232 h 2339982"/>
                <a:gd name="connsiteX61" fmla="*/ 4991100 w 5994400"/>
                <a:gd name="connsiteY61" fmla="*/ 2162182 h 2339982"/>
                <a:gd name="connsiteX62" fmla="*/ 5232400 w 5994400"/>
                <a:gd name="connsiteY62" fmla="*/ 2320932 h 2339982"/>
                <a:gd name="connsiteX63" fmla="*/ 5441950 w 5994400"/>
                <a:gd name="connsiteY63" fmla="*/ 2339982 h 2339982"/>
                <a:gd name="connsiteX64" fmla="*/ 5499100 w 5994400"/>
                <a:gd name="connsiteY64" fmla="*/ 2327282 h 2339982"/>
                <a:gd name="connsiteX65" fmla="*/ 5530850 w 5994400"/>
                <a:gd name="connsiteY65" fmla="*/ 2314582 h 2339982"/>
                <a:gd name="connsiteX66" fmla="*/ 5657850 w 5994400"/>
                <a:gd name="connsiteY66" fmla="*/ 2270132 h 2339982"/>
                <a:gd name="connsiteX67" fmla="*/ 5994400 w 5994400"/>
                <a:gd name="connsiteY67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778389 w 5994400"/>
                <a:gd name="connsiteY42" fmla="*/ 234414 h 2339982"/>
                <a:gd name="connsiteX43" fmla="*/ 3835319 w 5994400"/>
                <a:gd name="connsiteY43" fmla="*/ 320258 h 2339982"/>
                <a:gd name="connsiteX44" fmla="*/ 3952550 w 5994400"/>
                <a:gd name="connsiteY44" fmla="*/ 378874 h 2339982"/>
                <a:gd name="connsiteX45" fmla="*/ 4058058 w 5994400"/>
                <a:gd name="connsiteY45" fmla="*/ 374966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491812 w 5994400"/>
                <a:gd name="connsiteY52" fmla="*/ 793089 h 2339982"/>
                <a:gd name="connsiteX53" fmla="*/ 4511350 w 5994400"/>
                <a:gd name="connsiteY53" fmla="*/ 871243 h 2339982"/>
                <a:gd name="connsiteX54" fmla="*/ 4609043 w 5994400"/>
                <a:gd name="connsiteY54" fmla="*/ 925951 h 2339982"/>
                <a:gd name="connsiteX55" fmla="*/ 4708979 w 5994400"/>
                <a:gd name="connsiteY55" fmla="*/ 1140657 h 2339982"/>
                <a:gd name="connsiteX56" fmla="*/ 4846485 w 5994400"/>
                <a:gd name="connsiteY56" fmla="*/ 1492579 h 2339982"/>
                <a:gd name="connsiteX57" fmla="*/ 4856826 w 5994400"/>
                <a:gd name="connsiteY57" fmla="*/ 1602920 h 2339982"/>
                <a:gd name="connsiteX58" fmla="*/ 4857223 w 5994400"/>
                <a:gd name="connsiteY58" fmla="*/ 1684463 h 2339982"/>
                <a:gd name="connsiteX59" fmla="*/ 4844356 w 5994400"/>
                <a:gd name="connsiteY59" fmla="*/ 1776729 h 2339982"/>
                <a:gd name="connsiteX60" fmla="*/ 4819650 w 5994400"/>
                <a:gd name="connsiteY60" fmla="*/ 1927232 h 2339982"/>
                <a:gd name="connsiteX61" fmla="*/ 4991100 w 5994400"/>
                <a:gd name="connsiteY61" fmla="*/ 2162182 h 2339982"/>
                <a:gd name="connsiteX62" fmla="*/ 5232400 w 5994400"/>
                <a:gd name="connsiteY62" fmla="*/ 2320932 h 2339982"/>
                <a:gd name="connsiteX63" fmla="*/ 5441950 w 5994400"/>
                <a:gd name="connsiteY63" fmla="*/ 2339982 h 2339982"/>
                <a:gd name="connsiteX64" fmla="*/ 5499100 w 5994400"/>
                <a:gd name="connsiteY64" fmla="*/ 2327282 h 2339982"/>
                <a:gd name="connsiteX65" fmla="*/ 5530850 w 5994400"/>
                <a:gd name="connsiteY65" fmla="*/ 2314582 h 2339982"/>
                <a:gd name="connsiteX66" fmla="*/ 5657850 w 5994400"/>
                <a:gd name="connsiteY66" fmla="*/ 2270132 h 2339982"/>
                <a:gd name="connsiteX67" fmla="*/ 5994400 w 5994400"/>
                <a:gd name="connsiteY67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778389 w 5994400"/>
                <a:gd name="connsiteY42" fmla="*/ 234414 h 2339982"/>
                <a:gd name="connsiteX43" fmla="*/ 3835319 w 5994400"/>
                <a:gd name="connsiteY43" fmla="*/ 320258 h 2339982"/>
                <a:gd name="connsiteX44" fmla="*/ 3952550 w 5994400"/>
                <a:gd name="connsiteY44" fmla="*/ 378874 h 2339982"/>
                <a:gd name="connsiteX45" fmla="*/ 4018981 w 5994400"/>
                <a:gd name="connsiteY45" fmla="*/ 351520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491812 w 5994400"/>
                <a:gd name="connsiteY52" fmla="*/ 793089 h 2339982"/>
                <a:gd name="connsiteX53" fmla="*/ 4511350 w 5994400"/>
                <a:gd name="connsiteY53" fmla="*/ 871243 h 2339982"/>
                <a:gd name="connsiteX54" fmla="*/ 4609043 w 5994400"/>
                <a:gd name="connsiteY54" fmla="*/ 925951 h 2339982"/>
                <a:gd name="connsiteX55" fmla="*/ 4708979 w 5994400"/>
                <a:gd name="connsiteY55" fmla="*/ 1140657 h 2339982"/>
                <a:gd name="connsiteX56" fmla="*/ 4846485 w 5994400"/>
                <a:gd name="connsiteY56" fmla="*/ 1492579 h 2339982"/>
                <a:gd name="connsiteX57" fmla="*/ 4856826 w 5994400"/>
                <a:gd name="connsiteY57" fmla="*/ 1602920 h 2339982"/>
                <a:gd name="connsiteX58" fmla="*/ 4857223 w 5994400"/>
                <a:gd name="connsiteY58" fmla="*/ 1684463 h 2339982"/>
                <a:gd name="connsiteX59" fmla="*/ 4844356 w 5994400"/>
                <a:gd name="connsiteY59" fmla="*/ 1776729 h 2339982"/>
                <a:gd name="connsiteX60" fmla="*/ 4819650 w 5994400"/>
                <a:gd name="connsiteY60" fmla="*/ 1927232 h 2339982"/>
                <a:gd name="connsiteX61" fmla="*/ 4991100 w 5994400"/>
                <a:gd name="connsiteY61" fmla="*/ 2162182 h 2339982"/>
                <a:gd name="connsiteX62" fmla="*/ 5232400 w 5994400"/>
                <a:gd name="connsiteY62" fmla="*/ 2320932 h 2339982"/>
                <a:gd name="connsiteX63" fmla="*/ 5441950 w 5994400"/>
                <a:gd name="connsiteY63" fmla="*/ 2339982 h 2339982"/>
                <a:gd name="connsiteX64" fmla="*/ 5499100 w 5994400"/>
                <a:gd name="connsiteY64" fmla="*/ 2327282 h 2339982"/>
                <a:gd name="connsiteX65" fmla="*/ 5530850 w 5994400"/>
                <a:gd name="connsiteY65" fmla="*/ 2314582 h 2339982"/>
                <a:gd name="connsiteX66" fmla="*/ 5657850 w 5994400"/>
                <a:gd name="connsiteY66" fmla="*/ 2270132 h 2339982"/>
                <a:gd name="connsiteX67" fmla="*/ 5994400 w 5994400"/>
                <a:gd name="connsiteY67" fmla="*/ 2009782 h 2339982"/>
                <a:gd name="connsiteX0" fmla="*/ 0 w 5994400"/>
                <a:gd name="connsiteY0" fmla="*/ 231782 h 2339982"/>
                <a:gd name="connsiteX1" fmla="*/ 238249 w 5994400"/>
                <a:gd name="connsiteY1" fmla="*/ 155747 h 2339982"/>
                <a:gd name="connsiteX2" fmla="*/ 377012 w 5994400"/>
                <a:gd name="connsiteY2" fmla="*/ 124874 h 2339982"/>
                <a:gd name="connsiteX3" fmla="*/ 507454 w 5994400"/>
                <a:gd name="connsiteY3" fmla="*/ 164781 h 2339982"/>
                <a:gd name="connsiteX4" fmla="*/ 580212 w 5994400"/>
                <a:gd name="connsiteY4" fmla="*/ 183489 h 2339982"/>
                <a:gd name="connsiteX5" fmla="*/ 662274 w 5994400"/>
                <a:gd name="connsiteY5" fmla="*/ 152228 h 2339982"/>
                <a:gd name="connsiteX6" fmla="*/ 748223 w 5994400"/>
                <a:gd name="connsiteY6" fmla="*/ 84304 h 2339982"/>
                <a:gd name="connsiteX7" fmla="*/ 783412 w 5994400"/>
                <a:gd name="connsiteY7" fmla="*/ 46720 h 2339982"/>
                <a:gd name="connsiteX8" fmla="*/ 881104 w 5994400"/>
                <a:gd name="connsiteY8" fmla="*/ 19366 h 2339982"/>
                <a:gd name="connsiteX9" fmla="*/ 978667 w 5994400"/>
                <a:gd name="connsiteY9" fmla="*/ 30922 h 2339982"/>
                <a:gd name="connsiteX10" fmla="*/ 1099935 w 5994400"/>
                <a:gd name="connsiteY10" fmla="*/ 128782 h 2339982"/>
                <a:gd name="connsiteX11" fmla="*/ 1262038 w 5994400"/>
                <a:gd name="connsiteY11" fmla="*/ 111779 h 2339982"/>
                <a:gd name="connsiteX12" fmla="*/ 1365659 w 5994400"/>
                <a:gd name="connsiteY12" fmla="*/ 19366 h 2339982"/>
                <a:gd name="connsiteX13" fmla="*/ 1544338 w 5994400"/>
                <a:gd name="connsiteY13" fmla="*/ 12240 h 2339982"/>
                <a:gd name="connsiteX14" fmla="*/ 1721258 w 5994400"/>
                <a:gd name="connsiteY14" fmla="*/ 85797 h 2339982"/>
                <a:gd name="connsiteX15" fmla="*/ 1851929 w 5994400"/>
                <a:gd name="connsiteY15" fmla="*/ 182408 h 2339982"/>
                <a:gd name="connsiteX16" fmla="*/ 1990889 w 5994400"/>
                <a:gd name="connsiteY16" fmla="*/ 113151 h 2339982"/>
                <a:gd name="connsiteX17" fmla="*/ 2110739 w 5994400"/>
                <a:gd name="connsiteY17" fmla="*/ 46041 h 2339982"/>
                <a:gd name="connsiteX18" fmla="*/ 2298428 w 5994400"/>
                <a:gd name="connsiteY18" fmla="*/ 1152 h 2339982"/>
                <a:gd name="connsiteX19" fmla="*/ 2401196 w 5994400"/>
                <a:gd name="connsiteY19" fmla="*/ 62351 h 2339982"/>
                <a:gd name="connsiteX20" fmla="*/ 2494981 w 5994400"/>
                <a:gd name="connsiteY20" fmla="*/ 97520 h 2339982"/>
                <a:gd name="connsiteX21" fmla="*/ 2556576 w 5994400"/>
                <a:gd name="connsiteY21" fmla="*/ 48044 h 2339982"/>
                <a:gd name="connsiteX22" fmla="*/ 2674735 w 5994400"/>
                <a:gd name="connsiteY22" fmla="*/ 23274 h 2339982"/>
                <a:gd name="connsiteX23" fmla="*/ 2758816 w 5994400"/>
                <a:gd name="connsiteY23" fmla="*/ 38783 h 2339982"/>
                <a:gd name="connsiteX24" fmla="*/ 2827135 w 5994400"/>
                <a:gd name="connsiteY24" fmla="*/ 117058 h 2339982"/>
                <a:gd name="connsiteX25" fmla="*/ 2921577 w 5994400"/>
                <a:gd name="connsiteY25" fmla="*/ 141150 h 2339982"/>
                <a:gd name="connsiteX26" fmla="*/ 2984500 w 5994400"/>
                <a:gd name="connsiteY26" fmla="*/ 276232 h 2339982"/>
                <a:gd name="connsiteX27" fmla="*/ 3009900 w 5994400"/>
                <a:gd name="connsiteY27" fmla="*/ 403232 h 2339982"/>
                <a:gd name="connsiteX28" fmla="*/ 3036405 w 5994400"/>
                <a:gd name="connsiteY28" fmla="*/ 543760 h 2339982"/>
                <a:gd name="connsiteX29" fmla="*/ 3062909 w 5994400"/>
                <a:gd name="connsiteY29" fmla="*/ 682356 h 2339982"/>
                <a:gd name="connsiteX30" fmla="*/ 3115918 w 5994400"/>
                <a:gd name="connsiteY30" fmla="*/ 833375 h 2339982"/>
                <a:gd name="connsiteX31" fmla="*/ 3363843 w 5994400"/>
                <a:gd name="connsiteY31" fmla="*/ 895495 h 2339982"/>
                <a:gd name="connsiteX32" fmla="*/ 3524250 w 5994400"/>
                <a:gd name="connsiteY32" fmla="*/ 885832 h 2339982"/>
                <a:gd name="connsiteX33" fmla="*/ 3594100 w 5994400"/>
                <a:gd name="connsiteY33" fmla="*/ 854082 h 2339982"/>
                <a:gd name="connsiteX34" fmla="*/ 3670300 w 5994400"/>
                <a:gd name="connsiteY34" fmla="*/ 777882 h 2339982"/>
                <a:gd name="connsiteX35" fmla="*/ 3676650 w 5994400"/>
                <a:gd name="connsiteY35" fmla="*/ 708032 h 2339982"/>
                <a:gd name="connsiteX36" fmla="*/ 3638550 w 5994400"/>
                <a:gd name="connsiteY36" fmla="*/ 612782 h 2339982"/>
                <a:gd name="connsiteX37" fmla="*/ 3587750 w 5994400"/>
                <a:gd name="connsiteY37" fmla="*/ 517532 h 2339982"/>
                <a:gd name="connsiteX38" fmla="*/ 3617058 w 5994400"/>
                <a:gd name="connsiteY38" fmla="*/ 452078 h 2339982"/>
                <a:gd name="connsiteX39" fmla="*/ 3585227 w 5994400"/>
                <a:gd name="connsiteY39" fmla="*/ 367151 h 2339982"/>
                <a:gd name="connsiteX40" fmla="*/ 3582225 w 5994400"/>
                <a:gd name="connsiteY40" fmla="*/ 288767 h 2339982"/>
                <a:gd name="connsiteX41" fmla="*/ 3671537 w 5994400"/>
                <a:gd name="connsiteY41" fmla="*/ 206052 h 2339982"/>
                <a:gd name="connsiteX42" fmla="*/ 3778389 w 5994400"/>
                <a:gd name="connsiteY42" fmla="*/ 234414 h 2339982"/>
                <a:gd name="connsiteX43" fmla="*/ 3858765 w 5994400"/>
                <a:gd name="connsiteY43" fmla="*/ 324166 h 2339982"/>
                <a:gd name="connsiteX44" fmla="*/ 3952550 w 5994400"/>
                <a:gd name="connsiteY44" fmla="*/ 378874 h 2339982"/>
                <a:gd name="connsiteX45" fmla="*/ 4018981 w 5994400"/>
                <a:gd name="connsiteY45" fmla="*/ 351520 h 2339982"/>
                <a:gd name="connsiteX46" fmla="*/ 4130304 w 5994400"/>
                <a:gd name="connsiteY46" fmla="*/ 392016 h 2339982"/>
                <a:gd name="connsiteX47" fmla="*/ 4167473 w 5994400"/>
                <a:gd name="connsiteY47" fmla="*/ 449212 h 2339982"/>
                <a:gd name="connsiteX48" fmla="*/ 4190920 w 5994400"/>
                <a:gd name="connsiteY48" fmla="*/ 511735 h 2339982"/>
                <a:gd name="connsiteX49" fmla="*/ 4265166 w 5994400"/>
                <a:gd name="connsiteY49" fmla="*/ 542997 h 2339982"/>
                <a:gd name="connsiteX50" fmla="*/ 4351317 w 5994400"/>
                <a:gd name="connsiteY50" fmla="*/ 547467 h 2339982"/>
                <a:gd name="connsiteX51" fmla="*/ 4491766 w 5994400"/>
                <a:gd name="connsiteY51" fmla="*/ 722198 h 2339982"/>
                <a:gd name="connsiteX52" fmla="*/ 4491812 w 5994400"/>
                <a:gd name="connsiteY52" fmla="*/ 793089 h 2339982"/>
                <a:gd name="connsiteX53" fmla="*/ 4511350 w 5994400"/>
                <a:gd name="connsiteY53" fmla="*/ 871243 h 2339982"/>
                <a:gd name="connsiteX54" fmla="*/ 4609043 w 5994400"/>
                <a:gd name="connsiteY54" fmla="*/ 925951 h 2339982"/>
                <a:gd name="connsiteX55" fmla="*/ 4708979 w 5994400"/>
                <a:gd name="connsiteY55" fmla="*/ 1140657 h 2339982"/>
                <a:gd name="connsiteX56" fmla="*/ 4846485 w 5994400"/>
                <a:gd name="connsiteY56" fmla="*/ 1492579 h 2339982"/>
                <a:gd name="connsiteX57" fmla="*/ 4856826 w 5994400"/>
                <a:gd name="connsiteY57" fmla="*/ 1602920 h 2339982"/>
                <a:gd name="connsiteX58" fmla="*/ 4857223 w 5994400"/>
                <a:gd name="connsiteY58" fmla="*/ 1684463 h 2339982"/>
                <a:gd name="connsiteX59" fmla="*/ 4844356 w 5994400"/>
                <a:gd name="connsiteY59" fmla="*/ 1776729 h 2339982"/>
                <a:gd name="connsiteX60" fmla="*/ 4819650 w 5994400"/>
                <a:gd name="connsiteY60" fmla="*/ 1927232 h 2339982"/>
                <a:gd name="connsiteX61" fmla="*/ 4991100 w 5994400"/>
                <a:gd name="connsiteY61" fmla="*/ 2162182 h 2339982"/>
                <a:gd name="connsiteX62" fmla="*/ 5232400 w 5994400"/>
                <a:gd name="connsiteY62" fmla="*/ 2320932 h 2339982"/>
                <a:gd name="connsiteX63" fmla="*/ 5441950 w 5994400"/>
                <a:gd name="connsiteY63" fmla="*/ 2339982 h 2339982"/>
                <a:gd name="connsiteX64" fmla="*/ 5499100 w 5994400"/>
                <a:gd name="connsiteY64" fmla="*/ 2327282 h 2339982"/>
                <a:gd name="connsiteX65" fmla="*/ 5530850 w 5994400"/>
                <a:gd name="connsiteY65" fmla="*/ 2314582 h 2339982"/>
                <a:gd name="connsiteX66" fmla="*/ 5657850 w 5994400"/>
                <a:gd name="connsiteY66" fmla="*/ 2270132 h 2339982"/>
                <a:gd name="connsiteX67" fmla="*/ 5994400 w 5994400"/>
                <a:gd name="connsiteY67" fmla="*/ 2009782 h 2339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5994400" h="2339982">
                  <a:moveTo>
                    <a:pt x="0" y="231782"/>
                  </a:moveTo>
                  <a:lnTo>
                    <a:pt x="238249" y="155747"/>
                  </a:lnTo>
                  <a:lnTo>
                    <a:pt x="377012" y="124874"/>
                  </a:lnTo>
                  <a:lnTo>
                    <a:pt x="507454" y="164781"/>
                  </a:lnTo>
                  <a:cubicBezTo>
                    <a:pt x="532203" y="172596"/>
                    <a:pt x="557665" y="184930"/>
                    <a:pt x="580212" y="183489"/>
                  </a:cubicBezTo>
                  <a:cubicBezTo>
                    <a:pt x="602759" y="182048"/>
                    <a:pt x="636877" y="168759"/>
                    <a:pt x="662274" y="152228"/>
                  </a:cubicBezTo>
                  <a:lnTo>
                    <a:pt x="748223" y="84304"/>
                  </a:lnTo>
                  <a:cubicBezTo>
                    <a:pt x="752137" y="80894"/>
                    <a:pt x="779498" y="50130"/>
                    <a:pt x="783412" y="46720"/>
                  </a:cubicBezTo>
                  <a:cubicBezTo>
                    <a:pt x="810766" y="41510"/>
                    <a:pt x="853750" y="24576"/>
                    <a:pt x="881104" y="19366"/>
                  </a:cubicBezTo>
                  <a:lnTo>
                    <a:pt x="978667" y="30922"/>
                  </a:lnTo>
                  <a:cubicBezTo>
                    <a:pt x="1007366" y="41398"/>
                    <a:pt x="1071236" y="118306"/>
                    <a:pt x="1099935" y="128782"/>
                  </a:cubicBezTo>
                  <a:cubicBezTo>
                    <a:pt x="1172206" y="170006"/>
                    <a:pt x="1221029" y="117447"/>
                    <a:pt x="1262038" y="111779"/>
                  </a:cubicBezTo>
                  <a:cubicBezTo>
                    <a:pt x="1288763" y="112236"/>
                    <a:pt x="1338934" y="18909"/>
                    <a:pt x="1365659" y="19366"/>
                  </a:cubicBezTo>
                  <a:lnTo>
                    <a:pt x="1544338" y="12240"/>
                  </a:lnTo>
                  <a:cubicBezTo>
                    <a:pt x="1617639" y="18523"/>
                    <a:pt x="1647957" y="79514"/>
                    <a:pt x="1721258" y="85797"/>
                  </a:cubicBezTo>
                  <a:cubicBezTo>
                    <a:pt x="1754395" y="90647"/>
                    <a:pt x="1818792" y="177558"/>
                    <a:pt x="1851929" y="182408"/>
                  </a:cubicBezTo>
                  <a:cubicBezTo>
                    <a:pt x="1896216" y="189572"/>
                    <a:pt x="1947754" y="128715"/>
                    <a:pt x="1990889" y="113151"/>
                  </a:cubicBezTo>
                  <a:cubicBezTo>
                    <a:pt x="2034024" y="97587"/>
                    <a:pt x="2059483" y="64708"/>
                    <a:pt x="2110739" y="46041"/>
                  </a:cubicBezTo>
                  <a:cubicBezTo>
                    <a:pt x="2161996" y="27375"/>
                    <a:pt x="2251321" y="11459"/>
                    <a:pt x="2298428" y="1152"/>
                  </a:cubicBezTo>
                  <a:cubicBezTo>
                    <a:pt x="2345535" y="-9155"/>
                    <a:pt x="2371694" y="52803"/>
                    <a:pt x="2401196" y="62351"/>
                  </a:cubicBezTo>
                  <a:cubicBezTo>
                    <a:pt x="2430699" y="71900"/>
                    <a:pt x="2469084" y="99905"/>
                    <a:pt x="2494981" y="97520"/>
                  </a:cubicBezTo>
                  <a:cubicBezTo>
                    <a:pt x="2520878" y="95136"/>
                    <a:pt x="2529222" y="55859"/>
                    <a:pt x="2556576" y="48044"/>
                  </a:cubicBezTo>
                  <a:cubicBezTo>
                    <a:pt x="2590752" y="48905"/>
                    <a:pt x="2640559" y="22413"/>
                    <a:pt x="2674735" y="23274"/>
                  </a:cubicBezTo>
                  <a:lnTo>
                    <a:pt x="2758816" y="38783"/>
                  </a:lnTo>
                  <a:cubicBezTo>
                    <a:pt x="2782892" y="51849"/>
                    <a:pt x="2803059" y="103992"/>
                    <a:pt x="2827135" y="117058"/>
                  </a:cubicBezTo>
                  <a:lnTo>
                    <a:pt x="2921577" y="141150"/>
                  </a:lnTo>
                  <a:lnTo>
                    <a:pt x="2984500" y="276232"/>
                  </a:lnTo>
                  <a:lnTo>
                    <a:pt x="3009900" y="403232"/>
                  </a:lnTo>
                  <a:lnTo>
                    <a:pt x="3036405" y="543760"/>
                  </a:lnTo>
                  <a:lnTo>
                    <a:pt x="3062909" y="682356"/>
                  </a:lnTo>
                  <a:lnTo>
                    <a:pt x="3115918" y="833375"/>
                  </a:lnTo>
                  <a:lnTo>
                    <a:pt x="3363843" y="895495"/>
                  </a:lnTo>
                  <a:lnTo>
                    <a:pt x="3524250" y="885832"/>
                  </a:lnTo>
                  <a:lnTo>
                    <a:pt x="3594100" y="854082"/>
                  </a:lnTo>
                  <a:lnTo>
                    <a:pt x="3670300" y="777882"/>
                  </a:lnTo>
                  <a:lnTo>
                    <a:pt x="3676650" y="708032"/>
                  </a:lnTo>
                  <a:lnTo>
                    <a:pt x="3638550" y="612782"/>
                  </a:lnTo>
                  <a:lnTo>
                    <a:pt x="3587750" y="517532"/>
                  </a:lnTo>
                  <a:lnTo>
                    <a:pt x="3617058" y="452078"/>
                  </a:lnTo>
                  <a:cubicBezTo>
                    <a:pt x="3618171" y="431584"/>
                    <a:pt x="3584114" y="387645"/>
                    <a:pt x="3585227" y="367151"/>
                  </a:cubicBezTo>
                  <a:lnTo>
                    <a:pt x="3582225" y="288767"/>
                  </a:lnTo>
                  <a:lnTo>
                    <a:pt x="3671537" y="206052"/>
                  </a:lnTo>
                  <a:lnTo>
                    <a:pt x="3778389" y="234414"/>
                  </a:lnTo>
                  <a:cubicBezTo>
                    <a:pt x="3812199" y="248238"/>
                    <a:pt x="3809882" y="302458"/>
                    <a:pt x="3858765" y="324166"/>
                  </a:cubicBezTo>
                  <a:cubicBezTo>
                    <a:pt x="3879325" y="336519"/>
                    <a:pt x="3911853" y="366914"/>
                    <a:pt x="3952550" y="378874"/>
                  </a:cubicBezTo>
                  <a:cubicBezTo>
                    <a:pt x="3982509" y="389946"/>
                    <a:pt x="3989355" y="349330"/>
                    <a:pt x="4018981" y="351520"/>
                  </a:cubicBezTo>
                  <a:cubicBezTo>
                    <a:pt x="4048607" y="353710"/>
                    <a:pt x="4105555" y="375734"/>
                    <a:pt x="4130304" y="392016"/>
                  </a:cubicBezTo>
                  <a:cubicBezTo>
                    <a:pt x="4155053" y="408298"/>
                    <a:pt x="4152160" y="437074"/>
                    <a:pt x="4167473" y="449212"/>
                  </a:cubicBezTo>
                  <a:cubicBezTo>
                    <a:pt x="4182786" y="461350"/>
                    <a:pt x="4175941" y="501966"/>
                    <a:pt x="4190920" y="511735"/>
                  </a:cubicBezTo>
                  <a:cubicBezTo>
                    <a:pt x="4205900" y="521504"/>
                    <a:pt x="4240387" y="535088"/>
                    <a:pt x="4265166" y="542997"/>
                  </a:cubicBezTo>
                  <a:cubicBezTo>
                    <a:pt x="4289945" y="550906"/>
                    <a:pt x="4308991" y="504575"/>
                    <a:pt x="4351317" y="547467"/>
                  </a:cubicBezTo>
                  <a:lnTo>
                    <a:pt x="4491766" y="722198"/>
                  </a:lnTo>
                  <a:cubicBezTo>
                    <a:pt x="4499597" y="734105"/>
                    <a:pt x="4483981" y="781182"/>
                    <a:pt x="4491812" y="793089"/>
                  </a:cubicBezTo>
                  <a:cubicBezTo>
                    <a:pt x="4500938" y="814022"/>
                    <a:pt x="4491812" y="849099"/>
                    <a:pt x="4511350" y="871243"/>
                  </a:cubicBezTo>
                  <a:cubicBezTo>
                    <a:pt x="4530889" y="893387"/>
                    <a:pt x="4581966" y="877141"/>
                    <a:pt x="4609043" y="925951"/>
                  </a:cubicBezTo>
                  <a:lnTo>
                    <a:pt x="4708979" y="1140657"/>
                  </a:lnTo>
                  <a:lnTo>
                    <a:pt x="4846485" y="1492579"/>
                  </a:lnTo>
                  <a:cubicBezTo>
                    <a:pt x="4869279" y="1564543"/>
                    <a:pt x="4858731" y="1572325"/>
                    <a:pt x="4856826" y="1602920"/>
                  </a:cubicBezTo>
                  <a:cubicBezTo>
                    <a:pt x="4854921" y="1633515"/>
                    <a:pt x="4866690" y="1654109"/>
                    <a:pt x="4857223" y="1684463"/>
                  </a:cubicBezTo>
                  <a:cubicBezTo>
                    <a:pt x="4857553" y="1701232"/>
                    <a:pt x="4844026" y="1759960"/>
                    <a:pt x="4844356" y="1776729"/>
                  </a:cubicBezTo>
                  <a:lnTo>
                    <a:pt x="4819650" y="1927232"/>
                  </a:lnTo>
                  <a:lnTo>
                    <a:pt x="4991100" y="2162182"/>
                  </a:lnTo>
                  <a:lnTo>
                    <a:pt x="5232400" y="2320932"/>
                  </a:lnTo>
                  <a:lnTo>
                    <a:pt x="5441950" y="2339982"/>
                  </a:lnTo>
                  <a:cubicBezTo>
                    <a:pt x="5461000" y="2335749"/>
                    <a:pt x="5480336" y="2332643"/>
                    <a:pt x="5499100" y="2327282"/>
                  </a:cubicBezTo>
                  <a:cubicBezTo>
                    <a:pt x="5510060" y="2324151"/>
                    <a:pt x="5530850" y="2314582"/>
                    <a:pt x="5530850" y="2314582"/>
                  </a:cubicBezTo>
                  <a:lnTo>
                    <a:pt x="5657850" y="2270132"/>
                  </a:lnTo>
                  <a:lnTo>
                    <a:pt x="5994400" y="2009782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id="{7C9B5B88-2E1A-476D-B02F-29483AEC934B}"/>
                </a:ext>
              </a:extLst>
            </p:cNvPr>
            <p:cNvSpPr/>
            <p:nvPr/>
          </p:nvSpPr>
          <p:spPr>
            <a:xfrm>
              <a:off x="5470813" y="651814"/>
              <a:ext cx="2122993" cy="643586"/>
            </a:xfrm>
            <a:custGeom>
              <a:avLst/>
              <a:gdLst>
                <a:gd name="connsiteX0" fmla="*/ 121444 w 2078831"/>
                <a:gd name="connsiteY0" fmla="*/ 0 h 588168"/>
                <a:gd name="connsiteX1" fmla="*/ 192881 w 2078831"/>
                <a:gd name="connsiteY1" fmla="*/ 109537 h 588168"/>
                <a:gd name="connsiteX2" fmla="*/ 219075 w 2078831"/>
                <a:gd name="connsiteY2" fmla="*/ 192881 h 588168"/>
                <a:gd name="connsiteX3" fmla="*/ 192881 w 2078831"/>
                <a:gd name="connsiteY3" fmla="*/ 259556 h 588168"/>
                <a:gd name="connsiteX4" fmla="*/ 159544 w 2078831"/>
                <a:gd name="connsiteY4" fmla="*/ 316706 h 588168"/>
                <a:gd name="connsiteX5" fmla="*/ 66675 w 2078831"/>
                <a:gd name="connsiteY5" fmla="*/ 369093 h 588168"/>
                <a:gd name="connsiteX6" fmla="*/ 0 w 2078831"/>
                <a:gd name="connsiteY6" fmla="*/ 447675 h 588168"/>
                <a:gd name="connsiteX7" fmla="*/ 19050 w 2078831"/>
                <a:gd name="connsiteY7" fmla="*/ 492918 h 588168"/>
                <a:gd name="connsiteX8" fmla="*/ 183356 w 2078831"/>
                <a:gd name="connsiteY8" fmla="*/ 481012 h 588168"/>
                <a:gd name="connsiteX9" fmla="*/ 421481 w 2078831"/>
                <a:gd name="connsiteY9" fmla="*/ 476250 h 588168"/>
                <a:gd name="connsiteX10" fmla="*/ 647700 w 2078831"/>
                <a:gd name="connsiteY10" fmla="*/ 388143 h 588168"/>
                <a:gd name="connsiteX11" fmla="*/ 754856 w 2078831"/>
                <a:gd name="connsiteY11" fmla="*/ 323850 h 588168"/>
                <a:gd name="connsiteX12" fmla="*/ 859631 w 2078831"/>
                <a:gd name="connsiteY12" fmla="*/ 292893 h 588168"/>
                <a:gd name="connsiteX13" fmla="*/ 1040606 w 2078831"/>
                <a:gd name="connsiteY13" fmla="*/ 338137 h 588168"/>
                <a:gd name="connsiteX14" fmla="*/ 1226344 w 2078831"/>
                <a:gd name="connsiteY14" fmla="*/ 464343 h 588168"/>
                <a:gd name="connsiteX15" fmla="*/ 1271588 w 2078831"/>
                <a:gd name="connsiteY15" fmla="*/ 547687 h 588168"/>
                <a:gd name="connsiteX16" fmla="*/ 1407319 w 2078831"/>
                <a:gd name="connsiteY16" fmla="*/ 581025 h 588168"/>
                <a:gd name="connsiteX17" fmla="*/ 1485900 w 2078831"/>
                <a:gd name="connsiteY17" fmla="*/ 588168 h 588168"/>
                <a:gd name="connsiteX18" fmla="*/ 1640681 w 2078831"/>
                <a:gd name="connsiteY18" fmla="*/ 490537 h 588168"/>
                <a:gd name="connsiteX19" fmla="*/ 1752600 w 2078831"/>
                <a:gd name="connsiteY19" fmla="*/ 421481 h 588168"/>
                <a:gd name="connsiteX20" fmla="*/ 1883569 w 2078831"/>
                <a:gd name="connsiteY20" fmla="*/ 431006 h 588168"/>
                <a:gd name="connsiteX21" fmla="*/ 1945481 w 2078831"/>
                <a:gd name="connsiteY21" fmla="*/ 421481 h 588168"/>
                <a:gd name="connsiteX22" fmla="*/ 2078831 w 2078831"/>
                <a:gd name="connsiteY22" fmla="*/ 481012 h 588168"/>
                <a:gd name="connsiteX0" fmla="*/ 165606 w 2122993"/>
                <a:gd name="connsiteY0" fmla="*/ 0 h 588168"/>
                <a:gd name="connsiteX1" fmla="*/ 237043 w 2122993"/>
                <a:gd name="connsiteY1" fmla="*/ 109537 h 588168"/>
                <a:gd name="connsiteX2" fmla="*/ 263237 w 2122993"/>
                <a:gd name="connsiteY2" fmla="*/ 192881 h 588168"/>
                <a:gd name="connsiteX3" fmla="*/ 237043 w 2122993"/>
                <a:gd name="connsiteY3" fmla="*/ 259556 h 588168"/>
                <a:gd name="connsiteX4" fmla="*/ 203706 w 2122993"/>
                <a:gd name="connsiteY4" fmla="*/ 316706 h 588168"/>
                <a:gd name="connsiteX5" fmla="*/ 0 w 2122993"/>
                <a:gd name="connsiteY5" fmla="*/ 352467 h 588168"/>
                <a:gd name="connsiteX6" fmla="*/ 44162 w 2122993"/>
                <a:gd name="connsiteY6" fmla="*/ 447675 h 588168"/>
                <a:gd name="connsiteX7" fmla="*/ 63212 w 2122993"/>
                <a:gd name="connsiteY7" fmla="*/ 492918 h 588168"/>
                <a:gd name="connsiteX8" fmla="*/ 227518 w 2122993"/>
                <a:gd name="connsiteY8" fmla="*/ 481012 h 588168"/>
                <a:gd name="connsiteX9" fmla="*/ 465643 w 2122993"/>
                <a:gd name="connsiteY9" fmla="*/ 476250 h 588168"/>
                <a:gd name="connsiteX10" fmla="*/ 691862 w 2122993"/>
                <a:gd name="connsiteY10" fmla="*/ 388143 h 588168"/>
                <a:gd name="connsiteX11" fmla="*/ 799018 w 2122993"/>
                <a:gd name="connsiteY11" fmla="*/ 323850 h 588168"/>
                <a:gd name="connsiteX12" fmla="*/ 903793 w 2122993"/>
                <a:gd name="connsiteY12" fmla="*/ 292893 h 588168"/>
                <a:gd name="connsiteX13" fmla="*/ 1084768 w 2122993"/>
                <a:gd name="connsiteY13" fmla="*/ 338137 h 588168"/>
                <a:gd name="connsiteX14" fmla="*/ 1270506 w 2122993"/>
                <a:gd name="connsiteY14" fmla="*/ 464343 h 588168"/>
                <a:gd name="connsiteX15" fmla="*/ 1315750 w 2122993"/>
                <a:gd name="connsiteY15" fmla="*/ 547687 h 588168"/>
                <a:gd name="connsiteX16" fmla="*/ 1451481 w 2122993"/>
                <a:gd name="connsiteY16" fmla="*/ 581025 h 588168"/>
                <a:gd name="connsiteX17" fmla="*/ 1530062 w 2122993"/>
                <a:gd name="connsiteY17" fmla="*/ 588168 h 588168"/>
                <a:gd name="connsiteX18" fmla="*/ 1684843 w 2122993"/>
                <a:gd name="connsiteY18" fmla="*/ 490537 h 588168"/>
                <a:gd name="connsiteX19" fmla="*/ 1796762 w 2122993"/>
                <a:gd name="connsiteY19" fmla="*/ 421481 h 588168"/>
                <a:gd name="connsiteX20" fmla="*/ 1927731 w 2122993"/>
                <a:gd name="connsiteY20" fmla="*/ 431006 h 588168"/>
                <a:gd name="connsiteX21" fmla="*/ 1989643 w 2122993"/>
                <a:gd name="connsiteY21" fmla="*/ 421481 h 588168"/>
                <a:gd name="connsiteX22" fmla="*/ 2122993 w 2122993"/>
                <a:gd name="connsiteY22" fmla="*/ 481012 h 588168"/>
                <a:gd name="connsiteX0" fmla="*/ 165606 w 2122993"/>
                <a:gd name="connsiteY0" fmla="*/ 0 h 588168"/>
                <a:gd name="connsiteX1" fmla="*/ 237043 w 2122993"/>
                <a:gd name="connsiteY1" fmla="*/ 109537 h 588168"/>
                <a:gd name="connsiteX2" fmla="*/ 263237 w 2122993"/>
                <a:gd name="connsiteY2" fmla="*/ 192881 h 588168"/>
                <a:gd name="connsiteX3" fmla="*/ 237043 w 2122993"/>
                <a:gd name="connsiteY3" fmla="*/ 259556 h 588168"/>
                <a:gd name="connsiteX4" fmla="*/ 87328 w 2122993"/>
                <a:gd name="connsiteY4" fmla="*/ 277914 h 588168"/>
                <a:gd name="connsiteX5" fmla="*/ 0 w 2122993"/>
                <a:gd name="connsiteY5" fmla="*/ 352467 h 588168"/>
                <a:gd name="connsiteX6" fmla="*/ 44162 w 2122993"/>
                <a:gd name="connsiteY6" fmla="*/ 447675 h 588168"/>
                <a:gd name="connsiteX7" fmla="*/ 63212 w 2122993"/>
                <a:gd name="connsiteY7" fmla="*/ 492918 h 588168"/>
                <a:gd name="connsiteX8" fmla="*/ 227518 w 2122993"/>
                <a:gd name="connsiteY8" fmla="*/ 481012 h 588168"/>
                <a:gd name="connsiteX9" fmla="*/ 465643 w 2122993"/>
                <a:gd name="connsiteY9" fmla="*/ 476250 h 588168"/>
                <a:gd name="connsiteX10" fmla="*/ 691862 w 2122993"/>
                <a:gd name="connsiteY10" fmla="*/ 388143 h 588168"/>
                <a:gd name="connsiteX11" fmla="*/ 799018 w 2122993"/>
                <a:gd name="connsiteY11" fmla="*/ 323850 h 588168"/>
                <a:gd name="connsiteX12" fmla="*/ 903793 w 2122993"/>
                <a:gd name="connsiteY12" fmla="*/ 292893 h 588168"/>
                <a:gd name="connsiteX13" fmla="*/ 1084768 w 2122993"/>
                <a:gd name="connsiteY13" fmla="*/ 338137 h 588168"/>
                <a:gd name="connsiteX14" fmla="*/ 1270506 w 2122993"/>
                <a:gd name="connsiteY14" fmla="*/ 464343 h 588168"/>
                <a:gd name="connsiteX15" fmla="*/ 1315750 w 2122993"/>
                <a:gd name="connsiteY15" fmla="*/ 547687 h 588168"/>
                <a:gd name="connsiteX16" fmla="*/ 1451481 w 2122993"/>
                <a:gd name="connsiteY16" fmla="*/ 581025 h 588168"/>
                <a:gd name="connsiteX17" fmla="*/ 1530062 w 2122993"/>
                <a:gd name="connsiteY17" fmla="*/ 588168 h 588168"/>
                <a:gd name="connsiteX18" fmla="*/ 1684843 w 2122993"/>
                <a:gd name="connsiteY18" fmla="*/ 490537 h 588168"/>
                <a:gd name="connsiteX19" fmla="*/ 1796762 w 2122993"/>
                <a:gd name="connsiteY19" fmla="*/ 421481 h 588168"/>
                <a:gd name="connsiteX20" fmla="*/ 1927731 w 2122993"/>
                <a:gd name="connsiteY20" fmla="*/ 431006 h 588168"/>
                <a:gd name="connsiteX21" fmla="*/ 1989643 w 2122993"/>
                <a:gd name="connsiteY21" fmla="*/ 421481 h 588168"/>
                <a:gd name="connsiteX22" fmla="*/ 2122993 w 2122993"/>
                <a:gd name="connsiteY22" fmla="*/ 481012 h 588168"/>
                <a:gd name="connsiteX0" fmla="*/ 115730 w 2122993"/>
                <a:gd name="connsiteY0" fmla="*/ 0 h 643586"/>
                <a:gd name="connsiteX1" fmla="*/ 237043 w 2122993"/>
                <a:gd name="connsiteY1" fmla="*/ 164955 h 643586"/>
                <a:gd name="connsiteX2" fmla="*/ 263237 w 2122993"/>
                <a:gd name="connsiteY2" fmla="*/ 248299 h 643586"/>
                <a:gd name="connsiteX3" fmla="*/ 237043 w 2122993"/>
                <a:gd name="connsiteY3" fmla="*/ 314974 h 643586"/>
                <a:gd name="connsiteX4" fmla="*/ 87328 w 2122993"/>
                <a:gd name="connsiteY4" fmla="*/ 333332 h 643586"/>
                <a:gd name="connsiteX5" fmla="*/ 0 w 2122993"/>
                <a:gd name="connsiteY5" fmla="*/ 407885 h 643586"/>
                <a:gd name="connsiteX6" fmla="*/ 44162 w 2122993"/>
                <a:gd name="connsiteY6" fmla="*/ 503093 h 643586"/>
                <a:gd name="connsiteX7" fmla="*/ 63212 w 2122993"/>
                <a:gd name="connsiteY7" fmla="*/ 548336 h 643586"/>
                <a:gd name="connsiteX8" fmla="*/ 227518 w 2122993"/>
                <a:gd name="connsiteY8" fmla="*/ 536430 h 643586"/>
                <a:gd name="connsiteX9" fmla="*/ 465643 w 2122993"/>
                <a:gd name="connsiteY9" fmla="*/ 531668 h 643586"/>
                <a:gd name="connsiteX10" fmla="*/ 691862 w 2122993"/>
                <a:gd name="connsiteY10" fmla="*/ 443561 h 643586"/>
                <a:gd name="connsiteX11" fmla="*/ 799018 w 2122993"/>
                <a:gd name="connsiteY11" fmla="*/ 379268 h 643586"/>
                <a:gd name="connsiteX12" fmla="*/ 903793 w 2122993"/>
                <a:gd name="connsiteY12" fmla="*/ 348311 h 643586"/>
                <a:gd name="connsiteX13" fmla="*/ 1084768 w 2122993"/>
                <a:gd name="connsiteY13" fmla="*/ 393555 h 643586"/>
                <a:gd name="connsiteX14" fmla="*/ 1270506 w 2122993"/>
                <a:gd name="connsiteY14" fmla="*/ 519761 h 643586"/>
                <a:gd name="connsiteX15" fmla="*/ 1315750 w 2122993"/>
                <a:gd name="connsiteY15" fmla="*/ 603105 h 643586"/>
                <a:gd name="connsiteX16" fmla="*/ 1451481 w 2122993"/>
                <a:gd name="connsiteY16" fmla="*/ 636443 h 643586"/>
                <a:gd name="connsiteX17" fmla="*/ 1530062 w 2122993"/>
                <a:gd name="connsiteY17" fmla="*/ 643586 h 643586"/>
                <a:gd name="connsiteX18" fmla="*/ 1684843 w 2122993"/>
                <a:gd name="connsiteY18" fmla="*/ 545955 h 643586"/>
                <a:gd name="connsiteX19" fmla="*/ 1796762 w 2122993"/>
                <a:gd name="connsiteY19" fmla="*/ 476899 h 643586"/>
                <a:gd name="connsiteX20" fmla="*/ 1927731 w 2122993"/>
                <a:gd name="connsiteY20" fmla="*/ 486424 h 643586"/>
                <a:gd name="connsiteX21" fmla="*/ 1989643 w 2122993"/>
                <a:gd name="connsiteY21" fmla="*/ 476899 h 643586"/>
                <a:gd name="connsiteX22" fmla="*/ 2122993 w 2122993"/>
                <a:gd name="connsiteY22" fmla="*/ 536430 h 643586"/>
                <a:gd name="connsiteX0" fmla="*/ 115730 w 2122993"/>
                <a:gd name="connsiteY0" fmla="*/ 0 h 643586"/>
                <a:gd name="connsiteX1" fmla="*/ 209334 w 2122993"/>
                <a:gd name="connsiteY1" fmla="*/ 153871 h 643586"/>
                <a:gd name="connsiteX2" fmla="*/ 263237 w 2122993"/>
                <a:gd name="connsiteY2" fmla="*/ 248299 h 643586"/>
                <a:gd name="connsiteX3" fmla="*/ 237043 w 2122993"/>
                <a:gd name="connsiteY3" fmla="*/ 314974 h 643586"/>
                <a:gd name="connsiteX4" fmla="*/ 87328 w 2122993"/>
                <a:gd name="connsiteY4" fmla="*/ 333332 h 643586"/>
                <a:gd name="connsiteX5" fmla="*/ 0 w 2122993"/>
                <a:gd name="connsiteY5" fmla="*/ 407885 h 643586"/>
                <a:gd name="connsiteX6" fmla="*/ 44162 w 2122993"/>
                <a:gd name="connsiteY6" fmla="*/ 503093 h 643586"/>
                <a:gd name="connsiteX7" fmla="*/ 63212 w 2122993"/>
                <a:gd name="connsiteY7" fmla="*/ 548336 h 643586"/>
                <a:gd name="connsiteX8" fmla="*/ 227518 w 2122993"/>
                <a:gd name="connsiteY8" fmla="*/ 536430 h 643586"/>
                <a:gd name="connsiteX9" fmla="*/ 465643 w 2122993"/>
                <a:gd name="connsiteY9" fmla="*/ 531668 h 643586"/>
                <a:gd name="connsiteX10" fmla="*/ 691862 w 2122993"/>
                <a:gd name="connsiteY10" fmla="*/ 443561 h 643586"/>
                <a:gd name="connsiteX11" fmla="*/ 799018 w 2122993"/>
                <a:gd name="connsiteY11" fmla="*/ 379268 h 643586"/>
                <a:gd name="connsiteX12" fmla="*/ 903793 w 2122993"/>
                <a:gd name="connsiteY12" fmla="*/ 348311 h 643586"/>
                <a:gd name="connsiteX13" fmla="*/ 1084768 w 2122993"/>
                <a:gd name="connsiteY13" fmla="*/ 393555 h 643586"/>
                <a:gd name="connsiteX14" fmla="*/ 1270506 w 2122993"/>
                <a:gd name="connsiteY14" fmla="*/ 519761 h 643586"/>
                <a:gd name="connsiteX15" fmla="*/ 1315750 w 2122993"/>
                <a:gd name="connsiteY15" fmla="*/ 603105 h 643586"/>
                <a:gd name="connsiteX16" fmla="*/ 1451481 w 2122993"/>
                <a:gd name="connsiteY16" fmla="*/ 636443 h 643586"/>
                <a:gd name="connsiteX17" fmla="*/ 1530062 w 2122993"/>
                <a:gd name="connsiteY17" fmla="*/ 643586 h 643586"/>
                <a:gd name="connsiteX18" fmla="*/ 1684843 w 2122993"/>
                <a:gd name="connsiteY18" fmla="*/ 545955 h 643586"/>
                <a:gd name="connsiteX19" fmla="*/ 1796762 w 2122993"/>
                <a:gd name="connsiteY19" fmla="*/ 476899 h 643586"/>
                <a:gd name="connsiteX20" fmla="*/ 1927731 w 2122993"/>
                <a:gd name="connsiteY20" fmla="*/ 486424 h 643586"/>
                <a:gd name="connsiteX21" fmla="*/ 1989643 w 2122993"/>
                <a:gd name="connsiteY21" fmla="*/ 476899 h 643586"/>
                <a:gd name="connsiteX22" fmla="*/ 2122993 w 2122993"/>
                <a:gd name="connsiteY22" fmla="*/ 536430 h 643586"/>
                <a:gd name="connsiteX0" fmla="*/ 115730 w 2122993"/>
                <a:gd name="connsiteY0" fmla="*/ 0 h 643586"/>
                <a:gd name="connsiteX1" fmla="*/ 209334 w 2122993"/>
                <a:gd name="connsiteY1" fmla="*/ 153871 h 643586"/>
                <a:gd name="connsiteX2" fmla="*/ 207819 w 2122993"/>
                <a:gd name="connsiteY2" fmla="*/ 237215 h 643586"/>
                <a:gd name="connsiteX3" fmla="*/ 237043 w 2122993"/>
                <a:gd name="connsiteY3" fmla="*/ 314974 h 643586"/>
                <a:gd name="connsiteX4" fmla="*/ 87328 w 2122993"/>
                <a:gd name="connsiteY4" fmla="*/ 333332 h 643586"/>
                <a:gd name="connsiteX5" fmla="*/ 0 w 2122993"/>
                <a:gd name="connsiteY5" fmla="*/ 407885 h 643586"/>
                <a:gd name="connsiteX6" fmla="*/ 44162 w 2122993"/>
                <a:gd name="connsiteY6" fmla="*/ 503093 h 643586"/>
                <a:gd name="connsiteX7" fmla="*/ 63212 w 2122993"/>
                <a:gd name="connsiteY7" fmla="*/ 548336 h 643586"/>
                <a:gd name="connsiteX8" fmla="*/ 227518 w 2122993"/>
                <a:gd name="connsiteY8" fmla="*/ 536430 h 643586"/>
                <a:gd name="connsiteX9" fmla="*/ 465643 w 2122993"/>
                <a:gd name="connsiteY9" fmla="*/ 531668 h 643586"/>
                <a:gd name="connsiteX10" fmla="*/ 691862 w 2122993"/>
                <a:gd name="connsiteY10" fmla="*/ 443561 h 643586"/>
                <a:gd name="connsiteX11" fmla="*/ 799018 w 2122993"/>
                <a:gd name="connsiteY11" fmla="*/ 379268 h 643586"/>
                <a:gd name="connsiteX12" fmla="*/ 903793 w 2122993"/>
                <a:gd name="connsiteY12" fmla="*/ 348311 h 643586"/>
                <a:gd name="connsiteX13" fmla="*/ 1084768 w 2122993"/>
                <a:gd name="connsiteY13" fmla="*/ 393555 h 643586"/>
                <a:gd name="connsiteX14" fmla="*/ 1270506 w 2122993"/>
                <a:gd name="connsiteY14" fmla="*/ 519761 h 643586"/>
                <a:gd name="connsiteX15" fmla="*/ 1315750 w 2122993"/>
                <a:gd name="connsiteY15" fmla="*/ 603105 h 643586"/>
                <a:gd name="connsiteX16" fmla="*/ 1451481 w 2122993"/>
                <a:gd name="connsiteY16" fmla="*/ 636443 h 643586"/>
                <a:gd name="connsiteX17" fmla="*/ 1530062 w 2122993"/>
                <a:gd name="connsiteY17" fmla="*/ 643586 h 643586"/>
                <a:gd name="connsiteX18" fmla="*/ 1684843 w 2122993"/>
                <a:gd name="connsiteY18" fmla="*/ 545955 h 643586"/>
                <a:gd name="connsiteX19" fmla="*/ 1796762 w 2122993"/>
                <a:gd name="connsiteY19" fmla="*/ 476899 h 643586"/>
                <a:gd name="connsiteX20" fmla="*/ 1927731 w 2122993"/>
                <a:gd name="connsiteY20" fmla="*/ 486424 h 643586"/>
                <a:gd name="connsiteX21" fmla="*/ 1989643 w 2122993"/>
                <a:gd name="connsiteY21" fmla="*/ 476899 h 643586"/>
                <a:gd name="connsiteX22" fmla="*/ 2122993 w 2122993"/>
                <a:gd name="connsiteY22" fmla="*/ 536430 h 643586"/>
                <a:gd name="connsiteX0" fmla="*/ 115730 w 2122993"/>
                <a:gd name="connsiteY0" fmla="*/ 0 h 643586"/>
                <a:gd name="connsiteX1" fmla="*/ 209334 w 2122993"/>
                <a:gd name="connsiteY1" fmla="*/ 153871 h 643586"/>
                <a:gd name="connsiteX2" fmla="*/ 207819 w 2122993"/>
                <a:gd name="connsiteY2" fmla="*/ 237215 h 643586"/>
                <a:gd name="connsiteX3" fmla="*/ 164999 w 2122993"/>
                <a:gd name="connsiteY3" fmla="*/ 292807 h 643586"/>
                <a:gd name="connsiteX4" fmla="*/ 87328 w 2122993"/>
                <a:gd name="connsiteY4" fmla="*/ 333332 h 643586"/>
                <a:gd name="connsiteX5" fmla="*/ 0 w 2122993"/>
                <a:gd name="connsiteY5" fmla="*/ 407885 h 643586"/>
                <a:gd name="connsiteX6" fmla="*/ 44162 w 2122993"/>
                <a:gd name="connsiteY6" fmla="*/ 503093 h 643586"/>
                <a:gd name="connsiteX7" fmla="*/ 63212 w 2122993"/>
                <a:gd name="connsiteY7" fmla="*/ 548336 h 643586"/>
                <a:gd name="connsiteX8" fmla="*/ 227518 w 2122993"/>
                <a:gd name="connsiteY8" fmla="*/ 536430 h 643586"/>
                <a:gd name="connsiteX9" fmla="*/ 465643 w 2122993"/>
                <a:gd name="connsiteY9" fmla="*/ 531668 h 643586"/>
                <a:gd name="connsiteX10" fmla="*/ 691862 w 2122993"/>
                <a:gd name="connsiteY10" fmla="*/ 443561 h 643586"/>
                <a:gd name="connsiteX11" fmla="*/ 799018 w 2122993"/>
                <a:gd name="connsiteY11" fmla="*/ 379268 h 643586"/>
                <a:gd name="connsiteX12" fmla="*/ 903793 w 2122993"/>
                <a:gd name="connsiteY12" fmla="*/ 348311 h 643586"/>
                <a:gd name="connsiteX13" fmla="*/ 1084768 w 2122993"/>
                <a:gd name="connsiteY13" fmla="*/ 393555 h 643586"/>
                <a:gd name="connsiteX14" fmla="*/ 1270506 w 2122993"/>
                <a:gd name="connsiteY14" fmla="*/ 519761 h 643586"/>
                <a:gd name="connsiteX15" fmla="*/ 1315750 w 2122993"/>
                <a:gd name="connsiteY15" fmla="*/ 603105 h 643586"/>
                <a:gd name="connsiteX16" fmla="*/ 1451481 w 2122993"/>
                <a:gd name="connsiteY16" fmla="*/ 636443 h 643586"/>
                <a:gd name="connsiteX17" fmla="*/ 1530062 w 2122993"/>
                <a:gd name="connsiteY17" fmla="*/ 643586 h 643586"/>
                <a:gd name="connsiteX18" fmla="*/ 1684843 w 2122993"/>
                <a:gd name="connsiteY18" fmla="*/ 545955 h 643586"/>
                <a:gd name="connsiteX19" fmla="*/ 1796762 w 2122993"/>
                <a:gd name="connsiteY19" fmla="*/ 476899 h 643586"/>
                <a:gd name="connsiteX20" fmla="*/ 1927731 w 2122993"/>
                <a:gd name="connsiteY20" fmla="*/ 486424 h 643586"/>
                <a:gd name="connsiteX21" fmla="*/ 1989643 w 2122993"/>
                <a:gd name="connsiteY21" fmla="*/ 476899 h 643586"/>
                <a:gd name="connsiteX22" fmla="*/ 2122993 w 2122993"/>
                <a:gd name="connsiteY22" fmla="*/ 536430 h 643586"/>
                <a:gd name="connsiteX0" fmla="*/ 115730 w 2122993"/>
                <a:gd name="connsiteY0" fmla="*/ 0 h 643586"/>
                <a:gd name="connsiteX1" fmla="*/ 209334 w 2122993"/>
                <a:gd name="connsiteY1" fmla="*/ 153871 h 643586"/>
                <a:gd name="connsiteX2" fmla="*/ 207819 w 2122993"/>
                <a:gd name="connsiteY2" fmla="*/ 237215 h 643586"/>
                <a:gd name="connsiteX3" fmla="*/ 164999 w 2122993"/>
                <a:gd name="connsiteY3" fmla="*/ 292807 h 643586"/>
                <a:gd name="connsiteX4" fmla="*/ 87328 w 2122993"/>
                <a:gd name="connsiteY4" fmla="*/ 333332 h 643586"/>
                <a:gd name="connsiteX5" fmla="*/ 0 w 2122993"/>
                <a:gd name="connsiteY5" fmla="*/ 407885 h 643586"/>
                <a:gd name="connsiteX6" fmla="*/ 5370 w 2122993"/>
                <a:gd name="connsiteY6" fmla="*/ 503093 h 643586"/>
                <a:gd name="connsiteX7" fmla="*/ 63212 w 2122993"/>
                <a:gd name="connsiteY7" fmla="*/ 548336 h 643586"/>
                <a:gd name="connsiteX8" fmla="*/ 227518 w 2122993"/>
                <a:gd name="connsiteY8" fmla="*/ 536430 h 643586"/>
                <a:gd name="connsiteX9" fmla="*/ 465643 w 2122993"/>
                <a:gd name="connsiteY9" fmla="*/ 531668 h 643586"/>
                <a:gd name="connsiteX10" fmla="*/ 691862 w 2122993"/>
                <a:gd name="connsiteY10" fmla="*/ 443561 h 643586"/>
                <a:gd name="connsiteX11" fmla="*/ 799018 w 2122993"/>
                <a:gd name="connsiteY11" fmla="*/ 379268 h 643586"/>
                <a:gd name="connsiteX12" fmla="*/ 903793 w 2122993"/>
                <a:gd name="connsiteY12" fmla="*/ 348311 h 643586"/>
                <a:gd name="connsiteX13" fmla="*/ 1084768 w 2122993"/>
                <a:gd name="connsiteY13" fmla="*/ 393555 h 643586"/>
                <a:gd name="connsiteX14" fmla="*/ 1270506 w 2122993"/>
                <a:gd name="connsiteY14" fmla="*/ 519761 h 643586"/>
                <a:gd name="connsiteX15" fmla="*/ 1315750 w 2122993"/>
                <a:gd name="connsiteY15" fmla="*/ 603105 h 643586"/>
                <a:gd name="connsiteX16" fmla="*/ 1451481 w 2122993"/>
                <a:gd name="connsiteY16" fmla="*/ 636443 h 643586"/>
                <a:gd name="connsiteX17" fmla="*/ 1530062 w 2122993"/>
                <a:gd name="connsiteY17" fmla="*/ 643586 h 643586"/>
                <a:gd name="connsiteX18" fmla="*/ 1684843 w 2122993"/>
                <a:gd name="connsiteY18" fmla="*/ 545955 h 643586"/>
                <a:gd name="connsiteX19" fmla="*/ 1796762 w 2122993"/>
                <a:gd name="connsiteY19" fmla="*/ 476899 h 643586"/>
                <a:gd name="connsiteX20" fmla="*/ 1927731 w 2122993"/>
                <a:gd name="connsiteY20" fmla="*/ 486424 h 643586"/>
                <a:gd name="connsiteX21" fmla="*/ 1989643 w 2122993"/>
                <a:gd name="connsiteY21" fmla="*/ 476899 h 643586"/>
                <a:gd name="connsiteX22" fmla="*/ 2122993 w 2122993"/>
                <a:gd name="connsiteY22" fmla="*/ 536430 h 643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22993" h="643586">
                  <a:moveTo>
                    <a:pt x="115730" y="0"/>
                  </a:moveTo>
                  <a:lnTo>
                    <a:pt x="209334" y="153871"/>
                  </a:lnTo>
                  <a:lnTo>
                    <a:pt x="207819" y="237215"/>
                  </a:lnTo>
                  <a:lnTo>
                    <a:pt x="164999" y="292807"/>
                  </a:lnTo>
                  <a:lnTo>
                    <a:pt x="87328" y="333332"/>
                  </a:lnTo>
                  <a:lnTo>
                    <a:pt x="0" y="407885"/>
                  </a:lnTo>
                  <a:lnTo>
                    <a:pt x="5370" y="503093"/>
                  </a:lnTo>
                  <a:lnTo>
                    <a:pt x="63212" y="548336"/>
                  </a:lnTo>
                  <a:lnTo>
                    <a:pt x="227518" y="536430"/>
                  </a:lnTo>
                  <a:lnTo>
                    <a:pt x="465643" y="531668"/>
                  </a:lnTo>
                  <a:lnTo>
                    <a:pt x="691862" y="443561"/>
                  </a:lnTo>
                  <a:lnTo>
                    <a:pt x="799018" y="379268"/>
                  </a:lnTo>
                  <a:lnTo>
                    <a:pt x="903793" y="348311"/>
                  </a:lnTo>
                  <a:lnTo>
                    <a:pt x="1084768" y="393555"/>
                  </a:lnTo>
                  <a:lnTo>
                    <a:pt x="1270506" y="519761"/>
                  </a:lnTo>
                  <a:lnTo>
                    <a:pt x="1315750" y="603105"/>
                  </a:lnTo>
                  <a:lnTo>
                    <a:pt x="1451481" y="636443"/>
                  </a:lnTo>
                  <a:lnTo>
                    <a:pt x="1530062" y="643586"/>
                  </a:lnTo>
                  <a:lnTo>
                    <a:pt x="1684843" y="545955"/>
                  </a:lnTo>
                  <a:lnTo>
                    <a:pt x="1796762" y="476899"/>
                  </a:lnTo>
                  <a:lnTo>
                    <a:pt x="1927731" y="486424"/>
                  </a:lnTo>
                  <a:lnTo>
                    <a:pt x="1989643" y="476899"/>
                  </a:lnTo>
                  <a:lnTo>
                    <a:pt x="2122993" y="536430"/>
                  </a:lnTo>
                </a:path>
              </a:pathLst>
            </a:custGeom>
            <a:noFill/>
            <a:ln w="28575"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41">
              <a:extLst>
                <a:ext uri="{FF2B5EF4-FFF2-40B4-BE49-F238E27FC236}">
                  <a16:creationId xmlns:a16="http://schemas.microsoft.com/office/drawing/2014/main" id="{B15CDFFD-E765-45A6-A75F-3D5B8CBE4631}"/>
                </a:ext>
              </a:extLst>
            </p:cNvPr>
            <p:cNvSpPr/>
            <p:nvPr/>
          </p:nvSpPr>
          <p:spPr>
            <a:xfrm>
              <a:off x="4911023" y="3825479"/>
              <a:ext cx="616595" cy="656377"/>
            </a:xfrm>
            <a:custGeom>
              <a:avLst/>
              <a:gdLst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312345 w 642796"/>
                <a:gd name="connsiteY24" fmla="*/ 226337 h 656377"/>
                <a:gd name="connsiteX25" fmla="*/ 294238 w 642796"/>
                <a:gd name="connsiteY25" fmla="*/ 158436 h 656377"/>
                <a:gd name="connsiteX26" fmla="*/ 276131 w 642796"/>
                <a:gd name="connsiteY26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294238 w 642796"/>
                <a:gd name="connsiteY24" fmla="*/ 158436 h 656377"/>
                <a:gd name="connsiteX25" fmla="*/ 276131 w 642796"/>
                <a:gd name="connsiteY25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24" fmla="*/ 276131 w 642796"/>
                <a:gd name="connsiteY24" fmla="*/ 99588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48147 w 642796"/>
                <a:gd name="connsiteY23" fmla="*/ 271604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364305 w 642796"/>
                <a:gd name="connsiteY23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364305 w 642796"/>
                <a:gd name="connsiteY23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9054 w 642796"/>
                <a:gd name="connsiteY10" fmla="*/ 17201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77006 w 642796"/>
                <a:gd name="connsiteY23" fmla="*/ 277208 h 656377"/>
                <a:gd name="connsiteX24" fmla="*/ 364305 w 642796"/>
                <a:gd name="connsiteY24" fmla="*/ 253263 h 656377"/>
                <a:gd name="connsiteX0" fmla="*/ 371192 w 642796"/>
                <a:gd name="connsiteY0" fmla="*/ 258024 h 656377"/>
                <a:gd name="connsiteX1" fmla="*/ 325925 w 642796"/>
                <a:gd name="connsiteY1" fmla="*/ 208230 h 656377"/>
                <a:gd name="connsiteX2" fmla="*/ 294238 w 642796"/>
                <a:gd name="connsiteY2" fmla="*/ 153909 h 656377"/>
                <a:gd name="connsiteX3" fmla="*/ 280658 w 642796"/>
                <a:gd name="connsiteY3" fmla="*/ 117695 h 656377"/>
                <a:gd name="connsiteX4" fmla="*/ 258024 w 642796"/>
                <a:gd name="connsiteY4" fmla="*/ 58848 h 656377"/>
                <a:gd name="connsiteX5" fmla="*/ 181070 w 642796"/>
                <a:gd name="connsiteY5" fmla="*/ 22634 h 656377"/>
                <a:gd name="connsiteX6" fmla="*/ 126749 w 642796"/>
                <a:gd name="connsiteY6" fmla="*/ 0 h 656377"/>
                <a:gd name="connsiteX7" fmla="*/ 76955 w 642796"/>
                <a:gd name="connsiteY7" fmla="*/ 4527 h 656377"/>
                <a:gd name="connsiteX8" fmla="*/ 31687 w 642796"/>
                <a:gd name="connsiteY8" fmla="*/ 31688 h 656377"/>
                <a:gd name="connsiteX9" fmla="*/ 0 w 642796"/>
                <a:gd name="connsiteY9" fmla="*/ 99588 h 656377"/>
                <a:gd name="connsiteX10" fmla="*/ 37875 w 642796"/>
                <a:gd name="connsiteY10" fmla="*/ 182496 h 656377"/>
                <a:gd name="connsiteX11" fmla="*/ 49794 w 642796"/>
                <a:gd name="connsiteY11" fmla="*/ 280658 h 656377"/>
                <a:gd name="connsiteX12" fmla="*/ 63375 w 642796"/>
                <a:gd name="connsiteY12" fmla="*/ 407406 h 656377"/>
                <a:gd name="connsiteX13" fmla="*/ 95062 w 642796"/>
                <a:gd name="connsiteY13" fmla="*/ 484361 h 656377"/>
                <a:gd name="connsiteX14" fmla="*/ 172016 w 642796"/>
                <a:gd name="connsiteY14" fmla="*/ 588476 h 656377"/>
                <a:gd name="connsiteX15" fmla="*/ 244444 w 642796"/>
                <a:gd name="connsiteY15" fmla="*/ 638270 h 656377"/>
                <a:gd name="connsiteX16" fmla="*/ 307818 w 642796"/>
                <a:gd name="connsiteY16" fmla="*/ 656377 h 656377"/>
                <a:gd name="connsiteX17" fmla="*/ 470780 w 642796"/>
                <a:gd name="connsiteY17" fmla="*/ 638270 h 656377"/>
                <a:gd name="connsiteX18" fmla="*/ 593002 w 642796"/>
                <a:gd name="connsiteY18" fmla="*/ 593002 h 656377"/>
                <a:gd name="connsiteX19" fmla="*/ 633743 w 642796"/>
                <a:gd name="connsiteY19" fmla="*/ 534155 h 656377"/>
                <a:gd name="connsiteX20" fmla="*/ 642796 w 642796"/>
                <a:gd name="connsiteY20" fmla="*/ 443620 h 656377"/>
                <a:gd name="connsiteX21" fmla="*/ 615636 w 642796"/>
                <a:gd name="connsiteY21" fmla="*/ 357612 h 656377"/>
                <a:gd name="connsiteX22" fmla="*/ 565842 w 642796"/>
                <a:gd name="connsiteY22" fmla="*/ 312345 h 656377"/>
                <a:gd name="connsiteX23" fmla="*/ 477006 w 642796"/>
                <a:gd name="connsiteY23" fmla="*/ 277208 h 656377"/>
                <a:gd name="connsiteX24" fmla="*/ 364305 w 642796"/>
                <a:gd name="connsiteY24" fmla="*/ 253263 h 656377"/>
                <a:gd name="connsiteX0" fmla="*/ 344991 w 616595"/>
                <a:gd name="connsiteY0" fmla="*/ 258024 h 656377"/>
                <a:gd name="connsiteX1" fmla="*/ 299724 w 616595"/>
                <a:gd name="connsiteY1" fmla="*/ 208230 h 656377"/>
                <a:gd name="connsiteX2" fmla="*/ 268037 w 616595"/>
                <a:gd name="connsiteY2" fmla="*/ 153909 h 656377"/>
                <a:gd name="connsiteX3" fmla="*/ 254457 w 616595"/>
                <a:gd name="connsiteY3" fmla="*/ 117695 h 656377"/>
                <a:gd name="connsiteX4" fmla="*/ 231823 w 616595"/>
                <a:gd name="connsiteY4" fmla="*/ 58848 h 656377"/>
                <a:gd name="connsiteX5" fmla="*/ 154869 w 616595"/>
                <a:gd name="connsiteY5" fmla="*/ 22634 h 656377"/>
                <a:gd name="connsiteX6" fmla="*/ 100548 w 616595"/>
                <a:gd name="connsiteY6" fmla="*/ 0 h 656377"/>
                <a:gd name="connsiteX7" fmla="*/ 50754 w 616595"/>
                <a:gd name="connsiteY7" fmla="*/ 4527 h 656377"/>
                <a:gd name="connsiteX8" fmla="*/ 5486 w 616595"/>
                <a:gd name="connsiteY8" fmla="*/ 31688 h 656377"/>
                <a:gd name="connsiteX9" fmla="*/ 0 w 616595"/>
                <a:gd name="connsiteY9" fmla="*/ 110068 h 656377"/>
                <a:gd name="connsiteX10" fmla="*/ 11674 w 616595"/>
                <a:gd name="connsiteY10" fmla="*/ 182496 h 656377"/>
                <a:gd name="connsiteX11" fmla="*/ 23593 w 616595"/>
                <a:gd name="connsiteY11" fmla="*/ 280658 h 656377"/>
                <a:gd name="connsiteX12" fmla="*/ 37174 w 616595"/>
                <a:gd name="connsiteY12" fmla="*/ 407406 h 656377"/>
                <a:gd name="connsiteX13" fmla="*/ 68861 w 616595"/>
                <a:gd name="connsiteY13" fmla="*/ 484361 h 656377"/>
                <a:gd name="connsiteX14" fmla="*/ 145815 w 616595"/>
                <a:gd name="connsiteY14" fmla="*/ 588476 h 656377"/>
                <a:gd name="connsiteX15" fmla="*/ 218243 w 616595"/>
                <a:gd name="connsiteY15" fmla="*/ 638270 h 656377"/>
                <a:gd name="connsiteX16" fmla="*/ 281617 w 616595"/>
                <a:gd name="connsiteY16" fmla="*/ 656377 h 656377"/>
                <a:gd name="connsiteX17" fmla="*/ 444579 w 616595"/>
                <a:gd name="connsiteY17" fmla="*/ 638270 h 656377"/>
                <a:gd name="connsiteX18" fmla="*/ 566801 w 616595"/>
                <a:gd name="connsiteY18" fmla="*/ 593002 h 656377"/>
                <a:gd name="connsiteX19" fmla="*/ 607542 w 616595"/>
                <a:gd name="connsiteY19" fmla="*/ 534155 h 656377"/>
                <a:gd name="connsiteX20" fmla="*/ 616595 w 616595"/>
                <a:gd name="connsiteY20" fmla="*/ 443620 h 656377"/>
                <a:gd name="connsiteX21" fmla="*/ 589435 w 616595"/>
                <a:gd name="connsiteY21" fmla="*/ 357612 h 656377"/>
                <a:gd name="connsiteX22" fmla="*/ 539641 w 616595"/>
                <a:gd name="connsiteY22" fmla="*/ 312345 h 656377"/>
                <a:gd name="connsiteX23" fmla="*/ 450805 w 616595"/>
                <a:gd name="connsiteY23" fmla="*/ 277208 h 656377"/>
                <a:gd name="connsiteX24" fmla="*/ 338104 w 616595"/>
                <a:gd name="connsiteY24" fmla="*/ 253263 h 656377"/>
                <a:gd name="connsiteX0" fmla="*/ 344991 w 616595"/>
                <a:gd name="connsiteY0" fmla="*/ 258024 h 656377"/>
                <a:gd name="connsiteX1" fmla="*/ 299724 w 616595"/>
                <a:gd name="connsiteY1" fmla="*/ 208230 h 656377"/>
                <a:gd name="connsiteX2" fmla="*/ 268037 w 616595"/>
                <a:gd name="connsiteY2" fmla="*/ 153909 h 656377"/>
                <a:gd name="connsiteX3" fmla="*/ 254457 w 616595"/>
                <a:gd name="connsiteY3" fmla="*/ 117695 h 656377"/>
                <a:gd name="connsiteX4" fmla="*/ 231823 w 616595"/>
                <a:gd name="connsiteY4" fmla="*/ 58848 h 656377"/>
                <a:gd name="connsiteX5" fmla="*/ 154869 w 616595"/>
                <a:gd name="connsiteY5" fmla="*/ 22634 h 656377"/>
                <a:gd name="connsiteX6" fmla="*/ 100548 w 616595"/>
                <a:gd name="connsiteY6" fmla="*/ 0 h 656377"/>
                <a:gd name="connsiteX7" fmla="*/ 50754 w 616595"/>
                <a:gd name="connsiteY7" fmla="*/ 4527 h 656377"/>
                <a:gd name="connsiteX8" fmla="*/ 2866 w 616595"/>
                <a:gd name="connsiteY8" fmla="*/ 21208 h 656377"/>
                <a:gd name="connsiteX9" fmla="*/ 0 w 616595"/>
                <a:gd name="connsiteY9" fmla="*/ 110068 h 656377"/>
                <a:gd name="connsiteX10" fmla="*/ 11674 w 616595"/>
                <a:gd name="connsiteY10" fmla="*/ 182496 h 656377"/>
                <a:gd name="connsiteX11" fmla="*/ 23593 w 616595"/>
                <a:gd name="connsiteY11" fmla="*/ 280658 h 656377"/>
                <a:gd name="connsiteX12" fmla="*/ 37174 w 616595"/>
                <a:gd name="connsiteY12" fmla="*/ 407406 h 656377"/>
                <a:gd name="connsiteX13" fmla="*/ 68861 w 616595"/>
                <a:gd name="connsiteY13" fmla="*/ 484361 h 656377"/>
                <a:gd name="connsiteX14" fmla="*/ 145815 w 616595"/>
                <a:gd name="connsiteY14" fmla="*/ 588476 h 656377"/>
                <a:gd name="connsiteX15" fmla="*/ 218243 w 616595"/>
                <a:gd name="connsiteY15" fmla="*/ 638270 h 656377"/>
                <a:gd name="connsiteX16" fmla="*/ 281617 w 616595"/>
                <a:gd name="connsiteY16" fmla="*/ 656377 h 656377"/>
                <a:gd name="connsiteX17" fmla="*/ 444579 w 616595"/>
                <a:gd name="connsiteY17" fmla="*/ 638270 h 656377"/>
                <a:gd name="connsiteX18" fmla="*/ 566801 w 616595"/>
                <a:gd name="connsiteY18" fmla="*/ 593002 h 656377"/>
                <a:gd name="connsiteX19" fmla="*/ 607542 w 616595"/>
                <a:gd name="connsiteY19" fmla="*/ 534155 h 656377"/>
                <a:gd name="connsiteX20" fmla="*/ 616595 w 616595"/>
                <a:gd name="connsiteY20" fmla="*/ 443620 h 656377"/>
                <a:gd name="connsiteX21" fmla="*/ 589435 w 616595"/>
                <a:gd name="connsiteY21" fmla="*/ 357612 h 656377"/>
                <a:gd name="connsiteX22" fmla="*/ 539641 w 616595"/>
                <a:gd name="connsiteY22" fmla="*/ 312345 h 656377"/>
                <a:gd name="connsiteX23" fmla="*/ 450805 w 616595"/>
                <a:gd name="connsiteY23" fmla="*/ 277208 h 656377"/>
                <a:gd name="connsiteX24" fmla="*/ 338104 w 616595"/>
                <a:gd name="connsiteY24" fmla="*/ 253263 h 65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16595" h="656377">
                  <a:moveTo>
                    <a:pt x="344991" y="258024"/>
                  </a:moveTo>
                  <a:lnTo>
                    <a:pt x="299724" y="208230"/>
                  </a:lnTo>
                  <a:lnTo>
                    <a:pt x="268037" y="153909"/>
                  </a:lnTo>
                  <a:lnTo>
                    <a:pt x="254457" y="117695"/>
                  </a:lnTo>
                  <a:lnTo>
                    <a:pt x="231823" y="58848"/>
                  </a:lnTo>
                  <a:lnTo>
                    <a:pt x="154869" y="22634"/>
                  </a:lnTo>
                  <a:lnTo>
                    <a:pt x="100548" y="0"/>
                  </a:lnTo>
                  <a:lnTo>
                    <a:pt x="50754" y="4527"/>
                  </a:lnTo>
                  <a:lnTo>
                    <a:pt x="2866" y="21208"/>
                  </a:lnTo>
                  <a:cubicBezTo>
                    <a:pt x="1911" y="50828"/>
                    <a:pt x="955" y="80448"/>
                    <a:pt x="0" y="110068"/>
                  </a:cubicBezTo>
                  <a:lnTo>
                    <a:pt x="11674" y="182496"/>
                  </a:lnTo>
                  <a:lnTo>
                    <a:pt x="23593" y="280658"/>
                  </a:lnTo>
                  <a:lnTo>
                    <a:pt x="37174" y="407406"/>
                  </a:lnTo>
                  <a:lnTo>
                    <a:pt x="68861" y="484361"/>
                  </a:lnTo>
                  <a:lnTo>
                    <a:pt x="145815" y="588476"/>
                  </a:lnTo>
                  <a:lnTo>
                    <a:pt x="218243" y="638270"/>
                  </a:lnTo>
                  <a:lnTo>
                    <a:pt x="281617" y="656377"/>
                  </a:lnTo>
                  <a:lnTo>
                    <a:pt x="444579" y="638270"/>
                  </a:lnTo>
                  <a:lnTo>
                    <a:pt x="566801" y="593002"/>
                  </a:lnTo>
                  <a:lnTo>
                    <a:pt x="607542" y="534155"/>
                  </a:lnTo>
                  <a:lnTo>
                    <a:pt x="616595" y="443620"/>
                  </a:lnTo>
                  <a:lnTo>
                    <a:pt x="589435" y="357612"/>
                  </a:lnTo>
                  <a:lnTo>
                    <a:pt x="539641" y="312345"/>
                  </a:lnTo>
                  <a:cubicBezTo>
                    <a:pt x="512169" y="298071"/>
                    <a:pt x="484394" y="287055"/>
                    <a:pt x="450805" y="277208"/>
                  </a:cubicBezTo>
                  <a:cubicBezTo>
                    <a:pt x="417216" y="267361"/>
                    <a:pt x="352521" y="256381"/>
                    <a:pt x="338104" y="253263"/>
                  </a:cubicBezTo>
                </a:path>
              </a:pathLst>
            </a:custGeom>
            <a:noFill/>
            <a:ln w="28575">
              <a:solidFill>
                <a:srgbClr val="00FF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42">
              <a:extLst>
                <a:ext uri="{FF2B5EF4-FFF2-40B4-BE49-F238E27FC236}">
                  <a16:creationId xmlns:a16="http://schemas.microsoft.com/office/drawing/2014/main" id="{2CB6D7A5-5BDB-4AF0-B4B6-8A3D2822B442}"/>
                </a:ext>
              </a:extLst>
            </p:cNvPr>
            <p:cNvSpPr/>
            <p:nvPr/>
          </p:nvSpPr>
          <p:spPr>
            <a:xfrm>
              <a:off x="4010561" y="1158354"/>
              <a:ext cx="1525414" cy="1963538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428425 w 1408140"/>
                <a:gd name="connsiteY0" fmla="*/ 0 h 1288472"/>
                <a:gd name="connsiteX1" fmla="*/ 0 w 1408140"/>
                <a:gd name="connsiteY1" fmla="*/ 54353 h 1288472"/>
                <a:gd name="connsiteX2" fmla="*/ 582805 w 1408140"/>
                <a:gd name="connsiteY2" fmla="*/ 190005 h 1288472"/>
                <a:gd name="connsiteX3" fmla="*/ 665932 w 1408140"/>
                <a:gd name="connsiteY3" fmla="*/ 166254 h 1288472"/>
                <a:gd name="connsiteX4" fmla="*/ 861875 w 1408140"/>
                <a:gd name="connsiteY4" fmla="*/ 231568 h 1288472"/>
                <a:gd name="connsiteX5" fmla="*/ 820311 w 1408140"/>
                <a:gd name="connsiteY5" fmla="*/ 290945 h 1288472"/>
                <a:gd name="connsiteX6" fmla="*/ 790623 w 1408140"/>
                <a:gd name="connsiteY6" fmla="*/ 362197 h 1288472"/>
                <a:gd name="connsiteX7" fmla="*/ 855937 w 1408140"/>
                <a:gd name="connsiteY7" fmla="*/ 415636 h 1288472"/>
                <a:gd name="connsiteX8" fmla="*/ 950940 w 1408140"/>
                <a:gd name="connsiteY8" fmla="*/ 409698 h 1288472"/>
                <a:gd name="connsiteX9" fmla="*/ 1164696 w 1408140"/>
                <a:gd name="connsiteY9" fmla="*/ 469075 h 1288472"/>
                <a:gd name="connsiteX10" fmla="*/ 1206259 w 1408140"/>
                <a:gd name="connsiteY10" fmla="*/ 504701 h 1288472"/>
                <a:gd name="connsiteX11" fmla="*/ 1289386 w 1408140"/>
                <a:gd name="connsiteY11" fmla="*/ 670955 h 1288472"/>
                <a:gd name="connsiteX12" fmla="*/ 1224072 w 1408140"/>
                <a:gd name="connsiteY12" fmla="*/ 730332 h 1288472"/>
                <a:gd name="connsiteX13" fmla="*/ 1271573 w 1408140"/>
                <a:gd name="connsiteY13" fmla="*/ 813459 h 1288472"/>
                <a:gd name="connsiteX14" fmla="*/ 1319075 w 1408140"/>
                <a:gd name="connsiteY14" fmla="*/ 890649 h 1288472"/>
                <a:gd name="connsiteX15" fmla="*/ 1342825 w 1408140"/>
                <a:gd name="connsiteY15" fmla="*/ 985652 h 1288472"/>
                <a:gd name="connsiteX16" fmla="*/ 1277511 w 1408140"/>
                <a:gd name="connsiteY16" fmla="*/ 1080654 h 1288472"/>
                <a:gd name="connsiteX17" fmla="*/ 1348763 w 1408140"/>
                <a:gd name="connsiteY17" fmla="*/ 1181594 h 1288472"/>
                <a:gd name="connsiteX18" fmla="*/ 1372514 w 1408140"/>
                <a:gd name="connsiteY18" fmla="*/ 1205345 h 1288472"/>
                <a:gd name="connsiteX19" fmla="*/ 1408140 w 1408140"/>
                <a:gd name="connsiteY19" fmla="*/ 1288472 h 1288472"/>
                <a:gd name="connsiteX20" fmla="*/ 1408140 w 1408140"/>
                <a:gd name="connsiteY20" fmla="*/ 1288472 h 1288472"/>
                <a:gd name="connsiteX21" fmla="*/ 1408140 w 1408140"/>
                <a:gd name="connsiteY21" fmla="*/ 1288472 h 1288472"/>
                <a:gd name="connsiteX0" fmla="*/ 28774 w 1408140"/>
                <a:gd name="connsiteY0" fmla="*/ 0 h 1646559"/>
                <a:gd name="connsiteX1" fmla="*/ 0 w 1408140"/>
                <a:gd name="connsiteY1" fmla="*/ 412440 h 1646559"/>
                <a:gd name="connsiteX2" fmla="*/ 582805 w 1408140"/>
                <a:gd name="connsiteY2" fmla="*/ 548092 h 1646559"/>
                <a:gd name="connsiteX3" fmla="*/ 665932 w 1408140"/>
                <a:gd name="connsiteY3" fmla="*/ 524341 h 1646559"/>
                <a:gd name="connsiteX4" fmla="*/ 861875 w 1408140"/>
                <a:gd name="connsiteY4" fmla="*/ 589655 h 1646559"/>
                <a:gd name="connsiteX5" fmla="*/ 820311 w 1408140"/>
                <a:gd name="connsiteY5" fmla="*/ 649032 h 1646559"/>
                <a:gd name="connsiteX6" fmla="*/ 790623 w 1408140"/>
                <a:gd name="connsiteY6" fmla="*/ 720284 h 1646559"/>
                <a:gd name="connsiteX7" fmla="*/ 855937 w 1408140"/>
                <a:gd name="connsiteY7" fmla="*/ 773723 h 1646559"/>
                <a:gd name="connsiteX8" fmla="*/ 950940 w 1408140"/>
                <a:gd name="connsiteY8" fmla="*/ 767785 h 1646559"/>
                <a:gd name="connsiteX9" fmla="*/ 1164696 w 1408140"/>
                <a:gd name="connsiteY9" fmla="*/ 827162 h 1646559"/>
                <a:gd name="connsiteX10" fmla="*/ 1206259 w 1408140"/>
                <a:gd name="connsiteY10" fmla="*/ 862788 h 1646559"/>
                <a:gd name="connsiteX11" fmla="*/ 1289386 w 1408140"/>
                <a:gd name="connsiteY11" fmla="*/ 1029042 h 1646559"/>
                <a:gd name="connsiteX12" fmla="*/ 1224072 w 1408140"/>
                <a:gd name="connsiteY12" fmla="*/ 1088419 h 1646559"/>
                <a:gd name="connsiteX13" fmla="*/ 1271573 w 1408140"/>
                <a:gd name="connsiteY13" fmla="*/ 1171546 h 1646559"/>
                <a:gd name="connsiteX14" fmla="*/ 1319075 w 1408140"/>
                <a:gd name="connsiteY14" fmla="*/ 1248736 h 1646559"/>
                <a:gd name="connsiteX15" fmla="*/ 1342825 w 1408140"/>
                <a:gd name="connsiteY15" fmla="*/ 1343739 h 1646559"/>
                <a:gd name="connsiteX16" fmla="*/ 1277511 w 1408140"/>
                <a:gd name="connsiteY16" fmla="*/ 1438741 h 1646559"/>
                <a:gd name="connsiteX17" fmla="*/ 1348763 w 1408140"/>
                <a:gd name="connsiteY17" fmla="*/ 1539681 h 1646559"/>
                <a:gd name="connsiteX18" fmla="*/ 1372514 w 1408140"/>
                <a:gd name="connsiteY18" fmla="*/ 1563432 h 1646559"/>
                <a:gd name="connsiteX19" fmla="*/ 1408140 w 1408140"/>
                <a:gd name="connsiteY19" fmla="*/ 1646559 h 1646559"/>
                <a:gd name="connsiteX20" fmla="*/ 1408140 w 1408140"/>
                <a:gd name="connsiteY20" fmla="*/ 1646559 h 1646559"/>
                <a:gd name="connsiteX21" fmla="*/ 1408140 w 1408140"/>
                <a:gd name="connsiteY21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554031 w 1379366"/>
                <a:gd name="connsiteY2" fmla="*/ 548092 h 1646559"/>
                <a:gd name="connsiteX3" fmla="*/ 637158 w 1379366"/>
                <a:gd name="connsiteY3" fmla="*/ 524341 h 1646559"/>
                <a:gd name="connsiteX4" fmla="*/ 833101 w 1379366"/>
                <a:gd name="connsiteY4" fmla="*/ 589655 h 1646559"/>
                <a:gd name="connsiteX5" fmla="*/ 791537 w 1379366"/>
                <a:gd name="connsiteY5" fmla="*/ 649032 h 1646559"/>
                <a:gd name="connsiteX6" fmla="*/ 761849 w 1379366"/>
                <a:gd name="connsiteY6" fmla="*/ 720284 h 1646559"/>
                <a:gd name="connsiteX7" fmla="*/ 827163 w 1379366"/>
                <a:gd name="connsiteY7" fmla="*/ 773723 h 1646559"/>
                <a:gd name="connsiteX8" fmla="*/ 922166 w 1379366"/>
                <a:gd name="connsiteY8" fmla="*/ 767785 h 1646559"/>
                <a:gd name="connsiteX9" fmla="*/ 1135922 w 1379366"/>
                <a:gd name="connsiteY9" fmla="*/ 827162 h 1646559"/>
                <a:gd name="connsiteX10" fmla="*/ 1177485 w 1379366"/>
                <a:gd name="connsiteY10" fmla="*/ 862788 h 1646559"/>
                <a:gd name="connsiteX11" fmla="*/ 1260612 w 1379366"/>
                <a:gd name="connsiteY11" fmla="*/ 1029042 h 1646559"/>
                <a:gd name="connsiteX12" fmla="*/ 1195298 w 1379366"/>
                <a:gd name="connsiteY12" fmla="*/ 1088419 h 1646559"/>
                <a:gd name="connsiteX13" fmla="*/ 1242799 w 1379366"/>
                <a:gd name="connsiteY13" fmla="*/ 1171546 h 1646559"/>
                <a:gd name="connsiteX14" fmla="*/ 1290301 w 1379366"/>
                <a:gd name="connsiteY14" fmla="*/ 1248736 h 1646559"/>
                <a:gd name="connsiteX15" fmla="*/ 1314051 w 1379366"/>
                <a:gd name="connsiteY15" fmla="*/ 1343739 h 1646559"/>
                <a:gd name="connsiteX16" fmla="*/ 1248737 w 1379366"/>
                <a:gd name="connsiteY16" fmla="*/ 1438741 h 1646559"/>
                <a:gd name="connsiteX17" fmla="*/ 1319989 w 1379366"/>
                <a:gd name="connsiteY17" fmla="*/ 1539681 h 1646559"/>
                <a:gd name="connsiteX18" fmla="*/ 1343740 w 1379366"/>
                <a:gd name="connsiteY18" fmla="*/ 1563432 h 1646559"/>
                <a:gd name="connsiteX19" fmla="*/ 1379366 w 1379366"/>
                <a:gd name="connsiteY19" fmla="*/ 1646559 h 1646559"/>
                <a:gd name="connsiteX20" fmla="*/ 1379366 w 1379366"/>
                <a:gd name="connsiteY20" fmla="*/ 1646559 h 1646559"/>
                <a:gd name="connsiteX21" fmla="*/ 1379366 w 1379366"/>
                <a:gd name="connsiteY21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554031 w 1379366"/>
                <a:gd name="connsiteY3" fmla="*/ 548092 h 1646559"/>
                <a:gd name="connsiteX4" fmla="*/ 637158 w 1379366"/>
                <a:gd name="connsiteY4" fmla="*/ 524341 h 1646559"/>
                <a:gd name="connsiteX5" fmla="*/ 833101 w 1379366"/>
                <a:gd name="connsiteY5" fmla="*/ 589655 h 1646559"/>
                <a:gd name="connsiteX6" fmla="*/ 791537 w 1379366"/>
                <a:gd name="connsiteY6" fmla="*/ 649032 h 1646559"/>
                <a:gd name="connsiteX7" fmla="*/ 761849 w 1379366"/>
                <a:gd name="connsiteY7" fmla="*/ 720284 h 1646559"/>
                <a:gd name="connsiteX8" fmla="*/ 827163 w 1379366"/>
                <a:gd name="connsiteY8" fmla="*/ 773723 h 1646559"/>
                <a:gd name="connsiteX9" fmla="*/ 922166 w 1379366"/>
                <a:gd name="connsiteY9" fmla="*/ 767785 h 1646559"/>
                <a:gd name="connsiteX10" fmla="*/ 1135922 w 1379366"/>
                <a:gd name="connsiteY10" fmla="*/ 827162 h 1646559"/>
                <a:gd name="connsiteX11" fmla="*/ 1177485 w 1379366"/>
                <a:gd name="connsiteY11" fmla="*/ 862788 h 1646559"/>
                <a:gd name="connsiteX12" fmla="*/ 1260612 w 1379366"/>
                <a:gd name="connsiteY12" fmla="*/ 1029042 h 1646559"/>
                <a:gd name="connsiteX13" fmla="*/ 1195298 w 1379366"/>
                <a:gd name="connsiteY13" fmla="*/ 1088419 h 1646559"/>
                <a:gd name="connsiteX14" fmla="*/ 1242799 w 1379366"/>
                <a:gd name="connsiteY14" fmla="*/ 1171546 h 1646559"/>
                <a:gd name="connsiteX15" fmla="*/ 1290301 w 1379366"/>
                <a:gd name="connsiteY15" fmla="*/ 1248736 h 1646559"/>
                <a:gd name="connsiteX16" fmla="*/ 1314051 w 1379366"/>
                <a:gd name="connsiteY16" fmla="*/ 1343739 h 1646559"/>
                <a:gd name="connsiteX17" fmla="*/ 1248737 w 1379366"/>
                <a:gd name="connsiteY17" fmla="*/ 1438741 h 1646559"/>
                <a:gd name="connsiteX18" fmla="*/ 1319989 w 1379366"/>
                <a:gd name="connsiteY18" fmla="*/ 1539681 h 1646559"/>
                <a:gd name="connsiteX19" fmla="*/ 1343740 w 1379366"/>
                <a:gd name="connsiteY19" fmla="*/ 1563432 h 1646559"/>
                <a:gd name="connsiteX20" fmla="*/ 1379366 w 1379366"/>
                <a:gd name="connsiteY20" fmla="*/ 1646559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54031 w 1379366"/>
                <a:gd name="connsiteY4" fmla="*/ 548092 h 1646559"/>
                <a:gd name="connsiteX5" fmla="*/ 637158 w 1379366"/>
                <a:gd name="connsiteY5" fmla="*/ 524341 h 1646559"/>
                <a:gd name="connsiteX6" fmla="*/ 833101 w 1379366"/>
                <a:gd name="connsiteY6" fmla="*/ 589655 h 1646559"/>
                <a:gd name="connsiteX7" fmla="*/ 791537 w 1379366"/>
                <a:gd name="connsiteY7" fmla="*/ 649032 h 1646559"/>
                <a:gd name="connsiteX8" fmla="*/ 761849 w 1379366"/>
                <a:gd name="connsiteY8" fmla="*/ 720284 h 1646559"/>
                <a:gd name="connsiteX9" fmla="*/ 827163 w 1379366"/>
                <a:gd name="connsiteY9" fmla="*/ 773723 h 1646559"/>
                <a:gd name="connsiteX10" fmla="*/ 922166 w 1379366"/>
                <a:gd name="connsiteY10" fmla="*/ 767785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37158 w 1379366"/>
                <a:gd name="connsiteY5" fmla="*/ 524341 h 1646559"/>
                <a:gd name="connsiteX6" fmla="*/ 833101 w 1379366"/>
                <a:gd name="connsiteY6" fmla="*/ 589655 h 1646559"/>
                <a:gd name="connsiteX7" fmla="*/ 791537 w 1379366"/>
                <a:gd name="connsiteY7" fmla="*/ 649032 h 1646559"/>
                <a:gd name="connsiteX8" fmla="*/ 761849 w 1379366"/>
                <a:gd name="connsiteY8" fmla="*/ 720284 h 1646559"/>
                <a:gd name="connsiteX9" fmla="*/ 827163 w 1379366"/>
                <a:gd name="connsiteY9" fmla="*/ 773723 h 1646559"/>
                <a:gd name="connsiteX10" fmla="*/ 922166 w 1379366"/>
                <a:gd name="connsiteY10" fmla="*/ 767785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37158 w 1379366"/>
                <a:gd name="connsiteY5" fmla="*/ 524341 h 1646559"/>
                <a:gd name="connsiteX6" fmla="*/ 833101 w 1379366"/>
                <a:gd name="connsiteY6" fmla="*/ 589655 h 1646559"/>
                <a:gd name="connsiteX7" fmla="*/ 791537 w 1379366"/>
                <a:gd name="connsiteY7" fmla="*/ 649032 h 1646559"/>
                <a:gd name="connsiteX8" fmla="*/ 761849 w 1379366"/>
                <a:gd name="connsiteY8" fmla="*/ 720284 h 1646559"/>
                <a:gd name="connsiteX9" fmla="*/ 855938 w 1379366"/>
                <a:gd name="connsiteY9" fmla="*/ 706582 h 1646559"/>
                <a:gd name="connsiteX10" fmla="*/ 922166 w 1379366"/>
                <a:gd name="connsiteY10" fmla="*/ 767785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37158 w 1379366"/>
                <a:gd name="connsiteY5" fmla="*/ 524341 h 1646559"/>
                <a:gd name="connsiteX6" fmla="*/ 622086 w 1379366"/>
                <a:gd name="connsiteY6" fmla="*/ 650402 h 1646559"/>
                <a:gd name="connsiteX7" fmla="*/ 791537 w 1379366"/>
                <a:gd name="connsiteY7" fmla="*/ 649032 h 1646559"/>
                <a:gd name="connsiteX8" fmla="*/ 761849 w 1379366"/>
                <a:gd name="connsiteY8" fmla="*/ 720284 h 1646559"/>
                <a:gd name="connsiteX9" fmla="*/ 855938 w 1379366"/>
                <a:gd name="connsiteY9" fmla="*/ 706582 h 1646559"/>
                <a:gd name="connsiteX10" fmla="*/ 922166 w 1379366"/>
                <a:gd name="connsiteY10" fmla="*/ 767785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37158 w 1379366"/>
                <a:gd name="connsiteY5" fmla="*/ 524341 h 1646559"/>
                <a:gd name="connsiteX6" fmla="*/ 622086 w 1379366"/>
                <a:gd name="connsiteY6" fmla="*/ 650402 h 1646559"/>
                <a:gd name="connsiteX7" fmla="*/ 686029 w 1379366"/>
                <a:gd name="connsiteY7" fmla="*/ 687398 h 1646559"/>
                <a:gd name="connsiteX8" fmla="*/ 761849 w 1379366"/>
                <a:gd name="connsiteY8" fmla="*/ 720284 h 1646559"/>
                <a:gd name="connsiteX9" fmla="*/ 855938 w 1379366"/>
                <a:gd name="connsiteY9" fmla="*/ 706582 h 1646559"/>
                <a:gd name="connsiteX10" fmla="*/ 922166 w 1379366"/>
                <a:gd name="connsiteY10" fmla="*/ 767785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05186 w 1379366"/>
                <a:gd name="connsiteY5" fmla="*/ 562707 h 1646559"/>
                <a:gd name="connsiteX6" fmla="*/ 622086 w 1379366"/>
                <a:gd name="connsiteY6" fmla="*/ 650402 h 1646559"/>
                <a:gd name="connsiteX7" fmla="*/ 686029 w 1379366"/>
                <a:gd name="connsiteY7" fmla="*/ 687398 h 1646559"/>
                <a:gd name="connsiteX8" fmla="*/ 761849 w 1379366"/>
                <a:gd name="connsiteY8" fmla="*/ 720284 h 1646559"/>
                <a:gd name="connsiteX9" fmla="*/ 855938 w 1379366"/>
                <a:gd name="connsiteY9" fmla="*/ 706582 h 1646559"/>
                <a:gd name="connsiteX10" fmla="*/ 922166 w 1379366"/>
                <a:gd name="connsiteY10" fmla="*/ 767785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05186 w 1379366"/>
                <a:gd name="connsiteY5" fmla="*/ 562707 h 1646559"/>
                <a:gd name="connsiteX6" fmla="*/ 622086 w 1379366"/>
                <a:gd name="connsiteY6" fmla="*/ 650402 h 1646559"/>
                <a:gd name="connsiteX7" fmla="*/ 686029 w 1379366"/>
                <a:gd name="connsiteY7" fmla="*/ 687398 h 1646559"/>
                <a:gd name="connsiteX8" fmla="*/ 761849 w 1379366"/>
                <a:gd name="connsiteY8" fmla="*/ 720284 h 1646559"/>
                <a:gd name="connsiteX9" fmla="*/ 859135 w 1379366"/>
                <a:gd name="connsiteY9" fmla="*/ 671413 h 1646559"/>
                <a:gd name="connsiteX10" fmla="*/ 922166 w 1379366"/>
                <a:gd name="connsiteY10" fmla="*/ 767785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05186 w 1379366"/>
                <a:gd name="connsiteY5" fmla="*/ 562707 h 1646559"/>
                <a:gd name="connsiteX6" fmla="*/ 622086 w 1379366"/>
                <a:gd name="connsiteY6" fmla="*/ 650402 h 1646559"/>
                <a:gd name="connsiteX7" fmla="*/ 686029 w 1379366"/>
                <a:gd name="connsiteY7" fmla="*/ 687398 h 1646559"/>
                <a:gd name="connsiteX8" fmla="*/ 761849 w 1379366"/>
                <a:gd name="connsiteY8" fmla="*/ 720284 h 1646559"/>
                <a:gd name="connsiteX9" fmla="*/ 859135 w 1379366"/>
                <a:gd name="connsiteY9" fmla="*/ 671413 h 1646559"/>
                <a:gd name="connsiteX10" fmla="*/ 995702 w 1379366"/>
                <a:gd name="connsiteY10" fmla="*/ 710236 h 1646559"/>
                <a:gd name="connsiteX11" fmla="*/ 1135922 w 1379366"/>
                <a:gd name="connsiteY11" fmla="*/ 827162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379366"/>
                <a:gd name="connsiteY0" fmla="*/ 0 h 1646559"/>
                <a:gd name="connsiteX1" fmla="*/ 201425 w 1379366"/>
                <a:gd name="connsiteY1" fmla="*/ 108706 h 1646559"/>
                <a:gd name="connsiteX2" fmla="*/ 366309 w 1379366"/>
                <a:gd name="connsiteY2" fmla="*/ 273590 h 1646559"/>
                <a:gd name="connsiteX3" fmla="*/ 487803 w 1379366"/>
                <a:gd name="connsiteY3" fmla="*/ 427056 h 1646559"/>
                <a:gd name="connsiteX4" fmla="*/ 538045 w 1379366"/>
                <a:gd name="connsiteY4" fmla="*/ 528909 h 1646559"/>
                <a:gd name="connsiteX5" fmla="*/ 605186 w 1379366"/>
                <a:gd name="connsiteY5" fmla="*/ 562707 h 1646559"/>
                <a:gd name="connsiteX6" fmla="*/ 622086 w 1379366"/>
                <a:gd name="connsiteY6" fmla="*/ 650402 h 1646559"/>
                <a:gd name="connsiteX7" fmla="*/ 686029 w 1379366"/>
                <a:gd name="connsiteY7" fmla="*/ 687398 h 1646559"/>
                <a:gd name="connsiteX8" fmla="*/ 761849 w 1379366"/>
                <a:gd name="connsiteY8" fmla="*/ 720284 h 1646559"/>
                <a:gd name="connsiteX9" fmla="*/ 859135 w 1379366"/>
                <a:gd name="connsiteY9" fmla="*/ 671413 h 1646559"/>
                <a:gd name="connsiteX10" fmla="*/ 995702 w 1379366"/>
                <a:gd name="connsiteY10" fmla="*/ 710236 h 1646559"/>
                <a:gd name="connsiteX11" fmla="*/ 1100753 w 1379366"/>
                <a:gd name="connsiteY11" fmla="*/ 785598 h 1646559"/>
                <a:gd name="connsiteX12" fmla="*/ 1177485 w 1379366"/>
                <a:gd name="connsiteY12" fmla="*/ 862788 h 1646559"/>
                <a:gd name="connsiteX13" fmla="*/ 1260612 w 1379366"/>
                <a:gd name="connsiteY13" fmla="*/ 1029042 h 1646559"/>
                <a:gd name="connsiteX14" fmla="*/ 1195298 w 1379366"/>
                <a:gd name="connsiteY14" fmla="*/ 1088419 h 1646559"/>
                <a:gd name="connsiteX15" fmla="*/ 1242799 w 1379366"/>
                <a:gd name="connsiteY15" fmla="*/ 1171546 h 1646559"/>
                <a:gd name="connsiteX16" fmla="*/ 1290301 w 1379366"/>
                <a:gd name="connsiteY16" fmla="*/ 1248736 h 1646559"/>
                <a:gd name="connsiteX17" fmla="*/ 1314051 w 1379366"/>
                <a:gd name="connsiteY17" fmla="*/ 1343739 h 1646559"/>
                <a:gd name="connsiteX18" fmla="*/ 1248737 w 1379366"/>
                <a:gd name="connsiteY18" fmla="*/ 1438741 h 1646559"/>
                <a:gd name="connsiteX19" fmla="*/ 1319989 w 1379366"/>
                <a:gd name="connsiteY19" fmla="*/ 1539681 h 1646559"/>
                <a:gd name="connsiteX20" fmla="*/ 1343740 w 1379366"/>
                <a:gd name="connsiteY20" fmla="*/ 1563432 h 1646559"/>
                <a:gd name="connsiteX21" fmla="*/ 1379366 w 1379366"/>
                <a:gd name="connsiteY21" fmla="*/ 1646559 h 1646559"/>
                <a:gd name="connsiteX22" fmla="*/ 1379366 w 1379366"/>
                <a:gd name="connsiteY22" fmla="*/ 1646559 h 1646559"/>
                <a:gd name="connsiteX23" fmla="*/ 1379366 w 1379366"/>
                <a:gd name="connsiteY23" fmla="*/ 1646559 h 1646559"/>
                <a:gd name="connsiteX0" fmla="*/ 0 w 1406662"/>
                <a:gd name="connsiteY0" fmla="*/ 0 h 1735269"/>
                <a:gd name="connsiteX1" fmla="*/ 201425 w 1406662"/>
                <a:gd name="connsiteY1" fmla="*/ 108706 h 1735269"/>
                <a:gd name="connsiteX2" fmla="*/ 366309 w 1406662"/>
                <a:gd name="connsiteY2" fmla="*/ 273590 h 1735269"/>
                <a:gd name="connsiteX3" fmla="*/ 487803 w 1406662"/>
                <a:gd name="connsiteY3" fmla="*/ 427056 h 1735269"/>
                <a:gd name="connsiteX4" fmla="*/ 538045 w 1406662"/>
                <a:gd name="connsiteY4" fmla="*/ 528909 h 1735269"/>
                <a:gd name="connsiteX5" fmla="*/ 605186 w 1406662"/>
                <a:gd name="connsiteY5" fmla="*/ 562707 h 1735269"/>
                <a:gd name="connsiteX6" fmla="*/ 622086 w 1406662"/>
                <a:gd name="connsiteY6" fmla="*/ 650402 h 1735269"/>
                <a:gd name="connsiteX7" fmla="*/ 686029 w 1406662"/>
                <a:gd name="connsiteY7" fmla="*/ 687398 h 1735269"/>
                <a:gd name="connsiteX8" fmla="*/ 761849 w 1406662"/>
                <a:gd name="connsiteY8" fmla="*/ 720284 h 1735269"/>
                <a:gd name="connsiteX9" fmla="*/ 859135 w 1406662"/>
                <a:gd name="connsiteY9" fmla="*/ 671413 h 1735269"/>
                <a:gd name="connsiteX10" fmla="*/ 995702 w 1406662"/>
                <a:gd name="connsiteY10" fmla="*/ 710236 h 1735269"/>
                <a:gd name="connsiteX11" fmla="*/ 1100753 w 1406662"/>
                <a:gd name="connsiteY11" fmla="*/ 785598 h 1735269"/>
                <a:gd name="connsiteX12" fmla="*/ 1177485 w 1406662"/>
                <a:gd name="connsiteY12" fmla="*/ 862788 h 1735269"/>
                <a:gd name="connsiteX13" fmla="*/ 1260612 w 1406662"/>
                <a:gd name="connsiteY13" fmla="*/ 1029042 h 1735269"/>
                <a:gd name="connsiteX14" fmla="*/ 1195298 w 1406662"/>
                <a:gd name="connsiteY14" fmla="*/ 1088419 h 1735269"/>
                <a:gd name="connsiteX15" fmla="*/ 1242799 w 1406662"/>
                <a:gd name="connsiteY15" fmla="*/ 1171546 h 1735269"/>
                <a:gd name="connsiteX16" fmla="*/ 1290301 w 1406662"/>
                <a:gd name="connsiteY16" fmla="*/ 1248736 h 1735269"/>
                <a:gd name="connsiteX17" fmla="*/ 1314051 w 1406662"/>
                <a:gd name="connsiteY17" fmla="*/ 1343739 h 1735269"/>
                <a:gd name="connsiteX18" fmla="*/ 1248737 w 1406662"/>
                <a:gd name="connsiteY18" fmla="*/ 1438741 h 1735269"/>
                <a:gd name="connsiteX19" fmla="*/ 1319989 w 1406662"/>
                <a:gd name="connsiteY19" fmla="*/ 1539681 h 1735269"/>
                <a:gd name="connsiteX20" fmla="*/ 1343740 w 1406662"/>
                <a:gd name="connsiteY20" fmla="*/ 1563432 h 1735269"/>
                <a:gd name="connsiteX21" fmla="*/ 1379366 w 1406662"/>
                <a:gd name="connsiteY21" fmla="*/ 1646559 h 1735269"/>
                <a:gd name="connsiteX22" fmla="*/ 1379366 w 1406662"/>
                <a:gd name="connsiteY22" fmla="*/ 1646559 h 1735269"/>
                <a:gd name="connsiteX23" fmla="*/ 1406662 w 1406662"/>
                <a:gd name="connsiteY23" fmla="*/ 1735269 h 1735269"/>
                <a:gd name="connsiteX0" fmla="*/ 0 w 1421176"/>
                <a:gd name="connsiteY0" fmla="*/ 0 h 1894926"/>
                <a:gd name="connsiteX1" fmla="*/ 201425 w 1421176"/>
                <a:gd name="connsiteY1" fmla="*/ 108706 h 1894926"/>
                <a:gd name="connsiteX2" fmla="*/ 366309 w 1421176"/>
                <a:gd name="connsiteY2" fmla="*/ 273590 h 1894926"/>
                <a:gd name="connsiteX3" fmla="*/ 487803 w 1421176"/>
                <a:gd name="connsiteY3" fmla="*/ 427056 h 1894926"/>
                <a:gd name="connsiteX4" fmla="*/ 538045 w 1421176"/>
                <a:gd name="connsiteY4" fmla="*/ 528909 h 1894926"/>
                <a:gd name="connsiteX5" fmla="*/ 605186 w 1421176"/>
                <a:gd name="connsiteY5" fmla="*/ 562707 h 1894926"/>
                <a:gd name="connsiteX6" fmla="*/ 622086 w 1421176"/>
                <a:gd name="connsiteY6" fmla="*/ 650402 h 1894926"/>
                <a:gd name="connsiteX7" fmla="*/ 686029 w 1421176"/>
                <a:gd name="connsiteY7" fmla="*/ 687398 h 1894926"/>
                <a:gd name="connsiteX8" fmla="*/ 761849 w 1421176"/>
                <a:gd name="connsiteY8" fmla="*/ 720284 h 1894926"/>
                <a:gd name="connsiteX9" fmla="*/ 859135 w 1421176"/>
                <a:gd name="connsiteY9" fmla="*/ 671413 h 1894926"/>
                <a:gd name="connsiteX10" fmla="*/ 995702 w 1421176"/>
                <a:gd name="connsiteY10" fmla="*/ 710236 h 1894926"/>
                <a:gd name="connsiteX11" fmla="*/ 1100753 w 1421176"/>
                <a:gd name="connsiteY11" fmla="*/ 785598 h 1894926"/>
                <a:gd name="connsiteX12" fmla="*/ 1177485 w 1421176"/>
                <a:gd name="connsiteY12" fmla="*/ 862788 h 1894926"/>
                <a:gd name="connsiteX13" fmla="*/ 1260612 w 1421176"/>
                <a:gd name="connsiteY13" fmla="*/ 1029042 h 1894926"/>
                <a:gd name="connsiteX14" fmla="*/ 1195298 w 1421176"/>
                <a:gd name="connsiteY14" fmla="*/ 1088419 h 1894926"/>
                <a:gd name="connsiteX15" fmla="*/ 1242799 w 1421176"/>
                <a:gd name="connsiteY15" fmla="*/ 1171546 h 1894926"/>
                <a:gd name="connsiteX16" fmla="*/ 1290301 w 1421176"/>
                <a:gd name="connsiteY16" fmla="*/ 1248736 h 1894926"/>
                <a:gd name="connsiteX17" fmla="*/ 1314051 w 1421176"/>
                <a:gd name="connsiteY17" fmla="*/ 1343739 h 1894926"/>
                <a:gd name="connsiteX18" fmla="*/ 1248737 w 1421176"/>
                <a:gd name="connsiteY18" fmla="*/ 1438741 h 1894926"/>
                <a:gd name="connsiteX19" fmla="*/ 1319989 w 1421176"/>
                <a:gd name="connsiteY19" fmla="*/ 1539681 h 1894926"/>
                <a:gd name="connsiteX20" fmla="*/ 1343740 w 1421176"/>
                <a:gd name="connsiteY20" fmla="*/ 1563432 h 1894926"/>
                <a:gd name="connsiteX21" fmla="*/ 1379366 w 1421176"/>
                <a:gd name="connsiteY21" fmla="*/ 1646559 h 1894926"/>
                <a:gd name="connsiteX22" fmla="*/ 1379366 w 1421176"/>
                <a:gd name="connsiteY22" fmla="*/ 1646559 h 1894926"/>
                <a:gd name="connsiteX23" fmla="*/ 1421176 w 1421176"/>
                <a:gd name="connsiteY23" fmla="*/ 1894926 h 1894926"/>
                <a:gd name="connsiteX0" fmla="*/ 0 w 1471976"/>
                <a:gd name="connsiteY0" fmla="*/ 0 h 1815097"/>
                <a:gd name="connsiteX1" fmla="*/ 252225 w 1471976"/>
                <a:gd name="connsiteY1" fmla="*/ 28877 h 1815097"/>
                <a:gd name="connsiteX2" fmla="*/ 417109 w 1471976"/>
                <a:gd name="connsiteY2" fmla="*/ 193761 h 1815097"/>
                <a:gd name="connsiteX3" fmla="*/ 538603 w 1471976"/>
                <a:gd name="connsiteY3" fmla="*/ 347227 h 1815097"/>
                <a:gd name="connsiteX4" fmla="*/ 588845 w 1471976"/>
                <a:gd name="connsiteY4" fmla="*/ 449080 h 1815097"/>
                <a:gd name="connsiteX5" fmla="*/ 655986 w 1471976"/>
                <a:gd name="connsiteY5" fmla="*/ 482878 h 1815097"/>
                <a:gd name="connsiteX6" fmla="*/ 672886 w 1471976"/>
                <a:gd name="connsiteY6" fmla="*/ 570573 h 1815097"/>
                <a:gd name="connsiteX7" fmla="*/ 736829 w 1471976"/>
                <a:gd name="connsiteY7" fmla="*/ 607569 h 1815097"/>
                <a:gd name="connsiteX8" fmla="*/ 812649 w 1471976"/>
                <a:gd name="connsiteY8" fmla="*/ 640455 h 1815097"/>
                <a:gd name="connsiteX9" fmla="*/ 909935 w 1471976"/>
                <a:gd name="connsiteY9" fmla="*/ 591584 h 1815097"/>
                <a:gd name="connsiteX10" fmla="*/ 1046502 w 1471976"/>
                <a:gd name="connsiteY10" fmla="*/ 630407 h 1815097"/>
                <a:gd name="connsiteX11" fmla="*/ 1151553 w 1471976"/>
                <a:gd name="connsiteY11" fmla="*/ 705769 h 1815097"/>
                <a:gd name="connsiteX12" fmla="*/ 1228285 w 1471976"/>
                <a:gd name="connsiteY12" fmla="*/ 782959 h 1815097"/>
                <a:gd name="connsiteX13" fmla="*/ 1311412 w 1471976"/>
                <a:gd name="connsiteY13" fmla="*/ 949213 h 1815097"/>
                <a:gd name="connsiteX14" fmla="*/ 1246098 w 1471976"/>
                <a:gd name="connsiteY14" fmla="*/ 1008590 h 1815097"/>
                <a:gd name="connsiteX15" fmla="*/ 1293599 w 1471976"/>
                <a:gd name="connsiteY15" fmla="*/ 1091717 h 1815097"/>
                <a:gd name="connsiteX16" fmla="*/ 1341101 w 1471976"/>
                <a:gd name="connsiteY16" fmla="*/ 1168907 h 1815097"/>
                <a:gd name="connsiteX17" fmla="*/ 1364851 w 1471976"/>
                <a:gd name="connsiteY17" fmla="*/ 1263910 h 1815097"/>
                <a:gd name="connsiteX18" fmla="*/ 1299537 w 1471976"/>
                <a:gd name="connsiteY18" fmla="*/ 1358912 h 1815097"/>
                <a:gd name="connsiteX19" fmla="*/ 1370789 w 1471976"/>
                <a:gd name="connsiteY19" fmla="*/ 1459852 h 1815097"/>
                <a:gd name="connsiteX20" fmla="*/ 1394540 w 1471976"/>
                <a:gd name="connsiteY20" fmla="*/ 1483603 h 1815097"/>
                <a:gd name="connsiteX21" fmla="*/ 1430166 w 1471976"/>
                <a:gd name="connsiteY21" fmla="*/ 1566730 h 1815097"/>
                <a:gd name="connsiteX22" fmla="*/ 1430166 w 1471976"/>
                <a:gd name="connsiteY22" fmla="*/ 1566730 h 1815097"/>
                <a:gd name="connsiteX23" fmla="*/ 1471976 w 1471976"/>
                <a:gd name="connsiteY23" fmla="*/ 1815097 h 1815097"/>
                <a:gd name="connsiteX0" fmla="*/ 0 w 1471976"/>
                <a:gd name="connsiteY0" fmla="*/ 0 h 1815097"/>
                <a:gd name="connsiteX1" fmla="*/ 201425 w 1471976"/>
                <a:gd name="connsiteY1" fmla="*/ 57905 h 1815097"/>
                <a:gd name="connsiteX2" fmla="*/ 417109 w 1471976"/>
                <a:gd name="connsiteY2" fmla="*/ 193761 h 1815097"/>
                <a:gd name="connsiteX3" fmla="*/ 538603 w 1471976"/>
                <a:gd name="connsiteY3" fmla="*/ 347227 h 1815097"/>
                <a:gd name="connsiteX4" fmla="*/ 588845 w 1471976"/>
                <a:gd name="connsiteY4" fmla="*/ 449080 h 1815097"/>
                <a:gd name="connsiteX5" fmla="*/ 655986 w 1471976"/>
                <a:gd name="connsiteY5" fmla="*/ 482878 h 1815097"/>
                <a:gd name="connsiteX6" fmla="*/ 672886 w 1471976"/>
                <a:gd name="connsiteY6" fmla="*/ 570573 h 1815097"/>
                <a:gd name="connsiteX7" fmla="*/ 736829 w 1471976"/>
                <a:gd name="connsiteY7" fmla="*/ 607569 h 1815097"/>
                <a:gd name="connsiteX8" fmla="*/ 812649 w 1471976"/>
                <a:gd name="connsiteY8" fmla="*/ 640455 h 1815097"/>
                <a:gd name="connsiteX9" fmla="*/ 909935 w 1471976"/>
                <a:gd name="connsiteY9" fmla="*/ 591584 h 1815097"/>
                <a:gd name="connsiteX10" fmla="*/ 1046502 w 1471976"/>
                <a:gd name="connsiteY10" fmla="*/ 630407 h 1815097"/>
                <a:gd name="connsiteX11" fmla="*/ 1151553 w 1471976"/>
                <a:gd name="connsiteY11" fmla="*/ 705769 h 1815097"/>
                <a:gd name="connsiteX12" fmla="*/ 1228285 w 1471976"/>
                <a:gd name="connsiteY12" fmla="*/ 782959 h 1815097"/>
                <a:gd name="connsiteX13" fmla="*/ 1311412 w 1471976"/>
                <a:gd name="connsiteY13" fmla="*/ 949213 h 1815097"/>
                <a:gd name="connsiteX14" fmla="*/ 1246098 w 1471976"/>
                <a:gd name="connsiteY14" fmla="*/ 1008590 h 1815097"/>
                <a:gd name="connsiteX15" fmla="*/ 1293599 w 1471976"/>
                <a:gd name="connsiteY15" fmla="*/ 1091717 h 1815097"/>
                <a:gd name="connsiteX16" fmla="*/ 1341101 w 1471976"/>
                <a:gd name="connsiteY16" fmla="*/ 1168907 h 1815097"/>
                <a:gd name="connsiteX17" fmla="*/ 1364851 w 1471976"/>
                <a:gd name="connsiteY17" fmla="*/ 1263910 h 1815097"/>
                <a:gd name="connsiteX18" fmla="*/ 1299537 w 1471976"/>
                <a:gd name="connsiteY18" fmla="*/ 1358912 h 1815097"/>
                <a:gd name="connsiteX19" fmla="*/ 1370789 w 1471976"/>
                <a:gd name="connsiteY19" fmla="*/ 1459852 h 1815097"/>
                <a:gd name="connsiteX20" fmla="*/ 1394540 w 1471976"/>
                <a:gd name="connsiteY20" fmla="*/ 1483603 h 1815097"/>
                <a:gd name="connsiteX21" fmla="*/ 1430166 w 1471976"/>
                <a:gd name="connsiteY21" fmla="*/ 1566730 h 1815097"/>
                <a:gd name="connsiteX22" fmla="*/ 1430166 w 1471976"/>
                <a:gd name="connsiteY22" fmla="*/ 1566730 h 1815097"/>
                <a:gd name="connsiteX23" fmla="*/ 1471976 w 1471976"/>
                <a:gd name="connsiteY23" fmla="*/ 1815097 h 1815097"/>
                <a:gd name="connsiteX0" fmla="*/ 0 w 1471976"/>
                <a:gd name="connsiteY0" fmla="*/ 0 h 1815097"/>
                <a:gd name="connsiteX1" fmla="*/ 201425 w 1471976"/>
                <a:gd name="connsiteY1" fmla="*/ 57905 h 1815097"/>
                <a:gd name="connsiteX2" fmla="*/ 257629 w 1471976"/>
                <a:gd name="connsiteY2" fmla="*/ 163107 h 1815097"/>
                <a:gd name="connsiteX3" fmla="*/ 417109 w 1471976"/>
                <a:gd name="connsiteY3" fmla="*/ 193761 h 1815097"/>
                <a:gd name="connsiteX4" fmla="*/ 538603 w 1471976"/>
                <a:gd name="connsiteY4" fmla="*/ 347227 h 1815097"/>
                <a:gd name="connsiteX5" fmla="*/ 588845 w 1471976"/>
                <a:gd name="connsiteY5" fmla="*/ 449080 h 1815097"/>
                <a:gd name="connsiteX6" fmla="*/ 655986 w 1471976"/>
                <a:gd name="connsiteY6" fmla="*/ 482878 h 1815097"/>
                <a:gd name="connsiteX7" fmla="*/ 672886 w 1471976"/>
                <a:gd name="connsiteY7" fmla="*/ 570573 h 1815097"/>
                <a:gd name="connsiteX8" fmla="*/ 736829 w 1471976"/>
                <a:gd name="connsiteY8" fmla="*/ 607569 h 1815097"/>
                <a:gd name="connsiteX9" fmla="*/ 812649 w 1471976"/>
                <a:gd name="connsiteY9" fmla="*/ 640455 h 1815097"/>
                <a:gd name="connsiteX10" fmla="*/ 909935 w 1471976"/>
                <a:gd name="connsiteY10" fmla="*/ 591584 h 1815097"/>
                <a:gd name="connsiteX11" fmla="*/ 1046502 w 1471976"/>
                <a:gd name="connsiteY11" fmla="*/ 630407 h 1815097"/>
                <a:gd name="connsiteX12" fmla="*/ 1151553 w 1471976"/>
                <a:gd name="connsiteY12" fmla="*/ 705769 h 1815097"/>
                <a:gd name="connsiteX13" fmla="*/ 1228285 w 1471976"/>
                <a:gd name="connsiteY13" fmla="*/ 782959 h 1815097"/>
                <a:gd name="connsiteX14" fmla="*/ 1311412 w 1471976"/>
                <a:gd name="connsiteY14" fmla="*/ 949213 h 1815097"/>
                <a:gd name="connsiteX15" fmla="*/ 1246098 w 1471976"/>
                <a:gd name="connsiteY15" fmla="*/ 1008590 h 1815097"/>
                <a:gd name="connsiteX16" fmla="*/ 1293599 w 1471976"/>
                <a:gd name="connsiteY16" fmla="*/ 1091717 h 1815097"/>
                <a:gd name="connsiteX17" fmla="*/ 1341101 w 1471976"/>
                <a:gd name="connsiteY17" fmla="*/ 1168907 h 1815097"/>
                <a:gd name="connsiteX18" fmla="*/ 1364851 w 1471976"/>
                <a:gd name="connsiteY18" fmla="*/ 1263910 h 1815097"/>
                <a:gd name="connsiteX19" fmla="*/ 1299537 w 1471976"/>
                <a:gd name="connsiteY19" fmla="*/ 1358912 h 1815097"/>
                <a:gd name="connsiteX20" fmla="*/ 1370789 w 1471976"/>
                <a:gd name="connsiteY20" fmla="*/ 1459852 h 1815097"/>
                <a:gd name="connsiteX21" fmla="*/ 1394540 w 1471976"/>
                <a:gd name="connsiteY21" fmla="*/ 1483603 h 1815097"/>
                <a:gd name="connsiteX22" fmla="*/ 1430166 w 1471976"/>
                <a:gd name="connsiteY22" fmla="*/ 1566730 h 1815097"/>
                <a:gd name="connsiteX23" fmla="*/ 1430166 w 1471976"/>
                <a:gd name="connsiteY23" fmla="*/ 1566730 h 1815097"/>
                <a:gd name="connsiteX24" fmla="*/ 1471976 w 1471976"/>
                <a:gd name="connsiteY24" fmla="*/ 1815097 h 1815097"/>
                <a:gd name="connsiteX0" fmla="*/ 0 w 1471976"/>
                <a:gd name="connsiteY0" fmla="*/ 0 h 1815097"/>
                <a:gd name="connsiteX1" fmla="*/ 201425 w 1471976"/>
                <a:gd name="connsiteY1" fmla="*/ 57905 h 1815097"/>
                <a:gd name="connsiteX2" fmla="*/ 257629 w 1471976"/>
                <a:gd name="connsiteY2" fmla="*/ 163107 h 1815097"/>
                <a:gd name="connsiteX3" fmla="*/ 453394 w 1471976"/>
                <a:gd name="connsiteY3" fmla="*/ 208276 h 1815097"/>
                <a:gd name="connsiteX4" fmla="*/ 538603 w 1471976"/>
                <a:gd name="connsiteY4" fmla="*/ 347227 h 1815097"/>
                <a:gd name="connsiteX5" fmla="*/ 588845 w 1471976"/>
                <a:gd name="connsiteY5" fmla="*/ 449080 h 1815097"/>
                <a:gd name="connsiteX6" fmla="*/ 655986 w 1471976"/>
                <a:gd name="connsiteY6" fmla="*/ 482878 h 1815097"/>
                <a:gd name="connsiteX7" fmla="*/ 672886 w 1471976"/>
                <a:gd name="connsiteY7" fmla="*/ 570573 h 1815097"/>
                <a:gd name="connsiteX8" fmla="*/ 736829 w 1471976"/>
                <a:gd name="connsiteY8" fmla="*/ 607569 h 1815097"/>
                <a:gd name="connsiteX9" fmla="*/ 812649 w 1471976"/>
                <a:gd name="connsiteY9" fmla="*/ 640455 h 1815097"/>
                <a:gd name="connsiteX10" fmla="*/ 909935 w 1471976"/>
                <a:gd name="connsiteY10" fmla="*/ 591584 h 1815097"/>
                <a:gd name="connsiteX11" fmla="*/ 1046502 w 1471976"/>
                <a:gd name="connsiteY11" fmla="*/ 630407 h 1815097"/>
                <a:gd name="connsiteX12" fmla="*/ 1151553 w 1471976"/>
                <a:gd name="connsiteY12" fmla="*/ 705769 h 1815097"/>
                <a:gd name="connsiteX13" fmla="*/ 1228285 w 1471976"/>
                <a:gd name="connsiteY13" fmla="*/ 782959 h 1815097"/>
                <a:gd name="connsiteX14" fmla="*/ 1311412 w 1471976"/>
                <a:gd name="connsiteY14" fmla="*/ 949213 h 1815097"/>
                <a:gd name="connsiteX15" fmla="*/ 1246098 w 1471976"/>
                <a:gd name="connsiteY15" fmla="*/ 1008590 h 1815097"/>
                <a:gd name="connsiteX16" fmla="*/ 1293599 w 1471976"/>
                <a:gd name="connsiteY16" fmla="*/ 1091717 h 1815097"/>
                <a:gd name="connsiteX17" fmla="*/ 1341101 w 1471976"/>
                <a:gd name="connsiteY17" fmla="*/ 1168907 h 1815097"/>
                <a:gd name="connsiteX18" fmla="*/ 1364851 w 1471976"/>
                <a:gd name="connsiteY18" fmla="*/ 1263910 h 1815097"/>
                <a:gd name="connsiteX19" fmla="*/ 1299537 w 1471976"/>
                <a:gd name="connsiteY19" fmla="*/ 1358912 h 1815097"/>
                <a:gd name="connsiteX20" fmla="*/ 1370789 w 1471976"/>
                <a:gd name="connsiteY20" fmla="*/ 1459852 h 1815097"/>
                <a:gd name="connsiteX21" fmla="*/ 1394540 w 1471976"/>
                <a:gd name="connsiteY21" fmla="*/ 1483603 h 1815097"/>
                <a:gd name="connsiteX22" fmla="*/ 1430166 w 1471976"/>
                <a:gd name="connsiteY22" fmla="*/ 1566730 h 1815097"/>
                <a:gd name="connsiteX23" fmla="*/ 1430166 w 1471976"/>
                <a:gd name="connsiteY23" fmla="*/ 1566730 h 1815097"/>
                <a:gd name="connsiteX24" fmla="*/ 1471976 w 1471976"/>
                <a:gd name="connsiteY24" fmla="*/ 1815097 h 1815097"/>
                <a:gd name="connsiteX0" fmla="*/ 0 w 1471976"/>
                <a:gd name="connsiteY0" fmla="*/ 0 h 1815097"/>
                <a:gd name="connsiteX1" fmla="*/ 201425 w 1471976"/>
                <a:gd name="connsiteY1" fmla="*/ 57905 h 1815097"/>
                <a:gd name="connsiteX2" fmla="*/ 257629 w 1471976"/>
                <a:gd name="connsiteY2" fmla="*/ 163107 h 1815097"/>
                <a:gd name="connsiteX3" fmla="*/ 453394 w 1471976"/>
                <a:gd name="connsiteY3" fmla="*/ 208276 h 1815097"/>
                <a:gd name="connsiteX4" fmla="*/ 498689 w 1471976"/>
                <a:gd name="connsiteY4" fmla="*/ 354484 h 1815097"/>
                <a:gd name="connsiteX5" fmla="*/ 588845 w 1471976"/>
                <a:gd name="connsiteY5" fmla="*/ 449080 h 1815097"/>
                <a:gd name="connsiteX6" fmla="*/ 655986 w 1471976"/>
                <a:gd name="connsiteY6" fmla="*/ 482878 h 1815097"/>
                <a:gd name="connsiteX7" fmla="*/ 672886 w 1471976"/>
                <a:gd name="connsiteY7" fmla="*/ 570573 h 1815097"/>
                <a:gd name="connsiteX8" fmla="*/ 736829 w 1471976"/>
                <a:gd name="connsiteY8" fmla="*/ 607569 h 1815097"/>
                <a:gd name="connsiteX9" fmla="*/ 812649 w 1471976"/>
                <a:gd name="connsiteY9" fmla="*/ 640455 h 1815097"/>
                <a:gd name="connsiteX10" fmla="*/ 909935 w 1471976"/>
                <a:gd name="connsiteY10" fmla="*/ 591584 h 1815097"/>
                <a:gd name="connsiteX11" fmla="*/ 1046502 w 1471976"/>
                <a:gd name="connsiteY11" fmla="*/ 630407 h 1815097"/>
                <a:gd name="connsiteX12" fmla="*/ 1151553 w 1471976"/>
                <a:gd name="connsiteY12" fmla="*/ 705769 h 1815097"/>
                <a:gd name="connsiteX13" fmla="*/ 1228285 w 1471976"/>
                <a:gd name="connsiteY13" fmla="*/ 782959 h 1815097"/>
                <a:gd name="connsiteX14" fmla="*/ 1311412 w 1471976"/>
                <a:gd name="connsiteY14" fmla="*/ 949213 h 1815097"/>
                <a:gd name="connsiteX15" fmla="*/ 1246098 w 1471976"/>
                <a:gd name="connsiteY15" fmla="*/ 1008590 h 1815097"/>
                <a:gd name="connsiteX16" fmla="*/ 1293599 w 1471976"/>
                <a:gd name="connsiteY16" fmla="*/ 1091717 h 1815097"/>
                <a:gd name="connsiteX17" fmla="*/ 1341101 w 1471976"/>
                <a:gd name="connsiteY17" fmla="*/ 1168907 h 1815097"/>
                <a:gd name="connsiteX18" fmla="*/ 1364851 w 1471976"/>
                <a:gd name="connsiteY18" fmla="*/ 1263910 h 1815097"/>
                <a:gd name="connsiteX19" fmla="*/ 1299537 w 1471976"/>
                <a:gd name="connsiteY19" fmla="*/ 1358912 h 1815097"/>
                <a:gd name="connsiteX20" fmla="*/ 1370789 w 1471976"/>
                <a:gd name="connsiteY20" fmla="*/ 1459852 h 1815097"/>
                <a:gd name="connsiteX21" fmla="*/ 1394540 w 1471976"/>
                <a:gd name="connsiteY21" fmla="*/ 1483603 h 1815097"/>
                <a:gd name="connsiteX22" fmla="*/ 1430166 w 1471976"/>
                <a:gd name="connsiteY22" fmla="*/ 1566730 h 1815097"/>
                <a:gd name="connsiteX23" fmla="*/ 1430166 w 1471976"/>
                <a:gd name="connsiteY23" fmla="*/ 1566730 h 1815097"/>
                <a:gd name="connsiteX24" fmla="*/ 1471976 w 1471976"/>
                <a:gd name="connsiteY24" fmla="*/ 1815097 h 1815097"/>
                <a:gd name="connsiteX0" fmla="*/ 0 w 1471976"/>
                <a:gd name="connsiteY0" fmla="*/ 0 h 1815097"/>
                <a:gd name="connsiteX1" fmla="*/ 201425 w 1471976"/>
                <a:gd name="connsiteY1" fmla="*/ 57905 h 1815097"/>
                <a:gd name="connsiteX2" fmla="*/ 257629 w 1471976"/>
                <a:gd name="connsiteY2" fmla="*/ 163107 h 1815097"/>
                <a:gd name="connsiteX3" fmla="*/ 453394 w 1471976"/>
                <a:gd name="connsiteY3" fmla="*/ 208276 h 1815097"/>
                <a:gd name="connsiteX4" fmla="*/ 498689 w 1471976"/>
                <a:gd name="connsiteY4" fmla="*/ 354484 h 1815097"/>
                <a:gd name="connsiteX5" fmla="*/ 588845 w 1471976"/>
                <a:gd name="connsiteY5" fmla="*/ 449080 h 1815097"/>
                <a:gd name="connsiteX6" fmla="*/ 655986 w 1471976"/>
                <a:gd name="connsiteY6" fmla="*/ 482878 h 1815097"/>
                <a:gd name="connsiteX7" fmla="*/ 672886 w 1471976"/>
                <a:gd name="connsiteY7" fmla="*/ 570573 h 1815097"/>
                <a:gd name="connsiteX8" fmla="*/ 736829 w 1471976"/>
                <a:gd name="connsiteY8" fmla="*/ 607569 h 1815097"/>
                <a:gd name="connsiteX9" fmla="*/ 819906 w 1471976"/>
                <a:gd name="connsiteY9" fmla="*/ 604170 h 1815097"/>
                <a:gd name="connsiteX10" fmla="*/ 909935 w 1471976"/>
                <a:gd name="connsiteY10" fmla="*/ 591584 h 1815097"/>
                <a:gd name="connsiteX11" fmla="*/ 1046502 w 1471976"/>
                <a:gd name="connsiteY11" fmla="*/ 630407 h 1815097"/>
                <a:gd name="connsiteX12" fmla="*/ 1151553 w 1471976"/>
                <a:gd name="connsiteY12" fmla="*/ 705769 h 1815097"/>
                <a:gd name="connsiteX13" fmla="*/ 1228285 w 1471976"/>
                <a:gd name="connsiteY13" fmla="*/ 782959 h 1815097"/>
                <a:gd name="connsiteX14" fmla="*/ 1311412 w 1471976"/>
                <a:gd name="connsiteY14" fmla="*/ 949213 h 1815097"/>
                <a:gd name="connsiteX15" fmla="*/ 1246098 w 1471976"/>
                <a:gd name="connsiteY15" fmla="*/ 1008590 h 1815097"/>
                <a:gd name="connsiteX16" fmla="*/ 1293599 w 1471976"/>
                <a:gd name="connsiteY16" fmla="*/ 1091717 h 1815097"/>
                <a:gd name="connsiteX17" fmla="*/ 1341101 w 1471976"/>
                <a:gd name="connsiteY17" fmla="*/ 1168907 h 1815097"/>
                <a:gd name="connsiteX18" fmla="*/ 1364851 w 1471976"/>
                <a:gd name="connsiteY18" fmla="*/ 1263910 h 1815097"/>
                <a:gd name="connsiteX19" fmla="*/ 1299537 w 1471976"/>
                <a:gd name="connsiteY19" fmla="*/ 1358912 h 1815097"/>
                <a:gd name="connsiteX20" fmla="*/ 1370789 w 1471976"/>
                <a:gd name="connsiteY20" fmla="*/ 1459852 h 1815097"/>
                <a:gd name="connsiteX21" fmla="*/ 1394540 w 1471976"/>
                <a:gd name="connsiteY21" fmla="*/ 1483603 h 1815097"/>
                <a:gd name="connsiteX22" fmla="*/ 1430166 w 1471976"/>
                <a:gd name="connsiteY22" fmla="*/ 1566730 h 1815097"/>
                <a:gd name="connsiteX23" fmla="*/ 1430166 w 1471976"/>
                <a:gd name="connsiteY23" fmla="*/ 1566730 h 1815097"/>
                <a:gd name="connsiteX24" fmla="*/ 1471976 w 1471976"/>
                <a:gd name="connsiteY24" fmla="*/ 1815097 h 1815097"/>
                <a:gd name="connsiteX0" fmla="*/ 0 w 1483851"/>
                <a:gd name="connsiteY0" fmla="*/ 0 h 1832910"/>
                <a:gd name="connsiteX1" fmla="*/ 201425 w 1483851"/>
                <a:gd name="connsiteY1" fmla="*/ 57905 h 1832910"/>
                <a:gd name="connsiteX2" fmla="*/ 257629 w 1483851"/>
                <a:gd name="connsiteY2" fmla="*/ 163107 h 1832910"/>
                <a:gd name="connsiteX3" fmla="*/ 453394 w 1483851"/>
                <a:gd name="connsiteY3" fmla="*/ 208276 h 1832910"/>
                <a:gd name="connsiteX4" fmla="*/ 498689 w 1483851"/>
                <a:gd name="connsiteY4" fmla="*/ 354484 h 1832910"/>
                <a:gd name="connsiteX5" fmla="*/ 588845 w 1483851"/>
                <a:gd name="connsiteY5" fmla="*/ 449080 h 1832910"/>
                <a:gd name="connsiteX6" fmla="*/ 655986 w 1483851"/>
                <a:gd name="connsiteY6" fmla="*/ 482878 h 1832910"/>
                <a:gd name="connsiteX7" fmla="*/ 672886 w 1483851"/>
                <a:gd name="connsiteY7" fmla="*/ 570573 h 1832910"/>
                <a:gd name="connsiteX8" fmla="*/ 736829 w 1483851"/>
                <a:gd name="connsiteY8" fmla="*/ 607569 h 1832910"/>
                <a:gd name="connsiteX9" fmla="*/ 819906 w 1483851"/>
                <a:gd name="connsiteY9" fmla="*/ 604170 h 1832910"/>
                <a:gd name="connsiteX10" fmla="*/ 909935 w 1483851"/>
                <a:gd name="connsiteY10" fmla="*/ 591584 h 1832910"/>
                <a:gd name="connsiteX11" fmla="*/ 1046502 w 1483851"/>
                <a:gd name="connsiteY11" fmla="*/ 630407 h 1832910"/>
                <a:gd name="connsiteX12" fmla="*/ 1151553 w 1483851"/>
                <a:gd name="connsiteY12" fmla="*/ 705769 h 1832910"/>
                <a:gd name="connsiteX13" fmla="*/ 1228285 w 1483851"/>
                <a:gd name="connsiteY13" fmla="*/ 782959 h 1832910"/>
                <a:gd name="connsiteX14" fmla="*/ 1311412 w 1483851"/>
                <a:gd name="connsiteY14" fmla="*/ 949213 h 1832910"/>
                <a:gd name="connsiteX15" fmla="*/ 1246098 w 1483851"/>
                <a:gd name="connsiteY15" fmla="*/ 1008590 h 1832910"/>
                <a:gd name="connsiteX16" fmla="*/ 1293599 w 1483851"/>
                <a:gd name="connsiteY16" fmla="*/ 1091717 h 1832910"/>
                <a:gd name="connsiteX17" fmla="*/ 1341101 w 1483851"/>
                <a:gd name="connsiteY17" fmla="*/ 1168907 h 1832910"/>
                <a:gd name="connsiteX18" fmla="*/ 1364851 w 1483851"/>
                <a:gd name="connsiteY18" fmla="*/ 1263910 h 1832910"/>
                <a:gd name="connsiteX19" fmla="*/ 1299537 w 1483851"/>
                <a:gd name="connsiteY19" fmla="*/ 1358912 h 1832910"/>
                <a:gd name="connsiteX20" fmla="*/ 1370789 w 1483851"/>
                <a:gd name="connsiteY20" fmla="*/ 1459852 h 1832910"/>
                <a:gd name="connsiteX21" fmla="*/ 1394540 w 1483851"/>
                <a:gd name="connsiteY21" fmla="*/ 1483603 h 1832910"/>
                <a:gd name="connsiteX22" fmla="*/ 1430166 w 1483851"/>
                <a:gd name="connsiteY22" fmla="*/ 1566730 h 1832910"/>
                <a:gd name="connsiteX23" fmla="*/ 1430166 w 1483851"/>
                <a:gd name="connsiteY23" fmla="*/ 1566730 h 1832910"/>
                <a:gd name="connsiteX24" fmla="*/ 1483851 w 1483851"/>
                <a:gd name="connsiteY24" fmla="*/ 1832910 h 1832910"/>
                <a:gd name="connsiteX0" fmla="*/ 0 w 1471975"/>
                <a:gd name="connsiteY0" fmla="*/ 0 h 1927912"/>
                <a:gd name="connsiteX1" fmla="*/ 201425 w 1471975"/>
                <a:gd name="connsiteY1" fmla="*/ 57905 h 1927912"/>
                <a:gd name="connsiteX2" fmla="*/ 257629 w 1471975"/>
                <a:gd name="connsiteY2" fmla="*/ 163107 h 1927912"/>
                <a:gd name="connsiteX3" fmla="*/ 453394 w 1471975"/>
                <a:gd name="connsiteY3" fmla="*/ 208276 h 1927912"/>
                <a:gd name="connsiteX4" fmla="*/ 498689 w 1471975"/>
                <a:gd name="connsiteY4" fmla="*/ 354484 h 1927912"/>
                <a:gd name="connsiteX5" fmla="*/ 588845 w 1471975"/>
                <a:gd name="connsiteY5" fmla="*/ 449080 h 1927912"/>
                <a:gd name="connsiteX6" fmla="*/ 655986 w 1471975"/>
                <a:gd name="connsiteY6" fmla="*/ 482878 h 1927912"/>
                <a:gd name="connsiteX7" fmla="*/ 672886 w 1471975"/>
                <a:gd name="connsiteY7" fmla="*/ 570573 h 1927912"/>
                <a:gd name="connsiteX8" fmla="*/ 736829 w 1471975"/>
                <a:gd name="connsiteY8" fmla="*/ 607569 h 1927912"/>
                <a:gd name="connsiteX9" fmla="*/ 819906 w 1471975"/>
                <a:gd name="connsiteY9" fmla="*/ 604170 h 1927912"/>
                <a:gd name="connsiteX10" fmla="*/ 909935 w 1471975"/>
                <a:gd name="connsiteY10" fmla="*/ 591584 h 1927912"/>
                <a:gd name="connsiteX11" fmla="*/ 1046502 w 1471975"/>
                <a:gd name="connsiteY11" fmla="*/ 630407 h 1927912"/>
                <a:gd name="connsiteX12" fmla="*/ 1151553 w 1471975"/>
                <a:gd name="connsiteY12" fmla="*/ 705769 h 1927912"/>
                <a:gd name="connsiteX13" fmla="*/ 1228285 w 1471975"/>
                <a:gd name="connsiteY13" fmla="*/ 782959 h 1927912"/>
                <a:gd name="connsiteX14" fmla="*/ 1311412 w 1471975"/>
                <a:gd name="connsiteY14" fmla="*/ 949213 h 1927912"/>
                <a:gd name="connsiteX15" fmla="*/ 1246098 w 1471975"/>
                <a:gd name="connsiteY15" fmla="*/ 1008590 h 1927912"/>
                <a:gd name="connsiteX16" fmla="*/ 1293599 w 1471975"/>
                <a:gd name="connsiteY16" fmla="*/ 1091717 h 1927912"/>
                <a:gd name="connsiteX17" fmla="*/ 1341101 w 1471975"/>
                <a:gd name="connsiteY17" fmla="*/ 1168907 h 1927912"/>
                <a:gd name="connsiteX18" fmla="*/ 1364851 w 1471975"/>
                <a:gd name="connsiteY18" fmla="*/ 1263910 h 1927912"/>
                <a:gd name="connsiteX19" fmla="*/ 1299537 w 1471975"/>
                <a:gd name="connsiteY19" fmla="*/ 1358912 h 1927912"/>
                <a:gd name="connsiteX20" fmla="*/ 1370789 w 1471975"/>
                <a:gd name="connsiteY20" fmla="*/ 1459852 h 1927912"/>
                <a:gd name="connsiteX21" fmla="*/ 1394540 w 1471975"/>
                <a:gd name="connsiteY21" fmla="*/ 1483603 h 1927912"/>
                <a:gd name="connsiteX22" fmla="*/ 1430166 w 1471975"/>
                <a:gd name="connsiteY22" fmla="*/ 1566730 h 1927912"/>
                <a:gd name="connsiteX23" fmla="*/ 1430166 w 1471975"/>
                <a:gd name="connsiteY23" fmla="*/ 1566730 h 1927912"/>
                <a:gd name="connsiteX24" fmla="*/ 1471975 w 1471975"/>
                <a:gd name="connsiteY24" fmla="*/ 1927912 h 1927912"/>
                <a:gd name="connsiteX0" fmla="*/ 0 w 1525414"/>
                <a:gd name="connsiteY0" fmla="*/ 0 h 1963538"/>
                <a:gd name="connsiteX1" fmla="*/ 254864 w 1525414"/>
                <a:gd name="connsiteY1" fmla="*/ 93531 h 1963538"/>
                <a:gd name="connsiteX2" fmla="*/ 311068 w 1525414"/>
                <a:gd name="connsiteY2" fmla="*/ 198733 h 1963538"/>
                <a:gd name="connsiteX3" fmla="*/ 506833 w 1525414"/>
                <a:gd name="connsiteY3" fmla="*/ 243902 h 1963538"/>
                <a:gd name="connsiteX4" fmla="*/ 552128 w 1525414"/>
                <a:gd name="connsiteY4" fmla="*/ 390110 h 1963538"/>
                <a:gd name="connsiteX5" fmla="*/ 642284 w 1525414"/>
                <a:gd name="connsiteY5" fmla="*/ 484706 h 1963538"/>
                <a:gd name="connsiteX6" fmla="*/ 709425 w 1525414"/>
                <a:gd name="connsiteY6" fmla="*/ 518504 h 1963538"/>
                <a:gd name="connsiteX7" fmla="*/ 726325 w 1525414"/>
                <a:gd name="connsiteY7" fmla="*/ 606199 h 1963538"/>
                <a:gd name="connsiteX8" fmla="*/ 790268 w 1525414"/>
                <a:gd name="connsiteY8" fmla="*/ 643195 h 1963538"/>
                <a:gd name="connsiteX9" fmla="*/ 873345 w 1525414"/>
                <a:gd name="connsiteY9" fmla="*/ 639796 h 1963538"/>
                <a:gd name="connsiteX10" fmla="*/ 963374 w 1525414"/>
                <a:gd name="connsiteY10" fmla="*/ 627210 h 1963538"/>
                <a:gd name="connsiteX11" fmla="*/ 1099941 w 1525414"/>
                <a:gd name="connsiteY11" fmla="*/ 666033 h 1963538"/>
                <a:gd name="connsiteX12" fmla="*/ 1204992 w 1525414"/>
                <a:gd name="connsiteY12" fmla="*/ 741395 h 1963538"/>
                <a:gd name="connsiteX13" fmla="*/ 1281724 w 1525414"/>
                <a:gd name="connsiteY13" fmla="*/ 818585 h 1963538"/>
                <a:gd name="connsiteX14" fmla="*/ 1364851 w 1525414"/>
                <a:gd name="connsiteY14" fmla="*/ 984839 h 1963538"/>
                <a:gd name="connsiteX15" fmla="*/ 1299537 w 1525414"/>
                <a:gd name="connsiteY15" fmla="*/ 1044216 h 1963538"/>
                <a:gd name="connsiteX16" fmla="*/ 1347038 w 1525414"/>
                <a:gd name="connsiteY16" fmla="*/ 1127343 h 1963538"/>
                <a:gd name="connsiteX17" fmla="*/ 1394540 w 1525414"/>
                <a:gd name="connsiteY17" fmla="*/ 1204533 h 1963538"/>
                <a:gd name="connsiteX18" fmla="*/ 1418290 w 1525414"/>
                <a:gd name="connsiteY18" fmla="*/ 1299536 h 1963538"/>
                <a:gd name="connsiteX19" fmla="*/ 1352976 w 1525414"/>
                <a:gd name="connsiteY19" fmla="*/ 1394538 h 1963538"/>
                <a:gd name="connsiteX20" fmla="*/ 1424228 w 1525414"/>
                <a:gd name="connsiteY20" fmla="*/ 1495478 h 1963538"/>
                <a:gd name="connsiteX21" fmla="*/ 1447979 w 1525414"/>
                <a:gd name="connsiteY21" fmla="*/ 1519229 h 1963538"/>
                <a:gd name="connsiteX22" fmla="*/ 1483605 w 1525414"/>
                <a:gd name="connsiteY22" fmla="*/ 1602356 h 1963538"/>
                <a:gd name="connsiteX23" fmla="*/ 1483605 w 1525414"/>
                <a:gd name="connsiteY23" fmla="*/ 1602356 h 1963538"/>
                <a:gd name="connsiteX24" fmla="*/ 1525414 w 1525414"/>
                <a:gd name="connsiteY24" fmla="*/ 1963538 h 196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25414" h="1963538">
                  <a:moveTo>
                    <a:pt x="0" y="0"/>
                  </a:moveTo>
                  <a:lnTo>
                    <a:pt x="254864" y="93531"/>
                  </a:lnTo>
                  <a:cubicBezTo>
                    <a:pt x="305664" y="114063"/>
                    <a:pt x="275121" y="176090"/>
                    <a:pt x="311068" y="198733"/>
                  </a:cubicBezTo>
                  <a:cubicBezTo>
                    <a:pt x="347015" y="221376"/>
                    <a:pt x="467866" y="206563"/>
                    <a:pt x="506833" y="243902"/>
                  </a:cubicBezTo>
                  <a:cubicBezTo>
                    <a:pt x="540937" y="296123"/>
                    <a:pt x="518024" y="337889"/>
                    <a:pt x="552128" y="390110"/>
                  </a:cubicBezTo>
                  <a:lnTo>
                    <a:pt x="642284" y="484706"/>
                  </a:lnTo>
                  <a:lnTo>
                    <a:pt x="709425" y="518504"/>
                  </a:lnTo>
                  <a:lnTo>
                    <a:pt x="726325" y="606199"/>
                  </a:lnTo>
                  <a:lnTo>
                    <a:pt x="790268" y="643195"/>
                  </a:lnTo>
                  <a:lnTo>
                    <a:pt x="873345" y="639796"/>
                  </a:lnTo>
                  <a:lnTo>
                    <a:pt x="963374" y="627210"/>
                  </a:lnTo>
                  <a:lnTo>
                    <a:pt x="1099941" y="666033"/>
                  </a:lnTo>
                  <a:lnTo>
                    <a:pt x="1204992" y="741395"/>
                  </a:lnTo>
                  <a:lnTo>
                    <a:pt x="1281724" y="818585"/>
                  </a:lnTo>
                  <a:lnTo>
                    <a:pt x="1364851" y="984839"/>
                  </a:lnTo>
                  <a:lnTo>
                    <a:pt x="1299537" y="1044216"/>
                  </a:lnTo>
                  <a:lnTo>
                    <a:pt x="1347038" y="1127343"/>
                  </a:lnTo>
                  <a:lnTo>
                    <a:pt x="1394540" y="1204533"/>
                  </a:lnTo>
                  <a:lnTo>
                    <a:pt x="1418290" y="1299536"/>
                  </a:lnTo>
                  <a:lnTo>
                    <a:pt x="1352976" y="1394538"/>
                  </a:lnTo>
                  <a:lnTo>
                    <a:pt x="1424228" y="1495478"/>
                  </a:lnTo>
                  <a:lnTo>
                    <a:pt x="1447979" y="1519229"/>
                  </a:lnTo>
                  <a:lnTo>
                    <a:pt x="1483605" y="1602356"/>
                  </a:lnTo>
                  <a:lnTo>
                    <a:pt x="1483605" y="1602356"/>
                  </a:lnTo>
                  <a:cubicBezTo>
                    <a:pt x="1492704" y="1631926"/>
                    <a:pt x="1516315" y="1933968"/>
                    <a:pt x="1525414" y="1963538"/>
                  </a:cubicBez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43">
              <a:extLst>
                <a:ext uri="{FF2B5EF4-FFF2-40B4-BE49-F238E27FC236}">
                  <a16:creationId xmlns:a16="http://schemas.microsoft.com/office/drawing/2014/main" id="{6659940C-1DC9-4ECC-B2DD-DF329D190CFA}"/>
                </a:ext>
              </a:extLst>
            </p:cNvPr>
            <p:cNvSpPr/>
            <p:nvPr/>
          </p:nvSpPr>
          <p:spPr>
            <a:xfrm rot="2425872">
              <a:off x="3577431" y="1749761"/>
              <a:ext cx="864724" cy="892849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62170 w 617517"/>
                <a:gd name="connsiteY6" fmla="*/ 680548 h 1464319"/>
                <a:gd name="connsiteX7" fmla="*/ 281353 w 617517"/>
                <a:gd name="connsiteY7" fmla="*/ 824421 h 1464319"/>
                <a:gd name="connsiteX8" fmla="*/ 363111 w 617517"/>
                <a:gd name="connsiteY8" fmla="*/ 877404 h 1464319"/>
                <a:gd name="connsiteX9" fmla="*/ 410612 w 617517"/>
                <a:gd name="connsiteY9" fmla="*/ 960531 h 1464319"/>
                <a:gd name="connsiteX10" fmla="*/ 416550 w 617517"/>
                <a:gd name="connsiteY10" fmla="*/ 1024932 h 1464319"/>
                <a:gd name="connsiteX11" fmla="*/ 417920 w 617517"/>
                <a:gd name="connsiteY11" fmla="*/ 1110344 h 1464319"/>
                <a:gd name="connsiteX12" fmla="*/ 416550 w 617517"/>
                <a:gd name="connsiteY12" fmla="*/ 1227726 h 1464319"/>
                <a:gd name="connsiteX13" fmla="*/ 511553 w 617517"/>
                <a:gd name="connsiteY13" fmla="*/ 1352417 h 1464319"/>
                <a:gd name="connsiteX14" fmla="*/ 547179 w 617517"/>
                <a:gd name="connsiteY14" fmla="*/ 1435544 h 1464319"/>
                <a:gd name="connsiteX15" fmla="*/ 547179 w 617517"/>
                <a:gd name="connsiteY15" fmla="*/ 1435544 h 1464319"/>
                <a:gd name="connsiteX16" fmla="*/ 617517 w 617517"/>
                <a:gd name="connsiteY16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62170 w 617517"/>
                <a:gd name="connsiteY6" fmla="*/ 680548 h 1464319"/>
                <a:gd name="connsiteX7" fmla="*/ 281353 w 617517"/>
                <a:gd name="connsiteY7" fmla="*/ 824421 h 1464319"/>
                <a:gd name="connsiteX8" fmla="*/ 363111 w 617517"/>
                <a:gd name="connsiteY8" fmla="*/ 877404 h 1464319"/>
                <a:gd name="connsiteX9" fmla="*/ 410612 w 617517"/>
                <a:gd name="connsiteY9" fmla="*/ 960531 h 1464319"/>
                <a:gd name="connsiteX10" fmla="*/ 416550 w 617517"/>
                <a:gd name="connsiteY10" fmla="*/ 1024932 h 1464319"/>
                <a:gd name="connsiteX11" fmla="*/ 417920 w 617517"/>
                <a:gd name="connsiteY11" fmla="*/ 1110344 h 1464319"/>
                <a:gd name="connsiteX12" fmla="*/ 416550 w 617517"/>
                <a:gd name="connsiteY12" fmla="*/ 1227726 h 1464319"/>
                <a:gd name="connsiteX13" fmla="*/ 511553 w 617517"/>
                <a:gd name="connsiteY13" fmla="*/ 1352417 h 1464319"/>
                <a:gd name="connsiteX14" fmla="*/ 547179 w 617517"/>
                <a:gd name="connsiteY14" fmla="*/ 1435544 h 1464319"/>
                <a:gd name="connsiteX15" fmla="*/ 585545 w 617517"/>
                <a:gd name="connsiteY15" fmla="*/ 1390784 h 1464319"/>
                <a:gd name="connsiteX16" fmla="*/ 617517 w 617517"/>
                <a:gd name="connsiteY16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62170 w 617517"/>
                <a:gd name="connsiteY6" fmla="*/ 680548 h 1464319"/>
                <a:gd name="connsiteX7" fmla="*/ 281353 w 617517"/>
                <a:gd name="connsiteY7" fmla="*/ 824421 h 1464319"/>
                <a:gd name="connsiteX8" fmla="*/ 363111 w 617517"/>
                <a:gd name="connsiteY8" fmla="*/ 877404 h 1464319"/>
                <a:gd name="connsiteX9" fmla="*/ 410612 w 617517"/>
                <a:gd name="connsiteY9" fmla="*/ 960531 h 1464319"/>
                <a:gd name="connsiteX10" fmla="*/ 416550 w 617517"/>
                <a:gd name="connsiteY10" fmla="*/ 1024932 h 1464319"/>
                <a:gd name="connsiteX11" fmla="*/ 417920 w 617517"/>
                <a:gd name="connsiteY11" fmla="*/ 1110344 h 1464319"/>
                <a:gd name="connsiteX12" fmla="*/ 416550 w 617517"/>
                <a:gd name="connsiteY12" fmla="*/ 1227726 h 1464319"/>
                <a:gd name="connsiteX13" fmla="*/ 511553 w 617517"/>
                <a:gd name="connsiteY13" fmla="*/ 1352417 h 1464319"/>
                <a:gd name="connsiteX14" fmla="*/ 547179 w 617517"/>
                <a:gd name="connsiteY14" fmla="*/ 1435544 h 1464319"/>
                <a:gd name="connsiteX15" fmla="*/ 617517 w 617517"/>
                <a:gd name="connsiteY15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62170 w 617517"/>
                <a:gd name="connsiteY6" fmla="*/ 680548 h 1464319"/>
                <a:gd name="connsiteX7" fmla="*/ 281353 w 617517"/>
                <a:gd name="connsiteY7" fmla="*/ 824421 h 1464319"/>
                <a:gd name="connsiteX8" fmla="*/ 363111 w 617517"/>
                <a:gd name="connsiteY8" fmla="*/ 877404 h 1464319"/>
                <a:gd name="connsiteX9" fmla="*/ 410612 w 617517"/>
                <a:gd name="connsiteY9" fmla="*/ 960531 h 1464319"/>
                <a:gd name="connsiteX10" fmla="*/ 416550 w 617517"/>
                <a:gd name="connsiteY10" fmla="*/ 1024932 h 1464319"/>
                <a:gd name="connsiteX11" fmla="*/ 417920 w 617517"/>
                <a:gd name="connsiteY11" fmla="*/ 1110344 h 1464319"/>
                <a:gd name="connsiteX12" fmla="*/ 416550 w 617517"/>
                <a:gd name="connsiteY12" fmla="*/ 1227726 h 1464319"/>
                <a:gd name="connsiteX13" fmla="*/ 511553 w 617517"/>
                <a:gd name="connsiteY13" fmla="*/ 1352417 h 1464319"/>
                <a:gd name="connsiteX14" fmla="*/ 566362 w 617517"/>
                <a:gd name="connsiteY14" fmla="*/ 1397178 h 1464319"/>
                <a:gd name="connsiteX15" fmla="*/ 617517 w 617517"/>
                <a:gd name="connsiteY15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62170 w 617517"/>
                <a:gd name="connsiteY6" fmla="*/ 680548 h 1464319"/>
                <a:gd name="connsiteX7" fmla="*/ 281353 w 617517"/>
                <a:gd name="connsiteY7" fmla="*/ 824421 h 1464319"/>
                <a:gd name="connsiteX8" fmla="*/ 363111 w 617517"/>
                <a:gd name="connsiteY8" fmla="*/ 877404 h 1464319"/>
                <a:gd name="connsiteX9" fmla="*/ 410612 w 617517"/>
                <a:gd name="connsiteY9" fmla="*/ 960531 h 1464319"/>
                <a:gd name="connsiteX10" fmla="*/ 416550 w 617517"/>
                <a:gd name="connsiteY10" fmla="*/ 1024932 h 1464319"/>
                <a:gd name="connsiteX11" fmla="*/ 417920 w 617517"/>
                <a:gd name="connsiteY11" fmla="*/ 1110344 h 1464319"/>
                <a:gd name="connsiteX12" fmla="*/ 416550 w 617517"/>
                <a:gd name="connsiteY12" fmla="*/ 1227726 h 1464319"/>
                <a:gd name="connsiteX13" fmla="*/ 521144 w 617517"/>
                <a:gd name="connsiteY13" fmla="*/ 1323642 h 1464319"/>
                <a:gd name="connsiteX14" fmla="*/ 566362 w 617517"/>
                <a:gd name="connsiteY14" fmla="*/ 1397178 h 1464319"/>
                <a:gd name="connsiteX15" fmla="*/ 617517 w 617517"/>
                <a:gd name="connsiteY15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62170 w 617517"/>
                <a:gd name="connsiteY6" fmla="*/ 680548 h 1464319"/>
                <a:gd name="connsiteX7" fmla="*/ 281353 w 617517"/>
                <a:gd name="connsiteY7" fmla="*/ 824421 h 1464319"/>
                <a:gd name="connsiteX8" fmla="*/ 363111 w 617517"/>
                <a:gd name="connsiteY8" fmla="*/ 877404 h 1464319"/>
                <a:gd name="connsiteX9" fmla="*/ 410612 w 617517"/>
                <a:gd name="connsiteY9" fmla="*/ 960531 h 1464319"/>
                <a:gd name="connsiteX10" fmla="*/ 416550 w 617517"/>
                <a:gd name="connsiteY10" fmla="*/ 1024932 h 1464319"/>
                <a:gd name="connsiteX11" fmla="*/ 417920 w 617517"/>
                <a:gd name="connsiteY11" fmla="*/ 1110344 h 1464319"/>
                <a:gd name="connsiteX12" fmla="*/ 483692 w 617517"/>
                <a:gd name="connsiteY12" fmla="*/ 1198951 h 1464319"/>
                <a:gd name="connsiteX13" fmla="*/ 521144 w 617517"/>
                <a:gd name="connsiteY13" fmla="*/ 1323642 h 1464319"/>
                <a:gd name="connsiteX14" fmla="*/ 566362 w 617517"/>
                <a:gd name="connsiteY14" fmla="*/ 1397178 h 1464319"/>
                <a:gd name="connsiteX15" fmla="*/ 617517 w 617517"/>
                <a:gd name="connsiteY15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62170 w 617517"/>
                <a:gd name="connsiteY6" fmla="*/ 680548 h 1464319"/>
                <a:gd name="connsiteX7" fmla="*/ 332508 w 617517"/>
                <a:gd name="connsiteY7" fmla="*/ 766871 h 1464319"/>
                <a:gd name="connsiteX8" fmla="*/ 363111 w 617517"/>
                <a:gd name="connsiteY8" fmla="*/ 877404 h 1464319"/>
                <a:gd name="connsiteX9" fmla="*/ 410612 w 617517"/>
                <a:gd name="connsiteY9" fmla="*/ 960531 h 1464319"/>
                <a:gd name="connsiteX10" fmla="*/ 416550 w 617517"/>
                <a:gd name="connsiteY10" fmla="*/ 1024932 h 1464319"/>
                <a:gd name="connsiteX11" fmla="*/ 417920 w 617517"/>
                <a:gd name="connsiteY11" fmla="*/ 1110344 h 1464319"/>
                <a:gd name="connsiteX12" fmla="*/ 483692 w 617517"/>
                <a:gd name="connsiteY12" fmla="*/ 1198951 h 1464319"/>
                <a:gd name="connsiteX13" fmla="*/ 521144 w 617517"/>
                <a:gd name="connsiteY13" fmla="*/ 1323642 h 1464319"/>
                <a:gd name="connsiteX14" fmla="*/ 566362 w 617517"/>
                <a:gd name="connsiteY14" fmla="*/ 1397178 h 1464319"/>
                <a:gd name="connsiteX15" fmla="*/ 617517 w 617517"/>
                <a:gd name="connsiteY15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64858 w 617517"/>
                <a:gd name="connsiteY2" fmla="*/ 242988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38182 w 617517"/>
                <a:gd name="connsiteY6" fmla="*/ 678639 h 1464319"/>
                <a:gd name="connsiteX7" fmla="*/ 262170 w 617517"/>
                <a:gd name="connsiteY7" fmla="*/ 680548 h 1464319"/>
                <a:gd name="connsiteX8" fmla="*/ 332508 w 617517"/>
                <a:gd name="connsiteY8" fmla="*/ 766871 h 1464319"/>
                <a:gd name="connsiteX9" fmla="*/ 363111 w 617517"/>
                <a:gd name="connsiteY9" fmla="*/ 877404 h 1464319"/>
                <a:gd name="connsiteX10" fmla="*/ 410612 w 617517"/>
                <a:gd name="connsiteY10" fmla="*/ 960531 h 1464319"/>
                <a:gd name="connsiteX11" fmla="*/ 416550 w 617517"/>
                <a:gd name="connsiteY11" fmla="*/ 1024932 h 1464319"/>
                <a:gd name="connsiteX12" fmla="*/ 417920 w 617517"/>
                <a:gd name="connsiteY12" fmla="*/ 1110344 h 1464319"/>
                <a:gd name="connsiteX13" fmla="*/ 483692 w 617517"/>
                <a:gd name="connsiteY13" fmla="*/ 1198951 h 1464319"/>
                <a:gd name="connsiteX14" fmla="*/ 521144 w 617517"/>
                <a:gd name="connsiteY14" fmla="*/ 1323642 h 1464319"/>
                <a:gd name="connsiteX15" fmla="*/ 566362 w 617517"/>
                <a:gd name="connsiteY15" fmla="*/ 1397178 h 1464319"/>
                <a:gd name="connsiteX16" fmla="*/ 617517 w 617517"/>
                <a:gd name="connsiteY16" fmla="*/ 1464319 h 1464319"/>
                <a:gd name="connsiteX0" fmla="*/ 0 w 617517"/>
                <a:gd name="connsiteY0" fmla="*/ 0 h 1464319"/>
                <a:gd name="connsiteX1" fmla="*/ 68055 w 617517"/>
                <a:gd name="connsiteY1" fmla="*/ 113272 h 1464319"/>
                <a:gd name="connsiteX2" fmla="*/ 122407 w 617517"/>
                <a:gd name="connsiteY2" fmla="*/ 227002 h 1464319"/>
                <a:gd name="connsiteX3" fmla="*/ 94089 w 617517"/>
                <a:gd name="connsiteY3" fmla="*/ 361284 h 1464319"/>
                <a:gd name="connsiteX4" fmla="*/ 128345 w 617517"/>
                <a:gd name="connsiteY4" fmla="*/ 476840 h 1464319"/>
                <a:gd name="connsiteX5" fmla="*/ 230200 w 617517"/>
                <a:gd name="connsiteY5" fmla="*/ 555400 h 1464319"/>
                <a:gd name="connsiteX6" fmla="*/ 238182 w 617517"/>
                <a:gd name="connsiteY6" fmla="*/ 678639 h 1464319"/>
                <a:gd name="connsiteX7" fmla="*/ 262170 w 617517"/>
                <a:gd name="connsiteY7" fmla="*/ 680548 h 1464319"/>
                <a:gd name="connsiteX8" fmla="*/ 332508 w 617517"/>
                <a:gd name="connsiteY8" fmla="*/ 766871 h 1464319"/>
                <a:gd name="connsiteX9" fmla="*/ 363111 w 617517"/>
                <a:gd name="connsiteY9" fmla="*/ 877404 h 1464319"/>
                <a:gd name="connsiteX10" fmla="*/ 410612 w 617517"/>
                <a:gd name="connsiteY10" fmla="*/ 960531 h 1464319"/>
                <a:gd name="connsiteX11" fmla="*/ 416550 w 617517"/>
                <a:gd name="connsiteY11" fmla="*/ 1024932 h 1464319"/>
                <a:gd name="connsiteX12" fmla="*/ 417920 w 617517"/>
                <a:gd name="connsiteY12" fmla="*/ 1110344 h 1464319"/>
                <a:gd name="connsiteX13" fmla="*/ 483692 w 617517"/>
                <a:gd name="connsiteY13" fmla="*/ 1198951 h 1464319"/>
                <a:gd name="connsiteX14" fmla="*/ 521144 w 617517"/>
                <a:gd name="connsiteY14" fmla="*/ 1323642 h 1464319"/>
                <a:gd name="connsiteX15" fmla="*/ 566362 w 617517"/>
                <a:gd name="connsiteY15" fmla="*/ 1397178 h 1464319"/>
                <a:gd name="connsiteX16" fmla="*/ 617517 w 617517"/>
                <a:gd name="connsiteY16" fmla="*/ 1464319 h 1464319"/>
                <a:gd name="connsiteX0" fmla="*/ 0 w 801954"/>
                <a:gd name="connsiteY0" fmla="*/ 404821 h 1353173"/>
                <a:gd name="connsiteX1" fmla="*/ 252492 w 801954"/>
                <a:gd name="connsiteY1" fmla="*/ 2126 h 1353173"/>
                <a:gd name="connsiteX2" fmla="*/ 306844 w 801954"/>
                <a:gd name="connsiteY2" fmla="*/ 115856 h 1353173"/>
                <a:gd name="connsiteX3" fmla="*/ 278526 w 801954"/>
                <a:gd name="connsiteY3" fmla="*/ 250138 h 1353173"/>
                <a:gd name="connsiteX4" fmla="*/ 312782 w 801954"/>
                <a:gd name="connsiteY4" fmla="*/ 365694 h 1353173"/>
                <a:gd name="connsiteX5" fmla="*/ 414637 w 801954"/>
                <a:gd name="connsiteY5" fmla="*/ 444254 h 1353173"/>
                <a:gd name="connsiteX6" fmla="*/ 422619 w 801954"/>
                <a:gd name="connsiteY6" fmla="*/ 567493 h 1353173"/>
                <a:gd name="connsiteX7" fmla="*/ 446607 w 801954"/>
                <a:gd name="connsiteY7" fmla="*/ 569402 h 1353173"/>
                <a:gd name="connsiteX8" fmla="*/ 516945 w 801954"/>
                <a:gd name="connsiteY8" fmla="*/ 655725 h 1353173"/>
                <a:gd name="connsiteX9" fmla="*/ 547548 w 801954"/>
                <a:gd name="connsiteY9" fmla="*/ 766258 h 1353173"/>
                <a:gd name="connsiteX10" fmla="*/ 595049 w 801954"/>
                <a:gd name="connsiteY10" fmla="*/ 849385 h 1353173"/>
                <a:gd name="connsiteX11" fmla="*/ 600987 w 801954"/>
                <a:gd name="connsiteY11" fmla="*/ 913786 h 1353173"/>
                <a:gd name="connsiteX12" fmla="*/ 602357 w 801954"/>
                <a:gd name="connsiteY12" fmla="*/ 999198 h 1353173"/>
                <a:gd name="connsiteX13" fmla="*/ 668129 w 801954"/>
                <a:gd name="connsiteY13" fmla="*/ 1087805 h 1353173"/>
                <a:gd name="connsiteX14" fmla="*/ 705581 w 801954"/>
                <a:gd name="connsiteY14" fmla="*/ 1212496 h 1353173"/>
                <a:gd name="connsiteX15" fmla="*/ 750799 w 801954"/>
                <a:gd name="connsiteY15" fmla="*/ 1286032 h 1353173"/>
                <a:gd name="connsiteX16" fmla="*/ 801954 w 801954"/>
                <a:gd name="connsiteY16" fmla="*/ 1353173 h 1353173"/>
                <a:gd name="connsiteX0" fmla="*/ 0 w 801954"/>
                <a:gd name="connsiteY0" fmla="*/ 292583 h 1240935"/>
                <a:gd name="connsiteX1" fmla="*/ 137350 w 801954"/>
                <a:gd name="connsiteY1" fmla="*/ 276610 h 1240935"/>
                <a:gd name="connsiteX2" fmla="*/ 306844 w 801954"/>
                <a:gd name="connsiteY2" fmla="*/ 3618 h 1240935"/>
                <a:gd name="connsiteX3" fmla="*/ 278526 w 801954"/>
                <a:gd name="connsiteY3" fmla="*/ 137900 h 1240935"/>
                <a:gd name="connsiteX4" fmla="*/ 312782 w 801954"/>
                <a:gd name="connsiteY4" fmla="*/ 253456 h 1240935"/>
                <a:gd name="connsiteX5" fmla="*/ 414637 w 801954"/>
                <a:gd name="connsiteY5" fmla="*/ 332016 h 1240935"/>
                <a:gd name="connsiteX6" fmla="*/ 422619 w 801954"/>
                <a:gd name="connsiteY6" fmla="*/ 455255 h 1240935"/>
                <a:gd name="connsiteX7" fmla="*/ 446607 w 801954"/>
                <a:gd name="connsiteY7" fmla="*/ 457164 h 1240935"/>
                <a:gd name="connsiteX8" fmla="*/ 516945 w 801954"/>
                <a:gd name="connsiteY8" fmla="*/ 543487 h 1240935"/>
                <a:gd name="connsiteX9" fmla="*/ 547548 w 801954"/>
                <a:gd name="connsiteY9" fmla="*/ 654020 h 1240935"/>
                <a:gd name="connsiteX10" fmla="*/ 595049 w 801954"/>
                <a:gd name="connsiteY10" fmla="*/ 737147 h 1240935"/>
                <a:gd name="connsiteX11" fmla="*/ 600987 w 801954"/>
                <a:gd name="connsiteY11" fmla="*/ 801548 h 1240935"/>
                <a:gd name="connsiteX12" fmla="*/ 602357 w 801954"/>
                <a:gd name="connsiteY12" fmla="*/ 886960 h 1240935"/>
                <a:gd name="connsiteX13" fmla="*/ 668129 w 801954"/>
                <a:gd name="connsiteY13" fmla="*/ 975567 h 1240935"/>
                <a:gd name="connsiteX14" fmla="*/ 705581 w 801954"/>
                <a:gd name="connsiteY14" fmla="*/ 1100258 h 1240935"/>
                <a:gd name="connsiteX15" fmla="*/ 750799 w 801954"/>
                <a:gd name="connsiteY15" fmla="*/ 1173794 h 1240935"/>
                <a:gd name="connsiteX16" fmla="*/ 801954 w 801954"/>
                <a:gd name="connsiteY16" fmla="*/ 1240935 h 1240935"/>
                <a:gd name="connsiteX0" fmla="*/ 0 w 801954"/>
                <a:gd name="connsiteY0" fmla="*/ 154683 h 1103035"/>
                <a:gd name="connsiteX1" fmla="*/ 137350 w 801954"/>
                <a:gd name="connsiteY1" fmla="*/ 138710 h 1103035"/>
                <a:gd name="connsiteX2" fmla="*/ 278526 w 801954"/>
                <a:gd name="connsiteY2" fmla="*/ 0 h 1103035"/>
                <a:gd name="connsiteX3" fmla="*/ 312782 w 801954"/>
                <a:gd name="connsiteY3" fmla="*/ 115556 h 1103035"/>
                <a:gd name="connsiteX4" fmla="*/ 414637 w 801954"/>
                <a:gd name="connsiteY4" fmla="*/ 194116 h 1103035"/>
                <a:gd name="connsiteX5" fmla="*/ 422619 w 801954"/>
                <a:gd name="connsiteY5" fmla="*/ 317355 h 1103035"/>
                <a:gd name="connsiteX6" fmla="*/ 446607 w 801954"/>
                <a:gd name="connsiteY6" fmla="*/ 319264 h 1103035"/>
                <a:gd name="connsiteX7" fmla="*/ 516945 w 801954"/>
                <a:gd name="connsiteY7" fmla="*/ 405587 h 1103035"/>
                <a:gd name="connsiteX8" fmla="*/ 547548 w 801954"/>
                <a:gd name="connsiteY8" fmla="*/ 516120 h 1103035"/>
                <a:gd name="connsiteX9" fmla="*/ 595049 w 801954"/>
                <a:gd name="connsiteY9" fmla="*/ 599247 h 1103035"/>
                <a:gd name="connsiteX10" fmla="*/ 600987 w 801954"/>
                <a:gd name="connsiteY10" fmla="*/ 663648 h 1103035"/>
                <a:gd name="connsiteX11" fmla="*/ 602357 w 801954"/>
                <a:gd name="connsiteY11" fmla="*/ 749060 h 1103035"/>
                <a:gd name="connsiteX12" fmla="*/ 668129 w 801954"/>
                <a:gd name="connsiteY12" fmla="*/ 837667 h 1103035"/>
                <a:gd name="connsiteX13" fmla="*/ 705581 w 801954"/>
                <a:gd name="connsiteY13" fmla="*/ 962358 h 1103035"/>
                <a:gd name="connsiteX14" fmla="*/ 750799 w 801954"/>
                <a:gd name="connsiteY14" fmla="*/ 1035894 h 1103035"/>
                <a:gd name="connsiteX15" fmla="*/ 801954 w 801954"/>
                <a:gd name="connsiteY15" fmla="*/ 1103035 h 1103035"/>
                <a:gd name="connsiteX0" fmla="*/ 0 w 801954"/>
                <a:gd name="connsiteY0" fmla="*/ 41097 h 989449"/>
                <a:gd name="connsiteX1" fmla="*/ 137350 w 801954"/>
                <a:gd name="connsiteY1" fmla="*/ 25124 h 989449"/>
                <a:gd name="connsiteX2" fmla="*/ 312782 w 801954"/>
                <a:gd name="connsiteY2" fmla="*/ 1970 h 989449"/>
                <a:gd name="connsiteX3" fmla="*/ 414637 w 801954"/>
                <a:gd name="connsiteY3" fmla="*/ 80530 h 989449"/>
                <a:gd name="connsiteX4" fmla="*/ 422619 w 801954"/>
                <a:gd name="connsiteY4" fmla="*/ 203769 h 989449"/>
                <a:gd name="connsiteX5" fmla="*/ 446607 w 801954"/>
                <a:gd name="connsiteY5" fmla="*/ 205678 h 989449"/>
                <a:gd name="connsiteX6" fmla="*/ 516945 w 801954"/>
                <a:gd name="connsiteY6" fmla="*/ 292001 h 989449"/>
                <a:gd name="connsiteX7" fmla="*/ 547548 w 801954"/>
                <a:gd name="connsiteY7" fmla="*/ 402534 h 989449"/>
                <a:gd name="connsiteX8" fmla="*/ 595049 w 801954"/>
                <a:gd name="connsiteY8" fmla="*/ 485661 h 989449"/>
                <a:gd name="connsiteX9" fmla="*/ 600987 w 801954"/>
                <a:gd name="connsiteY9" fmla="*/ 550062 h 989449"/>
                <a:gd name="connsiteX10" fmla="*/ 602357 w 801954"/>
                <a:gd name="connsiteY10" fmla="*/ 635474 h 989449"/>
                <a:gd name="connsiteX11" fmla="*/ 668129 w 801954"/>
                <a:gd name="connsiteY11" fmla="*/ 724081 h 989449"/>
                <a:gd name="connsiteX12" fmla="*/ 705581 w 801954"/>
                <a:gd name="connsiteY12" fmla="*/ 848772 h 989449"/>
                <a:gd name="connsiteX13" fmla="*/ 750799 w 801954"/>
                <a:gd name="connsiteY13" fmla="*/ 922308 h 989449"/>
                <a:gd name="connsiteX14" fmla="*/ 801954 w 801954"/>
                <a:gd name="connsiteY14" fmla="*/ 989449 h 989449"/>
                <a:gd name="connsiteX0" fmla="*/ 0 w 801954"/>
                <a:gd name="connsiteY0" fmla="*/ 25309 h 973661"/>
                <a:gd name="connsiteX1" fmla="*/ 137350 w 801954"/>
                <a:gd name="connsiteY1" fmla="*/ 9336 h 973661"/>
                <a:gd name="connsiteX2" fmla="*/ 414637 w 801954"/>
                <a:gd name="connsiteY2" fmla="*/ 64742 h 973661"/>
                <a:gd name="connsiteX3" fmla="*/ 422619 w 801954"/>
                <a:gd name="connsiteY3" fmla="*/ 187981 h 973661"/>
                <a:gd name="connsiteX4" fmla="*/ 446607 w 801954"/>
                <a:gd name="connsiteY4" fmla="*/ 189890 h 973661"/>
                <a:gd name="connsiteX5" fmla="*/ 516945 w 801954"/>
                <a:gd name="connsiteY5" fmla="*/ 276213 h 973661"/>
                <a:gd name="connsiteX6" fmla="*/ 547548 w 801954"/>
                <a:gd name="connsiteY6" fmla="*/ 386746 h 973661"/>
                <a:gd name="connsiteX7" fmla="*/ 595049 w 801954"/>
                <a:gd name="connsiteY7" fmla="*/ 469873 h 973661"/>
                <a:gd name="connsiteX8" fmla="*/ 600987 w 801954"/>
                <a:gd name="connsiteY8" fmla="*/ 534274 h 973661"/>
                <a:gd name="connsiteX9" fmla="*/ 602357 w 801954"/>
                <a:gd name="connsiteY9" fmla="*/ 619686 h 973661"/>
                <a:gd name="connsiteX10" fmla="*/ 668129 w 801954"/>
                <a:gd name="connsiteY10" fmla="*/ 708293 h 973661"/>
                <a:gd name="connsiteX11" fmla="*/ 705581 w 801954"/>
                <a:gd name="connsiteY11" fmla="*/ 832984 h 973661"/>
                <a:gd name="connsiteX12" fmla="*/ 750799 w 801954"/>
                <a:gd name="connsiteY12" fmla="*/ 906520 h 973661"/>
                <a:gd name="connsiteX13" fmla="*/ 801954 w 801954"/>
                <a:gd name="connsiteY13" fmla="*/ 973661 h 973661"/>
                <a:gd name="connsiteX0" fmla="*/ 0 w 801954"/>
                <a:gd name="connsiteY0" fmla="*/ 25309 h 973661"/>
                <a:gd name="connsiteX1" fmla="*/ 137350 w 801954"/>
                <a:gd name="connsiteY1" fmla="*/ 9336 h 973661"/>
                <a:gd name="connsiteX2" fmla="*/ 275359 w 801954"/>
                <a:gd name="connsiteY2" fmla="*/ 121003 h 973661"/>
                <a:gd name="connsiteX3" fmla="*/ 422619 w 801954"/>
                <a:gd name="connsiteY3" fmla="*/ 187981 h 973661"/>
                <a:gd name="connsiteX4" fmla="*/ 446607 w 801954"/>
                <a:gd name="connsiteY4" fmla="*/ 189890 h 973661"/>
                <a:gd name="connsiteX5" fmla="*/ 516945 w 801954"/>
                <a:gd name="connsiteY5" fmla="*/ 276213 h 973661"/>
                <a:gd name="connsiteX6" fmla="*/ 547548 w 801954"/>
                <a:gd name="connsiteY6" fmla="*/ 386746 h 973661"/>
                <a:gd name="connsiteX7" fmla="*/ 595049 w 801954"/>
                <a:gd name="connsiteY7" fmla="*/ 469873 h 973661"/>
                <a:gd name="connsiteX8" fmla="*/ 600987 w 801954"/>
                <a:gd name="connsiteY8" fmla="*/ 534274 h 973661"/>
                <a:gd name="connsiteX9" fmla="*/ 602357 w 801954"/>
                <a:gd name="connsiteY9" fmla="*/ 619686 h 973661"/>
                <a:gd name="connsiteX10" fmla="*/ 668129 w 801954"/>
                <a:gd name="connsiteY10" fmla="*/ 708293 h 973661"/>
                <a:gd name="connsiteX11" fmla="*/ 705581 w 801954"/>
                <a:gd name="connsiteY11" fmla="*/ 832984 h 973661"/>
                <a:gd name="connsiteX12" fmla="*/ 750799 w 801954"/>
                <a:gd name="connsiteY12" fmla="*/ 906520 h 973661"/>
                <a:gd name="connsiteX13" fmla="*/ 801954 w 801954"/>
                <a:gd name="connsiteY13" fmla="*/ 973661 h 973661"/>
                <a:gd name="connsiteX0" fmla="*/ 0 w 801954"/>
                <a:gd name="connsiteY0" fmla="*/ 25309 h 973661"/>
                <a:gd name="connsiteX1" fmla="*/ 137350 w 801954"/>
                <a:gd name="connsiteY1" fmla="*/ 9336 h 973661"/>
                <a:gd name="connsiteX2" fmla="*/ 275359 w 801954"/>
                <a:gd name="connsiteY2" fmla="*/ 121003 h 973661"/>
                <a:gd name="connsiteX3" fmla="*/ 387800 w 801954"/>
                <a:gd name="connsiteY3" fmla="*/ 202047 h 973661"/>
                <a:gd name="connsiteX4" fmla="*/ 446607 w 801954"/>
                <a:gd name="connsiteY4" fmla="*/ 189890 h 973661"/>
                <a:gd name="connsiteX5" fmla="*/ 516945 w 801954"/>
                <a:gd name="connsiteY5" fmla="*/ 276213 h 973661"/>
                <a:gd name="connsiteX6" fmla="*/ 547548 w 801954"/>
                <a:gd name="connsiteY6" fmla="*/ 386746 h 973661"/>
                <a:gd name="connsiteX7" fmla="*/ 595049 w 801954"/>
                <a:gd name="connsiteY7" fmla="*/ 469873 h 973661"/>
                <a:gd name="connsiteX8" fmla="*/ 600987 w 801954"/>
                <a:gd name="connsiteY8" fmla="*/ 534274 h 973661"/>
                <a:gd name="connsiteX9" fmla="*/ 602357 w 801954"/>
                <a:gd name="connsiteY9" fmla="*/ 619686 h 973661"/>
                <a:gd name="connsiteX10" fmla="*/ 668129 w 801954"/>
                <a:gd name="connsiteY10" fmla="*/ 708293 h 973661"/>
                <a:gd name="connsiteX11" fmla="*/ 705581 w 801954"/>
                <a:gd name="connsiteY11" fmla="*/ 832984 h 973661"/>
                <a:gd name="connsiteX12" fmla="*/ 750799 w 801954"/>
                <a:gd name="connsiteY12" fmla="*/ 906520 h 973661"/>
                <a:gd name="connsiteX13" fmla="*/ 801954 w 801954"/>
                <a:gd name="connsiteY13" fmla="*/ 973661 h 973661"/>
                <a:gd name="connsiteX0" fmla="*/ 0 w 847495"/>
                <a:gd name="connsiteY0" fmla="*/ 25309 h 1036268"/>
                <a:gd name="connsiteX1" fmla="*/ 137350 w 847495"/>
                <a:gd name="connsiteY1" fmla="*/ 9336 h 1036268"/>
                <a:gd name="connsiteX2" fmla="*/ 275359 w 847495"/>
                <a:gd name="connsiteY2" fmla="*/ 121003 h 1036268"/>
                <a:gd name="connsiteX3" fmla="*/ 387800 w 847495"/>
                <a:gd name="connsiteY3" fmla="*/ 202047 h 1036268"/>
                <a:gd name="connsiteX4" fmla="*/ 446607 w 847495"/>
                <a:gd name="connsiteY4" fmla="*/ 189890 h 1036268"/>
                <a:gd name="connsiteX5" fmla="*/ 516945 w 847495"/>
                <a:gd name="connsiteY5" fmla="*/ 276213 h 1036268"/>
                <a:gd name="connsiteX6" fmla="*/ 547548 w 847495"/>
                <a:gd name="connsiteY6" fmla="*/ 386746 h 1036268"/>
                <a:gd name="connsiteX7" fmla="*/ 595049 w 847495"/>
                <a:gd name="connsiteY7" fmla="*/ 469873 h 1036268"/>
                <a:gd name="connsiteX8" fmla="*/ 600987 w 847495"/>
                <a:gd name="connsiteY8" fmla="*/ 534274 h 1036268"/>
                <a:gd name="connsiteX9" fmla="*/ 602357 w 847495"/>
                <a:gd name="connsiteY9" fmla="*/ 619686 h 1036268"/>
                <a:gd name="connsiteX10" fmla="*/ 668129 w 847495"/>
                <a:gd name="connsiteY10" fmla="*/ 708293 h 1036268"/>
                <a:gd name="connsiteX11" fmla="*/ 705581 w 847495"/>
                <a:gd name="connsiteY11" fmla="*/ 832984 h 1036268"/>
                <a:gd name="connsiteX12" fmla="*/ 750799 w 847495"/>
                <a:gd name="connsiteY12" fmla="*/ 906520 h 1036268"/>
                <a:gd name="connsiteX13" fmla="*/ 847495 w 847495"/>
                <a:gd name="connsiteY13" fmla="*/ 1036268 h 1036268"/>
                <a:gd name="connsiteX0" fmla="*/ 0 w 847495"/>
                <a:gd name="connsiteY0" fmla="*/ 25309 h 1036268"/>
                <a:gd name="connsiteX1" fmla="*/ 137350 w 847495"/>
                <a:gd name="connsiteY1" fmla="*/ 9336 h 1036268"/>
                <a:gd name="connsiteX2" fmla="*/ 275359 w 847495"/>
                <a:gd name="connsiteY2" fmla="*/ 121003 h 1036268"/>
                <a:gd name="connsiteX3" fmla="*/ 387800 w 847495"/>
                <a:gd name="connsiteY3" fmla="*/ 202047 h 1036268"/>
                <a:gd name="connsiteX4" fmla="*/ 446607 w 847495"/>
                <a:gd name="connsiteY4" fmla="*/ 189890 h 1036268"/>
                <a:gd name="connsiteX5" fmla="*/ 516945 w 847495"/>
                <a:gd name="connsiteY5" fmla="*/ 276213 h 1036268"/>
                <a:gd name="connsiteX6" fmla="*/ 547548 w 847495"/>
                <a:gd name="connsiteY6" fmla="*/ 386746 h 1036268"/>
                <a:gd name="connsiteX7" fmla="*/ 595049 w 847495"/>
                <a:gd name="connsiteY7" fmla="*/ 469873 h 1036268"/>
                <a:gd name="connsiteX8" fmla="*/ 600987 w 847495"/>
                <a:gd name="connsiteY8" fmla="*/ 534274 h 1036268"/>
                <a:gd name="connsiteX9" fmla="*/ 602357 w 847495"/>
                <a:gd name="connsiteY9" fmla="*/ 619686 h 1036268"/>
                <a:gd name="connsiteX10" fmla="*/ 668129 w 847495"/>
                <a:gd name="connsiteY10" fmla="*/ 708293 h 1036268"/>
                <a:gd name="connsiteX11" fmla="*/ 705581 w 847495"/>
                <a:gd name="connsiteY11" fmla="*/ 832984 h 1036268"/>
                <a:gd name="connsiteX12" fmla="*/ 847495 w 847495"/>
                <a:gd name="connsiteY12" fmla="*/ 1036268 h 1036268"/>
                <a:gd name="connsiteX0" fmla="*/ 0 w 847495"/>
                <a:gd name="connsiteY0" fmla="*/ 25309 h 1036268"/>
                <a:gd name="connsiteX1" fmla="*/ 137350 w 847495"/>
                <a:gd name="connsiteY1" fmla="*/ 9336 h 1036268"/>
                <a:gd name="connsiteX2" fmla="*/ 275359 w 847495"/>
                <a:gd name="connsiteY2" fmla="*/ 121003 h 1036268"/>
                <a:gd name="connsiteX3" fmla="*/ 387800 w 847495"/>
                <a:gd name="connsiteY3" fmla="*/ 202047 h 1036268"/>
                <a:gd name="connsiteX4" fmla="*/ 446607 w 847495"/>
                <a:gd name="connsiteY4" fmla="*/ 189890 h 1036268"/>
                <a:gd name="connsiteX5" fmla="*/ 516945 w 847495"/>
                <a:gd name="connsiteY5" fmla="*/ 276213 h 1036268"/>
                <a:gd name="connsiteX6" fmla="*/ 547548 w 847495"/>
                <a:gd name="connsiteY6" fmla="*/ 386746 h 1036268"/>
                <a:gd name="connsiteX7" fmla="*/ 595049 w 847495"/>
                <a:gd name="connsiteY7" fmla="*/ 469873 h 1036268"/>
                <a:gd name="connsiteX8" fmla="*/ 600987 w 847495"/>
                <a:gd name="connsiteY8" fmla="*/ 534274 h 1036268"/>
                <a:gd name="connsiteX9" fmla="*/ 602357 w 847495"/>
                <a:gd name="connsiteY9" fmla="*/ 619686 h 1036268"/>
                <a:gd name="connsiteX10" fmla="*/ 668129 w 847495"/>
                <a:gd name="connsiteY10" fmla="*/ 708293 h 1036268"/>
                <a:gd name="connsiteX11" fmla="*/ 847495 w 847495"/>
                <a:gd name="connsiteY11" fmla="*/ 1036268 h 1036268"/>
                <a:gd name="connsiteX0" fmla="*/ 0 w 847495"/>
                <a:gd name="connsiteY0" fmla="*/ 25309 h 1036268"/>
                <a:gd name="connsiteX1" fmla="*/ 137350 w 847495"/>
                <a:gd name="connsiteY1" fmla="*/ 9336 h 1036268"/>
                <a:gd name="connsiteX2" fmla="*/ 275359 w 847495"/>
                <a:gd name="connsiteY2" fmla="*/ 121003 h 1036268"/>
                <a:gd name="connsiteX3" fmla="*/ 387800 w 847495"/>
                <a:gd name="connsiteY3" fmla="*/ 202047 h 1036268"/>
                <a:gd name="connsiteX4" fmla="*/ 446607 w 847495"/>
                <a:gd name="connsiteY4" fmla="*/ 189890 h 1036268"/>
                <a:gd name="connsiteX5" fmla="*/ 516945 w 847495"/>
                <a:gd name="connsiteY5" fmla="*/ 276213 h 1036268"/>
                <a:gd name="connsiteX6" fmla="*/ 547548 w 847495"/>
                <a:gd name="connsiteY6" fmla="*/ 386746 h 1036268"/>
                <a:gd name="connsiteX7" fmla="*/ 595049 w 847495"/>
                <a:gd name="connsiteY7" fmla="*/ 469873 h 1036268"/>
                <a:gd name="connsiteX8" fmla="*/ 600987 w 847495"/>
                <a:gd name="connsiteY8" fmla="*/ 534274 h 1036268"/>
                <a:gd name="connsiteX9" fmla="*/ 602357 w 847495"/>
                <a:gd name="connsiteY9" fmla="*/ 619686 h 1036268"/>
                <a:gd name="connsiteX10" fmla="*/ 847495 w 847495"/>
                <a:gd name="connsiteY10" fmla="*/ 1036268 h 1036268"/>
                <a:gd name="connsiteX0" fmla="*/ 0 w 701329"/>
                <a:gd name="connsiteY0" fmla="*/ 25309 h 809779"/>
                <a:gd name="connsiteX1" fmla="*/ 137350 w 701329"/>
                <a:gd name="connsiteY1" fmla="*/ 9336 h 809779"/>
                <a:gd name="connsiteX2" fmla="*/ 275359 w 701329"/>
                <a:gd name="connsiteY2" fmla="*/ 121003 h 809779"/>
                <a:gd name="connsiteX3" fmla="*/ 387800 w 701329"/>
                <a:gd name="connsiteY3" fmla="*/ 202047 h 809779"/>
                <a:gd name="connsiteX4" fmla="*/ 446607 w 701329"/>
                <a:gd name="connsiteY4" fmla="*/ 189890 h 809779"/>
                <a:gd name="connsiteX5" fmla="*/ 516945 w 701329"/>
                <a:gd name="connsiteY5" fmla="*/ 276213 h 809779"/>
                <a:gd name="connsiteX6" fmla="*/ 547548 w 701329"/>
                <a:gd name="connsiteY6" fmla="*/ 386746 h 809779"/>
                <a:gd name="connsiteX7" fmla="*/ 595049 w 701329"/>
                <a:gd name="connsiteY7" fmla="*/ 469873 h 809779"/>
                <a:gd name="connsiteX8" fmla="*/ 600987 w 701329"/>
                <a:gd name="connsiteY8" fmla="*/ 534274 h 809779"/>
                <a:gd name="connsiteX9" fmla="*/ 602357 w 701329"/>
                <a:gd name="connsiteY9" fmla="*/ 619686 h 809779"/>
                <a:gd name="connsiteX10" fmla="*/ 701329 w 701329"/>
                <a:gd name="connsiteY10" fmla="*/ 809779 h 809779"/>
                <a:gd name="connsiteX0" fmla="*/ 0 w 757753"/>
                <a:gd name="connsiteY0" fmla="*/ 25309 h 894315"/>
                <a:gd name="connsiteX1" fmla="*/ 137350 w 757753"/>
                <a:gd name="connsiteY1" fmla="*/ 9336 h 894315"/>
                <a:gd name="connsiteX2" fmla="*/ 275359 w 757753"/>
                <a:gd name="connsiteY2" fmla="*/ 121003 h 894315"/>
                <a:gd name="connsiteX3" fmla="*/ 387800 w 757753"/>
                <a:gd name="connsiteY3" fmla="*/ 202047 h 894315"/>
                <a:gd name="connsiteX4" fmla="*/ 446607 w 757753"/>
                <a:gd name="connsiteY4" fmla="*/ 189890 h 894315"/>
                <a:gd name="connsiteX5" fmla="*/ 516945 w 757753"/>
                <a:gd name="connsiteY5" fmla="*/ 276213 h 894315"/>
                <a:gd name="connsiteX6" fmla="*/ 547548 w 757753"/>
                <a:gd name="connsiteY6" fmla="*/ 386746 h 894315"/>
                <a:gd name="connsiteX7" fmla="*/ 595049 w 757753"/>
                <a:gd name="connsiteY7" fmla="*/ 469873 h 894315"/>
                <a:gd name="connsiteX8" fmla="*/ 600987 w 757753"/>
                <a:gd name="connsiteY8" fmla="*/ 534274 h 894315"/>
                <a:gd name="connsiteX9" fmla="*/ 602357 w 757753"/>
                <a:gd name="connsiteY9" fmla="*/ 619686 h 894315"/>
                <a:gd name="connsiteX10" fmla="*/ 757753 w 757753"/>
                <a:gd name="connsiteY10" fmla="*/ 894315 h 894315"/>
                <a:gd name="connsiteX0" fmla="*/ 0 w 864724"/>
                <a:gd name="connsiteY0" fmla="*/ 44778 h 892849"/>
                <a:gd name="connsiteX1" fmla="*/ 244321 w 864724"/>
                <a:gd name="connsiteY1" fmla="*/ 7870 h 892849"/>
                <a:gd name="connsiteX2" fmla="*/ 382330 w 864724"/>
                <a:gd name="connsiteY2" fmla="*/ 119537 h 892849"/>
                <a:gd name="connsiteX3" fmla="*/ 494771 w 864724"/>
                <a:gd name="connsiteY3" fmla="*/ 200581 h 892849"/>
                <a:gd name="connsiteX4" fmla="*/ 553578 w 864724"/>
                <a:gd name="connsiteY4" fmla="*/ 188424 h 892849"/>
                <a:gd name="connsiteX5" fmla="*/ 623916 w 864724"/>
                <a:gd name="connsiteY5" fmla="*/ 274747 h 892849"/>
                <a:gd name="connsiteX6" fmla="*/ 654519 w 864724"/>
                <a:gd name="connsiteY6" fmla="*/ 385280 h 892849"/>
                <a:gd name="connsiteX7" fmla="*/ 702020 w 864724"/>
                <a:gd name="connsiteY7" fmla="*/ 468407 h 892849"/>
                <a:gd name="connsiteX8" fmla="*/ 707958 w 864724"/>
                <a:gd name="connsiteY8" fmla="*/ 532808 h 892849"/>
                <a:gd name="connsiteX9" fmla="*/ 709328 w 864724"/>
                <a:gd name="connsiteY9" fmla="*/ 618220 h 892849"/>
                <a:gd name="connsiteX10" fmla="*/ 864724 w 864724"/>
                <a:gd name="connsiteY10" fmla="*/ 892849 h 89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4724" h="892849">
                  <a:moveTo>
                    <a:pt x="0" y="44778"/>
                  </a:moveTo>
                  <a:cubicBezTo>
                    <a:pt x="22685" y="82535"/>
                    <a:pt x="221636" y="-29887"/>
                    <a:pt x="244321" y="7870"/>
                  </a:cubicBezTo>
                  <a:cubicBezTo>
                    <a:pt x="313427" y="14442"/>
                    <a:pt x="334785" y="89763"/>
                    <a:pt x="382330" y="119537"/>
                  </a:cubicBezTo>
                  <a:cubicBezTo>
                    <a:pt x="392451" y="156354"/>
                    <a:pt x="484650" y="163764"/>
                    <a:pt x="494771" y="200581"/>
                  </a:cubicBezTo>
                  <a:lnTo>
                    <a:pt x="553578" y="188424"/>
                  </a:lnTo>
                  <a:lnTo>
                    <a:pt x="623916" y="274747"/>
                  </a:lnTo>
                  <a:lnTo>
                    <a:pt x="654519" y="385280"/>
                  </a:lnTo>
                  <a:lnTo>
                    <a:pt x="702020" y="468407"/>
                  </a:lnTo>
                  <a:lnTo>
                    <a:pt x="707958" y="532808"/>
                  </a:lnTo>
                  <a:cubicBezTo>
                    <a:pt x="708415" y="561279"/>
                    <a:pt x="708871" y="589749"/>
                    <a:pt x="709328" y="618220"/>
                  </a:cubicBezTo>
                  <a:cubicBezTo>
                    <a:pt x="750413" y="701886"/>
                    <a:pt x="813654" y="806061"/>
                    <a:pt x="864724" y="892849"/>
                  </a:cubicBez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78C9ED42-80F7-43F2-A0C5-81BF8363C972}"/>
                </a:ext>
              </a:extLst>
            </p:cNvPr>
            <p:cNvSpPr/>
            <p:nvPr/>
          </p:nvSpPr>
          <p:spPr>
            <a:xfrm>
              <a:off x="4275117" y="2042556"/>
              <a:ext cx="599704" cy="130628"/>
            </a:xfrm>
            <a:custGeom>
              <a:avLst/>
              <a:gdLst>
                <a:gd name="connsiteX0" fmla="*/ 599704 w 599704"/>
                <a:gd name="connsiteY0" fmla="*/ 65314 h 130628"/>
                <a:gd name="connsiteX1" fmla="*/ 403761 w 599704"/>
                <a:gd name="connsiteY1" fmla="*/ 0 h 130628"/>
                <a:gd name="connsiteX2" fmla="*/ 326571 w 599704"/>
                <a:gd name="connsiteY2" fmla="*/ 41563 h 130628"/>
                <a:gd name="connsiteX3" fmla="*/ 184067 w 599704"/>
                <a:gd name="connsiteY3" fmla="*/ 35626 h 130628"/>
                <a:gd name="connsiteX4" fmla="*/ 136566 w 599704"/>
                <a:gd name="connsiteY4" fmla="*/ 17813 h 130628"/>
                <a:gd name="connsiteX5" fmla="*/ 136566 w 599704"/>
                <a:gd name="connsiteY5" fmla="*/ 17813 h 130628"/>
                <a:gd name="connsiteX6" fmla="*/ 59377 w 599704"/>
                <a:gd name="connsiteY6" fmla="*/ 100940 h 130628"/>
                <a:gd name="connsiteX7" fmla="*/ 0 w 599704"/>
                <a:gd name="connsiteY7" fmla="*/ 130628 h 130628"/>
                <a:gd name="connsiteX0" fmla="*/ 599704 w 599704"/>
                <a:gd name="connsiteY0" fmla="*/ 65314 h 130628"/>
                <a:gd name="connsiteX1" fmla="*/ 403761 w 599704"/>
                <a:gd name="connsiteY1" fmla="*/ 0 h 130628"/>
                <a:gd name="connsiteX2" fmla="*/ 326571 w 599704"/>
                <a:gd name="connsiteY2" fmla="*/ 41563 h 130628"/>
                <a:gd name="connsiteX3" fmla="*/ 237506 w 599704"/>
                <a:gd name="connsiteY3" fmla="*/ 65314 h 130628"/>
                <a:gd name="connsiteX4" fmla="*/ 136566 w 599704"/>
                <a:gd name="connsiteY4" fmla="*/ 17813 h 130628"/>
                <a:gd name="connsiteX5" fmla="*/ 136566 w 599704"/>
                <a:gd name="connsiteY5" fmla="*/ 17813 h 130628"/>
                <a:gd name="connsiteX6" fmla="*/ 59377 w 599704"/>
                <a:gd name="connsiteY6" fmla="*/ 100940 h 130628"/>
                <a:gd name="connsiteX7" fmla="*/ 0 w 599704"/>
                <a:gd name="connsiteY7" fmla="*/ 130628 h 130628"/>
                <a:gd name="connsiteX0" fmla="*/ 599704 w 599704"/>
                <a:gd name="connsiteY0" fmla="*/ 65314 h 130628"/>
                <a:gd name="connsiteX1" fmla="*/ 403761 w 599704"/>
                <a:gd name="connsiteY1" fmla="*/ 0 h 130628"/>
                <a:gd name="connsiteX2" fmla="*/ 338447 w 599704"/>
                <a:gd name="connsiteY2" fmla="*/ 65314 h 130628"/>
                <a:gd name="connsiteX3" fmla="*/ 237506 w 599704"/>
                <a:gd name="connsiteY3" fmla="*/ 65314 h 130628"/>
                <a:gd name="connsiteX4" fmla="*/ 136566 w 599704"/>
                <a:gd name="connsiteY4" fmla="*/ 17813 h 130628"/>
                <a:gd name="connsiteX5" fmla="*/ 136566 w 599704"/>
                <a:gd name="connsiteY5" fmla="*/ 17813 h 130628"/>
                <a:gd name="connsiteX6" fmla="*/ 59377 w 599704"/>
                <a:gd name="connsiteY6" fmla="*/ 100940 h 130628"/>
                <a:gd name="connsiteX7" fmla="*/ 0 w 599704"/>
                <a:gd name="connsiteY7" fmla="*/ 130628 h 130628"/>
                <a:gd name="connsiteX0" fmla="*/ 599704 w 599704"/>
                <a:gd name="connsiteY0" fmla="*/ 65314 h 130628"/>
                <a:gd name="connsiteX1" fmla="*/ 403761 w 599704"/>
                <a:gd name="connsiteY1" fmla="*/ 0 h 130628"/>
                <a:gd name="connsiteX2" fmla="*/ 338447 w 599704"/>
                <a:gd name="connsiteY2" fmla="*/ 65314 h 130628"/>
                <a:gd name="connsiteX3" fmla="*/ 237506 w 599704"/>
                <a:gd name="connsiteY3" fmla="*/ 65314 h 130628"/>
                <a:gd name="connsiteX4" fmla="*/ 136566 w 599704"/>
                <a:gd name="connsiteY4" fmla="*/ 17813 h 130628"/>
                <a:gd name="connsiteX5" fmla="*/ 136566 w 599704"/>
                <a:gd name="connsiteY5" fmla="*/ 17813 h 130628"/>
                <a:gd name="connsiteX6" fmla="*/ 77190 w 599704"/>
                <a:gd name="connsiteY6" fmla="*/ 59376 h 130628"/>
                <a:gd name="connsiteX7" fmla="*/ 0 w 599704"/>
                <a:gd name="connsiteY7" fmla="*/ 130628 h 130628"/>
                <a:gd name="connsiteX0" fmla="*/ 599704 w 599704"/>
                <a:gd name="connsiteY0" fmla="*/ 65314 h 130628"/>
                <a:gd name="connsiteX1" fmla="*/ 403761 w 599704"/>
                <a:gd name="connsiteY1" fmla="*/ 0 h 130628"/>
                <a:gd name="connsiteX2" fmla="*/ 338447 w 599704"/>
                <a:gd name="connsiteY2" fmla="*/ 65314 h 130628"/>
                <a:gd name="connsiteX3" fmla="*/ 237506 w 599704"/>
                <a:gd name="connsiteY3" fmla="*/ 65314 h 130628"/>
                <a:gd name="connsiteX4" fmla="*/ 136566 w 599704"/>
                <a:gd name="connsiteY4" fmla="*/ 17813 h 130628"/>
                <a:gd name="connsiteX5" fmla="*/ 136566 w 599704"/>
                <a:gd name="connsiteY5" fmla="*/ 35626 h 130628"/>
                <a:gd name="connsiteX6" fmla="*/ 77190 w 599704"/>
                <a:gd name="connsiteY6" fmla="*/ 59376 h 130628"/>
                <a:gd name="connsiteX7" fmla="*/ 0 w 599704"/>
                <a:gd name="connsiteY7" fmla="*/ 130628 h 130628"/>
                <a:gd name="connsiteX0" fmla="*/ 599704 w 599704"/>
                <a:gd name="connsiteY0" fmla="*/ 65314 h 130628"/>
                <a:gd name="connsiteX1" fmla="*/ 403761 w 599704"/>
                <a:gd name="connsiteY1" fmla="*/ 0 h 130628"/>
                <a:gd name="connsiteX2" fmla="*/ 338447 w 599704"/>
                <a:gd name="connsiteY2" fmla="*/ 65314 h 130628"/>
                <a:gd name="connsiteX3" fmla="*/ 237506 w 599704"/>
                <a:gd name="connsiteY3" fmla="*/ 65314 h 130628"/>
                <a:gd name="connsiteX4" fmla="*/ 136566 w 599704"/>
                <a:gd name="connsiteY4" fmla="*/ 17813 h 130628"/>
                <a:gd name="connsiteX5" fmla="*/ 77190 w 599704"/>
                <a:gd name="connsiteY5" fmla="*/ 59376 h 130628"/>
                <a:gd name="connsiteX6" fmla="*/ 0 w 599704"/>
                <a:gd name="connsiteY6" fmla="*/ 130628 h 13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704" h="130628">
                  <a:moveTo>
                    <a:pt x="599704" y="65314"/>
                  </a:moveTo>
                  <a:lnTo>
                    <a:pt x="403761" y="0"/>
                  </a:lnTo>
                  <a:lnTo>
                    <a:pt x="338447" y="65314"/>
                  </a:lnTo>
                  <a:lnTo>
                    <a:pt x="237506" y="65314"/>
                  </a:lnTo>
                  <a:cubicBezTo>
                    <a:pt x="203859" y="49480"/>
                    <a:pt x="163285" y="18803"/>
                    <a:pt x="136566" y="17813"/>
                  </a:cubicBezTo>
                  <a:cubicBezTo>
                    <a:pt x="109847" y="16823"/>
                    <a:pt x="99951" y="40574"/>
                    <a:pt x="77190" y="59376"/>
                  </a:cubicBezTo>
                  <a:lnTo>
                    <a:pt x="0" y="130628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44D41BD0-AB8E-4990-AF6E-9B8BC90DF7F6}"/>
                </a:ext>
              </a:extLst>
            </p:cNvPr>
            <p:cNvSpPr/>
            <p:nvPr/>
          </p:nvSpPr>
          <p:spPr>
            <a:xfrm>
              <a:off x="3289086" y="2003200"/>
              <a:ext cx="187720" cy="923429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3197 w 482321"/>
                <a:gd name="connsiteY0" fmla="*/ 0 h 1322272"/>
                <a:gd name="connsiteX1" fmla="*/ 0 w 482321"/>
                <a:gd name="connsiteY1" fmla="*/ 129716 h 1322272"/>
                <a:gd name="connsiteX2" fmla="*/ 29231 w 482321"/>
                <a:gd name="connsiteY2" fmla="*/ 248012 h 1322272"/>
                <a:gd name="connsiteX3" fmla="*/ 63487 w 482321"/>
                <a:gd name="connsiteY3" fmla="*/ 363568 h 1322272"/>
                <a:gd name="connsiteX4" fmla="*/ 165342 w 482321"/>
                <a:gd name="connsiteY4" fmla="*/ 442128 h 1322272"/>
                <a:gd name="connsiteX5" fmla="*/ 197312 w 482321"/>
                <a:gd name="connsiteY5" fmla="*/ 567276 h 1322272"/>
                <a:gd name="connsiteX6" fmla="*/ 216495 w 482321"/>
                <a:gd name="connsiteY6" fmla="*/ 711149 h 1322272"/>
                <a:gd name="connsiteX7" fmla="*/ 298253 w 482321"/>
                <a:gd name="connsiteY7" fmla="*/ 764132 h 1322272"/>
                <a:gd name="connsiteX8" fmla="*/ 345754 w 482321"/>
                <a:gd name="connsiteY8" fmla="*/ 847259 h 1322272"/>
                <a:gd name="connsiteX9" fmla="*/ 351692 w 482321"/>
                <a:gd name="connsiteY9" fmla="*/ 911660 h 1322272"/>
                <a:gd name="connsiteX10" fmla="*/ 353062 w 482321"/>
                <a:gd name="connsiteY10" fmla="*/ 997072 h 1322272"/>
                <a:gd name="connsiteX11" fmla="*/ 351692 w 482321"/>
                <a:gd name="connsiteY11" fmla="*/ 1114454 h 1322272"/>
                <a:gd name="connsiteX12" fmla="*/ 446695 w 482321"/>
                <a:gd name="connsiteY12" fmla="*/ 1239145 h 1322272"/>
                <a:gd name="connsiteX13" fmla="*/ 482321 w 482321"/>
                <a:gd name="connsiteY13" fmla="*/ 1322272 h 1322272"/>
                <a:gd name="connsiteX14" fmla="*/ 482321 w 482321"/>
                <a:gd name="connsiteY14" fmla="*/ 1322272 h 1322272"/>
                <a:gd name="connsiteX15" fmla="*/ 482321 w 482321"/>
                <a:gd name="connsiteY15" fmla="*/ 1322272 h 1322272"/>
                <a:gd name="connsiteX0" fmla="*/ 0 w 482321"/>
                <a:gd name="connsiteY0" fmla="*/ 0 h 1192556"/>
                <a:gd name="connsiteX1" fmla="*/ 29231 w 482321"/>
                <a:gd name="connsiteY1" fmla="*/ 118296 h 1192556"/>
                <a:gd name="connsiteX2" fmla="*/ 63487 w 482321"/>
                <a:gd name="connsiteY2" fmla="*/ 233852 h 1192556"/>
                <a:gd name="connsiteX3" fmla="*/ 165342 w 482321"/>
                <a:gd name="connsiteY3" fmla="*/ 312412 h 1192556"/>
                <a:gd name="connsiteX4" fmla="*/ 197312 w 482321"/>
                <a:gd name="connsiteY4" fmla="*/ 437560 h 1192556"/>
                <a:gd name="connsiteX5" fmla="*/ 216495 w 482321"/>
                <a:gd name="connsiteY5" fmla="*/ 581433 h 1192556"/>
                <a:gd name="connsiteX6" fmla="*/ 298253 w 482321"/>
                <a:gd name="connsiteY6" fmla="*/ 634416 h 1192556"/>
                <a:gd name="connsiteX7" fmla="*/ 345754 w 482321"/>
                <a:gd name="connsiteY7" fmla="*/ 717543 h 1192556"/>
                <a:gd name="connsiteX8" fmla="*/ 351692 w 482321"/>
                <a:gd name="connsiteY8" fmla="*/ 781944 h 1192556"/>
                <a:gd name="connsiteX9" fmla="*/ 353062 w 482321"/>
                <a:gd name="connsiteY9" fmla="*/ 867356 h 1192556"/>
                <a:gd name="connsiteX10" fmla="*/ 351692 w 482321"/>
                <a:gd name="connsiteY10" fmla="*/ 984738 h 1192556"/>
                <a:gd name="connsiteX11" fmla="*/ 446695 w 482321"/>
                <a:gd name="connsiteY11" fmla="*/ 1109429 h 1192556"/>
                <a:gd name="connsiteX12" fmla="*/ 482321 w 482321"/>
                <a:gd name="connsiteY12" fmla="*/ 1192556 h 1192556"/>
                <a:gd name="connsiteX13" fmla="*/ 482321 w 482321"/>
                <a:gd name="connsiteY13" fmla="*/ 1192556 h 1192556"/>
                <a:gd name="connsiteX14" fmla="*/ 482321 w 482321"/>
                <a:gd name="connsiteY14" fmla="*/ 1192556 h 1192556"/>
                <a:gd name="connsiteX0" fmla="*/ 0 w 453090"/>
                <a:gd name="connsiteY0" fmla="*/ 0 h 1074260"/>
                <a:gd name="connsiteX1" fmla="*/ 34256 w 453090"/>
                <a:gd name="connsiteY1" fmla="*/ 115556 h 1074260"/>
                <a:gd name="connsiteX2" fmla="*/ 136111 w 453090"/>
                <a:gd name="connsiteY2" fmla="*/ 194116 h 1074260"/>
                <a:gd name="connsiteX3" fmla="*/ 168081 w 453090"/>
                <a:gd name="connsiteY3" fmla="*/ 319264 h 1074260"/>
                <a:gd name="connsiteX4" fmla="*/ 187264 w 453090"/>
                <a:gd name="connsiteY4" fmla="*/ 463137 h 1074260"/>
                <a:gd name="connsiteX5" fmla="*/ 269022 w 453090"/>
                <a:gd name="connsiteY5" fmla="*/ 516120 h 1074260"/>
                <a:gd name="connsiteX6" fmla="*/ 316523 w 453090"/>
                <a:gd name="connsiteY6" fmla="*/ 599247 h 1074260"/>
                <a:gd name="connsiteX7" fmla="*/ 322461 w 453090"/>
                <a:gd name="connsiteY7" fmla="*/ 663648 h 1074260"/>
                <a:gd name="connsiteX8" fmla="*/ 323831 w 453090"/>
                <a:gd name="connsiteY8" fmla="*/ 749060 h 1074260"/>
                <a:gd name="connsiteX9" fmla="*/ 322461 w 453090"/>
                <a:gd name="connsiteY9" fmla="*/ 866442 h 1074260"/>
                <a:gd name="connsiteX10" fmla="*/ 417464 w 453090"/>
                <a:gd name="connsiteY10" fmla="*/ 991133 h 1074260"/>
                <a:gd name="connsiteX11" fmla="*/ 453090 w 453090"/>
                <a:gd name="connsiteY11" fmla="*/ 1074260 h 1074260"/>
                <a:gd name="connsiteX12" fmla="*/ 453090 w 453090"/>
                <a:gd name="connsiteY12" fmla="*/ 1074260 h 1074260"/>
                <a:gd name="connsiteX13" fmla="*/ 453090 w 453090"/>
                <a:gd name="connsiteY13" fmla="*/ 1074260 h 1074260"/>
                <a:gd name="connsiteX0" fmla="*/ 0 w 418834"/>
                <a:gd name="connsiteY0" fmla="*/ 0 h 958704"/>
                <a:gd name="connsiteX1" fmla="*/ 101855 w 418834"/>
                <a:gd name="connsiteY1" fmla="*/ 78560 h 958704"/>
                <a:gd name="connsiteX2" fmla="*/ 133825 w 418834"/>
                <a:gd name="connsiteY2" fmla="*/ 203708 h 958704"/>
                <a:gd name="connsiteX3" fmla="*/ 153008 w 418834"/>
                <a:gd name="connsiteY3" fmla="*/ 347581 h 958704"/>
                <a:gd name="connsiteX4" fmla="*/ 234766 w 418834"/>
                <a:gd name="connsiteY4" fmla="*/ 400564 h 958704"/>
                <a:gd name="connsiteX5" fmla="*/ 282267 w 418834"/>
                <a:gd name="connsiteY5" fmla="*/ 483691 h 958704"/>
                <a:gd name="connsiteX6" fmla="*/ 288205 w 418834"/>
                <a:gd name="connsiteY6" fmla="*/ 548092 h 958704"/>
                <a:gd name="connsiteX7" fmla="*/ 289575 w 418834"/>
                <a:gd name="connsiteY7" fmla="*/ 633504 h 958704"/>
                <a:gd name="connsiteX8" fmla="*/ 288205 w 418834"/>
                <a:gd name="connsiteY8" fmla="*/ 750886 h 958704"/>
                <a:gd name="connsiteX9" fmla="*/ 383208 w 418834"/>
                <a:gd name="connsiteY9" fmla="*/ 875577 h 958704"/>
                <a:gd name="connsiteX10" fmla="*/ 418834 w 418834"/>
                <a:gd name="connsiteY10" fmla="*/ 958704 h 958704"/>
                <a:gd name="connsiteX11" fmla="*/ 418834 w 418834"/>
                <a:gd name="connsiteY11" fmla="*/ 958704 h 958704"/>
                <a:gd name="connsiteX12" fmla="*/ 418834 w 418834"/>
                <a:gd name="connsiteY12" fmla="*/ 958704 h 958704"/>
                <a:gd name="connsiteX0" fmla="*/ 0 w 316979"/>
                <a:gd name="connsiteY0" fmla="*/ 0 h 880144"/>
                <a:gd name="connsiteX1" fmla="*/ 31970 w 316979"/>
                <a:gd name="connsiteY1" fmla="*/ 125148 h 880144"/>
                <a:gd name="connsiteX2" fmla="*/ 51153 w 316979"/>
                <a:gd name="connsiteY2" fmla="*/ 269021 h 880144"/>
                <a:gd name="connsiteX3" fmla="*/ 132911 w 316979"/>
                <a:gd name="connsiteY3" fmla="*/ 322004 h 880144"/>
                <a:gd name="connsiteX4" fmla="*/ 180412 w 316979"/>
                <a:gd name="connsiteY4" fmla="*/ 405131 h 880144"/>
                <a:gd name="connsiteX5" fmla="*/ 186350 w 316979"/>
                <a:gd name="connsiteY5" fmla="*/ 469532 h 880144"/>
                <a:gd name="connsiteX6" fmla="*/ 187720 w 316979"/>
                <a:gd name="connsiteY6" fmla="*/ 554944 h 880144"/>
                <a:gd name="connsiteX7" fmla="*/ 186350 w 316979"/>
                <a:gd name="connsiteY7" fmla="*/ 672326 h 880144"/>
                <a:gd name="connsiteX8" fmla="*/ 281353 w 316979"/>
                <a:gd name="connsiteY8" fmla="*/ 797017 h 880144"/>
                <a:gd name="connsiteX9" fmla="*/ 316979 w 316979"/>
                <a:gd name="connsiteY9" fmla="*/ 880144 h 880144"/>
                <a:gd name="connsiteX10" fmla="*/ 316979 w 316979"/>
                <a:gd name="connsiteY10" fmla="*/ 880144 h 880144"/>
                <a:gd name="connsiteX11" fmla="*/ 316979 w 316979"/>
                <a:gd name="connsiteY11" fmla="*/ 880144 h 880144"/>
                <a:gd name="connsiteX0" fmla="*/ 0 w 316979"/>
                <a:gd name="connsiteY0" fmla="*/ 0 h 923429"/>
                <a:gd name="connsiteX1" fmla="*/ 31970 w 316979"/>
                <a:gd name="connsiteY1" fmla="*/ 125148 h 923429"/>
                <a:gd name="connsiteX2" fmla="*/ 51153 w 316979"/>
                <a:gd name="connsiteY2" fmla="*/ 269021 h 923429"/>
                <a:gd name="connsiteX3" fmla="*/ 132911 w 316979"/>
                <a:gd name="connsiteY3" fmla="*/ 322004 h 923429"/>
                <a:gd name="connsiteX4" fmla="*/ 180412 w 316979"/>
                <a:gd name="connsiteY4" fmla="*/ 405131 h 923429"/>
                <a:gd name="connsiteX5" fmla="*/ 186350 w 316979"/>
                <a:gd name="connsiteY5" fmla="*/ 469532 h 923429"/>
                <a:gd name="connsiteX6" fmla="*/ 187720 w 316979"/>
                <a:gd name="connsiteY6" fmla="*/ 554944 h 923429"/>
                <a:gd name="connsiteX7" fmla="*/ 186350 w 316979"/>
                <a:gd name="connsiteY7" fmla="*/ 672326 h 923429"/>
                <a:gd name="connsiteX8" fmla="*/ 281353 w 316979"/>
                <a:gd name="connsiteY8" fmla="*/ 797017 h 923429"/>
                <a:gd name="connsiteX9" fmla="*/ 316979 w 316979"/>
                <a:gd name="connsiteY9" fmla="*/ 880144 h 923429"/>
                <a:gd name="connsiteX10" fmla="*/ 316979 w 316979"/>
                <a:gd name="connsiteY10" fmla="*/ 880144 h 923429"/>
                <a:gd name="connsiteX11" fmla="*/ 149249 w 316979"/>
                <a:gd name="connsiteY11" fmla="*/ 923429 h 923429"/>
                <a:gd name="connsiteX0" fmla="*/ 0 w 316979"/>
                <a:gd name="connsiteY0" fmla="*/ 0 h 923429"/>
                <a:gd name="connsiteX1" fmla="*/ 31970 w 316979"/>
                <a:gd name="connsiteY1" fmla="*/ 125148 h 923429"/>
                <a:gd name="connsiteX2" fmla="*/ 51153 w 316979"/>
                <a:gd name="connsiteY2" fmla="*/ 269021 h 923429"/>
                <a:gd name="connsiteX3" fmla="*/ 132911 w 316979"/>
                <a:gd name="connsiteY3" fmla="*/ 322004 h 923429"/>
                <a:gd name="connsiteX4" fmla="*/ 180412 w 316979"/>
                <a:gd name="connsiteY4" fmla="*/ 405131 h 923429"/>
                <a:gd name="connsiteX5" fmla="*/ 186350 w 316979"/>
                <a:gd name="connsiteY5" fmla="*/ 469532 h 923429"/>
                <a:gd name="connsiteX6" fmla="*/ 187720 w 316979"/>
                <a:gd name="connsiteY6" fmla="*/ 554944 h 923429"/>
                <a:gd name="connsiteX7" fmla="*/ 186350 w 316979"/>
                <a:gd name="connsiteY7" fmla="*/ 672326 h 923429"/>
                <a:gd name="connsiteX8" fmla="*/ 173140 w 316979"/>
                <a:gd name="connsiteY8" fmla="*/ 778080 h 923429"/>
                <a:gd name="connsiteX9" fmla="*/ 316979 w 316979"/>
                <a:gd name="connsiteY9" fmla="*/ 880144 h 923429"/>
                <a:gd name="connsiteX10" fmla="*/ 316979 w 316979"/>
                <a:gd name="connsiteY10" fmla="*/ 880144 h 923429"/>
                <a:gd name="connsiteX11" fmla="*/ 149249 w 316979"/>
                <a:gd name="connsiteY11" fmla="*/ 923429 h 923429"/>
                <a:gd name="connsiteX0" fmla="*/ 0 w 316979"/>
                <a:gd name="connsiteY0" fmla="*/ 0 h 923429"/>
                <a:gd name="connsiteX1" fmla="*/ 31970 w 316979"/>
                <a:gd name="connsiteY1" fmla="*/ 125148 h 923429"/>
                <a:gd name="connsiteX2" fmla="*/ 51153 w 316979"/>
                <a:gd name="connsiteY2" fmla="*/ 269021 h 923429"/>
                <a:gd name="connsiteX3" fmla="*/ 132911 w 316979"/>
                <a:gd name="connsiteY3" fmla="*/ 322004 h 923429"/>
                <a:gd name="connsiteX4" fmla="*/ 180412 w 316979"/>
                <a:gd name="connsiteY4" fmla="*/ 405131 h 923429"/>
                <a:gd name="connsiteX5" fmla="*/ 186350 w 316979"/>
                <a:gd name="connsiteY5" fmla="*/ 469532 h 923429"/>
                <a:gd name="connsiteX6" fmla="*/ 187720 w 316979"/>
                <a:gd name="connsiteY6" fmla="*/ 554944 h 923429"/>
                <a:gd name="connsiteX7" fmla="*/ 186350 w 316979"/>
                <a:gd name="connsiteY7" fmla="*/ 672326 h 923429"/>
                <a:gd name="connsiteX8" fmla="*/ 173140 w 316979"/>
                <a:gd name="connsiteY8" fmla="*/ 778080 h 923429"/>
                <a:gd name="connsiteX9" fmla="*/ 316979 w 316979"/>
                <a:gd name="connsiteY9" fmla="*/ 880144 h 923429"/>
                <a:gd name="connsiteX10" fmla="*/ 151954 w 316979"/>
                <a:gd name="connsiteY10" fmla="*/ 861207 h 923429"/>
                <a:gd name="connsiteX11" fmla="*/ 149249 w 316979"/>
                <a:gd name="connsiteY11" fmla="*/ 923429 h 923429"/>
                <a:gd name="connsiteX0" fmla="*/ 0 w 187720"/>
                <a:gd name="connsiteY0" fmla="*/ 0 h 923429"/>
                <a:gd name="connsiteX1" fmla="*/ 31970 w 187720"/>
                <a:gd name="connsiteY1" fmla="*/ 125148 h 923429"/>
                <a:gd name="connsiteX2" fmla="*/ 51153 w 187720"/>
                <a:gd name="connsiteY2" fmla="*/ 269021 h 923429"/>
                <a:gd name="connsiteX3" fmla="*/ 132911 w 187720"/>
                <a:gd name="connsiteY3" fmla="*/ 322004 h 923429"/>
                <a:gd name="connsiteX4" fmla="*/ 180412 w 187720"/>
                <a:gd name="connsiteY4" fmla="*/ 405131 h 923429"/>
                <a:gd name="connsiteX5" fmla="*/ 186350 w 187720"/>
                <a:gd name="connsiteY5" fmla="*/ 469532 h 923429"/>
                <a:gd name="connsiteX6" fmla="*/ 187720 w 187720"/>
                <a:gd name="connsiteY6" fmla="*/ 554944 h 923429"/>
                <a:gd name="connsiteX7" fmla="*/ 186350 w 187720"/>
                <a:gd name="connsiteY7" fmla="*/ 672326 h 923429"/>
                <a:gd name="connsiteX8" fmla="*/ 173140 w 187720"/>
                <a:gd name="connsiteY8" fmla="*/ 778080 h 923429"/>
                <a:gd name="connsiteX9" fmla="*/ 151954 w 187720"/>
                <a:gd name="connsiteY9" fmla="*/ 861207 h 923429"/>
                <a:gd name="connsiteX10" fmla="*/ 149249 w 187720"/>
                <a:gd name="connsiteY10" fmla="*/ 923429 h 923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7720" h="923429">
                  <a:moveTo>
                    <a:pt x="0" y="0"/>
                  </a:moveTo>
                  <a:lnTo>
                    <a:pt x="31970" y="125148"/>
                  </a:lnTo>
                  <a:lnTo>
                    <a:pt x="51153" y="269021"/>
                  </a:lnTo>
                  <a:lnTo>
                    <a:pt x="132911" y="322004"/>
                  </a:lnTo>
                  <a:lnTo>
                    <a:pt x="180412" y="405131"/>
                  </a:lnTo>
                  <a:lnTo>
                    <a:pt x="186350" y="469532"/>
                  </a:lnTo>
                  <a:cubicBezTo>
                    <a:pt x="186807" y="498003"/>
                    <a:pt x="187263" y="526473"/>
                    <a:pt x="187720" y="554944"/>
                  </a:cubicBezTo>
                  <a:cubicBezTo>
                    <a:pt x="187263" y="594071"/>
                    <a:pt x="186807" y="633199"/>
                    <a:pt x="186350" y="672326"/>
                  </a:cubicBezTo>
                  <a:lnTo>
                    <a:pt x="173140" y="778080"/>
                  </a:lnTo>
                  <a:lnTo>
                    <a:pt x="151954" y="861207"/>
                  </a:lnTo>
                  <a:lnTo>
                    <a:pt x="149249" y="923429"/>
                  </a:ln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6">
              <a:extLst>
                <a:ext uri="{FF2B5EF4-FFF2-40B4-BE49-F238E27FC236}">
                  <a16:creationId xmlns:a16="http://schemas.microsoft.com/office/drawing/2014/main" id="{14B776A8-C357-4495-B063-F1C7A22BA29F}"/>
                </a:ext>
              </a:extLst>
            </p:cNvPr>
            <p:cNvSpPr/>
            <p:nvPr/>
          </p:nvSpPr>
          <p:spPr>
            <a:xfrm>
              <a:off x="2631593" y="2013707"/>
              <a:ext cx="152197" cy="869638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24799 w 547179"/>
                <a:gd name="connsiteY17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81864 w 547179"/>
                <a:gd name="connsiteY11" fmla="*/ 1116738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24799 w 547179"/>
                <a:gd name="connsiteY15" fmla="*/ 1425952 h 1435544"/>
                <a:gd name="connsiteX0" fmla="*/ 0 w 524799"/>
                <a:gd name="connsiteY0" fmla="*/ 0 h 1425952"/>
                <a:gd name="connsiteX1" fmla="*/ 68055 w 524799"/>
                <a:gd name="connsiteY1" fmla="*/ 113272 h 1425952"/>
                <a:gd name="connsiteX2" fmla="*/ 45675 w 524799"/>
                <a:gd name="connsiteY2" fmla="*/ 239791 h 1425952"/>
                <a:gd name="connsiteX3" fmla="*/ 126061 w 524799"/>
                <a:gd name="connsiteY3" fmla="*/ 297340 h 1425952"/>
                <a:gd name="connsiteX4" fmla="*/ 139831 w 524799"/>
                <a:gd name="connsiteY4" fmla="*/ 333652 h 1425952"/>
                <a:gd name="connsiteX5" fmla="*/ 128345 w 524799"/>
                <a:gd name="connsiteY5" fmla="*/ 476840 h 1425952"/>
                <a:gd name="connsiteX6" fmla="*/ 230200 w 524799"/>
                <a:gd name="connsiteY6" fmla="*/ 555400 h 1425952"/>
                <a:gd name="connsiteX7" fmla="*/ 262170 w 524799"/>
                <a:gd name="connsiteY7" fmla="*/ 680548 h 1425952"/>
                <a:gd name="connsiteX8" fmla="*/ 322917 w 524799"/>
                <a:gd name="connsiteY8" fmla="*/ 818027 h 1425952"/>
                <a:gd name="connsiteX9" fmla="*/ 363111 w 524799"/>
                <a:gd name="connsiteY9" fmla="*/ 877404 h 1425952"/>
                <a:gd name="connsiteX10" fmla="*/ 432992 w 524799"/>
                <a:gd name="connsiteY10" fmla="*/ 925362 h 1425952"/>
                <a:gd name="connsiteX11" fmla="*/ 456286 w 524799"/>
                <a:gd name="connsiteY11" fmla="*/ 1049597 h 1425952"/>
                <a:gd name="connsiteX12" fmla="*/ 509268 w 524799"/>
                <a:gd name="connsiteY12" fmla="*/ 1141401 h 1425952"/>
                <a:gd name="connsiteX13" fmla="*/ 498764 w 524799"/>
                <a:gd name="connsiteY13" fmla="*/ 1259698 h 1425952"/>
                <a:gd name="connsiteX14" fmla="*/ 524799 w 524799"/>
                <a:gd name="connsiteY14" fmla="*/ 1425952 h 1425952"/>
                <a:gd name="connsiteX0" fmla="*/ 0 w 509302"/>
                <a:gd name="connsiteY0" fmla="*/ 0 h 1326839"/>
                <a:gd name="connsiteX1" fmla="*/ 68055 w 509302"/>
                <a:gd name="connsiteY1" fmla="*/ 113272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22917 w 509302"/>
                <a:gd name="connsiteY9" fmla="*/ 818027 h 1326839"/>
                <a:gd name="connsiteX10" fmla="*/ 363111 w 509302"/>
                <a:gd name="connsiteY10" fmla="*/ 877404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63111 w 509302"/>
                <a:gd name="connsiteY10" fmla="*/ 877404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456286 w 509302"/>
                <a:gd name="connsiteY13" fmla="*/ 1049597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337990 w 509302"/>
                <a:gd name="connsiteY13" fmla="*/ 1071978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328399 w 509302"/>
                <a:gd name="connsiteY13" fmla="*/ 1091161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259698"/>
                <a:gd name="connsiteX1" fmla="*/ 26492 w 509302"/>
                <a:gd name="connsiteY1" fmla="*/ 119667 h 1259698"/>
                <a:gd name="connsiteX2" fmla="*/ 119210 w 509302"/>
                <a:gd name="connsiteY2" fmla="*/ 207819 h 1259698"/>
                <a:gd name="connsiteX3" fmla="*/ 193202 w 509302"/>
                <a:gd name="connsiteY3" fmla="*/ 306932 h 1259698"/>
                <a:gd name="connsiteX4" fmla="*/ 232550 w 509302"/>
                <a:gd name="connsiteY4" fmla="*/ 394399 h 1259698"/>
                <a:gd name="connsiteX5" fmla="*/ 201881 w 509302"/>
                <a:gd name="connsiteY5" fmla="*/ 476840 h 1259698"/>
                <a:gd name="connsiteX6" fmla="*/ 230200 w 509302"/>
                <a:gd name="connsiteY6" fmla="*/ 555400 h 1259698"/>
                <a:gd name="connsiteX7" fmla="*/ 262170 w 509302"/>
                <a:gd name="connsiteY7" fmla="*/ 680548 h 1259698"/>
                <a:gd name="connsiteX8" fmla="*/ 279451 w 509302"/>
                <a:gd name="connsiteY8" fmla="*/ 697068 h 1259698"/>
                <a:gd name="connsiteX9" fmla="*/ 303734 w 509302"/>
                <a:gd name="connsiteY9" fmla="*/ 834013 h 1259698"/>
                <a:gd name="connsiteX10" fmla="*/ 340731 w 509302"/>
                <a:gd name="connsiteY10" fmla="*/ 938151 h 1259698"/>
                <a:gd name="connsiteX11" fmla="*/ 356259 w 509302"/>
                <a:gd name="connsiteY11" fmla="*/ 1002095 h 1259698"/>
                <a:gd name="connsiteX12" fmla="*/ 301831 w 509302"/>
                <a:gd name="connsiteY12" fmla="*/ 1039169 h 1259698"/>
                <a:gd name="connsiteX13" fmla="*/ 328399 w 509302"/>
                <a:gd name="connsiteY13" fmla="*/ 1091161 h 1259698"/>
                <a:gd name="connsiteX14" fmla="*/ 509268 w 509302"/>
                <a:gd name="connsiteY14" fmla="*/ 1141401 h 1259698"/>
                <a:gd name="connsiteX15" fmla="*/ 498764 w 509302"/>
                <a:gd name="connsiteY15" fmla="*/ 1259698 h 1259698"/>
                <a:gd name="connsiteX16" fmla="*/ 323376 w 509302"/>
                <a:gd name="connsiteY16" fmla="*/ 1224529 h 1259698"/>
                <a:gd name="connsiteX0" fmla="*/ 0 w 509268"/>
                <a:gd name="connsiteY0" fmla="*/ 0 h 1224529"/>
                <a:gd name="connsiteX1" fmla="*/ 26492 w 509268"/>
                <a:gd name="connsiteY1" fmla="*/ 119667 h 1224529"/>
                <a:gd name="connsiteX2" fmla="*/ 119210 w 509268"/>
                <a:gd name="connsiteY2" fmla="*/ 207819 h 1224529"/>
                <a:gd name="connsiteX3" fmla="*/ 193202 w 509268"/>
                <a:gd name="connsiteY3" fmla="*/ 306932 h 1224529"/>
                <a:gd name="connsiteX4" fmla="*/ 232550 w 509268"/>
                <a:gd name="connsiteY4" fmla="*/ 394399 h 1224529"/>
                <a:gd name="connsiteX5" fmla="*/ 201881 w 509268"/>
                <a:gd name="connsiteY5" fmla="*/ 476840 h 1224529"/>
                <a:gd name="connsiteX6" fmla="*/ 230200 w 509268"/>
                <a:gd name="connsiteY6" fmla="*/ 555400 h 1224529"/>
                <a:gd name="connsiteX7" fmla="*/ 262170 w 509268"/>
                <a:gd name="connsiteY7" fmla="*/ 680548 h 1224529"/>
                <a:gd name="connsiteX8" fmla="*/ 279451 w 509268"/>
                <a:gd name="connsiteY8" fmla="*/ 697068 h 1224529"/>
                <a:gd name="connsiteX9" fmla="*/ 303734 w 509268"/>
                <a:gd name="connsiteY9" fmla="*/ 834013 h 1224529"/>
                <a:gd name="connsiteX10" fmla="*/ 340731 w 509268"/>
                <a:gd name="connsiteY10" fmla="*/ 938151 h 1224529"/>
                <a:gd name="connsiteX11" fmla="*/ 356259 w 509268"/>
                <a:gd name="connsiteY11" fmla="*/ 1002095 h 1224529"/>
                <a:gd name="connsiteX12" fmla="*/ 301831 w 509268"/>
                <a:gd name="connsiteY12" fmla="*/ 1039169 h 1224529"/>
                <a:gd name="connsiteX13" fmla="*/ 328399 w 509268"/>
                <a:gd name="connsiteY13" fmla="*/ 1091161 h 1224529"/>
                <a:gd name="connsiteX14" fmla="*/ 509268 w 509268"/>
                <a:gd name="connsiteY14" fmla="*/ 1141401 h 1224529"/>
                <a:gd name="connsiteX15" fmla="*/ 323376 w 509268"/>
                <a:gd name="connsiteY15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62170 w 358033"/>
                <a:gd name="connsiteY7" fmla="*/ 680548 h 1224529"/>
                <a:gd name="connsiteX8" fmla="*/ 279451 w 358033"/>
                <a:gd name="connsiteY8" fmla="*/ 697068 h 1224529"/>
                <a:gd name="connsiteX9" fmla="*/ 303734 w 358033"/>
                <a:gd name="connsiteY9" fmla="*/ 834013 h 1224529"/>
                <a:gd name="connsiteX10" fmla="*/ 340731 w 358033"/>
                <a:gd name="connsiteY10" fmla="*/ 938151 h 1224529"/>
                <a:gd name="connsiteX11" fmla="*/ 356259 w 358033"/>
                <a:gd name="connsiteY11" fmla="*/ 1002095 h 1224529"/>
                <a:gd name="connsiteX12" fmla="*/ 301831 w 358033"/>
                <a:gd name="connsiteY12" fmla="*/ 1039169 h 1224529"/>
                <a:gd name="connsiteX13" fmla="*/ 328399 w 358033"/>
                <a:gd name="connsiteY13" fmla="*/ 1091161 h 1224529"/>
                <a:gd name="connsiteX14" fmla="*/ 323376 w 358033"/>
                <a:gd name="connsiteY14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40731 w 358033"/>
                <a:gd name="connsiteY9" fmla="*/ 938151 h 1224529"/>
                <a:gd name="connsiteX10" fmla="*/ 356259 w 358033"/>
                <a:gd name="connsiteY10" fmla="*/ 1002095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31139 w 358033"/>
                <a:gd name="connsiteY9" fmla="*/ 906179 h 1224529"/>
                <a:gd name="connsiteX10" fmla="*/ 356259 w 358033"/>
                <a:gd name="connsiteY10" fmla="*/ 1002095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31139 w 358033"/>
                <a:gd name="connsiteY9" fmla="*/ 906179 h 1224529"/>
                <a:gd name="connsiteX10" fmla="*/ 356259 w 358033"/>
                <a:gd name="connsiteY10" fmla="*/ 976518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314"/>
                <a:gd name="connsiteY0" fmla="*/ 0 h 1224529"/>
                <a:gd name="connsiteX1" fmla="*/ 26492 w 358314"/>
                <a:gd name="connsiteY1" fmla="*/ 119667 h 1224529"/>
                <a:gd name="connsiteX2" fmla="*/ 119210 w 358314"/>
                <a:gd name="connsiteY2" fmla="*/ 207819 h 1224529"/>
                <a:gd name="connsiteX3" fmla="*/ 193202 w 358314"/>
                <a:gd name="connsiteY3" fmla="*/ 306932 h 1224529"/>
                <a:gd name="connsiteX4" fmla="*/ 232550 w 358314"/>
                <a:gd name="connsiteY4" fmla="*/ 394399 h 1224529"/>
                <a:gd name="connsiteX5" fmla="*/ 201881 w 358314"/>
                <a:gd name="connsiteY5" fmla="*/ 476840 h 1224529"/>
                <a:gd name="connsiteX6" fmla="*/ 230200 w 358314"/>
                <a:gd name="connsiteY6" fmla="*/ 555400 h 1224529"/>
                <a:gd name="connsiteX7" fmla="*/ 279451 w 358314"/>
                <a:gd name="connsiteY7" fmla="*/ 697068 h 1224529"/>
                <a:gd name="connsiteX8" fmla="*/ 303734 w 358314"/>
                <a:gd name="connsiteY8" fmla="*/ 834013 h 1224529"/>
                <a:gd name="connsiteX9" fmla="*/ 331139 w 358314"/>
                <a:gd name="connsiteY9" fmla="*/ 906179 h 1224529"/>
                <a:gd name="connsiteX10" fmla="*/ 356259 w 358314"/>
                <a:gd name="connsiteY10" fmla="*/ 976518 h 1224529"/>
                <a:gd name="connsiteX11" fmla="*/ 314620 w 358314"/>
                <a:gd name="connsiteY11" fmla="*/ 1023183 h 1224529"/>
                <a:gd name="connsiteX12" fmla="*/ 328399 w 358314"/>
                <a:gd name="connsiteY12" fmla="*/ 1091161 h 1224529"/>
                <a:gd name="connsiteX13" fmla="*/ 323376 w 358314"/>
                <a:gd name="connsiteY13" fmla="*/ 1224529 h 1224529"/>
                <a:gd name="connsiteX0" fmla="*/ 0 w 358314"/>
                <a:gd name="connsiteY0" fmla="*/ 0 h 1224529"/>
                <a:gd name="connsiteX1" fmla="*/ 26492 w 358314"/>
                <a:gd name="connsiteY1" fmla="*/ 119667 h 1224529"/>
                <a:gd name="connsiteX2" fmla="*/ 119210 w 358314"/>
                <a:gd name="connsiteY2" fmla="*/ 207819 h 1224529"/>
                <a:gd name="connsiteX3" fmla="*/ 193202 w 358314"/>
                <a:gd name="connsiteY3" fmla="*/ 306932 h 1224529"/>
                <a:gd name="connsiteX4" fmla="*/ 232550 w 358314"/>
                <a:gd name="connsiteY4" fmla="*/ 394399 h 1224529"/>
                <a:gd name="connsiteX5" fmla="*/ 201881 w 358314"/>
                <a:gd name="connsiteY5" fmla="*/ 476840 h 1224529"/>
                <a:gd name="connsiteX6" fmla="*/ 230200 w 358314"/>
                <a:gd name="connsiteY6" fmla="*/ 555400 h 1224529"/>
                <a:gd name="connsiteX7" fmla="*/ 279451 w 358314"/>
                <a:gd name="connsiteY7" fmla="*/ 697068 h 1224529"/>
                <a:gd name="connsiteX8" fmla="*/ 303734 w 358314"/>
                <a:gd name="connsiteY8" fmla="*/ 834013 h 1224529"/>
                <a:gd name="connsiteX9" fmla="*/ 331139 w 358314"/>
                <a:gd name="connsiteY9" fmla="*/ 906179 h 1224529"/>
                <a:gd name="connsiteX10" fmla="*/ 356259 w 358314"/>
                <a:gd name="connsiteY10" fmla="*/ 976518 h 1224529"/>
                <a:gd name="connsiteX11" fmla="*/ 314620 w 358314"/>
                <a:gd name="connsiteY11" fmla="*/ 1023183 h 1224529"/>
                <a:gd name="connsiteX12" fmla="*/ 309216 w 358314"/>
                <a:gd name="connsiteY12" fmla="*/ 1068780 h 1224529"/>
                <a:gd name="connsiteX13" fmla="*/ 323376 w 358314"/>
                <a:gd name="connsiteY13" fmla="*/ 1224529 h 1224529"/>
                <a:gd name="connsiteX0" fmla="*/ 0 w 358314"/>
                <a:gd name="connsiteY0" fmla="*/ 0 h 1176570"/>
                <a:gd name="connsiteX1" fmla="*/ 26492 w 358314"/>
                <a:gd name="connsiteY1" fmla="*/ 119667 h 1176570"/>
                <a:gd name="connsiteX2" fmla="*/ 119210 w 358314"/>
                <a:gd name="connsiteY2" fmla="*/ 207819 h 1176570"/>
                <a:gd name="connsiteX3" fmla="*/ 193202 w 358314"/>
                <a:gd name="connsiteY3" fmla="*/ 306932 h 1176570"/>
                <a:gd name="connsiteX4" fmla="*/ 232550 w 358314"/>
                <a:gd name="connsiteY4" fmla="*/ 394399 h 1176570"/>
                <a:gd name="connsiteX5" fmla="*/ 201881 w 358314"/>
                <a:gd name="connsiteY5" fmla="*/ 476840 h 1176570"/>
                <a:gd name="connsiteX6" fmla="*/ 230200 w 358314"/>
                <a:gd name="connsiteY6" fmla="*/ 555400 h 1176570"/>
                <a:gd name="connsiteX7" fmla="*/ 279451 w 358314"/>
                <a:gd name="connsiteY7" fmla="*/ 697068 h 1176570"/>
                <a:gd name="connsiteX8" fmla="*/ 303734 w 358314"/>
                <a:gd name="connsiteY8" fmla="*/ 834013 h 1176570"/>
                <a:gd name="connsiteX9" fmla="*/ 331139 w 358314"/>
                <a:gd name="connsiteY9" fmla="*/ 906179 h 1176570"/>
                <a:gd name="connsiteX10" fmla="*/ 356259 w 358314"/>
                <a:gd name="connsiteY10" fmla="*/ 976518 h 1176570"/>
                <a:gd name="connsiteX11" fmla="*/ 314620 w 358314"/>
                <a:gd name="connsiteY11" fmla="*/ 1023183 h 1176570"/>
                <a:gd name="connsiteX12" fmla="*/ 309216 w 358314"/>
                <a:gd name="connsiteY12" fmla="*/ 1068780 h 1176570"/>
                <a:gd name="connsiteX13" fmla="*/ 342559 w 358314"/>
                <a:gd name="connsiteY13" fmla="*/ 1176570 h 1176570"/>
                <a:gd name="connsiteX0" fmla="*/ 0 w 342585"/>
                <a:gd name="connsiteY0" fmla="*/ 0 h 1176570"/>
                <a:gd name="connsiteX1" fmla="*/ 26492 w 342585"/>
                <a:gd name="connsiteY1" fmla="*/ 119667 h 1176570"/>
                <a:gd name="connsiteX2" fmla="*/ 119210 w 342585"/>
                <a:gd name="connsiteY2" fmla="*/ 207819 h 1176570"/>
                <a:gd name="connsiteX3" fmla="*/ 193202 w 342585"/>
                <a:gd name="connsiteY3" fmla="*/ 306932 h 1176570"/>
                <a:gd name="connsiteX4" fmla="*/ 232550 w 342585"/>
                <a:gd name="connsiteY4" fmla="*/ 394399 h 1176570"/>
                <a:gd name="connsiteX5" fmla="*/ 201881 w 342585"/>
                <a:gd name="connsiteY5" fmla="*/ 476840 h 1176570"/>
                <a:gd name="connsiteX6" fmla="*/ 230200 w 342585"/>
                <a:gd name="connsiteY6" fmla="*/ 555400 h 1176570"/>
                <a:gd name="connsiteX7" fmla="*/ 279451 w 342585"/>
                <a:gd name="connsiteY7" fmla="*/ 697068 h 1176570"/>
                <a:gd name="connsiteX8" fmla="*/ 303734 w 342585"/>
                <a:gd name="connsiteY8" fmla="*/ 834013 h 1176570"/>
                <a:gd name="connsiteX9" fmla="*/ 331139 w 342585"/>
                <a:gd name="connsiteY9" fmla="*/ 906179 h 1176570"/>
                <a:gd name="connsiteX10" fmla="*/ 337075 w 342585"/>
                <a:gd name="connsiteY10" fmla="*/ 966927 h 1176570"/>
                <a:gd name="connsiteX11" fmla="*/ 314620 w 342585"/>
                <a:gd name="connsiteY11" fmla="*/ 1023183 h 1176570"/>
                <a:gd name="connsiteX12" fmla="*/ 309216 w 342585"/>
                <a:gd name="connsiteY12" fmla="*/ 1068780 h 1176570"/>
                <a:gd name="connsiteX13" fmla="*/ 342559 w 342585"/>
                <a:gd name="connsiteY13" fmla="*/ 1176570 h 1176570"/>
                <a:gd name="connsiteX0" fmla="*/ 0 w 344999"/>
                <a:gd name="connsiteY0" fmla="*/ 0 h 1176570"/>
                <a:gd name="connsiteX1" fmla="*/ 26492 w 344999"/>
                <a:gd name="connsiteY1" fmla="*/ 119667 h 1176570"/>
                <a:gd name="connsiteX2" fmla="*/ 119210 w 344999"/>
                <a:gd name="connsiteY2" fmla="*/ 207819 h 1176570"/>
                <a:gd name="connsiteX3" fmla="*/ 193202 w 344999"/>
                <a:gd name="connsiteY3" fmla="*/ 306932 h 1176570"/>
                <a:gd name="connsiteX4" fmla="*/ 232550 w 344999"/>
                <a:gd name="connsiteY4" fmla="*/ 394399 h 1176570"/>
                <a:gd name="connsiteX5" fmla="*/ 201881 w 344999"/>
                <a:gd name="connsiteY5" fmla="*/ 476840 h 1176570"/>
                <a:gd name="connsiteX6" fmla="*/ 230200 w 344999"/>
                <a:gd name="connsiteY6" fmla="*/ 555400 h 1176570"/>
                <a:gd name="connsiteX7" fmla="*/ 279451 w 344999"/>
                <a:gd name="connsiteY7" fmla="*/ 697068 h 1176570"/>
                <a:gd name="connsiteX8" fmla="*/ 303734 w 344999"/>
                <a:gd name="connsiteY8" fmla="*/ 834013 h 1176570"/>
                <a:gd name="connsiteX9" fmla="*/ 331139 w 344999"/>
                <a:gd name="connsiteY9" fmla="*/ 906179 h 1176570"/>
                <a:gd name="connsiteX10" fmla="*/ 337075 w 344999"/>
                <a:gd name="connsiteY10" fmla="*/ 966927 h 1176570"/>
                <a:gd name="connsiteX11" fmla="*/ 314620 w 344999"/>
                <a:gd name="connsiteY11" fmla="*/ 1023183 h 1176570"/>
                <a:gd name="connsiteX12" fmla="*/ 309216 w 344999"/>
                <a:gd name="connsiteY12" fmla="*/ 1068780 h 1176570"/>
                <a:gd name="connsiteX13" fmla="*/ 343396 w 344999"/>
                <a:gd name="connsiteY13" fmla="*/ 1083931 h 1176570"/>
                <a:gd name="connsiteX14" fmla="*/ 342559 w 344999"/>
                <a:gd name="connsiteY14" fmla="*/ 1176570 h 1176570"/>
                <a:gd name="connsiteX0" fmla="*/ 0 w 342559"/>
                <a:gd name="connsiteY0" fmla="*/ 0 h 1176570"/>
                <a:gd name="connsiteX1" fmla="*/ 26492 w 342559"/>
                <a:gd name="connsiteY1" fmla="*/ 119667 h 1176570"/>
                <a:gd name="connsiteX2" fmla="*/ 119210 w 342559"/>
                <a:gd name="connsiteY2" fmla="*/ 207819 h 1176570"/>
                <a:gd name="connsiteX3" fmla="*/ 193202 w 342559"/>
                <a:gd name="connsiteY3" fmla="*/ 306932 h 1176570"/>
                <a:gd name="connsiteX4" fmla="*/ 232550 w 342559"/>
                <a:gd name="connsiteY4" fmla="*/ 394399 h 1176570"/>
                <a:gd name="connsiteX5" fmla="*/ 201881 w 342559"/>
                <a:gd name="connsiteY5" fmla="*/ 476840 h 1176570"/>
                <a:gd name="connsiteX6" fmla="*/ 230200 w 342559"/>
                <a:gd name="connsiteY6" fmla="*/ 555400 h 1176570"/>
                <a:gd name="connsiteX7" fmla="*/ 279451 w 342559"/>
                <a:gd name="connsiteY7" fmla="*/ 697068 h 1176570"/>
                <a:gd name="connsiteX8" fmla="*/ 303734 w 342559"/>
                <a:gd name="connsiteY8" fmla="*/ 834013 h 1176570"/>
                <a:gd name="connsiteX9" fmla="*/ 331139 w 342559"/>
                <a:gd name="connsiteY9" fmla="*/ 906179 h 1176570"/>
                <a:gd name="connsiteX10" fmla="*/ 337075 w 342559"/>
                <a:gd name="connsiteY10" fmla="*/ 966927 h 1176570"/>
                <a:gd name="connsiteX11" fmla="*/ 314620 w 342559"/>
                <a:gd name="connsiteY11" fmla="*/ 1023183 h 1176570"/>
                <a:gd name="connsiteX12" fmla="*/ 309216 w 342559"/>
                <a:gd name="connsiteY12" fmla="*/ 1068780 h 1176570"/>
                <a:gd name="connsiteX13" fmla="*/ 342559 w 342559"/>
                <a:gd name="connsiteY13" fmla="*/ 1176570 h 1176570"/>
                <a:gd name="connsiteX0" fmla="*/ 0 w 345389"/>
                <a:gd name="connsiteY0" fmla="*/ 0 h 1176570"/>
                <a:gd name="connsiteX1" fmla="*/ 26492 w 345389"/>
                <a:gd name="connsiteY1" fmla="*/ 119667 h 1176570"/>
                <a:gd name="connsiteX2" fmla="*/ 119210 w 345389"/>
                <a:gd name="connsiteY2" fmla="*/ 207819 h 1176570"/>
                <a:gd name="connsiteX3" fmla="*/ 193202 w 345389"/>
                <a:gd name="connsiteY3" fmla="*/ 306932 h 1176570"/>
                <a:gd name="connsiteX4" fmla="*/ 232550 w 345389"/>
                <a:gd name="connsiteY4" fmla="*/ 394399 h 1176570"/>
                <a:gd name="connsiteX5" fmla="*/ 201881 w 345389"/>
                <a:gd name="connsiteY5" fmla="*/ 476840 h 1176570"/>
                <a:gd name="connsiteX6" fmla="*/ 230200 w 345389"/>
                <a:gd name="connsiteY6" fmla="*/ 555400 h 1176570"/>
                <a:gd name="connsiteX7" fmla="*/ 279451 w 345389"/>
                <a:gd name="connsiteY7" fmla="*/ 697068 h 1176570"/>
                <a:gd name="connsiteX8" fmla="*/ 303734 w 345389"/>
                <a:gd name="connsiteY8" fmla="*/ 834013 h 1176570"/>
                <a:gd name="connsiteX9" fmla="*/ 331139 w 345389"/>
                <a:gd name="connsiteY9" fmla="*/ 906179 h 1176570"/>
                <a:gd name="connsiteX10" fmla="*/ 337075 w 345389"/>
                <a:gd name="connsiteY10" fmla="*/ 966927 h 1176570"/>
                <a:gd name="connsiteX11" fmla="*/ 314620 w 345389"/>
                <a:gd name="connsiteY11" fmla="*/ 1023183 h 1176570"/>
                <a:gd name="connsiteX12" fmla="*/ 344385 w 345389"/>
                <a:gd name="connsiteY12" fmla="*/ 1068780 h 1176570"/>
                <a:gd name="connsiteX13" fmla="*/ 342559 w 345389"/>
                <a:gd name="connsiteY13" fmla="*/ 1176570 h 1176570"/>
                <a:gd name="connsiteX0" fmla="*/ 0 w 345389"/>
                <a:gd name="connsiteY0" fmla="*/ 0 h 1176570"/>
                <a:gd name="connsiteX1" fmla="*/ 26492 w 345389"/>
                <a:gd name="connsiteY1" fmla="*/ 119667 h 1176570"/>
                <a:gd name="connsiteX2" fmla="*/ 119210 w 345389"/>
                <a:gd name="connsiteY2" fmla="*/ 207819 h 1176570"/>
                <a:gd name="connsiteX3" fmla="*/ 193202 w 345389"/>
                <a:gd name="connsiteY3" fmla="*/ 306932 h 1176570"/>
                <a:gd name="connsiteX4" fmla="*/ 232550 w 345389"/>
                <a:gd name="connsiteY4" fmla="*/ 394399 h 1176570"/>
                <a:gd name="connsiteX5" fmla="*/ 201881 w 345389"/>
                <a:gd name="connsiteY5" fmla="*/ 476840 h 1176570"/>
                <a:gd name="connsiteX6" fmla="*/ 230200 w 345389"/>
                <a:gd name="connsiteY6" fmla="*/ 555400 h 1176570"/>
                <a:gd name="connsiteX7" fmla="*/ 279451 w 345389"/>
                <a:gd name="connsiteY7" fmla="*/ 697068 h 1176570"/>
                <a:gd name="connsiteX8" fmla="*/ 303734 w 345389"/>
                <a:gd name="connsiteY8" fmla="*/ 834013 h 1176570"/>
                <a:gd name="connsiteX9" fmla="*/ 331139 w 345389"/>
                <a:gd name="connsiteY9" fmla="*/ 906179 h 1176570"/>
                <a:gd name="connsiteX10" fmla="*/ 337075 w 345389"/>
                <a:gd name="connsiteY10" fmla="*/ 966927 h 1176570"/>
                <a:gd name="connsiteX11" fmla="*/ 321014 w 345389"/>
                <a:gd name="connsiteY11" fmla="*/ 1007197 h 1176570"/>
                <a:gd name="connsiteX12" fmla="*/ 344385 w 345389"/>
                <a:gd name="connsiteY12" fmla="*/ 1068780 h 1176570"/>
                <a:gd name="connsiteX13" fmla="*/ 342559 w 345389"/>
                <a:gd name="connsiteY13" fmla="*/ 1176570 h 1176570"/>
                <a:gd name="connsiteX0" fmla="*/ 9 w 318906"/>
                <a:gd name="connsiteY0" fmla="*/ 0 h 1056903"/>
                <a:gd name="connsiteX1" fmla="*/ 92727 w 318906"/>
                <a:gd name="connsiteY1" fmla="*/ 88152 h 1056903"/>
                <a:gd name="connsiteX2" fmla="*/ 166719 w 318906"/>
                <a:gd name="connsiteY2" fmla="*/ 187265 h 1056903"/>
                <a:gd name="connsiteX3" fmla="*/ 206067 w 318906"/>
                <a:gd name="connsiteY3" fmla="*/ 274732 h 1056903"/>
                <a:gd name="connsiteX4" fmla="*/ 175398 w 318906"/>
                <a:gd name="connsiteY4" fmla="*/ 357173 h 1056903"/>
                <a:gd name="connsiteX5" fmla="*/ 203717 w 318906"/>
                <a:gd name="connsiteY5" fmla="*/ 435733 h 1056903"/>
                <a:gd name="connsiteX6" fmla="*/ 252968 w 318906"/>
                <a:gd name="connsiteY6" fmla="*/ 577401 h 1056903"/>
                <a:gd name="connsiteX7" fmla="*/ 277251 w 318906"/>
                <a:gd name="connsiteY7" fmla="*/ 714346 h 1056903"/>
                <a:gd name="connsiteX8" fmla="*/ 304656 w 318906"/>
                <a:gd name="connsiteY8" fmla="*/ 786512 h 1056903"/>
                <a:gd name="connsiteX9" fmla="*/ 310592 w 318906"/>
                <a:gd name="connsiteY9" fmla="*/ 847260 h 1056903"/>
                <a:gd name="connsiteX10" fmla="*/ 294531 w 318906"/>
                <a:gd name="connsiteY10" fmla="*/ 887530 h 1056903"/>
                <a:gd name="connsiteX11" fmla="*/ 317902 w 318906"/>
                <a:gd name="connsiteY11" fmla="*/ 949113 h 1056903"/>
                <a:gd name="connsiteX12" fmla="*/ 316076 w 318906"/>
                <a:gd name="connsiteY12" fmla="*/ 1056903 h 1056903"/>
                <a:gd name="connsiteX0" fmla="*/ 0 w 226179"/>
                <a:gd name="connsiteY0" fmla="*/ 0 h 968751"/>
                <a:gd name="connsiteX1" fmla="*/ 73992 w 226179"/>
                <a:gd name="connsiteY1" fmla="*/ 99113 h 968751"/>
                <a:gd name="connsiteX2" fmla="*/ 113340 w 226179"/>
                <a:gd name="connsiteY2" fmla="*/ 186580 h 968751"/>
                <a:gd name="connsiteX3" fmla="*/ 82671 w 226179"/>
                <a:gd name="connsiteY3" fmla="*/ 269021 h 968751"/>
                <a:gd name="connsiteX4" fmla="*/ 110990 w 226179"/>
                <a:gd name="connsiteY4" fmla="*/ 347581 h 968751"/>
                <a:gd name="connsiteX5" fmla="*/ 160241 w 226179"/>
                <a:gd name="connsiteY5" fmla="*/ 489249 h 968751"/>
                <a:gd name="connsiteX6" fmla="*/ 184524 w 226179"/>
                <a:gd name="connsiteY6" fmla="*/ 626194 h 968751"/>
                <a:gd name="connsiteX7" fmla="*/ 211929 w 226179"/>
                <a:gd name="connsiteY7" fmla="*/ 698360 h 968751"/>
                <a:gd name="connsiteX8" fmla="*/ 217865 w 226179"/>
                <a:gd name="connsiteY8" fmla="*/ 759108 h 968751"/>
                <a:gd name="connsiteX9" fmla="*/ 201804 w 226179"/>
                <a:gd name="connsiteY9" fmla="*/ 799378 h 968751"/>
                <a:gd name="connsiteX10" fmla="*/ 225175 w 226179"/>
                <a:gd name="connsiteY10" fmla="*/ 860961 h 968751"/>
                <a:gd name="connsiteX11" fmla="*/ 223349 w 226179"/>
                <a:gd name="connsiteY11" fmla="*/ 968751 h 968751"/>
                <a:gd name="connsiteX0" fmla="*/ 10 w 152197"/>
                <a:gd name="connsiteY0" fmla="*/ 0 h 869638"/>
                <a:gd name="connsiteX1" fmla="*/ 39358 w 152197"/>
                <a:gd name="connsiteY1" fmla="*/ 87467 h 869638"/>
                <a:gd name="connsiteX2" fmla="*/ 8689 w 152197"/>
                <a:gd name="connsiteY2" fmla="*/ 169908 h 869638"/>
                <a:gd name="connsiteX3" fmla="*/ 37008 w 152197"/>
                <a:gd name="connsiteY3" fmla="*/ 248468 h 869638"/>
                <a:gd name="connsiteX4" fmla="*/ 86259 w 152197"/>
                <a:gd name="connsiteY4" fmla="*/ 390136 h 869638"/>
                <a:gd name="connsiteX5" fmla="*/ 110542 w 152197"/>
                <a:gd name="connsiteY5" fmla="*/ 527081 h 869638"/>
                <a:gd name="connsiteX6" fmla="*/ 137947 w 152197"/>
                <a:gd name="connsiteY6" fmla="*/ 599247 h 869638"/>
                <a:gd name="connsiteX7" fmla="*/ 143883 w 152197"/>
                <a:gd name="connsiteY7" fmla="*/ 659995 h 869638"/>
                <a:gd name="connsiteX8" fmla="*/ 127822 w 152197"/>
                <a:gd name="connsiteY8" fmla="*/ 700265 h 869638"/>
                <a:gd name="connsiteX9" fmla="*/ 151193 w 152197"/>
                <a:gd name="connsiteY9" fmla="*/ 761848 h 869638"/>
                <a:gd name="connsiteX10" fmla="*/ 149367 w 152197"/>
                <a:gd name="connsiteY10" fmla="*/ 869638 h 869638"/>
                <a:gd name="connsiteX0" fmla="*/ 10 w 152197"/>
                <a:gd name="connsiteY0" fmla="*/ 0 h 869638"/>
                <a:gd name="connsiteX1" fmla="*/ 39358 w 152197"/>
                <a:gd name="connsiteY1" fmla="*/ 87467 h 869638"/>
                <a:gd name="connsiteX2" fmla="*/ 8689 w 152197"/>
                <a:gd name="connsiteY2" fmla="*/ 169908 h 869638"/>
                <a:gd name="connsiteX3" fmla="*/ 37008 w 152197"/>
                <a:gd name="connsiteY3" fmla="*/ 248468 h 869638"/>
                <a:gd name="connsiteX4" fmla="*/ 9070 w 152197"/>
                <a:gd name="connsiteY4" fmla="*/ 396073 h 869638"/>
                <a:gd name="connsiteX5" fmla="*/ 110542 w 152197"/>
                <a:gd name="connsiteY5" fmla="*/ 527081 h 869638"/>
                <a:gd name="connsiteX6" fmla="*/ 137947 w 152197"/>
                <a:gd name="connsiteY6" fmla="*/ 599247 h 869638"/>
                <a:gd name="connsiteX7" fmla="*/ 143883 w 152197"/>
                <a:gd name="connsiteY7" fmla="*/ 659995 h 869638"/>
                <a:gd name="connsiteX8" fmla="*/ 127822 w 152197"/>
                <a:gd name="connsiteY8" fmla="*/ 700265 h 869638"/>
                <a:gd name="connsiteX9" fmla="*/ 151193 w 152197"/>
                <a:gd name="connsiteY9" fmla="*/ 761848 h 869638"/>
                <a:gd name="connsiteX10" fmla="*/ 149367 w 152197"/>
                <a:gd name="connsiteY10" fmla="*/ 869638 h 869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2197" h="869638">
                  <a:moveTo>
                    <a:pt x="10" y="0"/>
                  </a:moveTo>
                  <a:cubicBezTo>
                    <a:pt x="-729" y="4644"/>
                    <a:pt x="40097" y="82823"/>
                    <a:pt x="39358" y="87467"/>
                  </a:cubicBezTo>
                  <a:lnTo>
                    <a:pt x="8689" y="169908"/>
                  </a:lnTo>
                  <a:lnTo>
                    <a:pt x="37008" y="248468"/>
                  </a:lnTo>
                  <a:lnTo>
                    <a:pt x="9070" y="396073"/>
                  </a:lnTo>
                  <a:lnTo>
                    <a:pt x="110542" y="527081"/>
                  </a:lnTo>
                  <a:lnTo>
                    <a:pt x="137947" y="599247"/>
                  </a:lnTo>
                  <a:lnTo>
                    <a:pt x="143883" y="659995"/>
                  </a:lnTo>
                  <a:cubicBezTo>
                    <a:pt x="158778" y="667024"/>
                    <a:pt x="112927" y="693236"/>
                    <a:pt x="127822" y="700265"/>
                  </a:cubicBezTo>
                  <a:lnTo>
                    <a:pt x="151193" y="761848"/>
                  </a:lnTo>
                  <a:cubicBezTo>
                    <a:pt x="155849" y="787412"/>
                    <a:pt x="142421" y="847182"/>
                    <a:pt x="149367" y="869638"/>
                  </a:cubicBez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47">
              <a:extLst>
                <a:ext uri="{FF2B5EF4-FFF2-40B4-BE49-F238E27FC236}">
                  <a16:creationId xmlns:a16="http://schemas.microsoft.com/office/drawing/2014/main" id="{33D86963-7C20-4E34-A202-D21F63EDD3B6}"/>
                </a:ext>
              </a:extLst>
            </p:cNvPr>
            <p:cNvSpPr/>
            <p:nvPr/>
          </p:nvSpPr>
          <p:spPr>
            <a:xfrm>
              <a:off x="1906602" y="2131373"/>
              <a:ext cx="279102" cy="771439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24799 w 547179"/>
                <a:gd name="connsiteY17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81864 w 547179"/>
                <a:gd name="connsiteY11" fmla="*/ 1116738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24799 w 547179"/>
                <a:gd name="connsiteY15" fmla="*/ 1425952 h 1435544"/>
                <a:gd name="connsiteX0" fmla="*/ 0 w 524799"/>
                <a:gd name="connsiteY0" fmla="*/ 0 h 1425952"/>
                <a:gd name="connsiteX1" fmla="*/ 68055 w 524799"/>
                <a:gd name="connsiteY1" fmla="*/ 113272 h 1425952"/>
                <a:gd name="connsiteX2" fmla="*/ 45675 w 524799"/>
                <a:gd name="connsiteY2" fmla="*/ 239791 h 1425952"/>
                <a:gd name="connsiteX3" fmla="*/ 126061 w 524799"/>
                <a:gd name="connsiteY3" fmla="*/ 297340 h 1425952"/>
                <a:gd name="connsiteX4" fmla="*/ 139831 w 524799"/>
                <a:gd name="connsiteY4" fmla="*/ 333652 h 1425952"/>
                <a:gd name="connsiteX5" fmla="*/ 128345 w 524799"/>
                <a:gd name="connsiteY5" fmla="*/ 476840 h 1425952"/>
                <a:gd name="connsiteX6" fmla="*/ 230200 w 524799"/>
                <a:gd name="connsiteY6" fmla="*/ 555400 h 1425952"/>
                <a:gd name="connsiteX7" fmla="*/ 262170 w 524799"/>
                <a:gd name="connsiteY7" fmla="*/ 680548 h 1425952"/>
                <a:gd name="connsiteX8" fmla="*/ 322917 w 524799"/>
                <a:gd name="connsiteY8" fmla="*/ 818027 h 1425952"/>
                <a:gd name="connsiteX9" fmla="*/ 363111 w 524799"/>
                <a:gd name="connsiteY9" fmla="*/ 877404 h 1425952"/>
                <a:gd name="connsiteX10" fmla="*/ 432992 w 524799"/>
                <a:gd name="connsiteY10" fmla="*/ 925362 h 1425952"/>
                <a:gd name="connsiteX11" fmla="*/ 456286 w 524799"/>
                <a:gd name="connsiteY11" fmla="*/ 1049597 h 1425952"/>
                <a:gd name="connsiteX12" fmla="*/ 509268 w 524799"/>
                <a:gd name="connsiteY12" fmla="*/ 1141401 h 1425952"/>
                <a:gd name="connsiteX13" fmla="*/ 498764 w 524799"/>
                <a:gd name="connsiteY13" fmla="*/ 1259698 h 1425952"/>
                <a:gd name="connsiteX14" fmla="*/ 524799 w 524799"/>
                <a:gd name="connsiteY14" fmla="*/ 1425952 h 1425952"/>
                <a:gd name="connsiteX0" fmla="*/ 0 w 509302"/>
                <a:gd name="connsiteY0" fmla="*/ 0 h 1326839"/>
                <a:gd name="connsiteX1" fmla="*/ 68055 w 509302"/>
                <a:gd name="connsiteY1" fmla="*/ 113272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22380 w 463627"/>
                <a:gd name="connsiteY0" fmla="*/ 0 h 1213567"/>
                <a:gd name="connsiteX1" fmla="*/ 0 w 463627"/>
                <a:gd name="connsiteY1" fmla="*/ 126519 h 1213567"/>
                <a:gd name="connsiteX2" fmla="*/ 80386 w 463627"/>
                <a:gd name="connsiteY2" fmla="*/ 184068 h 1213567"/>
                <a:gd name="connsiteX3" fmla="*/ 94156 w 463627"/>
                <a:gd name="connsiteY3" fmla="*/ 220380 h 1213567"/>
                <a:gd name="connsiteX4" fmla="*/ 82670 w 463627"/>
                <a:gd name="connsiteY4" fmla="*/ 363568 h 1213567"/>
                <a:gd name="connsiteX5" fmla="*/ 184525 w 463627"/>
                <a:gd name="connsiteY5" fmla="*/ 442128 h 1213567"/>
                <a:gd name="connsiteX6" fmla="*/ 216495 w 463627"/>
                <a:gd name="connsiteY6" fmla="*/ 567276 h 1213567"/>
                <a:gd name="connsiteX7" fmla="*/ 277242 w 463627"/>
                <a:gd name="connsiteY7" fmla="*/ 704755 h 1213567"/>
                <a:gd name="connsiteX8" fmla="*/ 317436 w 463627"/>
                <a:gd name="connsiteY8" fmla="*/ 764132 h 1213567"/>
                <a:gd name="connsiteX9" fmla="*/ 387317 w 463627"/>
                <a:gd name="connsiteY9" fmla="*/ 812090 h 1213567"/>
                <a:gd name="connsiteX10" fmla="*/ 410611 w 463627"/>
                <a:gd name="connsiteY10" fmla="*/ 936325 h 1213567"/>
                <a:gd name="connsiteX11" fmla="*/ 463593 w 463627"/>
                <a:gd name="connsiteY11" fmla="*/ 1028129 h 1213567"/>
                <a:gd name="connsiteX12" fmla="*/ 453089 w 463627"/>
                <a:gd name="connsiteY12" fmla="*/ 1146426 h 1213567"/>
                <a:gd name="connsiteX13" fmla="*/ 456744 w 463627"/>
                <a:gd name="connsiteY13" fmla="*/ 1213567 h 1213567"/>
                <a:gd name="connsiteX0" fmla="*/ 0 w 463627"/>
                <a:gd name="connsiteY0" fmla="*/ 0 h 1087048"/>
                <a:gd name="connsiteX1" fmla="*/ 80386 w 463627"/>
                <a:gd name="connsiteY1" fmla="*/ 57549 h 1087048"/>
                <a:gd name="connsiteX2" fmla="*/ 94156 w 463627"/>
                <a:gd name="connsiteY2" fmla="*/ 93861 h 1087048"/>
                <a:gd name="connsiteX3" fmla="*/ 82670 w 463627"/>
                <a:gd name="connsiteY3" fmla="*/ 237049 h 1087048"/>
                <a:gd name="connsiteX4" fmla="*/ 184525 w 463627"/>
                <a:gd name="connsiteY4" fmla="*/ 315609 h 1087048"/>
                <a:gd name="connsiteX5" fmla="*/ 216495 w 463627"/>
                <a:gd name="connsiteY5" fmla="*/ 440757 h 1087048"/>
                <a:gd name="connsiteX6" fmla="*/ 277242 w 463627"/>
                <a:gd name="connsiteY6" fmla="*/ 578236 h 1087048"/>
                <a:gd name="connsiteX7" fmla="*/ 317436 w 463627"/>
                <a:gd name="connsiteY7" fmla="*/ 637613 h 1087048"/>
                <a:gd name="connsiteX8" fmla="*/ 387317 w 463627"/>
                <a:gd name="connsiteY8" fmla="*/ 685571 h 1087048"/>
                <a:gd name="connsiteX9" fmla="*/ 410611 w 463627"/>
                <a:gd name="connsiteY9" fmla="*/ 809806 h 1087048"/>
                <a:gd name="connsiteX10" fmla="*/ 463593 w 463627"/>
                <a:gd name="connsiteY10" fmla="*/ 901610 h 1087048"/>
                <a:gd name="connsiteX11" fmla="*/ 453089 w 463627"/>
                <a:gd name="connsiteY11" fmla="*/ 1019907 h 1087048"/>
                <a:gd name="connsiteX12" fmla="*/ 456744 w 463627"/>
                <a:gd name="connsiteY12" fmla="*/ 1087048 h 1087048"/>
                <a:gd name="connsiteX0" fmla="*/ 27 w 383268"/>
                <a:gd name="connsiteY0" fmla="*/ 0 h 1029499"/>
                <a:gd name="connsiteX1" fmla="*/ 13797 w 383268"/>
                <a:gd name="connsiteY1" fmla="*/ 36312 h 1029499"/>
                <a:gd name="connsiteX2" fmla="*/ 2311 w 383268"/>
                <a:gd name="connsiteY2" fmla="*/ 179500 h 1029499"/>
                <a:gd name="connsiteX3" fmla="*/ 104166 w 383268"/>
                <a:gd name="connsiteY3" fmla="*/ 258060 h 1029499"/>
                <a:gd name="connsiteX4" fmla="*/ 136136 w 383268"/>
                <a:gd name="connsiteY4" fmla="*/ 383208 h 1029499"/>
                <a:gd name="connsiteX5" fmla="*/ 196883 w 383268"/>
                <a:gd name="connsiteY5" fmla="*/ 520687 h 1029499"/>
                <a:gd name="connsiteX6" fmla="*/ 237077 w 383268"/>
                <a:gd name="connsiteY6" fmla="*/ 580064 h 1029499"/>
                <a:gd name="connsiteX7" fmla="*/ 306958 w 383268"/>
                <a:gd name="connsiteY7" fmla="*/ 628022 h 1029499"/>
                <a:gd name="connsiteX8" fmla="*/ 330252 w 383268"/>
                <a:gd name="connsiteY8" fmla="*/ 752257 h 1029499"/>
                <a:gd name="connsiteX9" fmla="*/ 383234 w 383268"/>
                <a:gd name="connsiteY9" fmla="*/ 844061 h 1029499"/>
                <a:gd name="connsiteX10" fmla="*/ 372730 w 383268"/>
                <a:gd name="connsiteY10" fmla="*/ 962358 h 1029499"/>
                <a:gd name="connsiteX11" fmla="*/ 376385 w 383268"/>
                <a:gd name="connsiteY11" fmla="*/ 1029499 h 1029499"/>
                <a:gd name="connsiteX0" fmla="*/ 11486 w 380957"/>
                <a:gd name="connsiteY0" fmla="*/ 0 h 993187"/>
                <a:gd name="connsiteX1" fmla="*/ 0 w 380957"/>
                <a:gd name="connsiteY1" fmla="*/ 143188 h 993187"/>
                <a:gd name="connsiteX2" fmla="*/ 101855 w 380957"/>
                <a:gd name="connsiteY2" fmla="*/ 221748 h 993187"/>
                <a:gd name="connsiteX3" fmla="*/ 133825 w 380957"/>
                <a:gd name="connsiteY3" fmla="*/ 346896 h 993187"/>
                <a:gd name="connsiteX4" fmla="*/ 194572 w 380957"/>
                <a:gd name="connsiteY4" fmla="*/ 484375 h 993187"/>
                <a:gd name="connsiteX5" fmla="*/ 234766 w 380957"/>
                <a:gd name="connsiteY5" fmla="*/ 543752 h 993187"/>
                <a:gd name="connsiteX6" fmla="*/ 304647 w 380957"/>
                <a:gd name="connsiteY6" fmla="*/ 591710 h 993187"/>
                <a:gd name="connsiteX7" fmla="*/ 327941 w 380957"/>
                <a:gd name="connsiteY7" fmla="*/ 715945 h 993187"/>
                <a:gd name="connsiteX8" fmla="*/ 380923 w 380957"/>
                <a:gd name="connsiteY8" fmla="*/ 807749 h 993187"/>
                <a:gd name="connsiteX9" fmla="*/ 370419 w 380957"/>
                <a:gd name="connsiteY9" fmla="*/ 926046 h 993187"/>
                <a:gd name="connsiteX10" fmla="*/ 374074 w 380957"/>
                <a:gd name="connsiteY10" fmla="*/ 993187 h 993187"/>
                <a:gd name="connsiteX0" fmla="*/ 0 w 380957"/>
                <a:gd name="connsiteY0" fmla="*/ 0 h 849999"/>
                <a:gd name="connsiteX1" fmla="*/ 101855 w 380957"/>
                <a:gd name="connsiteY1" fmla="*/ 78560 h 849999"/>
                <a:gd name="connsiteX2" fmla="*/ 133825 w 380957"/>
                <a:gd name="connsiteY2" fmla="*/ 203708 h 849999"/>
                <a:gd name="connsiteX3" fmla="*/ 194572 w 380957"/>
                <a:gd name="connsiteY3" fmla="*/ 341187 h 849999"/>
                <a:gd name="connsiteX4" fmla="*/ 234766 w 380957"/>
                <a:gd name="connsiteY4" fmla="*/ 400564 h 849999"/>
                <a:gd name="connsiteX5" fmla="*/ 304647 w 380957"/>
                <a:gd name="connsiteY5" fmla="*/ 448522 h 849999"/>
                <a:gd name="connsiteX6" fmla="*/ 327941 w 380957"/>
                <a:gd name="connsiteY6" fmla="*/ 572757 h 849999"/>
                <a:gd name="connsiteX7" fmla="*/ 380923 w 380957"/>
                <a:gd name="connsiteY7" fmla="*/ 664561 h 849999"/>
                <a:gd name="connsiteX8" fmla="*/ 370419 w 380957"/>
                <a:gd name="connsiteY8" fmla="*/ 782858 h 849999"/>
                <a:gd name="connsiteX9" fmla="*/ 374074 w 380957"/>
                <a:gd name="connsiteY9" fmla="*/ 849999 h 849999"/>
                <a:gd name="connsiteX0" fmla="*/ 0 w 279102"/>
                <a:gd name="connsiteY0" fmla="*/ 0 h 771439"/>
                <a:gd name="connsiteX1" fmla="*/ 31970 w 279102"/>
                <a:gd name="connsiteY1" fmla="*/ 125148 h 771439"/>
                <a:gd name="connsiteX2" fmla="*/ 92717 w 279102"/>
                <a:gd name="connsiteY2" fmla="*/ 262627 h 771439"/>
                <a:gd name="connsiteX3" fmla="*/ 132911 w 279102"/>
                <a:gd name="connsiteY3" fmla="*/ 322004 h 771439"/>
                <a:gd name="connsiteX4" fmla="*/ 202792 w 279102"/>
                <a:gd name="connsiteY4" fmla="*/ 369962 h 771439"/>
                <a:gd name="connsiteX5" fmla="*/ 226086 w 279102"/>
                <a:gd name="connsiteY5" fmla="*/ 494197 h 771439"/>
                <a:gd name="connsiteX6" fmla="*/ 279068 w 279102"/>
                <a:gd name="connsiteY6" fmla="*/ 586001 h 771439"/>
                <a:gd name="connsiteX7" fmla="*/ 268564 w 279102"/>
                <a:gd name="connsiteY7" fmla="*/ 704298 h 771439"/>
                <a:gd name="connsiteX8" fmla="*/ 272219 w 279102"/>
                <a:gd name="connsiteY8" fmla="*/ 771439 h 77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102" h="771439">
                  <a:moveTo>
                    <a:pt x="0" y="0"/>
                  </a:moveTo>
                  <a:lnTo>
                    <a:pt x="31970" y="125148"/>
                  </a:lnTo>
                  <a:lnTo>
                    <a:pt x="92717" y="262627"/>
                  </a:lnTo>
                  <a:lnTo>
                    <a:pt x="132911" y="322004"/>
                  </a:lnTo>
                  <a:lnTo>
                    <a:pt x="202792" y="369962"/>
                  </a:lnTo>
                  <a:lnTo>
                    <a:pt x="226086" y="494197"/>
                  </a:lnTo>
                  <a:cubicBezTo>
                    <a:pt x="225629" y="533324"/>
                    <a:pt x="279525" y="546874"/>
                    <a:pt x="279068" y="586001"/>
                  </a:cubicBezTo>
                  <a:cubicBezTo>
                    <a:pt x="279830" y="656340"/>
                    <a:pt x="267802" y="633959"/>
                    <a:pt x="268564" y="704298"/>
                  </a:cubicBezTo>
                  <a:lnTo>
                    <a:pt x="272219" y="771439"/>
                  </a:ln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8">
              <a:extLst>
                <a:ext uri="{FF2B5EF4-FFF2-40B4-BE49-F238E27FC236}">
                  <a16:creationId xmlns:a16="http://schemas.microsoft.com/office/drawing/2014/main" id="{1A10CCBE-8EA0-4FFC-8B5F-AED33CA334C2}"/>
                </a:ext>
              </a:extLst>
            </p:cNvPr>
            <p:cNvSpPr/>
            <p:nvPr/>
          </p:nvSpPr>
          <p:spPr>
            <a:xfrm>
              <a:off x="5770957" y="1471835"/>
              <a:ext cx="549812" cy="1777399"/>
            </a:xfrm>
            <a:custGeom>
              <a:avLst/>
              <a:gdLst>
                <a:gd name="connsiteX0" fmla="*/ 676894 w 676894"/>
                <a:gd name="connsiteY0" fmla="*/ 0 h 1151906"/>
                <a:gd name="connsiteX1" fmla="*/ 647205 w 676894"/>
                <a:gd name="connsiteY1" fmla="*/ 112815 h 1151906"/>
                <a:gd name="connsiteX2" fmla="*/ 498764 w 676894"/>
                <a:gd name="connsiteY2" fmla="*/ 100940 h 1151906"/>
                <a:gd name="connsiteX3" fmla="*/ 463138 w 676894"/>
                <a:gd name="connsiteY3" fmla="*/ 124691 h 1151906"/>
                <a:gd name="connsiteX4" fmla="*/ 516577 w 676894"/>
                <a:gd name="connsiteY4" fmla="*/ 219693 h 1151906"/>
                <a:gd name="connsiteX5" fmla="*/ 611579 w 676894"/>
                <a:gd name="connsiteY5" fmla="*/ 391886 h 1151906"/>
                <a:gd name="connsiteX6" fmla="*/ 516577 w 676894"/>
                <a:gd name="connsiteY6" fmla="*/ 492826 h 1151906"/>
                <a:gd name="connsiteX7" fmla="*/ 427512 w 676894"/>
                <a:gd name="connsiteY7" fmla="*/ 492826 h 1151906"/>
                <a:gd name="connsiteX8" fmla="*/ 338447 w 676894"/>
                <a:gd name="connsiteY8" fmla="*/ 564078 h 1151906"/>
                <a:gd name="connsiteX9" fmla="*/ 332509 w 676894"/>
                <a:gd name="connsiteY9" fmla="*/ 730332 h 1151906"/>
                <a:gd name="connsiteX10" fmla="*/ 261257 w 676894"/>
                <a:gd name="connsiteY10" fmla="*/ 754083 h 1151906"/>
                <a:gd name="connsiteX11" fmla="*/ 201881 w 676894"/>
                <a:gd name="connsiteY11" fmla="*/ 872836 h 1151906"/>
                <a:gd name="connsiteX12" fmla="*/ 112816 w 676894"/>
                <a:gd name="connsiteY12" fmla="*/ 973777 h 1151906"/>
                <a:gd name="connsiteX13" fmla="*/ 47501 w 676894"/>
                <a:gd name="connsiteY13" fmla="*/ 955964 h 1151906"/>
                <a:gd name="connsiteX14" fmla="*/ 0 w 676894"/>
                <a:gd name="connsiteY14" fmla="*/ 991589 h 1151906"/>
                <a:gd name="connsiteX15" fmla="*/ 35626 w 676894"/>
                <a:gd name="connsiteY15" fmla="*/ 1074717 h 1151906"/>
                <a:gd name="connsiteX16" fmla="*/ 5938 w 676894"/>
                <a:gd name="connsiteY16" fmla="*/ 1151906 h 1151906"/>
                <a:gd name="connsiteX0" fmla="*/ 706582 w 706582"/>
                <a:gd name="connsiteY0" fmla="*/ 0 h 1365662"/>
                <a:gd name="connsiteX1" fmla="*/ 676893 w 706582"/>
                <a:gd name="connsiteY1" fmla="*/ 112815 h 1365662"/>
                <a:gd name="connsiteX2" fmla="*/ 528452 w 706582"/>
                <a:gd name="connsiteY2" fmla="*/ 100940 h 1365662"/>
                <a:gd name="connsiteX3" fmla="*/ 492826 w 706582"/>
                <a:gd name="connsiteY3" fmla="*/ 124691 h 1365662"/>
                <a:gd name="connsiteX4" fmla="*/ 546265 w 706582"/>
                <a:gd name="connsiteY4" fmla="*/ 219693 h 1365662"/>
                <a:gd name="connsiteX5" fmla="*/ 641267 w 706582"/>
                <a:gd name="connsiteY5" fmla="*/ 391886 h 1365662"/>
                <a:gd name="connsiteX6" fmla="*/ 546265 w 706582"/>
                <a:gd name="connsiteY6" fmla="*/ 492826 h 1365662"/>
                <a:gd name="connsiteX7" fmla="*/ 457200 w 706582"/>
                <a:gd name="connsiteY7" fmla="*/ 492826 h 1365662"/>
                <a:gd name="connsiteX8" fmla="*/ 368135 w 706582"/>
                <a:gd name="connsiteY8" fmla="*/ 564078 h 1365662"/>
                <a:gd name="connsiteX9" fmla="*/ 362197 w 706582"/>
                <a:gd name="connsiteY9" fmla="*/ 730332 h 1365662"/>
                <a:gd name="connsiteX10" fmla="*/ 290945 w 706582"/>
                <a:gd name="connsiteY10" fmla="*/ 754083 h 1365662"/>
                <a:gd name="connsiteX11" fmla="*/ 231569 w 706582"/>
                <a:gd name="connsiteY11" fmla="*/ 872836 h 1365662"/>
                <a:gd name="connsiteX12" fmla="*/ 142504 w 706582"/>
                <a:gd name="connsiteY12" fmla="*/ 973777 h 1365662"/>
                <a:gd name="connsiteX13" fmla="*/ 77189 w 706582"/>
                <a:gd name="connsiteY13" fmla="*/ 955964 h 1365662"/>
                <a:gd name="connsiteX14" fmla="*/ 29688 w 706582"/>
                <a:gd name="connsiteY14" fmla="*/ 991589 h 1365662"/>
                <a:gd name="connsiteX15" fmla="*/ 65314 w 706582"/>
                <a:gd name="connsiteY15" fmla="*/ 1074717 h 1365662"/>
                <a:gd name="connsiteX16" fmla="*/ 0 w 706582"/>
                <a:gd name="connsiteY16" fmla="*/ 1365662 h 1365662"/>
                <a:gd name="connsiteX0" fmla="*/ 789710 w 789710"/>
                <a:gd name="connsiteY0" fmla="*/ 0 h 1217220"/>
                <a:gd name="connsiteX1" fmla="*/ 760021 w 789710"/>
                <a:gd name="connsiteY1" fmla="*/ 112815 h 1217220"/>
                <a:gd name="connsiteX2" fmla="*/ 611580 w 789710"/>
                <a:gd name="connsiteY2" fmla="*/ 100940 h 1217220"/>
                <a:gd name="connsiteX3" fmla="*/ 575954 w 789710"/>
                <a:gd name="connsiteY3" fmla="*/ 124691 h 1217220"/>
                <a:gd name="connsiteX4" fmla="*/ 629393 w 789710"/>
                <a:gd name="connsiteY4" fmla="*/ 219693 h 1217220"/>
                <a:gd name="connsiteX5" fmla="*/ 724395 w 789710"/>
                <a:gd name="connsiteY5" fmla="*/ 391886 h 1217220"/>
                <a:gd name="connsiteX6" fmla="*/ 629393 w 789710"/>
                <a:gd name="connsiteY6" fmla="*/ 492826 h 1217220"/>
                <a:gd name="connsiteX7" fmla="*/ 540328 w 789710"/>
                <a:gd name="connsiteY7" fmla="*/ 492826 h 1217220"/>
                <a:gd name="connsiteX8" fmla="*/ 451263 w 789710"/>
                <a:gd name="connsiteY8" fmla="*/ 564078 h 1217220"/>
                <a:gd name="connsiteX9" fmla="*/ 445325 w 789710"/>
                <a:gd name="connsiteY9" fmla="*/ 730332 h 1217220"/>
                <a:gd name="connsiteX10" fmla="*/ 374073 w 789710"/>
                <a:gd name="connsiteY10" fmla="*/ 754083 h 1217220"/>
                <a:gd name="connsiteX11" fmla="*/ 314697 w 789710"/>
                <a:gd name="connsiteY11" fmla="*/ 872836 h 1217220"/>
                <a:gd name="connsiteX12" fmla="*/ 225632 w 789710"/>
                <a:gd name="connsiteY12" fmla="*/ 973777 h 1217220"/>
                <a:gd name="connsiteX13" fmla="*/ 160317 w 789710"/>
                <a:gd name="connsiteY13" fmla="*/ 955964 h 1217220"/>
                <a:gd name="connsiteX14" fmla="*/ 112816 w 789710"/>
                <a:gd name="connsiteY14" fmla="*/ 991589 h 1217220"/>
                <a:gd name="connsiteX15" fmla="*/ 148442 w 789710"/>
                <a:gd name="connsiteY15" fmla="*/ 1074717 h 1217220"/>
                <a:gd name="connsiteX16" fmla="*/ 0 w 789710"/>
                <a:gd name="connsiteY16" fmla="*/ 1217220 h 1217220"/>
                <a:gd name="connsiteX0" fmla="*/ 817006 w 817006"/>
                <a:gd name="connsiteY0" fmla="*/ 0 h 1278635"/>
                <a:gd name="connsiteX1" fmla="*/ 787317 w 817006"/>
                <a:gd name="connsiteY1" fmla="*/ 112815 h 1278635"/>
                <a:gd name="connsiteX2" fmla="*/ 638876 w 817006"/>
                <a:gd name="connsiteY2" fmla="*/ 100940 h 1278635"/>
                <a:gd name="connsiteX3" fmla="*/ 603250 w 817006"/>
                <a:gd name="connsiteY3" fmla="*/ 124691 h 1278635"/>
                <a:gd name="connsiteX4" fmla="*/ 656689 w 817006"/>
                <a:gd name="connsiteY4" fmla="*/ 219693 h 1278635"/>
                <a:gd name="connsiteX5" fmla="*/ 751691 w 817006"/>
                <a:gd name="connsiteY5" fmla="*/ 391886 h 1278635"/>
                <a:gd name="connsiteX6" fmla="*/ 656689 w 817006"/>
                <a:gd name="connsiteY6" fmla="*/ 492826 h 1278635"/>
                <a:gd name="connsiteX7" fmla="*/ 567624 w 817006"/>
                <a:gd name="connsiteY7" fmla="*/ 492826 h 1278635"/>
                <a:gd name="connsiteX8" fmla="*/ 478559 w 817006"/>
                <a:gd name="connsiteY8" fmla="*/ 564078 h 1278635"/>
                <a:gd name="connsiteX9" fmla="*/ 472621 w 817006"/>
                <a:gd name="connsiteY9" fmla="*/ 730332 h 1278635"/>
                <a:gd name="connsiteX10" fmla="*/ 401369 w 817006"/>
                <a:gd name="connsiteY10" fmla="*/ 754083 h 1278635"/>
                <a:gd name="connsiteX11" fmla="*/ 341993 w 817006"/>
                <a:gd name="connsiteY11" fmla="*/ 872836 h 1278635"/>
                <a:gd name="connsiteX12" fmla="*/ 252928 w 817006"/>
                <a:gd name="connsiteY12" fmla="*/ 973777 h 1278635"/>
                <a:gd name="connsiteX13" fmla="*/ 187613 w 817006"/>
                <a:gd name="connsiteY13" fmla="*/ 955964 h 1278635"/>
                <a:gd name="connsiteX14" fmla="*/ 140112 w 817006"/>
                <a:gd name="connsiteY14" fmla="*/ 991589 h 1278635"/>
                <a:gd name="connsiteX15" fmla="*/ 175738 w 817006"/>
                <a:gd name="connsiteY15" fmla="*/ 1074717 h 1278635"/>
                <a:gd name="connsiteX16" fmla="*/ 0 w 817006"/>
                <a:gd name="connsiteY16" fmla="*/ 1278635 h 1278635"/>
                <a:gd name="connsiteX0" fmla="*/ 502310 w 787317"/>
                <a:gd name="connsiteY0" fmla="*/ 0 h 1777399"/>
                <a:gd name="connsiteX1" fmla="*/ 787317 w 787317"/>
                <a:gd name="connsiteY1" fmla="*/ 611579 h 1777399"/>
                <a:gd name="connsiteX2" fmla="*/ 638876 w 787317"/>
                <a:gd name="connsiteY2" fmla="*/ 599704 h 1777399"/>
                <a:gd name="connsiteX3" fmla="*/ 603250 w 787317"/>
                <a:gd name="connsiteY3" fmla="*/ 623455 h 1777399"/>
                <a:gd name="connsiteX4" fmla="*/ 656689 w 787317"/>
                <a:gd name="connsiteY4" fmla="*/ 718457 h 1777399"/>
                <a:gd name="connsiteX5" fmla="*/ 751691 w 787317"/>
                <a:gd name="connsiteY5" fmla="*/ 890650 h 1777399"/>
                <a:gd name="connsiteX6" fmla="*/ 656689 w 787317"/>
                <a:gd name="connsiteY6" fmla="*/ 991590 h 1777399"/>
                <a:gd name="connsiteX7" fmla="*/ 567624 w 787317"/>
                <a:gd name="connsiteY7" fmla="*/ 991590 h 1777399"/>
                <a:gd name="connsiteX8" fmla="*/ 478559 w 787317"/>
                <a:gd name="connsiteY8" fmla="*/ 1062842 h 1777399"/>
                <a:gd name="connsiteX9" fmla="*/ 472621 w 787317"/>
                <a:gd name="connsiteY9" fmla="*/ 1229096 h 1777399"/>
                <a:gd name="connsiteX10" fmla="*/ 401369 w 787317"/>
                <a:gd name="connsiteY10" fmla="*/ 1252847 h 1777399"/>
                <a:gd name="connsiteX11" fmla="*/ 341993 w 787317"/>
                <a:gd name="connsiteY11" fmla="*/ 1371600 h 1777399"/>
                <a:gd name="connsiteX12" fmla="*/ 252928 w 787317"/>
                <a:gd name="connsiteY12" fmla="*/ 1472541 h 1777399"/>
                <a:gd name="connsiteX13" fmla="*/ 187613 w 787317"/>
                <a:gd name="connsiteY13" fmla="*/ 1454728 h 1777399"/>
                <a:gd name="connsiteX14" fmla="*/ 140112 w 787317"/>
                <a:gd name="connsiteY14" fmla="*/ 1490353 h 1777399"/>
                <a:gd name="connsiteX15" fmla="*/ 175738 w 787317"/>
                <a:gd name="connsiteY15" fmla="*/ 1573481 h 1777399"/>
                <a:gd name="connsiteX16" fmla="*/ 0 w 787317"/>
                <a:gd name="connsiteY16" fmla="*/ 1777399 h 1777399"/>
                <a:gd name="connsiteX0" fmla="*/ 502310 w 751691"/>
                <a:gd name="connsiteY0" fmla="*/ 0 h 1777399"/>
                <a:gd name="connsiteX1" fmla="*/ 496371 w 751691"/>
                <a:gd name="connsiteY1" fmla="*/ 302821 h 1777399"/>
                <a:gd name="connsiteX2" fmla="*/ 638876 w 751691"/>
                <a:gd name="connsiteY2" fmla="*/ 599704 h 1777399"/>
                <a:gd name="connsiteX3" fmla="*/ 603250 w 751691"/>
                <a:gd name="connsiteY3" fmla="*/ 623455 h 1777399"/>
                <a:gd name="connsiteX4" fmla="*/ 656689 w 751691"/>
                <a:gd name="connsiteY4" fmla="*/ 718457 h 1777399"/>
                <a:gd name="connsiteX5" fmla="*/ 751691 w 751691"/>
                <a:gd name="connsiteY5" fmla="*/ 890650 h 1777399"/>
                <a:gd name="connsiteX6" fmla="*/ 656689 w 751691"/>
                <a:gd name="connsiteY6" fmla="*/ 991590 h 1777399"/>
                <a:gd name="connsiteX7" fmla="*/ 567624 w 751691"/>
                <a:gd name="connsiteY7" fmla="*/ 991590 h 1777399"/>
                <a:gd name="connsiteX8" fmla="*/ 478559 w 751691"/>
                <a:gd name="connsiteY8" fmla="*/ 1062842 h 1777399"/>
                <a:gd name="connsiteX9" fmla="*/ 472621 w 751691"/>
                <a:gd name="connsiteY9" fmla="*/ 1229096 h 1777399"/>
                <a:gd name="connsiteX10" fmla="*/ 401369 w 751691"/>
                <a:gd name="connsiteY10" fmla="*/ 1252847 h 1777399"/>
                <a:gd name="connsiteX11" fmla="*/ 341993 w 751691"/>
                <a:gd name="connsiteY11" fmla="*/ 1371600 h 1777399"/>
                <a:gd name="connsiteX12" fmla="*/ 252928 w 751691"/>
                <a:gd name="connsiteY12" fmla="*/ 1472541 h 1777399"/>
                <a:gd name="connsiteX13" fmla="*/ 187613 w 751691"/>
                <a:gd name="connsiteY13" fmla="*/ 1454728 h 1777399"/>
                <a:gd name="connsiteX14" fmla="*/ 140112 w 751691"/>
                <a:gd name="connsiteY14" fmla="*/ 1490353 h 1777399"/>
                <a:gd name="connsiteX15" fmla="*/ 175738 w 751691"/>
                <a:gd name="connsiteY15" fmla="*/ 1573481 h 1777399"/>
                <a:gd name="connsiteX16" fmla="*/ 0 w 751691"/>
                <a:gd name="connsiteY16" fmla="*/ 1777399 h 1777399"/>
                <a:gd name="connsiteX0" fmla="*/ 502310 w 751691"/>
                <a:gd name="connsiteY0" fmla="*/ 0 h 1777399"/>
                <a:gd name="connsiteX1" fmla="*/ 496371 w 751691"/>
                <a:gd name="connsiteY1" fmla="*/ 302821 h 1777399"/>
                <a:gd name="connsiteX2" fmla="*/ 490435 w 751691"/>
                <a:gd name="connsiteY2" fmla="*/ 516576 h 1777399"/>
                <a:gd name="connsiteX3" fmla="*/ 603250 w 751691"/>
                <a:gd name="connsiteY3" fmla="*/ 623455 h 1777399"/>
                <a:gd name="connsiteX4" fmla="*/ 656689 w 751691"/>
                <a:gd name="connsiteY4" fmla="*/ 718457 h 1777399"/>
                <a:gd name="connsiteX5" fmla="*/ 751691 w 751691"/>
                <a:gd name="connsiteY5" fmla="*/ 890650 h 1777399"/>
                <a:gd name="connsiteX6" fmla="*/ 656689 w 751691"/>
                <a:gd name="connsiteY6" fmla="*/ 991590 h 1777399"/>
                <a:gd name="connsiteX7" fmla="*/ 567624 w 751691"/>
                <a:gd name="connsiteY7" fmla="*/ 991590 h 1777399"/>
                <a:gd name="connsiteX8" fmla="*/ 478559 w 751691"/>
                <a:gd name="connsiteY8" fmla="*/ 1062842 h 1777399"/>
                <a:gd name="connsiteX9" fmla="*/ 472621 w 751691"/>
                <a:gd name="connsiteY9" fmla="*/ 1229096 h 1777399"/>
                <a:gd name="connsiteX10" fmla="*/ 401369 w 751691"/>
                <a:gd name="connsiteY10" fmla="*/ 1252847 h 1777399"/>
                <a:gd name="connsiteX11" fmla="*/ 341993 w 751691"/>
                <a:gd name="connsiteY11" fmla="*/ 1371600 h 1777399"/>
                <a:gd name="connsiteX12" fmla="*/ 252928 w 751691"/>
                <a:gd name="connsiteY12" fmla="*/ 1472541 h 1777399"/>
                <a:gd name="connsiteX13" fmla="*/ 187613 w 751691"/>
                <a:gd name="connsiteY13" fmla="*/ 1454728 h 1777399"/>
                <a:gd name="connsiteX14" fmla="*/ 140112 w 751691"/>
                <a:gd name="connsiteY14" fmla="*/ 1490353 h 1777399"/>
                <a:gd name="connsiteX15" fmla="*/ 175738 w 751691"/>
                <a:gd name="connsiteY15" fmla="*/ 1573481 h 1777399"/>
                <a:gd name="connsiteX16" fmla="*/ 0 w 751691"/>
                <a:gd name="connsiteY16" fmla="*/ 1777399 h 1777399"/>
                <a:gd name="connsiteX0" fmla="*/ 502310 w 751691"/>
                <a:gd name="connsiteY0" fmla="*/ 0 h 1777399"/>
                <a:gd name="connsiteX1" fmla="*/ 496371 w 751691"/>
                <a:gd name="connsiteY1" fmla="*/ 302821 h 1777399"/>
                <a:gd name="connsiteX2" fmla="*/ 490435 w 751691"/>
                <a:gd name="connsiteY2" fmla="*/ 516576 h 1777399"/>
                <a:gd name="connsiteX3" fmla="*/ 472622 w 751691"/>
                <a:gd name="connsiteY3" fmla="*/ 635330 h 1777399"/>
                <a:gd name="connsiteX4" fmla="*/ 656689 w 751691"/>
                <a:gd name="connsiteY4" fmla="*/ 718457 h 1777399"/>
                <a:gd name="connsiteX5" fmla="*/ 751691 w 751691"/>
                <a:gd name="connsiteY5" fmla="*/ 890650 h 1777399"/>
                <a:gd name="connsiteX6" fmla="*/ 656689 w 751691"/>
                <a:gd name="connsiteY6" fmla="*/ 991590 h 1777399"/>
                <a:gd name="connsiteX7" fmla="*/ 567624 w 751691"/>
                <a:gd name="connsiteY7" fmla="*/ 991590 h 1777399"/>
                <a:gd name="connsiteX8" fmla="*/ 478559 w 751691"/>
                <a:gd name="connsiteY8" fmla="*/ 1062842 h 1777399"/>
                <a:gd name="connsiteX9" fmla="*/ 472621 w 751691"/>
                <a:gd name="connsiteY9" fmla="*/ 1229096 h 1777399"/>
                <a:gd name="connsiteX10" fmla="*/ 401369 w 751691"/>
                <a:gd name="connsiteY10" fmla="*/ 1252847 h 1777399"/>
                <a:gd name="connsiteX11" fmla="*/ 341993 w 751691"/>
                <a:gd name="connsiteY11" fmla="*/ 1371600 h 1777399"/>
                <a:gd name="connsiteX12" fmla="*/ 252928 w 751691"/>
                <a:gd name="connsiteY12" fmla="*/ 1472541 h 1777399"/>
                <a:gd name="connsiteX13" fmla="*/ 187613 w 751691"/>
                <a:gd name="connsiteY13" fmla="*/ 1454728 h 1777399"/>
                <a:gd name="connsiteX14" fmla="*/ 140112 w 751691"/>
                <a:gd name="connsiteY14" fmla="*/ 1490353 h 1777399"/>
                <a:gd name="connsiteX15" fmla="*/ 175738 w 751691"/>
                <a:gd name="connsiteY15" fmla="*/ 1573481 h 1777399"/>
                <a:gd name="connsiteX16" fmla="*/ 0 w 751691"/>
                <a:gd name="connsiteY16" fmla="*/ 1777399 h 1777399"/>
                <a:gd name="connsiteX0" fmla="*/ 502310 w 751691"/>
                <a:gd name="connsiteY0" fmla="*/ 0 h 1777399"/>
                <a:gd name="connsiteX1" fmla="*/ 496371 w 751691"/>
                <a:gd name="connsiteY1" fmla="*/ 302821 h 1777399"/>
                <a:gd name="connsiteX2" fmla="*/ 490435 w 751691"/>
                <a:gd name="connsiteY2" fmla="*/ 516576 h 1777399"/>
                <a:gd name="connsiteX3" fmla="*/ 472622 w 751691"/>
                <a:gd name="connsiteY3" fmla="*/ 635330 h 1777399"/>
                <a:gd name="connsiteX4" fmla="*/ 463588 w 751691"/>
                <a:gd name="connsiteY4" fmla="*/ 748851 h 1777399"/>
                <a:gd name="connsiteX5" fmla="*/ 656689 w 751691"/>
                <a:gd name="connsiteY5" fmla="*/ 718457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567624 w 751691"/>
                <a:gd name="connsiteY8" fmla="*/ 991590 h 1777399"/>
                <a:gd name="connsiteX9" fmla="*/ 478559 w 751691"/>
                <a:gd name="connsiteY9" fmla="*/ 1062842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96371 w 751691"/>
                <a:gd name="connsiteY1" fmla="*/ 302821 h 1777399"/>
                <a:gd name="connsiteX2" fmla="*/ 490435 w 751691"/>
                <a:gd name="connsiteY2" fmla="*/ 516576 h 1777399"/>
                <a:gd name="connsiteX3" fmla="*/ 472622 w 751691"/>
                <a:gd name="connsiteY3" fmla="*/ 635330 h 1777399"/>
                <a:gd name="connsiteX4" fmla="*/ 463588 w 751691"/>
                <a:gd name="connsiteY4" fmla="*/ 748851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567624 w 751691"/>
                <a:gd name="connsiteY8" fmla="*/ 991590 h 1777399"/>
                <a:gd name="connsiteX9" fmla="*/ 478559 w 751691"/>
                <a:gd name="connsiteY9" fmla="*/ 1062842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96371 w 751691"/>
                <a:gd name="connsiteY1" fmla="*/ 302821 h 1777399"/>
                <a:gd name="connsiteX2" fmla="*/ 490435 w 751691"/>
                <a:gd name="connsiteY2" fmla="*/ 516576 h 1777399"/>
                <a:gd name="connsiteX3" fmla="*/ 377619 w 751691"/>
                <a:gd name="connsiteY3" fmla="*/ 599704 h 1777399"/>
                <a:gd name="connsiteX4" fmla="*/ 463588 w 751691"/>
                <a:gd name="connsiteY4" fmla="*/ 748851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567624 w 751691"/>
                <a:gd name="connsiteY8" fmla="*/ 991590 h 1777399"/>
                <a:gd name="connsiteX9" fmla="*/ 478559 w 751691"/>
                <a:gd name="connsiteY9" fmla="*/ 1062842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96371 w 751691"/>
                <a:gd name="connsiteY1" fmla="*/ 302821 h 1777399"/>
                <a:gd name="connsiteX2" fmla="*/ 549812 w 751691"/>
                <a:gd name="connsiteY2" fmla="*/ 451262 h 1777399"/>
                <a:gd name="connsiteX3" fmla="*/ 377619 w 751691"/>
                <a:gd name="connsiteY3" fmla="*/ 599704 h 1777399"/>
                <a:gd name="connsiteX4" fmla="*/ 463588 w 751691"/>
                <a:gd name="connsiteY4" fmla="*/ 748851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567624 w 751691"/>
                <a:gd name="connsiteY8" fmla="*/ 991590 h 1777399"/>
                <a:gd name="connsiteX9" fmla="*/ 478559 w 751691"/>
                <a:gd name="connsiteY9" fmla="*/ 1062842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48870 w 751691"/>
                <a:gd name="connsiteY1" fmla="*/ 273133 h 1777399"/>
                <a:gd name="connsiteX2" fmla="*/ 549812 w 751691"/>
                <a:gd name="connsiteY2" fmla="*/ 451262 h 1777399"/>
                <a:gd name="connsiteX3" fmla="*/ 377619 w 751691"/>
                <a:gd name="connsiteY3" fmla="*/ 599704 h 1777399"/>
                <a:gd name="connsiteX4" fmla="*/ 463588 w 751691"/>
                <a:gd name="connsiteY4" fmla="*/ 748851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567624 w 751691"/>
                <a:gd name="connsiteY8" fmla="*/ 991590 h 1777399"/>
                <a:gd name="connsiteX9" fmla="*/ 478559 w 751691"/>
                <a:gd name="connsiteY9" fmla="*/ 1062842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48870 w 751691"/>
                <a:gd name="connsiteY1" fmla="*/ 273133 h 1777399"/>
                <a:gd name="connsiteX2" fmla="*/ 549812 w 751691"/>
                <a:gd name="connsiteY2" fmla="*/ 451262 h 1777399"/>
                <a:gd name="connsiteX3" fmla="*/ 377619 w 751691"/>
                <a:gd name="connsiteY3" fmla="*/ 599704 h 1777399"/>
                <a:gd name="connsiteX4" fmla="*/ 433899 w 751691"/>
                <a:gd name="connsiteY4" fmla="*/ 701350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567624 w 751691"/>
                <a:gd name="connsiteY8" fmla="*/ 991590 h 1777399"/>
                <a:gd name="connsiteX9" fmla="*/ 478559 w 751691"/>
                <a:gd name="connsiteY9" fmla="*/ 1062842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48870 w 751691"/>
                <a:gd name="connsiteY1" fmla="*/ 273133 h 1777399"/>
                <a:gd name="connsiteX2" fmla="*/ 549812 w 751691"/>
                <a:gd name="connsiteY2" fmla="*/ 451262 h 1777399"/>
                <a:gd name="connsiteX3" fmla="*/ 377619 w 751691"/>
                <a:gd name="connsiteY3" fmla="*/ 599704 h 1777399"/>
                <a:gd name="connsiteX4" fmla="*/ 433899 w 751691"/>
                <a:gd name="connsiteY4" fmla="*/ 701350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567624 w 751691"/>
                <a:gd name="connsiteY8" fmla="*/ 991590 h 1777399"/>
                <a:gd name="connsiteX9" fmla="*/ 425120 w 751691"/>
                <a:gd name="connsiteY9" fmla="*/ 1074717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48870 w 751691"/>
                <a:gd name="connsiteY1" fmla="*/ 273133 h 1777399"/>
                <a:gd name="connsiteX2" fmla="*/ 549812 w 751691"/>
                <a:gd name="connsiteY2" fmla="*/ 451262 h 1777399"/>
                <a:gd name="connsiteX3" fmla="*/ 377619 w 751691"/>
                <a:gd name="connsiteY3" fmla="*/ 599704 h 1777399"/>
                <a:gd name="connsiteX4" fmla="*/ 433899 w 751691"/>
                <a:gd name="connsiteY4" fmla="*/ 701350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656689 w 751691"/>
                <a:gd name="connsiteY7" fmla="*/ 991590 h 1777399"/>
                <a:gd name="connsiteX8" fmla="*/ 365743 w 751691"/>
                <a:gd name="connsiteY8" fmla="*/ 985653 h 1777399"/>
                <a:gd name="connsiteX9" fmla="*/ 425120 w 751691"/>
                <a:gd name="connsiteY9" fmla="*/ 1074717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751691"/>
                <a:gd name="connsiteY0" fmla="*/ 0 h 1777399"/>
                <a:gd name="connsiteX1" fmla="*/ 448870 w 751691"/>
                <a:gd name="connsiteY1" fmla="*/ 273133 h 1777399"/>
                <a:gd name="connsiteX2" fmla="*/ 549812 w 751691"/>
                <a:gd name="connsiteY2" fmla="*/ 451262 h 1777399"/>
                <a:gd name="connsiteX3" fmla="*/ 377619 w 751691"/>
                <a:gd name="connsiteY3" fmla="*/ 599704 h 1777399"/>
                <a:gd name="connsiteX4" fmla="*/ 433899 w 751691"/>
                <a:gd name="connsiteY4" fmla="*/ 701350 h 1777399"/>
                <a:gd name="connsiteX5" fmla="*/ 318242 w 751691"/>
                <a:gd name="connsiteY5" fmla="*/ 837210 h 1777399"/>
                <a:gd name="connsiteX6" fmla="*/ 751691 w 751691"/>
                <a:gd name="connsiteY6" fmla="*/ 890650 h 1777399"/>
                <a:gd name="connsiteX7" fmla="*/ 324180 w 751691"/>
                <a:gd name="connsiteY7" fmla="*/ 908463 h 1777399"/>
                <a:gd name="connsiteX8" fmla="*/ 365743 w 751691"/>
                <a:gd name="connsiteY8" fmla="*/ 985653 h 1777399"/>
                <a:gd name="connsiteX9" fmla="*/ 425120 w 751691"/>
                <a:gd name="connsiteY9" fmla="*/ 1074717 h 1777399"/>
                <a:gd name="connsiteX10" fmla="*/ 472621 w 751691"/>
                <a:gd name="connsiteY10" fmla="*/ 1229096 h 1777399"/>
                <a:gd name="connsiteX11" fmla="*/ 401369 w 751691"/>
                <a:gd name="connsiteY11" fmla="*/ 1252847 h 1777399"/>
                <a:gd name="connsiteX12" fmla="*/ 341993 w 751691"/>
                <a:gd name="connsiteY12" fmla="*/ 1371600 h 1777399"/>
                <a:gd name="connsiteX13" fmla="*/ 252928 w 751691"/>
                <a:gd name="connsiteY13" fmla="*/ 1472541 h 1777399"/>
                <a:gd name="connsiteX14" fmla="*/ 187613 w 751691"/>
                <a:gd name="connsiteY14" fmla="*/ 1454728 h 1777399"/>
                <a:gd name="connsiteX15" fmla="*/ 140112 w 751691"/>
                <a:gd name="connsiteY15" fmla="*/ 1490353 h 1777399"/>
                <a:gd name="connsiteX16" fmla="*/ 175738 w 751691"/>
                <a:gd name="connsiteY16" fmla="*/ 1573481 h 1777399"/>
                <a:gd name="connsiteX17" fmla="*/ 0 w 751691"/>
                <a:gd name="connsiteY17" fmla="*/ 1777399 h 1777399"/>
                <a:gd name="connsiteX0" fmla="*/ 502310 w 549812"/>
                <a:gd name="connsiteY0" fmla="*/ 0 h 1777399"/>
                <a:gd name="connsiteX1" fmla="*/ 448870 w 549812"/>
                <a:gd name="connsiteY1" fmla="*/ 273133 h 1777399"/>
                <a:gd name="connsiteX2" fmla="*/ 549812 w 549812"/>
                <a:gd name="connsiteY2" fmla="*/ 451262 h 1777399"/>
                <a:gd name="connsiteX3" fmla="*/ 377619 w 549812"/>
                <a:gd name="connsiteY3" fmla="*/ 599704 h 1777399"/>
                <a:gd name="connsiteX4" fmla="*/ 433899 w 549812"/>
                <a:gd name="connsiteY4" fmla="*/ 701350 h 1777399"/>
                <a:gd name="connsiteX5" fmla="*/ 318242 w 549812"/>
                <a:gd name="connsiteY5" fmla="*/ 837210 h 1777399"/>
                <a:gd name="connsiteX6" fmla="*/ 324180 w 549812"/>
                <a:gd name="connsiteY6" fmla="*/ 908463 h 1777399"/>
                <a:gd name="connsiteX7" fmla="*/ 365743 w 549812"/>
                <a:gd name="connsiteY7" fmla="*/ 985653 h 1777399"/>
                <a:gd name="connsiteX8" fmla="*/ 425120 w 549812"/>
                <a:gd name="connsiteY8" fmla="*/ 1074717 h 1777399"/>
                <a:gd name="connsiteX9" fmla="*/ 472621 w 549812"/>
                <a:gd name="connsiteY9" fmla="*/ 1229096 h 1777399"/>
                <a:gd name="connsiteX10" fmla="*/ 401369 w 549812"/>
                <a:gd name="connsiteY10" fmla="*/ 1252847 h 1777399"/>
                <a:gd name="connsiteX11" fmla="*/ 341993 w 549812"/>
                <a:gd name="connsiteY11" fmla="*/ 1371600 h 1777399"/>
                <a:gd name="connsiteX12" fmla="*/ 252928 w 549812"/>
                <a:gd name="connsiteY12" fmla="*/ 1472541 h 1777399"/>
                <a:gd name="connsiteX13" fmla="*/ 187613 w 549812"/>
                <a:gd name="connsiteY13" fmla="*/ 1454728 h 1777399"/>
                <a:gd name="connsiteX14" fmla="*/ 140112 w 549812"/>
                <a:gd name="connsiteY14" fmla="*/ 1490353 h 1777399"/>
                <a:gd name="connsiteX15" fmla="*/ 175738 w 549812"/>
                <a:gd name="connsiteY15" fmla="*/ 1573481 h 1777399"/>
                <a:gd name="connsiteX16" fmla="*/ 0 w 549812"/>
                <a:gd name="connsiteY16" fmla="*/ 1777399 h 1777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49812" h="1777399">
                  <a:moveTo>
                    <a:pt x="502310" y="0"/>
                  </a:moveTo>
                  <a:lnTo>
                    <a:pt x="448870" y="273133"/>
                  </a:lnTo>
                  <a:lnTo>
                    <a:pt x="549812" y="451262"/>
                  </a:lnTo>
                  <a:lnTo>
                    <a:pt x="377619" y="599704"/>
                  </a:lnTo>
                  <a:cubicBezTo>
                    <a:pt x="430026" y="623690"/>
                    <a:pt x="381492" y="677364"/>
                    <a:pt x="433899" y="701350"/>
                  </a:cubicBezTo>
                  <a:lnTo>
                    <a:pt x="318242" y="837210"/>
                  </a:lnTo>
                  <a:lnTo>
                    <a:pt x="324180" y="908463"/>
                  </a:lnTo>
                  <a:lnTo>
                    <a:pt x="365743" y="985653"/>
                  </a:lnTo>
                  <a:lnTo>
                    <a:pt x="425120" y="1074717"/>
                  </a:lnTo>
                  <a:lnTo>
                    <a:pt x="472621" y="1229096"/>
                  </a:lnTo>
                  <a:lnTo>
                    <a:pt x="401369" y="1252847"/>
                  </a:lnTo>
                  <a:lnTo>
                    <a:pt x="341993" y="1371600"/>
                  </a:lnTo>
                  <a:lnTo>
                    <a:pt x="252928" y="1472541"/>
                  </a:lnTo>
                  <a:lnTo>
                    <a:pt x="187613" y="1454728"/>
                  </a:lnTo>
                  <a:lnTo>
                    <a:pt x="140112" y="1490353"/>
                  </a:lnTo>
                  <a:lnTo>
                    <a:pt x="175738" y="1573481"/>
                  </a:lnTo>
                  <a:cubicBezTo>
                    <a:pt x="126257" y="1620982"/>
                    <a:pt x="49481" y="1729898"/>
                    <a:pt x="0" y="1777399"/>
                  </a:cubicBez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C0017C50-17D3-4D62-8CBF-6187438FCE19}"/>
                </a:ext>
              </a:extLst>
            </p:cNvPr>
            <p:cNvSpPr/>
            <p:nvPr/>
          </p:nvSpPr>
          <p:spPr>
            <a:xfrm>
              <a:off x="6093514" y="1418227"/>
              <a:ext cx="989550" cy="2148370"/>
            </a:xfrm>
            <a:custGeom>
              <a:avLst/>
              <a:gdLst>
                <a:gd name="connsiteX0" fmla="*/ 872836 w 920337"/>
                <a:gd name="connsiteY0" fmla="*/ 0 h 1312224"/>
                <a:gd name="connsiteX1" fmla="*/ 920337 w 920337"/>
                <a:gd name="connsiteY1" fmla="*/ 166255 h 1312224"/>
                <a:gd name="connsiteX2" fmla="*/ 866898 w 920337"/>
                <a:gd name="connsiteY2" fmla="*/ 225632 h 1312224"/>
                <a:gd name="connsiteX3" fmla="*/ 736270 w 920337"/>
                <a:gd name="connsiteY3" fmla="*/ 225632 h 1312224"/>
                <a:gd name="connsiteX4" fmla="*/ 742207 w 920337"/>
                <a:gd name="connsiteY4" fmla="*/ 302821 h 1312224"/>
                <a:gd name="connsiteX5" fmla="*/ 801584 w 920337"/>
                <a:gd name="connsiteY5" fmla="*/ 397824 h 1312224"/>
                <a:gd name="connsiteX6" fmla="*/ 795646 w 920337"/>
                <a:gd name="connsiteY6" fmla="*/ 534390 h 1312224"/>
                <a:gd name="connsiteX7" fmla="*/ 742207 w 920337"/>
                <a:gd name="connsiteY7" fmla="*/ 564078 h 1312224"/>
                <a:gd name="connsiteX8" fmla="*/ 647205 w 920337"/>
                <a:gd name="connsiteY8" fmla="*/ 593767 h 1312224"/>
                <a:gd name="connsiteX9" fmla="*/ 605641 w 920337"/>
                <a:gd name="connsiteY9" fmla="*/ 653143 h 1312224"/>
                <a:gd name="connsiteX10" fmla="*/ 659080 w 920337"/>
                <a:gd name="connsiteY10" fmla="*/ 789709 h 1312224"/>
                <a:gd name="connsiteX11" fmla="*/ 706581 w 920337"/>
                <a:gd name="connsiteY11" fmla="*/ 950026 h 1312224"/>
                <a:gd name="connsiteX12" fmla="*/ 587828 w 920337"/>
                <a:gd name="connsiteY12" fmla="*/ 979715 h 1312224"/>
                <a:gd name="connsiteX13" fmla="*/ 469075 w 920337"/>
                <a:gd name="connsiteY13" fmla="*/ 967839 h 1312224"/>
                <a:gd name="connsiteX14" fmla="*/ 475013 w 920337"/>
                <a:gd name="connsiteY14" fmla="*/ 1086593 h 1312224"/>
                <a:gd name="connsiteX15" fmla="*/ 469075 w 920337"/>
                <a:gd name="connsiteY15" fmla="*/ 1128156 h 1312224"/>
                <a:gd name="connsiteX16" fmla="*/ 356259 w 920337"/>
                <a:gd name="connsiteY16" fmla="*/ 1110343 h 1312224"/>
                <a:gd name="connsiteX17" fmla="*/ 290945 w 920337"/>
                <a:gd name="connsiteY17" fmla="*/ 1116281 h 1312224"/>
                <a:gd name="connsiteX18" fmla="*/ 279070 w 920337"/>
                <a:gd name="connsiteY18" fmla="*/ 1217221 h 1312224"/>
                <a:gd name="connsiteX19" fmla="*/ 213755 w 920337"/>
                <a:gd name="connsiteY19" fmla="*/ 1235034 h 1312224"/>
                <a:gd name="connsiteX20" fmla="*/ 95002 w 920337"/>
                <a:gd name="connsiteY20" fmla="*/ 1181595 h 1312224"/>
                <a:gd name="connsiteX21" fmla="*/ 100940 w 920337"/>
                <a:gd name="connsiteY21" fmla="*/ 1258785 h 1312224"/>
                <a:gd name="connsiteX22" fmla="*/ 77189 w 920337"/>
                <a:gd name="connsiteY22" fmla="*/ 1300348 h 1312224"/>
                <a:gd name="connsiteX23" fmla="*/ 0 w 920337"/>
                <a:gd name="connsiteY23" fmla="*/ 1312224 h 1312224"/>
                <a:gd name="connsiteX24" fmla="*/ 0 w 920337"/>
                <a:gd name="connsiteY24" fmla="*/ 1312224 h 1312224"/>
                <a:gd name="connsiteX25" fmla="*/ 0 w 920337"/>
                <a:gd name="connsiteY25" fmla="*/ 1312224 h 1312224"/>
                <a:gd name="connsiteX0" fmla="*/ 872836 w 920337"/>
                <a:gd name="connsiteY0" fmla="*/ 0 h 1359941"/>
                <a:gd name="connsiteX1" fmla="*/ 920337 w 920337"/>
                <a:gd name="connsiteY1" fmla="*/ 166255 h 1359941"/>
                <a:gd name="connsiteX2" fmla="*/ 866898 w 920337"/>
                <a:gd name="connsiteY2" fmla="*/ 225632 h 1359941"/>
                <a:gd name="connsiteX3" fmla="*/ 736270 w 920337"/>
                <a:gd name="connsiteY3" fmla="*/ 225632 h 1359941"/>
                <a:gd name="connsiteX4" fmla="*/ 742207 w 920337"/>
                <a:gd name="connsiteY4" fmla="*/ 302821 h 1359941"/>
                <a:gd name="connsiteX5" fmla="*/ 801584 w 920337"/>
                <a:gd name="connsiteY5" fmla="*/ 397824 h 1359941"/>
                <a:gd name="connsiteX6" fmla="*/ 795646 w 920337"/>
                <a:gd name="connsiteY6" fmla="*/ 534390 h 1359941"/>
                <a:gd name="connsiteX7" fmla="*/ 742207 w 920337"/>
                <a:gd name="connsiteY7" fmla="*/ 564078 h 1359941"/>
                <a:gd name="connsiteX8" fmla="*/ 647205 w 920337"/>
                <a:gd name="connsiteY8" fmla="*/ 593767 h 1359941"/>
                <a:gd name="connsiteX9" fmla="*/ 605641 w 920337"/>
                <a:gd name="connsiteY9" fmla="*/ 653143 h 1359941"/>
                <a:gd name="connsiteX10" fmla="*/ 659080 w 920337"/>
                <a:gd name="connsiteY10" fmla="*/ 789709 h 1359941"/>
                <a:gd name="connsiteX11" fmla="*/ 706581 w 920337"/>
                <a:gd name="connsiteY11" fmla="*/ 950026 h 1359941"/>
                <a:gd name="connsiteX12" fmla="*/ 587828 w 920337"/>
                <a:gd name="connsiteY12" fmla="*/ 979715 h 1359941"/>
                <a:gd name="connsiteX13" fmla="*/ 469075 w 920337"/>
                <a:gd name="connsiteY13" fmla="*/ 967839 h 1359941"/>
                <a:gd name="connsiteX14" fmla="*/ 475013 w 920337"/>
                <a:gd name="connsiteY14" fmla="*/ 1086593 h 1359941"/>
                <a:gd name="connsiteX15" fmla="*/ 469075 w 920337"/>
                <a:gd name="connsiteY15" fmla="*/ 1128156 h 1359941"/>
                <a:gd name="connsiteX16" fmla="*/ 356259 w 920337"/>
                <a:gd name="connsiteY16" fmla="*/ 1110343 h 1359941"/>
                <a:gd name="connsiteX17" fmla="*/ 290945 w 920337"/>
                <a:gd name="connsiteY17" fmla="*/ 1116281 h 1359941"/>
                <a:gd name="connsiteX18" fmla="*/ 279070 w 920337"/>
                <a:gd name="connsiteY18" fmla="*/ 1217221 h 1359941"/>
                <a:gd name="connsiteX19" fmla="*/ 213755 w 920337"/>
                <a:gd name="connsiteY19" fmla="*/ 1235034 h 1359941"/>
                <a:gd name="connsiteX20" fmla="*/ 95002 w 920337"/>
                <a:gd name="connsiteY20" fmla="*/ 1181595 h 1359941"/>
                <a:gd name="connsiteX21" fmla="*/ 100940 w 920337"/>
                <a:gd name="connsiteY21" fmla="*/ 1258785 h 1359941"/>
                <a:gd name="connsiteX22" fmla="*/ 77189 w 920337"/>
                <a:gd name="connsiteY22" fmla="*/ 1300348 h 1359941"/>
                <a:gd name="connsiteX23" fmla="*/ 0 w 920337"/>
                <a:gd name="connsiteY23" fmla="*/ 1312224 h 1359941"/>
                <a:gd name="connsiteX24" fmla="*/ 0 w 920337"/>
                <a:gd name="connsiteY24" fmla="*/ 1312224 h 1359941"/>
                <a:gd name="connsiteX25" fmla="*/ 23751 w 920337"/>
                <a:gd name="connsiteY25" fmla="*/ 1359941 h 1359941"/>
                <a:gd name="connsiteX0" fmla="*/ 872836 w 920337"/>
                <a:gd name="connsiteY0" fmla="*/ 0 h 1359941"/>
                <a:gd name="connsiteX1" fmla="*/ 920337 w 920337"/>
                <a:gd name="connsiteY1" fmla="*/ 166255 h 1359941"/>
                <a:gd name="connsiteX2" fmla="*/ 866898 w 920337"/>
                <a:gd name="connsiteY2" fmla="*/ 225632 h 1359941"/>
                <a:gd name="connsiteX3" fmla="*/ 736270 w 920337"/>
                <a:gd name="connsiteY3" fmla="*/ 225632 h 1359941"/>
                <a:gd name="connsiteX4" fmla="*/ 742207 w 920337"/>
                <a:gd name="connsiteY4" fmla="*/ 302821 h 1359941"/>
                <a:gd name="connsiteX5" fmla="*/ 801584 w 920337"/>
                <a:gd name="connsiteY5" fmla="*/ 397824 h 1359941"/>
                <a:gd name="connsiteX6" fmla="*/ 795646 w 920337"/>
                <a:gd name="connsiteY6" fmla="*/ 534390 h 1359941"/>
                <a:gd name="connsiteX7" fmla="*/ 742207 w 920337"/>
                <a:gd name="connsiteY7" fmla="*/ 564078 h 1359941"/>
                <a:gd name="connsiteX8" fmla="*/ 647205 w 920337"/>
                <a:gd name="connsiteY8" fmla="*/ 593767 h 1359941"/>
                <a:gd name="connsiteX9" fmla="*/ 605641 w 920337"/>
                <a:gd name="connsiteY9" fmla="*/ 653143 h 1359941"/>
                <a:gd name="connsiteX10" fmla="*/ 659080 w 920337"/>
                <a:gd name="connsiteY10" fmla="*/ 789709 h 1359941"/>
                <a:gd name="connsiteX11" fmla="*/ 706581 w 920337"/>
                <a:gd name="connsiteY11" fmla="*/ 950026 h 1359941"/>
                <a:gd name="connsiteX12" fmla="*/ 587828 w 920337"/>
                <a:gd name="connsiteY12" fmla="*/ 979715 h 1359941"/>
                <a:gd name="connsiteX13" fmla="*/ 469075 w 920337"/>
                <a:gd name="connsiteY13" fmla="*/ 967839 h 1359941"/>
                <a:gd name="connsiteX14" fmla="*/ 475013 w 920337"/>
                <a:gd name="connsiteY14" fmla="*/ 1086593 h 1359941"/>
                <a:gd name="connsiteX15" fmla="*/ 469075 w 920337"/>
                <a:gd name="connsiteY15" fmla="*/ 1128156 h 1359941"/>
                <a:gd name="connsiteX16" fmla="*/ 356259 w 920337"/>
                <a:gd name="connsiteY16" fmla="*/ 1110343 h 1359941"/>
                <a:gd name="connsiteX17" fmla="*/ 290945 w 920337"/>
                <a:gd name="connsiteY17" fmla="*/ 1116281 h 1359941"/>
                <a:gd name="connsiteX18" fmla="*/ 279070 w 920337"/>
                <a:gd name="connsiteY18" fmla="*/ 1217221 h 1359941"/>
                <a:gd name="connsiteX19" fmla="*/ 213755 w 920337"/>
                <a:gd name="connsiteY19" fmla="*/ 1235034 h 1359941"/>
                <a:gd name="connsiteX20" fmla="*/ 166253 w 920337"/>
                <a:gd name="connsiteY20" fmla="*/ 1211418 h 1359941"/>
                <a:gd name="connsiteX21" fmla="*/ 100940 w 920337"/>
                <a:gd name="connsiteY21" fmla="*/ 1258785 h 1359941"/>
                <a:gd name="connsiteX22" fmla="*/ 77189 w 920337"/>
                <a:gd name="connsiteY22" fmla="*/ 1300348 h 1359941"/>
                <a:gd name="connsiteX23" fmla="*/ 0 w 920337"/>
                <a:gd name="connsiteY23" fmla="*/ 1312224 h 1359941"/>
                <a:gd name="connsiteX24" fmla="*/ 0 w 920337"/>
                <a:gd name="connsiteY24" fmla="*/ 1312224 h 1359941"/>
                <a:gd name="connsiteX25" fmla="*/ 23751 w 920337"/>
                <a:gd name="connsiteY25" fmla="*/ 1359941 h 1359941"/>
                <a:gd name="connsiteX0" fmla="*/ 872836 w 920337"/>
                <a:gd name="connsiteY0" fmla="*/ 0 h 1359941"/>
                <a:gd name="connsiteX1" fmla="*/ 920337 w 920337"/>
                <a:gd name="connsiteY1" fmla="*/ 166255 h 1359941"/>
                <a:gd name="connsiteX2" fmla="*/ 866898 w 920337"/>
                <a:gd name="connsiteY2" fmla="*/ 225632 h 1359941"/>
                <a:gd name="connsiteX3" fmla="*/ 736270 w 920337"/>
                <a:gd name="connsiteY3" fmla="*/ 225632 h 1359941"/>
                <a:gd name="connsiteX4" fmla="*/ 742207 w 920337"/>
                <a:gd name="connsiteY4" fmla="*/ 302821 h 1359941"/>
                <a:gd name="connsiteX5" fmla="*/ 801584 w 920337"/>
                <a:gd name="connsiteY5" fmla="*/ 397824 h 1359941"/>
                <a:gd name="connsiteX6" fmla="*/ 795646 w 920337"/>
                <a:gd name="connsiteY6" fmla="*/ 534390 h 1359941"/>
                <a:gd name="connsiteX7" fmla="*/ 742207 w 920337"/>
                <a:gd name="connsiteY7" fmla="*/ 564078 h 1359941"/>
                <a:gd name="connsiteX8" fmla="*/ 647205 w 920337"/>
                <a:gd name="connsiteY8" fmla="*/ 593767 h 1359941"/>
                <a:gd name="connsiteX9" fmla="*/ 605641 w 920337"/>
                <a:gd name="connsiteY9" fmla="*/ 653143 h 1359941"/>
                <a:gd name="connsiteX10" fmla="*/ 659080 w 920337"/>
                <a:gd name="connsiteY10" fmla="*/ 789709 h 1359941"/>
                <a:gd name="connsiteX11" fmla="*/ 706581 w 920337"/>
                <a:gd name="connsiteY11" fmla="*/ 950026 h 1359941"/>
                <a:gd name="connsiteX12" fmla="*/ 587828 w 920337"/>
                <a:gd name="connsiteY12" fmla="*/ 979715 h 1359941"/>
                <a:gd name="connsiteX13" fmla="*/ 469075 w 920337"/>
                <a:gd name="connsiteY13" fmla="*/ 967839 h 1359941"/>
                <a:gd name="connsiteX14" fmla="*/ 475013 w 920337"/>
                <a:gd name="connsiteY14" fmla="*/ 1086593 h 1359941"/>
                <a:gd name="connsiteX15" fmla="*/ 469075 w 920337"/>
                <a:gd name="connsiteY15" fmla="*/ 1128156 h 1359941"/>
                <a:gd name="connsiteX16" fmla="*/ 356259 w 920337"/>
                <a:gd name="connsiteY16" fmla="*/ 1110343 h 1359941"/>
                <a:gd name="connsiteX17" fmla="*/ 290945 w 920337"/>
                <a:gd name="connsiteY17" fmla="*/ 1116281 h 1359941"/>
                <a:gd name="connsiteX18" fmla="*/ 279070 w 920337"/>
                <a:gd name="connsiteY18" fmla="*/ 1217221 h 1359941"/>
                <a:gd name="connsiteX19" fmla="*/ 166253 w 920337"/>
                <a:gd name="connsiteY19" fmla="*/ 1211418 h 1359941"/>
                <a:gd name="connsiteX20" fmla="*/ 100940 w 920337"/>
                <a:gd name="connsiteY20" fmla="*/ 1258785 h 1359941"/>
                <a:gd name="connsiteX21" fmla="*/ 77189 w 920337"/>
                <a:gd name="connsiteY21" fmla="*/ 1300348 h 1359941"/>
                <a:gd name="connsiteX22" fmla="*/ 0 w 920337"/>
                <a:gd name="connsiteY22" fmla="*/ 1312224 h 1359941"/>
                <a:gd name="connsiteX23" fmla="*/ 0 w 920337"/>
                <a:gd name="connsiteY23" fmla="*/ 1312224 h 1359941"/>
                <a:gd name="connsiteX24" fmla="*/ 23751 w 920337"/>
                <a:gd name="connsiteY24" fmla="*/ 1359941 h 1359941"/>
                <a:gd name="connsiteX0" fmla="*/ 872836 w 920337"/>
                <a:gd name="connsiteY0" fmla="*/ 0 h 1359941"/>
                <a:gd name="connsiteX1" fmla="*/ 920337 w 920337"/>
                <a:gd name="connsiteY1" fmla="*/ 166255 h 1359941"/>
                <a:gd name="connsiteX2" fmla="*/ 866898 w 920337"/>
                <a:gd name="connsiteY2" fmla="*/ 225632 h 1359941"/>
                <a:gd name="connsiteX3" fmla="*/ 736270 w 920337"/>
                <a:gd name="connsiteY3" fmla="*/ 225632 h 1359941"/>
                <a:gd name="connsiteX4" fmla="*/ 742207 w 920337"/>
                <a:gd name="connsiteY4" fmla="*/ 302821 h 1359941"/>
                <a:gd name="connsiteX5" fmla="*/ 801584 w 920337"/>
                <a:gd name="connsiteY5" fmla="*/ 397824 h 1359941"/>
                <a:gd name="connsiteX6" fmla="*/ 795646 w 920337"/>
                <a:gd name="connsiteY6" fmla="*/ 534390 h 1359941"/>
                <a:gd name="connsiteX7" fmla="*/ 742207 w 920337"/>
                <a:gd name="connsiteY7" fmla="*/ 564078 h 1359941"/>
                <a:gd name="connsiteX8" fmla="*/ 647205 w 920337"/>
                <a:gd name="connsiteY8" fmla="*/ 593767 h 1359941"/>
                <a:gd name="connsiteX9" fmla="*/ 605641 w 920337"/>
                <a:gd name="connsiteY9" fmla="*/ 653143 h 1359941"/>
                <a:gd name="connsiteX10" fmla="*/ 659080 w 920337"/>
                <a:gd name="connsiteY10" fmla="*/ 789709 h 1359941"/>
                <a:gd name="connsiteX11" fmla="*/ 706581 w 920337"/>
                <a:gd name="connsiteY11" fmla="*/ 950026 h 1359941"/>
                <a:gd name="connsiteX12" fmla="*/ 587828 w 920337"/>
                <a:gd name="connsiteY12" fmla="*/ 979715 h 1359941"/>
                <a:gd name="connsiteX13" fmla="*/ 469075 w 920337"/>
                <a:gd name="connsiteY13" fmla="*/ 967839 h 1359941"/>
                <a:gd name="connsiteX14" fmla="*/ 475013 w 920337"/>
                <a:gd name="connsiteY14" fmla="*/ 1086593 h 1359941"/>
                <a:gd name="connsiteX15" fmla="*/ 469075 w 920337"/>
                <a:gd name="connsiteY15" fmla="*/ 1128156 h 1359941"/>
                <a:gd name="connsiteX16" fmla="*/ 356259 w 920337"/>
                <a:gd name="connsiteY16" fmla="*/ 1110343 h 1359941"/>
                <a:gd name="connsiteX17" fmla="*/ 290945 w 920337"/>
                <a:gd name="connsiteY17" fmla="*/ 1116281 h 1359941"/>
                <a:gd name="connsiteX18" fmla="*/ 258598 w 920337"/>
                <a:gd name="connsiteY18" fmla="*/ 1203511 h 1359941"/>
                <a:gd name="connsiteX19" fmla="*/ 166253 w 920337"/>
                <a:gd name="connsiteY19" fmla="*/ 1211418 h 1359941"/>
                <a:gd name="connsiteX20" fmla="*/ 100940 w 920337"/>
                <a:gd name="connsiteY20" fmla="*/ 1258785 h 1359941"/>
                <a:gd name="connsiteX21" fmla="*/ 77189 w 920337"/>
                <a:gd name="connsiteY21" fmla="*/ 1300348 h 1359941"/>
                <a:gd name="connsiteX22" fmla="*/ 0 w 920337"/>
                <a:gd name="connsiteY22" fmla="*/ 1312224 h 1359941"/>
                <a:gd name="connsiteX23" fmla="*/ 0 w 920337"/>
                <a:gd name="connsiteY23" fmla="*/ 1312224 h 1359941"/>
                <a:gd name="connsiteX24" fmla="*/ 23751 w 920337"/>
                <a:gd name="connsiteY24" fmla="*/ 1359941 h 1359941"/>
                <a:gd name="connsiteX0" fmla="*/ 872836 w 920337"/>
                <a:gd name="connsiteY0" fmla="*/ 0 h 1359941"/>
                <a:gd name="connsiteX1" fmla="*/ 920337 w 920337"/>
                <a:gd name="connsiteY1" fmla="*/ 166255 h 1359941"/>
                <a:gd name="connsiteX2" fmla="*/ 866898 w 920337"/>
                <a:gd name="connsiteY2" fmla="*/ 225632 h 1359941"/>
                <a:gd name="connsiteX3" fmla="*/ 736270 w 920337"/>
                <a:gd name="connsiteY3" fmla="*/ 225632 h 1359941"/>
                <a:gd name="connsiteX4" fmla="*/ 742207 w 920337"/>
                <a:gd name="connsiteY4" fmla="*/ 302821 h 1359941"/>
                <a:gd name="connsiteX5" fmla="*/ 801584 w 920337"/>
                <a:gd name="connsiteY5" fmla="*/ 397824 h 1359941"/>
                <a:gd name="connsiteX6" fmla="*/ 795646 w 920337"/>
                <a:gd name="connsiteY6" fmla="*/ 534390 h 1359941"/>
                <a:gd name="connsiteX7" fmla="*/ 742207 w 920337"/>
                <a:gd name="connsiteY7" fmla="*/ 564078 h 1359941"/>
                <a:gd name="connsiteX8" fmla="*/ 647205 w 920337"/>
                <a:gd name="connsiteY8" fmla="*/ 593767 h 1359941"/>
                <a:gd name="connsiteX9" fmla="*/ 605641 w 920337"/>
                <a:gd name="connsiteY9" fmla="*/ 653143 h 1359941"/>
                <a:gd name="connsiteX10" fmla="*/ 659080 w 920337"/>
                <a:gd name="connsiteY10" fmla="*/ 789709 h 1359941"/>
                <a:gd name="connsiteX11" fmla="*/ 706581 w 920337"/>
                <a:gd name="connsiteY11" fmla="*/ 950026 h 1359941"/>
                <a:gd name="connsiteX12" fmla="*/ 587828 w 920337"/>
                <a:gd name="connsiteY12" fmla="*/ 979715 h 1359941"/>
                <a:gd name="connsiteX13" fmla="*/ 469075 w 920337"/>
                <a:gd name="connsiteY13" fmla="*/ 967839 h 1359941"/>
                <a:gd name="connsiteX14" fmla="*/ 475013 w 920337"/>
                <a:gd name="connsiteY14" fmla="*/ 1086593 h 1359941"/>
                <a:gd name="connsiteX15" fmla="*/ 469075 w 920337"/>
                <a:gd name="connsiteY15" fmla="*/ 1128156 h 1359941"/>
                <a:gd name="connsiteX16" fmla="*/ 356259 w 920337"/>
                <a:gd name="connsiteY16" fmla="*/ 1110343 h 1359941"/>
                <a:gd name="connsiteX17" fmla="*/ 290945 w 920337"/>
                <a:gd name="connsiteY17" fmla="*/ 1116281 h 1359941"/>
                <a:gd name="connsiteX18" fmla="*/ 258598 w 920337"/>
                <a:gd name="connsiteY18" fmla="*/ 1203511 h 1359941"/>
                <a:gd name="connsiteX19" fmla="*/ 166253 w 920337"/>
                <a:gd name="connsiteY19" fmla="*/ 1211418 h 1359941"/>
                <a:gd name="connsiteX20" fmla="*/ 100940 w 920337"/>
                <a:gd name="connsiteY20" fmla="*/ 1258785 h 1359941"/>
                <a:gd name="connsiteX21" fmla="*/ 77189 w 920337"/>
                <a:gd name="connsiteY21" fmla="*/ 1300348 h 1359941"/>
                <a:gd name="connsiteX22" fmla="*/ 0 w 920337"/>
                <a:gd name="connsiteY22" fmla="*/ 1312224 h 1359941"/>
                <a:gd name="connsiteX23" fmla="*/ 23751 w 920337"/>
                <a:gd name="connsiteY23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718456 w 896586"/>
                <a:gd name="connsiteY4" fmla="*/ 302821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635329 w 896586"/>
                <a:gd name="connsiteY10" fmla="*/ 789709 h 1359941"/>
                <a:gd name="connsiteX11" fmla="*/ 682830 w 896586"/>
                <a:gd name="connsiteY11" fmla="*/ 950026 h 1359941"/>
                <a:gd name="connsiteX12" fmla="*/ 564077 w 896586"/>
                <a:gd name="connsiteY12" fmla="*/ 979715 h 1359941"/>
                <a:gd name="connsiteX13" fmla="*/ 445324 w 896586"/>
                <a:gd name="connsiteY13" fmla="*/ 967839 h 1359941"/>
                <a:gd name="connsiteX14" fmla="*/ 451262 w 896586"/>
                <a:gd name="connsiteY14" fmla="*/ 1086593 h 1359941"/>
                <a:gd name="connsiteX15" fmla="*/ 445324 w 896586"/>
                <a:gd name="connsiteY15" fmla="*/ 1128156 h 1359941"/>
                <a:gd name="connsiteX16" fmla="*/ 332508 w 896586"/>
                <a:gd name="connsiteY16" fmla="*/ 1110343 h 1359941"/>
                <a:gd name="connsiteX17" fmla="*/ 267194 w 896586"/>
                <a:gd name="connsiteY17" fmla="*/ 1116281 h 1359941"/>
                <a:gd name="connsiteX18" fmla="*/ 234847 w 896586"/>
                <a:gd name="connsiteY18" fmla="*/ 1203511 h 1359941"/>
                <a:gd name="connsiteX19" fmla="*/ 142502 w 896586"/>
                <a:gd name="connsiteY19" fmla="*/ 1211418 h 1359941"/>
                <a:gd name="connsiteX20" fmla="*/ 77189 w 896586"/>
                <a:gd name="connsiteY20" fmla="*/ 1258785 h 1359941"/>
                <a:gd name="connsiteX21" fmla="*/ 53438 w 896586"/>
                <a:gd name="connsiteY21" fmla="*/ 1300348 h 1359941"/>
                <a:gd name="connsiteX22" fmla="*/ 0 w 896586"/>
                <a:gd name="connsiteY22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718456 w 896586"/>
                <a:gd name="connsiteY4" fmla="*/ 302821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635329 w 896586"/>
                <a:gd name="connsiteY10" fmla="*/ 789709 h 1359941"/>
                <a:gd name="connsiteX11" fmla="*/ 682830 w 896586"/>
                <a:gd name="connsiteY11" fmla="*/ 950026 h 1359941"/>
                <a:gd name="connsiteX12" fmla="*/ 564077 w 896586"/>
                <a:gd name="connsiteY12" fmla="*/ 979715 h 1359941"/>
                <a:gd name="connsiteX13" fmla="*/ 445324 w 896586"/>
                <a:gd name="connsiteY13" fmla="*/ 967839 h 1359941"/>
                <a:gd name="connsiteX14" fmla="*/ 451262 w 896586"/>
                <a:gd name="connsiteY14" fmla="*/ 1086593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718456 w 896586"/>
                <a:gd name="connsiteY4" fmla="*/ 302821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635329 w 896586"/>
                <a:gd name="connsiteY10" fmla="*/ 789709 h 1359941"/>
                <a:gd name="connsiteX11" fmla="*/ 682830 w 896586"/>
                <a:gd name="connsiteY11" fmla="*/ 950026 h 1359941"/>
                <a:gd name="connsiteX12" fmla="*/ 564077 w 896586"/>
                <a:gd name="connsiteY12" fmla="*/ 979715 h 1359941"/>
                <a:gd name="connsiteX13" fmla="*/ 445324 w 896586"/>
                <a:gd name="connsiteY13" fmla="*/ 967839 h 1359941"/>
                <a:gd name="connsiteX14" fmla="*/ 417143 w 896586"/>
                <a:gd name="connsiteY14" fmla="*/ 1066028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718456 w 896586"/>
                <a:gd name="connsiteY4" fmla="*/ 302821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635329 w 896586"/>
                <a:gd name="connsiteY10" fmla="*/ 789709 h 1359941"/>
                <a:gd name="connsiteX11" fmla="*/ 648710 w 896586"/>
                <a:gd name="connsiteY11" fmla="*/ 950026 h 1359941"/>
                <a:gd name="connsiteX12" fmla="*/ 564077 w 896586"/>
                <a:gd name="connsiteY12" fmla="*/ 979715 h 1359941"/>
                <a:gd name="connsiteX13" fmla="*/ 445324 w 896586"/>
                <a:gd name="connsiteY13" fmla="*/ 967839 h 1359941"/>
                <a:gd name="connsiteX14" fmla="*/ 417143 w 896586"/>
                <a:gd name="connsiteY14" fmla="*/ 1066028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718456 w 896586"/>
                <a:gd name="connsiteY4" fmla="*/ 302821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635329 w 896586"/>
                <a:gd name="connsiteY10" fmla="*/ 789709 h 1359941"/>
                <a:gd name="connsiteX11" fmla="*/ 539528 w 896586"/>
                <a:gd name="connsiteY11" fmla="*/ 840348 h 1359941"/>
                <a:gd name="connsiteX12" fmla="*/ 564077 w 896586"/>
                <a:gd name="connsiteY12" fmla="*/ 979715 h 1359941"/>
                <a:gd name="connsiteX13" fmla="*/ 445324 w 896586"/>
                <a:gd name="connsiteY13" fmla="*/ 967839 h 1359941"/>
                <a:gd name="connsiteX14" fmla="*/ 417143 w 896586"/>
                <a:gd name="connsiteY14" fmla="*/ 1066028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718456 w 896586"/>
                <a:gd name="connsiteY4" fmla="*/ 302821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635329 w 896586"/>
                <a:gd name="connsiteY10" fmla="*/ 789709 h 1359941"/>
                <a:gd name="connsiteX11" fmla="*/ 539528 w 896586"/>
                <a:gd name="connsiteY11" fmla="*/ 840348 h 1359941"/>
                <a:gd name="connsiteX12" fmla="*/ 536781 w 896586"/>
                <a:gd name="connsiteY12" fmla="*/ 931731 h 1359941"/>
                <a:gd name="connsiteX13" fmla="*/ 445324 w 896586"/>
                <a:gd name="connsiteY13" fmla="*/ 967839 h 1359941"/>
                <a:gd name="connsiteX14" fmla="*/ 417143 w 896586"/>
                <a:gd name="connsiteY14" fmla="*/ 1066028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718456 w 896586"/>
                <a:gd name="connsiteY4" fmla="*/ 302821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519323 w 896586"/>
                <a:gd name="connsiteY10" fmla="*/ 748579 h 1359941"/>
                <a:gd name="connsiteX11" fmla="*/ 539528 w 896586"/>
                <a:gd name="connsiteY11" fmla="*/ 840348 h 1359941"/>
                <a:gd name="connsiteX12" fmla="*/ 536781 w 896586"/>
                <a:gd name="connsiteY12" fmla="*/ 931731 h 1359941"/>
                <a:gd name="connsiteX13" fmla="*/ 445324 w 896586"/>
                <a:gd name="connsiteY13" fmla="*/ 967839 h 1359941"/>
                <a:gd name="connsiteX14" fmla="*/ 417143 w 896586"/>
                <a:gd name="connsiteY14" fmla="*/ 1066028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827638 w 896586"/>
                <a:gd name="connsiteY4" fmla="*/ 330240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519323 w 896586"/>
                <a:gd name="connsiteY10" fmla="*/ 748579 h 1359941"/>
                <a:gd name="connsiteX11" fmla="*/ 539528 w 896586"/>
                <a:gd name="connsiteY11" fmla="*/ 840348 h 1359941"/>
                <a:gd name="connsiteX12" fmla="*/ 536781 w 896586"/>
                <a:gd name="connsiteY12" fmla="*/ 931731 h 1359941"/>
                <a:gd name="connsiteX13" fmla="*/ 445324 w 896586"/>
                <a:gd name="connsiteY13" fmla="*/ 967839 h 1359941"/>
                <a:gd name="connsiteX14" fmla="*/ 417143 w 896586"/>
                <a:gd name="connsiteY14" fmla="*/ 1066028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712519 w 896586"/>
                <a:gd name="connsiteY3" fmla="*/ 225632 h 1359941"/>
                <a:gd name="connsiteX4" fmla="*/ 879038 w 896586"/>
                <a:gd name="connsiteY4" fmla="*/ 258439 h 1359941"/>
                <a:gd name="connsiteX5" fmla="*/ 827638 w 896586"/>
                <a:gd name="connsiteY5" fmla="*/ 330240 h 1359941"/>
                <a:gd name="connsiteX6" fmla="*/ 777833 w 896586"/>
                <a:gd name="connsiteY6" fmla="*/ 397824 h 1359941"/>
                <a:gd name="connsiteX7" fmla="*/ 771895 w 896586"/>
                <a:gd name="connsiteY7" fmla="*/ 534390 h 1359941"/>
                <a:gd name="connsiteX8" fmla="*/ 718456 w 896586"/>
                <a:gd name="connsiteY8" fmla="*/ 564078 h 1359941"/>
                <a:gd name="connsiteX9" fmla="*/ 623454 w 896586"/>
                <a:gd name="connsiteY9" fmla="*/ 593767 h 1359941"/>
                <a:gd name="connsiteX10" fmla="*/ 581890 w 896586"/>
                <a:gd name="connsiteY10" fmla="*/ 653143 h 1359941"/>
                <a:gd name="connsiteX11" fmla="*/ 519323 w 896586"/>
                <a:gd name="connsiteY11" fmla="*/ 748579 h 1359941"/>
                <a:gd name="connsiteX12" fmla="*/ 539528 w 896586"/>
                <a:gd name="connsiteY12" fmla="*/ 840348 h 1359941"/>
                <a:gd name="connsiteX13" fmla="*/ 536781 w 896586"/>
                <a:gd name="connsiteY13" fmla="*/ 931731 h 1359941"/>
                <a:gd name="connsiteX14" fmla="*/ 445324 w 896586"/>
                <a:gd name="connsiteY14" fmla="*/ 967839 h 1359941"/>
                <a:gd name="connsiteX15" fmla="*/ 417143 w 896586"/>
                <a:gd name="connsiteY15" fmla="*/ 1066028 h 1359941"/>
                <a:gd name="connsiteX16" fmla="*/ 332508 w 896586"/>
                <a:gd name="connsiteY16" fmla="*/ 1110343 h 1359941"/>
                <a:gd name="connsiteX17" fmla="*/ 267194 w 896586"/>
                <a:gd name="connsiteY17" fmla="*/ 1116281 h 1359941"/>
                <a:gd name="connsiteX18" fmla="*/ 234847 w 896586"/>
                <a:gd name="connsiteY18" fmla="*/ 1203511 h 1359941"/>
                <a:gd name="connsiteX19" fmla="*/ 142502 w 896586"/>
                <a:gd name="connsiteY19" fmla="*/ 1211418 h 1359941"/>
                <a:gd name="connsiteX20" fmla="*/ 77189 w 896586"/>
                <a:gd name="connsiteY20" fmla="*/ 1258785 h 1359941"/>
                <a:gd name="connsiteX21" fmla="*/ 53438 w 896586"/>
                <a:gd name="connsiteY21" fmla="*/ 1300348 h 1359941"/>
                <a:gd name="connsiteX22" fmla="*/ 0 w 896586"/>
                <a:gd name="connsiteY22" fmla="*/ 1359941 h 1359941"/>
                <a:gd name="connsiteX0" fmla="*/ 849085 w 896586"/>
                <a:gd name="connsiteY0" fmla="*/ 0 h 1359941"/>
                <a:gd name="connsiteX1" fmla="*/ 896586 w 896586"/>
                <a:gd name="connsiteY1" fmla="*/ 166255 h 1359941"/>
                <a:gd name="connsiteX2" fmla="*/ 843147 w 896586"/>
                <a:gd name="connsiteY2" fmla="*/ 225632 h 1359941"/>
                <a:gd name="connsiteX3" fmla="*/ 879038 w 896586"/>
                <a:gd name="connsiteY3" fmla="*/ 258439 h 1359941"/>
                <a:gd name="connsiteX4" fmla="*/ 827638 w 896586"/>
                <a:gd name="connsiteY4" fmla="*/ 330240 h 1359941"/>
                <a:gd name="connsiteX5" fmla="*/ 777833 w 896586"/>
                <a:gd name="connsiteY5" fmla="*/ 397824 h 1359941"/>
                <a:gd name="connsiteX6" fmla="*/ 771895 w 896586"/>
                <a:gd name="connsiteY6" fmla="*/ 534390 h 1359941"/>
                <a:gd name="connsiteX7" fmla="*/ 718456 w 896586"/>
                <a:gd name="connsiteY7" fmla="*/ 564078 h 1359941"/>
                <a:gd name="connsiteX8" fmla="*/ 623454 w 896586"/>
                <a:gd name="connsiteY8" fmla="*/ 593767 h 1359941"/>
                <a:gd name="connsiteX9" fmla="*/ 581890 w 896586"/>
                <a:gd name="connsiteY9" fmla="*/ 653143 h 1359941"/>
                <a:gd name="connsiteX10" fmla="*/ 519323 w 896586"/>
                <a:gd name="connsiteY10" fmla="*/ 748579 h 1359941"/>
                <a:gd name="connsiteX11" fmla="*/ 539528 w 896586"/>
                <a:gd name="connsiteY11" fmla="*/ 840348 h 1359941"/>
                <a:gd name="connsiteX12" fmla="*/ 536781 w 896586"/>
                <a:gd name="connsiteY12" fmla="*/ 931731 h 1359941"/>
                <a:gd name="connsiteX13" fmla="*/ 445324 w 896586"/>
                <a:gd name="connsiteY13" fmla="*/ 967839 h 1359941"/>
                <a:gd name="connsiteX14" fmla="*/ 417143 w 896586"/>
                <a:gd name="connsiteY14" fmla="*/ 1066028 h 1359941"/>
                <a:gd name="connsiteX15" fmla="*/ 332508 w 896586"/>
                <a:gd name="connsiteY15" fmla="*/ 1110343 h 1359941"/>
                <a:gd name="connsiteX16" fmla="*/ 267194 w 896586"/>
                <a:gd name="connsiteY16" fmla="*/ 1116281 h 1359941"/>
                <a:gd name="connsiteX17" fmla="*/ 234847 w 896586"/>
                <a:gd name="connsiteY17" fmla="*/ 1203511 h 1359941"/>
                <a:gd name="connsiteX18" fmla="*/ 142502 w 896586"/>
                <a:gd name="connsiteY18" fmla="*/ 1211418 h 1359941"/>
                <a:gd name="connsiteX19" fmla="*/ 77189 w 896586"/>
                <a:gd name="connsiteY19" fmla="*/ 1258785 h 1359941"/>
                <a:gd name="connsiteX20" fmla="*/ 53438 w 896586"/>
                <a:gd name="connsiteY20" fmla="*/ 1300348 h 1359941"/>
                <a:gd name="connsiteX21" fmla="*/ 0 w 896586"/>
                <a:gd name="connsiteY21" fmla="*/ 1359941 h 1359941"/>
                <a:gd name="connsiteX0" fmla="*/ 787670 w 896586"/>
                <a:gd name="connsiteY0" fmla="*/ 0 h 1627282"/>
                <a:gd name="connsiteX1" fmla="*/ 896586 w 896586"/>
                <a:gd name="connsiteY1" fmla="*/ 433596 h 1627282"/>
                <a:gd name="connsiteX2" fmla="*/ 843147 w 896586"/>
                <a:gd name="connsiteY2" fmla="*/ 492973 h 1627282"/>
                <a:gd name="connsiteX3" fmla="*/ 879038 w 896586"/>
                <a:gd name="connsiteY3" fmla="*/ 525780 h 1627282"/>
                <a:gd name="connsiteX4" fmla="*/ 827638 w 896586"/>
                <a:gd name="connsiteY4" fmla="*/ 597581 h 1627282"/>
                <a:gd name="connsiteX5" fmla="*/ 777833 w 896586"/>
                <a:gd name="connsiteY5" fmla="*/ 665165 h 1627282"/>
                <a:gd name="connsiteX6" fmla="*/ 771895 w 896586"/>
                <a:gd name="connsiteY6" fmla="*/ 801731 h 1627282"/>
                <a:gd name="connsiteX7" fmla="*/ 718456 w 896586"/>
                <a:gd name="connsiteY7" fmla="*/ 831419 h 1627282"/>
                <a:gd name="connsiteX8" fmla="*/ 623454 w 896586"/>
                <a:gd name="connsiteY8" fmla="*/ 861108 h 1627282"/>
                <a:gd name="connsiteX9" fmla="*/ 581890 w 896586"/>
                <a:gd name="connsiteY9" fmla="*/ 920484 h 1627282"/>
                <a:gd name="connsiteX10" fmla="*/ 519323 w 896586"/>
                <a:gd name="connsiteY10" fmla="*/ 1015920 h 1627282"/>
                <a:gd name="connsiteX11" fmla="*/ 539528 w 896586"/>
                <a:gd name="connsiteY11" fmla="*/ 1107689 h 1627282"/>
                <a:gd name="connsiteX12" fmla="*/ 536781 w 896586"/>
                <a:gd name="connsiteY12" fmla="*/ 1199072 h 1627282"/>
                <a:gd name="connsiteX13" fmla="*/ 445324 w 896586"/>
                <a:gd name="connsiteY13" fmla="*/ 1235180 h 1627282"/>
                <a:gd name="connsiteX14" fmla="*/ 417143 w 896586"/>
                <a:gd name="connsiteY14" fmla="*/ 1333369 h 1627282"/>
                <a:gd name="connsiteX15" fmla="*/ 332508 w 896586"/>
                <a:gd name="connsiteY15" fmla="*/ 1377684 h 1627282"/>
                <a:gd name="connsiteX16" fmla="*/ 267194 w 896586"/>
                <a:gd name="connsiteY16" fmla="*/ 1383622 h 1627282"/>
                <a:gd name="connsiteX17" fmla="*/ 234847 w 896586"/>
                <a:gd name="connsiteY17" fmla="*/ 1470852 h 1627282"/>
                <a:gd name="connsiteX18" fmla="*/ 142502 w 896586"/>
                <a:gd name="connsiteY18" fmla="*/ 1478759 h 1627282"/>
                <a:gd name="connsiteX19" fmla="*/ 77189 w 896586"/>
                <a:gd name="connsiteY19" fmla="*/ 1526126 h 1627282"/>
                <a:gd name="connsiteX20" fmla="*/ 53438 w 896586"/>
                <a:gd name="connsiteY20" fmla="*/ 1567689 h 1627282"/>
                <a:gd name="connsiteX21" fmla="*/ 0 w 896586"/>
                <a:gd name="connsiteY21" fmla="*/ 1627282 h 1627282"/>
                <a:gd name="connsiteX0" fmla="*/ 787670 w 882097"/>
                <a:gd name="connsiteY0" fmla="*/ 0 h 1627282"/>
                <a:gd name="connsiteX1" fmla="*/ 876114 w 882097"/>
                <a:gd name="connsiteY1" fmla="*/ 248514 h 1627282"/>
                <a:gd name="connsiteX2" fmla="*/ 843147 w 882097"/>
                <a:gd name="connsiteY2" fmla="*/ 492973 h 1627282"/>
                <a:gd name="connsiteX3" fmla="*/ 879038 w 882097"/>
                <a:gd name="connsiteY3" fmla="*/ 525780 h 1627282"/>
                <a:gd name="connsiteX4" fmla="*/ 827638 w 882097"/>
                <a:gd name="connsiteY4" fmla="*/ 597581 h 1627282"/>
                <a:gd name="connsiteX5" fmla="*/ 777833 w 882097"/>
                <a:gd name="connsiteY5" fmla="*/ 665165 h 1627282"/>
                <a:gd name="connsiteX6" fmla="*/ 771895 w 882097"/>
                <a:gd name="connsiteY6" fmla="*/ 801731 h 1627282"/>
                <a:gd name="connsiteX7" fmla="*/ 718456 w 882097"/>
                <a:gd name="connsiteY7" fmla="*/ 831419 h 1627282"/>
                <a:gd name="connsiteX8" fmla="*/ 623454 w 882097"/>
                <a:gd name="connsiteY8" fmla="*/ 861108 h 1627282"/>
                <a:gd name="connsiteX9" fmla="*/ 581890 w 882097"/>
                <a:gd name="connsiteY9" fmla="*/ 920484 h 1627282"/>
                <a:gd name="connsiteX10" fmla="*/ 519323 w 882097"/>
                <a:gd name="connsiteY10" fmla="*/ 1015920 h 1627282"/>
                <a:gd name="connsiteX11" fmla="*/ 539528 w 882097"/>
                <a:gd name="connsiteY11" fmla="*/ 1107689 h 1627282"/>
                <a:gd name="connsiteX12" fmla="*/ 536781 w 882097"/>
                <a:gd name="connsiteY12" fmla="*/ 1199072 h 1627282"/>
                <a:gd name="connsiteX13" fmla="*/ 445324 w 882097"/>
                <a:gd name="connsiteY13" fmla="*/ 1235180 h 1627282"/>
                <a:gd name="connsiteX14" fmla="*/ 417143 w 882097"/>
                <a:gd name="connsiteY14" fmla="*/ 1333369 h 1627282"/>
                <a:gd name="connsiteX15" fmla="*/ 332508 w 882097"/>
                <a:gd name="connsiteY15" fmla="*/ 1377684 h 1627282"/>
                <a:gd name="connsiteX16" fmla="*/ 267194 w 882097"/>
                <a:gd name="connsiteY16" fmla="*/ 1383622 h 1627282"/>
                <a:gd name="connsiteX17" fmla="*/ 234847 w 882097"/>
                <a:gd name="connsiteY17" fmla="*/ 1470852 h 1627282"/>
                <a:gd name="connsiteX18" fmla="*/ 142502 w 882097"/>
                <a:gd name="connsiteY18" fmla="*/ 1478759 h 1627282"/>
                <a:gd name="connsiteX19" fmla="*/ 77189 w 882097"/>
                <a:gd name="connsiteY19" fmla="*/ 1526126 h 1627282"/>
                <a:gd name="connsiteX20" fmla="*/ 53438 w 882097"/>
                <a:gd name="connsiteY20" fmla="*/ 1567689 h 1627282"/>
                <a:gd name="connsiteX21" fmla="*/ 0 w 882097"/>
                <a:gd name="connsiteY21" fmla="*/ 1627282 h 1627282"/>
                <a:gd name="connsiteX0" fmla="*/ 787670 w 904562"/>
                <a:gd name="connsiteY0" fmla="*/ 0 h 1627282"/>
                <a:gd name="connsiteX1" fmla="*/ 876114 w 904562"/>
                <a:gd name="connsiteY1" fmla="*/ 248514 h 1627282"/>
                <a:gd name="connsiteX2" fmla="*/ 904562 w 904562"/>
                <a:gd name="connsiteY2" fmla="*/ 431279 h 1627282"/>
                <a:gd name="connsiteX3" fmla="*/ 879038 w 904562"/>
                <a:gd name="connsiteY3" fmla="*/ 525780 h 1627282"/>
                <a:gd name="connsiteX4" fmla="*/ 827638 w 904562"/>
                <a:gd name="connsiteY4" fmla="*/ 597581 h 1627282"/>
                <a:gd name="connsiteX5" fmla="*/ 777833 w 904562"/>
                <a:gd name="connsiteY5" fmla="*/ 665165 h 1627282"/>
                <a:gd name="connsiteX6" fmla="*/ 771895 w 904562"/>
                <a:gd name="connsiteY6" fmla="*/ 801731 h 1627282"/>
                <a:gd name="connsiteX7" fmla="*/ 718456 w 904562"/>
                <a:gd name="connsiteY7" fmla="*/ 831419 h 1627282"/>
                <a:gd name="connsiteX8" fmla="*/ 623454 w 904562"/>
                <a:gd name="connsiteY8" fmla="*/ 861108 h 1627282"/>
                <a:gd name="connsiteX9" fmla="*/ 581890 w 904562"/>
                <a:gd name="connsiteY9" fmla="*/ 920484 h 1627282"/>
                <a:gd name="connsiteX10" fmla="*/ 519323 w 904562"/>
                <a:gd name="connsiteY10" fmla="*/ 1015920 h 1627282"/>
                <a:gd name="connsiteX11" fmla="*/ 539528 w 904562"/>
                <a:gd name="connsiteY11" fmla="*/ 1107689 h 1627282"/>
                <a:gd name="connsiteX12" fmla="*/ 536781 w 904562"/>
                <a:gd name="connsiteY12" fmla="*/ 1199072 h 1627282"/>
                <a:gd name="connsiteX13" fmla="*/ 445324 w 904562"/>
                <a:gd name="connsiteY13" fmla="*/ 1235180 h 1627282"/>
                <a:gd name="connsiteX14" fmla="*/ 417143 w 904562"/>
                <a:gd name="connsiteY14" fmla="*/ 1333369 h 1627282"/>
                <a:gd name="connsiteX15" fmla="*/ 332508 w 904562"/>
                <a:gd name="connsiteY15" fmla="*/ 1377684 h 1627282"/>
                <a:gd name="connsiteX16" fmla="*/ 267194 w 904562"/>
                <a:gd name="connsiteY16" fmla="*/ 1383622 h 1627282"/>
                <a:gd name="connsiteX17" fmla="*/ 234847 w 904562"/>
                <a:gd name="connsiteY17" fmla="*/ 1470852 h 1627282"/>
                <a:gd name="connsiteX18" fmla="*/ 142502 w 904562"/>
                <a:gd name="connsiteY18" fmla="*/ 1478759 h 1627282"/>
                <a:gd name="connsiteX19" fmla="*/ 77189 w 904562"/>
                <a:gd name="connsiteY19" fmla="*/ 1526126 h 1627282"/>
                <a:gd name="connsiteX20" fmla="*/ 53438 w 904562"/>
                <a:gd name="connsiteY20" fmla="*/ 1567689 h 1627282"/>
                <a:gd name="connsiteX21" fmla="*/ 0 w 904562"/>
                <a:gd name="connsiteY21" fmla="*/ 1627282 h 1627282"/>
                <a:gd name="connsiteX0" fmla="*/ 787670 w 947277"/>
                <a:gd name="connsiteY0" fmla="*/ 0 h 1627282"/>
                <a:gd name="connsiteX1" fmla="*/ 876114 w 947277"/>
                <a:gd name="connsiteY1" fmla="*/ 248514 h 1627282"/>
                <a:gd name="connsiteX2" fmla="*/ 947277 w 947277"/>
                <a:gd name="connsiteY2" fmla="*/ 347553 h 1627282"/>
                <a:gd name="connsiteX3" fmla="*/ 904562 w 947277"/>
                <a:gd name="connsiteY3" fmla="*/ 431279 h 1627282"/>
                <a:gd name="connsiteX4" fmla="*/ 879038 w 947277"/>
                <a:gd name="connsiteY4" fmla="*/ 525780 h 1627282"/>
                <a:gd name="connsiteX5" fmla="*/ 827638 w 947277"/>
                <a:gd name="connsiteY5" fmla="*/ 597581 h 1627282"/>
                <a:gd name="connsiteX6" fmla="*/ 777833 w 947277"/>
                <a:gd name="connsiteY6" fmla="*/ 665165 h 1627282"/>
                <a:gd name="connsiteX7" fmla="*/ 771895 w 947277"/>
                <a:gd name="connsiteY7" fmla="*/ 801731 h 1627282"/>
                <a:gd name="connsiteX8" fmla="*/ 718456 w 947277"/>
                <a:gd name="connsiteY8" fmla="*/ 831419 h 1627282"/>
                <a:gd name="connsiteX9" fmla="*/ 623454 w 947277"/>
                <a:gd name="connsiteY9" fmla="*/ 861108 h 1627282"/>
                <a:gd name="connsiteX10" fmla="*/ 581890 w 947277"/>
                <a:gd name="connsiteY10" fmla="*/ 920484 h 1627282"/>
                <a:gd name="connsiteX11" fmla="*/ 519323 w 947277"/>
                <a:gd name="connsiteY11" fmla="*/ 1015920 h 1627282"/>
                <a:gd name="connsiteX12" fmla="*/ 539528 w 947277"/>
                <a:gd name="connsiteY12" fmla="*/ 1107689 h 1627282"/>
                <a:gd name="connsiteX13" fmla="*/ 536781 w 947277"/>
                <a:gd name="connsiteY13" fmla="*/ 1199072 h 1627282"/>
                <a:gd name="connsiteX14" fmla="*/ 445324 w 947277"/>
                <a:gd name="connsiteY14" fmla="*/ 1235180 h 1627282"/>
                <a:gd name="connsiteX15" fmla="*/ 417143 w 947277"/>
                <a:gd name="connsiteY15" fmla="*/ 1333369 h 1627282"/>
                <a:gd name="connsiteX16" fmla="*/ 332508 w 947277"/>
                <a:gd name="connsiteY16" fmla="*/ 1377684 h 1627282"/>
                <a:gd name="connsiteX17" fmla="*/ 267194 w 947277"/>
                <a:gd name="connsiteY17" fmla="*/ 1383622 h 1627282"/>
                <a:gd name="connsiteX18" fmla="*/ 234847 w 947277"/>
                <a:gd name="connsiteY18" fmla="*/ 1470852 h 1627282"/>
                <a:gd name="connsiteX19" fmla="*/ 142502 w 947277"/>
                <a:gd name="connsiteY19" fmla="*/ 1478759 h 1627282"/>
                <a:gd name="connsiteX20" fmla="*/ 77189 w 947277"/>
                <a:gd name="connsiteY20" fmla="*/ 1526126 h 1627282"/>
                <a:gd name="connsiteX21" fmla="*/ 53438 w 947277"/>
                <a:gd name="connsiteY21" fmla="*/ 1567689 h 1627282"/>
                <a:gd name="connsiteX22" fmla="*/ 0 w 947277"/>
                <a:gd name="connsiteY22" fmla="*/ 1627282 h 1627282"/>
                <a:gd name="connsiteX0" fmla="*/ 787670 w 947277"/>
                <a:gd name="connsiteY0" fmla="*/ 0 h 1627282"/>
                <a:gd name="connsiteX1" fmla="*/ 876114 w 947277"/>
                <a:gd name="connsiteY1" fmla="*/ 248514 h 1627282"/>
                <a:gd name="connsiteX2" fmla="*/ 947277 w 947277"/>
                <a:gd name="connsiteY2" fmla="*/ 347553 h 1627282"/>
                <a:gd name="connsiteX3" fmla="*/ 863618 w 947277"/>
                <a:gd name="connsiteY3" fmla="*/ 431279 h 1627282"/>
                <a:gd name="connsiteX4" fmla="*/ 879038 w 947277"/>
                <a:gd name="connsiteY4" fmla="*/ 525780 h 1627282"/>
                <a:gd name="connsiteX5" fmla="*/ 827638 w 947277"/>
                <a:gd name="connsiteY5" fmla="*/ 597581 h 1627282"/>
                <a:gd name="connsiteX6" fmla="*/ 777833 w 947277"/>
                <a:gd name="connsiteY6" fmla="*/ 665165 h 1627282"/>
                <a:gd name="connsiteX7" fmla="*/ 771895 w 947277"/>
                <a:gd name="connsiteY7" fmla="*/ 801731 h 1627282"/>
                <a:gd name="connsiteX8" fmla="*/ 718456 w 947277"/>
                <a:gd name="connsiteY8" fmla="*/ 831419 h 1627282"/>
                <a:gd name="connsiteX9" fmla="*/ 623454 w 947277"/>
                <a:gd name="connsiteY9" fmla="*/ 861108 h 1627282"/>
                <a:gd name="connsiteX10" fmla="*/ 581890 w 947277"/>
                <a:gd name="connsiteY10" fmla="*/ 920484 h 1627282"/>
                <a:gd name="connsiteX11" fmla="*/ 519323 w 947277"/>
                <a:gd name="connsiteY11" fmla="*/ 1015920 h 1627282"/>
                <a:gd name="connsiteX12" fmla="*/ 539528 w 947277"/>
                <a:gd name="connsiteY12" fmla="*/ 1107689 h 1627282"/>
                <a:gd name="connsiteX13" fmla="*/ 536781 w 947277"/>
                <a:gd name="connsiteY13" fmla="*/ 1199072 h 1627282"/>
                <a:gd name="connsiteX14" fmla="*/ 445324 w 947277"/>
                <a:gd name="connsiteY14" fmla="*/ 1235180 h 1627282"/>
                <a:gd name="connsiteX15" fmla="*/ 417143 w 947277"/>
                <a:gd name="connsiteY15" fmla="*/ 1333369 h 1627282"/>
                <a:gd name="connsiteX16" fmla="*/ 332508 w 947277"/>
                <a:gd name="connsiteY16" fmla="*/ 1377684 h 1627282"/>
                <a:gd name="connsiteX17" fmla="*/ 267194 w 947277"/>
                <a:gd name="connsiteY17" fmla="*/ 1383622 h 1627282"/>
                <a:gd name="connsiteX18" fmla="*/ 234847 w 947277"/>
                <a:gd name="connsiteY18" fmla="*/ 1470852 h 1627282"/>
                <a:gd name="connsiteX19" fmla="*/ 142502 w 947277"/>
                <a:gd name="connsiteY19" fmla="*/ 1478759 h 1627282"/>
                <a:gd name="connsiteX20" fmla="*/ 77189 w 947277"/>
                <a:gd name="connsiteY20" fmla="*/ 1526126 h 1627282"/>
                <a:gd name="connsiteX21" fmla="*/ 53438 w 947277"/>
                <a:gd name="connsiteY21" fmla="*/ 1567689 h 1627282"/>
                <a:gd name="connsiteX22" fmla="*/ 0 w 947277"/>
                <a:gd name="connsiteY22" fmla="*/ 1627282 h 1627282"/>
                <a:gd name="connsiteX0" fmla="*/ 989550 w 992956"/>
                <a:gd name="connsiteY0" fmla="*/ 0 h 2158136"/>
                <a:gd name="connsiteX1" fmla="*/ 876114 w 992956"/>
                <a:gd name="connsiteY1" fmla="*/ 779368 h 2158136"/>
                <a:gd name="connsiteX2" fmla="*/ 947277 w 992956"/>
                <a:gd name="connsiteY2" fmla="*/ 878407 h 2158136"/>
                <a:gd name="connsiteX3" fmla="*/ 863618 w 992956"/>
                <a:gd name="connsiteY3" fmla="*/ 962133 h 2158136"/>
                <a:gd name="connsiteX4" fmla="*/ 879038 w 992956"/>
                <a:gd name="connsiteY4" fmla="*/ 1056634 h 2158136"/>
                <a:gd name="connsiteX5" fmla="*/ 827638 w 992956"/>
                <a:gd name="connsiteY5" fmla="*/ 1128435 h 2158136"/>
                <a:gd name="connsiteX6" fmla="*/ 777833 w 992956"/>
                <a:gd name="connsiteY6" fmla="*/ 1196019 h 2158136"/>
                <a:gd name="connsiteX7" fmla="*/ 771895 w 992956"/>
                <a:gd name="connsiteY7" fmla="*/ 1332585 h 2158136"/>
                <a:gd name="connsiteX8" fmla="*/ 718456 w 992956"/>
                <a:gd name="connsiteY8" fmla="*/ 1362273 h 2158136"/>
                <a:gd name="connsiteX9" fmla="*/ 623454 w 992956"/>
                <a:gd name="connsiteY9" fmla="*/ 1391962 h 2158136"/>
                <a:gd name="connsiteX10" fmla="*/ 581890 w 992956"/>
                <a:gd name="connsiteY10" fmla="*/ 1451338 h 2158136"/>
                <a:gd name="connsiteX11" fmla="*/ 519323 w 992956"/>
                <a:gd name="connsiteY11" fmla="*/ 1546774 h 2158136"/>
                <a:gd name="connsiteX12" fmla="*/ 539528 w 992956"/>
                <a:gd name="connsiteY12" fmla="*/ 1638543 h 2158136"/>
                <a:gd name="connsiteX13" fmla="*/ 536781 w 992956"/>
                <a:gd name="connsiteY13" fmla="*/ 1729926 h 2158136"/>
                <a:gd name="connsiteX14" fmla="*/ 445324 w 992956"/>
                <a:gd name="connsiteY14" fmla="*/ 1766034 h 2158136"/>
                <a:gd name="connsiteX15" fmla="*/ 417143 w 992956"/>
                <a:gd name="connsiteY15" fmla="*/ 1864223 h 2158136"/>
                <a:gd name="connsiteX16" fmla="*/ 332508 w 992956"/>
                <a:gd name="connsiteY16" fmla="*/ 1908538 h 2158136"/>
                <a:gd name="connsiteX17" fmla="*/ 267194 w 992956"/>
                <a:gd name="connsiteY17" fmla="*/ 1914476 h 2158136"/>
                <a:gd name="connsiteX18" fmla="*/ 234847 w 992956"/>
                <a:gd name="connsiteY18" fmla="*/ 2001706 h 2158136"/>
                <a:gd name="connsiteX19" fmla="*/ 142502 w 992956"/>
                <a:gd name="connsiteY19" fmla="*/ 2009613 h 2158136"/>
                <a:gd name="connsiteX20" fmla="*/ 77189 w 992956"/>
                <a:gd name="connsiteY20" fmla="*/ 2056980 h 2158136"/>
                <a:gd name="connsiteX21" fmla="*/ 53438 w 992956"/>
                <a:gd name="connsiteY21" fmla="*/ 2098543 h 2158136"/>
                <a:gd name="connsiteX22" fmla="*/ 0 w 992956"/>
                <a:gd name="connsiteY22" fmla="*/ 2158136 h 2158136"/>
                <a:gd name="connsiteX0" fmla="*/ 989550 w 989550"/>
                <a:gd name="connsiteY0" fmla="*/ 0 h 2158136"/>
                <a:gd name="connsiteX1" fmla="*/ 835738 w 989550"/>
                <a:gd name="connsiteY1" fmla="*/ 299111 h 2158136"/>
                <a:gd name="connsiteX2" fmla="*/ 876114 w 989550"/>
                <a:gd name="connsiteY2" fmla="*/ 779368 h 2158136"/>
                <a:gd name="connsiteX3" fmla="*/ 947277 w 989550"/>
                <a:gd name="connsiteY3" fmla="*/ 878407 h 2158136"/>
                <a:gd name="connsiteX4" fmla="*/ 863618 w 989550"/>
                <a:gd name="connsiteY4" fmla="*/ 962133 h 2158136"/>
                <a:gd name="connsiteX5" fmla="*/ 879038 w 989550"/>
                <a:gd name="connsiteY5" fmla="*/ 1056634 h 2158136"/>
                <a:gd name="connsiteX6" fmla="*/ 827638 w 989550"/>
                <a:gd name="connsiteY6" fmla="*/ 1128435 h 2158136"/>
                <a:gd name="connsiteX7" fmla="*/ 777833 w 989550"/>
                <a:gd name="connsiteY7" fmla="*/ 1196019 h 2158136"/>
                <a:gd name="connsiteX8" fmla="*/ 771895 w 989550"/>
                <a:gd name="connsiteY8" fmla="*/ 1332585 h 2158136"/>
                <a:gd name="connsiteX9" fmla="*/ 718456 w 989550"/>
                <a:gd name="connsiteY9" fmla="*/ 1362273 h 2158136"/>
                <a:gd name="connsiteX10" fmla="*/ 623454 w 989550"/>
                <a:gd name="connsiteY10" fmla="*/ 1391962 h 2158136"/>
                <a:gd name="connsiteX11" fmla="*/ 581890 w 989550"/>
                <a:gd name="connsiteY11" fmla="*/ 1451338 h 2158136"/>
                <a:gd name="connsiteX12" fmla="*/ 519323 w 989550"/>
                <a:gd name="connsiteY12" fmla="*/ 1546774 h 2158136"/>
                <a:gd name="connsiteX13" fmla="*/ 539528 w 989550"/>
                <a:gd name="connsiteY13" fmla="*/ 1638543 h 2158136"/>
                <a:gd name="connsiteX14" fmla="*/ 536781 w 989550"/>
                <a:gd name="connsiteY14" fmla="*/ 1729926 h 2158136"/>
                <a:gd name="connsiteX15" fmla="*/ 445324 w 989550"/>
                <a:gd name="connsiteY15" fmla="*/ 1766034 h 2158136"/>
                <a:gd name="connsiteX16" fmla="*/ 417143 w 989550"/>
                <a:gd name="connsiteY16" fmla="*/ 1864223 h 2158136"/>
                <a:gd name="connsiteX17" fmla="*/ 332508 w 989550"/>
                <a:gd name="connsiteY17" fmla="*/ 1908538 h 2158136"/>
                <a:gd name="connsiteX18" fmla="*/ 267194 w 989550"/>
                <a:gd name="connsiteY18" fmla="*/ 1914476 h 2158136"/>
                <a:gd name="connsiteX19" fmla="*/ 234847 w 989550"/>
                <a:gd name="connsiteY19" fmla="*/ 2001706 h 2158136"/>
                <a:gd name="connsiteX20" fmla="*/ 142502 w 989550"/>
                <a:gd name="connsiteY20" fmla="*/ 2009613 h 2158136"/>
                <a:gd name="connsiteX21" fmla="*/ 77189 w 989550"/>
                <a:gd name="connsiteY21" fmla="*/ 2056980 h 2158136"/>
                <a:gd name="connsiteX22" fmla="*/ 53438 w 989550"/>
                <a:gd name="connsiteY22" fmla="*/ 2098543 h 2158136"/>
                <a:gd name="connsiteX23" fmla="*/ 0 w 989550"/>
                <a:gd name="connsiteY23" fmla="*/ 2158136 h 2158136"/>
                <a:gd name="connsiteX0" fmla="*/ 989550 w 989550"/>
                <a:gd name="connsiteY0" fmla="*/ 0 h 2158136"/>
                <a:gd name="connsiteX1" fmla="*/ 835738 w 989550"/>
                <a:gd name="connsiteY1" fmla="*/ 299111 h 2158136"/>
                <a:gd name="connsiteX2" fmla="*/ 776361 w 989550"/>
                <a:gd name="connsiteY2" fmla="*/ 579450 h 2158136"/>
                <a:gd name="connsiteX3" fmla="*/ 876114 w 989550"/>
                <a:gd name="connsiteY3" fmla="*/ 779368 h 2158136"/>
                <a:gd name="connsiteX4" fmla="*/ 947277 w 989550"/>
                <a:gd name="connsiteY4" fmla="*/ 878407 h 2158136"/>
                <a:gd name="connsiteX5" fmla="*/ 863618 w 989550"/>
                <a:gd name="connsiteY5" fmla="*/ 962133 h 2158136"/>
                <a:gd name="connsiteX6" fmla="*/ 879038 w 989550"/>
                <a:gd name="connsiteY6" fmla="*/ 1056634 h 2158136"/>
                <a:gd name="connsiteX7" fmla="*/ 827638 w 989550"/>
                <a:gd name="connsiteY7" fmla="*/ 1128435 h 2158136"/>
                <a:gd name="connsiteX8" fmla="*/ 777833 w 989550"/>
                <a:gd name="connsiteY8" fmla="*/ 1196019 h 2158136"/>
                <a:gd name="connsiteX9" fmla="*/ 771895 w 989550"/>
                <a:gd name="connsiteY9" fmla="*/ 1332585 h 2158136"/>
                <a:gd name="connsiteX10" fmla="*/ 718456 w 989550"/>
                <a:gd name="connsiteY10" fmla="*/ 1362273 h 2158136"/>
                <a:gd name="connsiteX11" fmla="*/ 623454 w 989550"/>
                <a:gd name="connsiteY11" fmla="*/ 1391962 h 2158136"/>
                <a:gd name="connsiteX12" fmla="*/ 581890 w 989550"/>
                <a:gd name="connsiteY12" fmla="*/ 1451338 h 2158136"/>
                <a:gd name="connsiteX13" fmla="*/ 519323 w 989550"/>
                <a:gd name="connsiteY13" fmla="*/ 1546774 h 2158136"/>
                <a:gd name="connsiteX14" fmla="*/ 539528 w 989550"/>
                <a:gd name="connsiteY14" fmla="*/ 1638543 h 2158136"/>
                <a:gd name="connsiteX15" fmla="*/ 536781 w 989550"/>
                <a:gd name="connsiteY15" fmla="*/ 1729926 h 2158136"/>
                <a:gd name="connsiteX16" fmla="*/ 445324 w 989550"/>
                <a:gd name="connsiteY16" fmla="*/ 1766034 h 2158136"/>
                <a:gd name="connsiteX17" fmla="*/ 417143 w 989550"/>
                <a:gd name="connsiteY17" fmla="*/ 1864223 h 2158136"/>
                <a:gd name="connsiteX18" fmla="*/ 332508 w 989550"/>
                <a:gd name="connsiteY18" fmla="*/ 1908538 h 2158136"/>
                <a:gd name="connsiteX19" fmla="*/ 267194 w 989550"/>
                <a:gd name="connsiteY19" fmla="*/ 1914476 h 2158136"/>
                <a:gd name="connsiteX20" fmla="*/ 234847 w 989550"/>
                <a:gd name="connsiteY20" fmla="*/ 2001706 h 2158136"/>
                <a:gd name="connsiteX21" fmla="*/ 142502 w 989550"/>
                <a:gd name="connsiteY21" fmla="*/ 2009613 h 2158136"/>
                <a:gd name="connsiteX22" fmla="*/ 77189 w 989550"/>
                <a:gd name="connsiteY22" fmla="*/ 2056980 h 2158136"/>
                <a:gd name="connsiteX23" fmla="*/ 53438 w 989550"/>
                <a:gd name="connsiteY23" fmla="*/ 2098543 h 2158136"/>
                <a:gd name="connsiteX24" fmla="*/ 0 w 989550"/>
                <a:gd name="connsiteY24" fmla="*/ 2158136 h 2158136"/>
                <a:gd name="connsiteX0" fmla="*/ 989550 w 989550"/>
                <a:gd name="connsiteY0" fmla="*/ 0 h 2158136"/>
                <a:gd name="connsiteX1" fmla="*/ 835738 w 989550"/>
                <a:gd name="connsiteY1" fmla="*/ 299111 h 2158136"/>
                <a:gd name="connsiteX2" fmla="*/ 776361 w 989550"/>
                <a:gd name="connsiteY2" fmla="*/ 579450 h 2158136"/>
                <a:gd name="connsiteX3" fmla="*/ 876114 w 989550"/>
                <a:gd name="connsiteY3" fmla="*/ 779368 h 2158136"/>
                <a:gd name="connsiteX4" fmla="*/ 870087 w 989550"/>
                <a:gd name="connsiteY4" fmla="*/ 878407 h 2158136"/>
                <a:gd name="connsiteX5" fmla="*/ 863618 w 989550"/>
                <a:gd name="connsiteY5" fmla="*/ 962133 h 2158136"/>
                <a:gd name="connsiteX6" fmla="*/ 879038 w 989550"/>
                <a:gd name="connsiteY6" fmla="*/ 1056634 h 2158136"/>
                <a:gd name="connsiteX7" fmla="*/ 827638 w 989550"/>
                <a:gd name="connsiteY7" fmla="*/ 1128435 h 2158136"/>
                <a:gd name="connsiteX8" fmla="*/ 777833 w 989550"/>
                <a:gd name="connsiteY8" fmla="*/ 1196019 h 2158136"/>
                <a:gd name="connsiteX9" fmla="*/ 771895 w 989550"/>
                <a:gd name="connsiteY9" fmla="*/ 1332585 h 2158136"/>
                <a:gd name="connsiteX10" fmla="*/ 718456 w 989550"/>
                <a:gd name="connsiteY10" fmla="*/ 1362273 h 2158136"/>
                <a:gd name="connsiteX11" fmla="*/ 623454 w 989550"/>
                <a:gd name="connsiteY11" fmla="*/ 1391962 h 2158136"/>
                <a:gd name="connsiteX12" fmla="*/ 581890 w 989550"/>
                <a:gd name="connsiteY12" fmla="*/ 1451338 h 2158136"/>
                <a:gd name="connsiteX13" fmla="*/ 519323 w 989550"/>
                <a:gd name="connsiteY13" fmla="*/ 1546774 h 2158136"/>
                <a:gd name="connsiteX14" fmla="*/ 539528 w 989550"/>
                <a:gd name="connsiteY14" fmla="*/ 1638543 h 2158136"/>
                <a:gd name="connsiteX15" fmla="*/ 536781 w 989550"/>
                <a:gd name="connsiteY15" fmla="*/ 1729926 h 2158136"/>
                <a:gd name="connsiteX16" fmla="*/ 445324 w 989550"/>
                <a:gd name="connsiteY16" fmla="*/ 1766034 h 2158136"/>
                <a:gd name="connsiteX17" fmla="*/ 417143 w 989550"/>
                <a:gd name="connsiteY17" fmla="*/ 1864223 h 2158136"/>
                <a:gd name="connsiteX18" fmla="*/ 332508 w 989550"/>
                <a:gd name="connsiteY18" fmla="*/ 1908538 h 2158136"/>
                <a:gd name="connsiteX19" fmla="*/ 267194 w 989550"/>
                <a:gd name="connsiteY19" fmla="*/ 1914476 h 2158136"/>
                <a:gd name="connsiteX20" fmla="*/ 234847 w 989550"/>
                <a:gd name="connsiteY20" fmla="*/ 2001706 h 2158136"/>
                <a:gd name="connsiteX21" fmla="*/ 142502 w 989550"/>
                <a:gd name="connsiteY21" fmla="*/ 2009613 h 2158136"/>
                <a:gd name="connsiteX22" fmla="*/ 77189 w 989550"/>
                <a:gd name="connsiteY22" fmla="*/ 2056980 h 2158136"/>
                <a:gd name="connsiteX23" fmla="*/ 53438 w 989550"/>
                <a:gd name="connsiteY23" fmla="*/ 2098543 h 2158136"/>
                <a:gd name="connsiteX24" fmla="*/ 0 w 989550"/>
                <a:gd name="connsiteY24" fmla="*/ 2158136 h 2158136"/>
                <a:gd name="connsiteX0" fmla="*/ 989550 w 989550"/>
                <a:gd name="connsiteY0" fmla="*/ 0 h 2158136"/>
                <a:gd name="connsiteX1" fmla="*/ 835738 w 989550"/>
                <a:gd name="connsiteY1" fmla="*/ 299111 h 2158136"/>
                <a:gd name="connsiteX2" fmla="*/ 776361 w 989550"/>
                <a:gd name="connsiteY2" fmla="*/ 579450 h 2158136"/>
                <a:gd name="connsiteX3" fmla="*/ 763298 w 989550"/>
                <a:gd name="connsiteY3" fmla="*/ 755509 h 2158136"/>
                <a:gd name="connsiteX4" fmla="*/ 870087 w 989550"/>
                <a:gd name="connsiteY4" fmla="*/ 878407 h 2158136"/>
                <a:gd name="connsiteX5" fmla="*/ 863618 w 989550"/>
                <a:gd name="connsiteY5" fmla="*/ 962133 h 2158136"/>
                <a:gd name="connsiteX6" fmla="*/ 879038 w 989550"/>
                <a:gd name="connsiteY6" fmla="*/ 1056634 h 2158136"/>
                <a:gd name="connsiteX7" fmla="*/ 827638 w 989550"/>
                <a:gd name="connsiteY7" fmla="*/ 1128435 h 2158136"/>
                <a:gd name="connsiteX8" fmla="*/ 777833 w 989550"/>
                <a:gd name="connsiteY8" fmla="*/ 1196019 h 2158136"/>
                <a:gd name="connsiteX9" fmla="*/ 771895 w 989550"/>
                <a:gd name="connsiteY9" fmla="*/ 1332585 h 2158136"/>
                <a:gd name="connsiteX10" fmla="*/ 718456 w 989550"/>
                <a:gd name="connsiteY10" fmla="*/ 1362273 h 2158136"/>
                <a:gd name="connsiteX11" fmla="*/ 623454 w 989550"/>
                <a:gd name="connsiteY11" fmla="*/ 1391962 h 2158136"/>
                <a:gd name="connsiteX12" fmla="*/ 581890 w 989550"/>
                <a:gd name="connsiteY12" fmla="*/ 1451338 h 2158136"/>
                <a:gd name="connsiteX13" fmla="*/ 519323 w 989550"/>
                <a:gd name="connsiteY13" fmla="*/ 1546774 h 2158136"/>
                <a:gd name="connsiteX14" fmla="*/ 539528 w 989550"/>
                <a:gd name="connsiteY14" fmla="*/ 1638543 h 2158136"/>
                <a:gd name="connsiteX15" fmla="*/ 536781 w 989550"/>
                <a:gd name="connsiteY15" fmla="*/ 1729926 h 2158136"/>
                <a:gd name="connsiteX16" fmla="*/ 445324 w 989550"/>
                <a:gd name="connsiteY16" fmla="*/ 1766034 h 2158136"/>
                <a:gd name="connsiteX17" fmla="*/ 417143 w 989550"/>
                <a:gd name="connsiteY17" fmla="*/ 1864223 h 2158136"/>
                <a:gd name="connsiteX18" fmla="*/ 332508 w 989550"/>
                <a:gd name="connsiteY18" fmla="*/ 1908538 h 2158136"/>
                <a:gd name="connsiteX19" fmla="*/ 267194 w 989550"/>
                <a:gd name="connsiteY19" fmla="*/ 1914476 h 2158136"/>
                <a:gd name="connsiteX20" fmla="*/ 234847 w 989550"/>
                <a:gd name="connsiteY20" fmla="*/ 2001706 h 2158136"/>
                <a:gd name="connsiteX21" fmla="*/ 142502 w 989550"/>
                <a:gd name="connsiteY21" fmla="*/ 2009613 h 2158136"/>
                <a:gd name="connsiteX22" fmla="*/ 77189 w 989550"/>
                <a:gd name="connsiteY22" fmla="*/ 2056980 h 2158136"/>
                <a:gd name="connsiteX23" fmla="*/ 53438 w 989550"/>
                <a:gd name="connsiteY23" fmla="*/ 2098543 h 2158136"/>
                <a:gd name="connsiteX24" fmla="*/ 0 w 989550"/>
                <a:gd name="connsiteY24" fmla="*/ 2158136 h 2158136"/>
                <a:gd name="connsiteX0" fmla="*/ 989550 w 989550"/>
                <a:gd name="connsiteY0" fmla="*/ 0 h 2158136"/>
                <a:gd name="connsiteX1" fmla="*/ 835738 w 989550"/>
                <a:gd name="connsiteY1" fmla="*/ 299111 h 2158136"/>
                <a:gd name="connsiteX2" fmla="*/ 776361 w 989550"/>
                <a:gd name="connsiteY2" fmla="*/ 579450 h 2158136"/>
                <a:gd name="connsiteX3" fmla="*/ 763298 w 989550"/>
                <a:gd name="connsiteY3" fmla="*/ 755509 h 2158136"/>
                <a:gd name="connsiteX4" fmla="*/ 870087 w 989550"/>
                <a:gd name="connsiteY4" fmla="*/ 878407 h 2158136"/>
                <a:gd name="connsiteX5" fmla="*/ 810179 w 989550"/>
                <a:gd name="connsiteY5" fmla="*/ 962133 h 2158136"/>
                <a:gd name="connsiteX6" fmla="*/ 879038 w 989550"/>
                <a:gd name="connsiteY6" fmla="*/ 1056634 h 2158136"/>
                <a:gd name="connsiteX7" fmla="*/ 827638 w 989550"/>
                <a:gd name="connsiteY7" fmla="*/ 1128435 h 2158136"/>
                <a:gd name="connsiteX8" fmla="*/ 777833 w 989550"/>
                <a:gd name="connsiteY8" fmla="*/ 1196019 h 2158136"/>
                <a:gd name="connsiteX9" fmla="*/ 771895 w 989550"/>
                <a:gd name="connsiteY9" fmla="*/ 1332585 h 2158136"/>
                <a:gd name="connsiteX10" fmla="*/ 718456 w 989550"/>
                <a:gd name="connsiteY10" fmla="*/ 1362273 h 2158136"/>
                <a:gd name="connsiteX11" fmla="*/ 623454 w 989550"/>
                <a:gd name="connsiteY11" fmla="*/ 1391962 h 2158136"/>
                <a:gd name="connsiteX12" fmla="*/ 581890 w 989550"/>
                <a:gd name="connsiteY12" fmla="*/ 1451338 h 2158136"/>
                <a:gd name="connsiteX13" fmla="*/ 519323 w 989550"/>
                <a:gd name="connsiteY13" fmla="*/ 1546774 h 2158136"/>
                <a:gd name="connsiteX14" fmla="*/ 539528 w 989550"/>
                <a:gd name="connsiteY14" fmla="*/ 1638543 h 2158136"/>
                <a:gd name="connsiteX15" fmla="*/ 536781 w 989550"/>
                <a:gd name="connsiteY15" fmla="*/ 1729926 h 2158136"/>
                <a:gd name="connsiteX16" fmla="*/ 445324 w 989550"/>
                <a:gd name="connsiteY16" fmla="*/ 1766034 h 2158136"/>
                <a:gd name="connsiteX17" fmla="*/ 417143 w 989550"/>
                <a:gd name="connsiteY17" fmla="*/ 1864223 h 2158136"/>
                <a:gd name="connsiteX18" fmla="*/ 332508 w 989550"/>
                <a:gd name="connsiteY18" fmla="*/ 1908538 h 2158136"/>
                <a:gd name="connsiteX19" fmla="*/ 267194 w 989550"/>
                <a:gd name="connsiteY19" fmla="*/ 1914476 h 2158136"/>
                <a:gd name="connsiteX20" fmla="*/ 234847 w 989550"/>
                <a:gd name="connsiteY20" fmla="*/ 2001706 h 2158136"/>
                <a:gd name="connsiteX21" fmla="*/ 142502 w 989550"/>
                <a:gd name="connsiteY21" fmla="*/ 2009613 h 2158136"/>
                <a:gd name="connsiteX22" fmla="*/ 77189 w 989550"/>
                <a:gd name="connsiteY22" fmla="*/ 2056980 h 2158136"/>
                <a:gd name="connsiteX23" fmla="*/ 53438 w 989550"/>
                <a:gd name="connsiteY23" fmla="*/ 2098543 h 2158136"/>
                <a:gd name="connsiteX24" fmla="*/ 0 w 989550"/>
                <a:gd name="connsiteY24" fmla="*/ 2158136 h 2158136"/>
                <a:gd name="connsiteX0" fmla="*/ 989550 w 989550"/>
                <a:gd name="connsiteY0" fmla="*/ 0 h 2158136"/>
                <a:gd name="connsiteX1" fmla="*/ 835738 w 989550"/>
                <a:gd name="connsiteY1" fmla="*/ 299111 h 2158136"/>
                <a:gd name="connsiteX2" fmla="*/ 740735 w 989550"/>
                <a:gd name="connsiteY2" fmla="*/ 424368 h 2158136"/>
                <a:gd name="connsiteX3" fmla="*/ 776361 w 989550"/>
                <a:gd name="connsiteY3" fmla="*/ 579450 h 2158136"/>
                <a:gd name="connsiteX4" fmla="*/ 763298 w 989550"/>
                <a:gd name="connsiteY4" fmla="*/ 755509 h 2158136"/>
                <a:gd name="connsiteX5" fmla="*/ 870087 w 989550"/>
                <a:gd name="connsiteY5" fmla="*/ 878407 h 2158136"/>
                <a:gd name="connsiteX6" fmla="*/ 810179 w 989550"/>
                <a:gd name="connsiteY6" fmla="*/ 962133 h 2158136"/>
                <a:gd name="connsiteX7" fmla="*/ 879038 w 989550"/>
                <a:gd name="connsiteY7" fmla="*/ 1056634 h 2158136"/>
                <a:gd name="connsiteX8" fmla="*/ 827638 w 989550"/>
                <a:gd name="connsiteY8" fmla="*/ 1128435 h 2158136"/>
                <a:gd name="connsiteX9" fmla="*/ 777833 w 989550"/>
                <a:gd name="connsiteY9" fmla="*/ 1196019 h 2158136"/>
                <a:gd name="connsiteX10" fmla="*/ 771895 w 989550"/>
                <a:gd name="connsiteY10" fmla="*/ 1332585 h 2158136"/>
                <a:gd name="connsiteX11" fmla="*/ 718456 w 989550"/>
                <a:gd name="connsiteY11" fmla="*/ 1362273 h 2158136"/>
                <a:gd name="connsiteX12" fmla="*/ 623454 w 989550"/>
                <a:gd name="connsiteY12" fmla="*/ 1391962 h 2158136"/>
                <a:gd name="connsiteX13" fmla="*/ 581890 w 989550"/>
                <a:gd name="connsiteY13" fmla="*/ 1451338 h 2158136"/>
                <a:gd name="connsiteX14" fmla="*/ 519323 w 989550"/>
                <a:gd name="connsiteY14" fmla="*/ 1546774 h 2158136"/>
                <a:gd name="connsiteX15" fmla="*/ 539528 w 989550"/>
                <a:gd name="connsiteY15" fmla="*/ 1638543 h 2158136"/>
                <a:gd name="connsiteX16" fmla="*/ 536781 w 989550"/>
                <a:gd name="connsiteY16" fmla="*/ 1729926 h 2158136"/>
                <a:gd name="connsiteX17" fmla="*/ 445324 w 989550"/>
                <a:gd name="connsiteY17" fmla="*/ 1766034 h 2158136"/>
                <a:gd name="connsiteX18" fmla="*/ 417143 w 989550"/>
                <a:gd name="connsiteY18" fmla="*/ 1864223 h 2158136"/>
                <a:gd name="connsiteX19" fmla="*/ 332508 w 989550"/>
                <a:gd name="connsiteY19" fmla="*/ 1908538 h 2158136"/>
                <a:gd name="connsiteX20" fmla="*/ 267194 w 989550"/>
                <a:gd name="connsiteY20" fmla="*/ 1914476 h 2158136"/>
                <a:gd name="connsiteX21" fmla="*/ 234847 w 989550"/>
                <a:gd name="connsiteY21" fmla="*/ 2001706 h 2158136"/>
                <a:gd name="connsiteX22" fmla="*/ 142502 w 989550"/>
                <a:gd name="connsiteY22" fmla="*/ 2009613 h 2158136"/>
                <a:gd name="connsiteX23" fmla="*/ 77189 w 989550"/>
                <a:gd name="connsiteY23" fmla="*/ 2056980 h 2158136"/>
                <a:gd name="connsiteX24" fmla="*/ 53438 w 989550"/>
                <a:gd name="connsiteY24" fmla="*/ 2098543 h 2158136"/>
                <a:gd name="connsiteX25" fmla="*/ 0 w 989550"/>
                <a:gd name="connsiteY25" fmla="*/ 2158136 h 2158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9550" h="2158136">
                  <a:moveTo>
                    <a:pt x="989550" y="0"/>
                  </a:moveTo>
                  <a:cubicBezTo>
                    <a:pt x="981728" y="53828"/>
                    <a:pt x="854644" y="169216"/>
                    <a:pt x="835738" y="299111"/>
                  </a:cubicBezTo>
                  <a:cubicBezTo>
                    <a:pt x="802186" y="369839"/>
                    <a:pt x="750631" y="377645"/>
                    <a:pt x="740735" y="424368"/>
                  </a:cubicBezTo>
                  <a:cubicBezTo>
                    <a:pt x="730839" y="471091"/>
                    <a:pt x="780517" y="524260"/>
                    <a:pt x="776361" y="579450"/>
                  </a:cubicBezTo>
                  <a:cubicBezTo>
                    <a:pt x="772205" y="634640"/>
                    <a:pt x="748667" y="707671"/>
                    <a:pt x="763298" y="755509"/>
                  </a:cubicBezTo>
                  <a:cubicBezTo>
                    <a:pt x="766547" y="783952"/>
                    <a:pt x="866838" y="849964"/>
                    <a:pt x="870087" y="878407"/>
                  </a:cubicBezTo>
                  <a:lnTo>
                    <a:pt x="810179" y="962133"/>
                  </a:lnTo>
                  <a:lnTo>
                    <a:pt x="879038" y="1056634"/>
                  </a:lnTo>
                  <a:cubicBezTo>
                    <a:pt x="898225" y="1074069"/>
                    <a:pt x="820622" y="1102919"/>
                    <a:pt x="827638" y="1128435"/>
                  </a:cubicBezTo>
                  <a:lnTo>
                    <a:pt x="777833" y="1196019"/>
                  </a:lnTo>
                  <a:lnTo>
                    <a:pt x="771895" y="1332585"/>
                  </a:lnTo>
                  <a:cubicBezTo>
                    <a:pt x="727111" y="1364574"/>
                    <a:pt x="747358" y="1362273"/>
                    <a:pt x="718456" y="1362273"/>
                  </a:cubicBezTo>
                  <a:lnTo>
                    <a:pt x="623454" y="1391962"/>
                  </a:lnTo>
                  <a:lnTo>
                    <a:pt x="581890" y="1451338"/>
                  </a:lnTo>
                  <a:lnTo>
                    <a:pt x="519323" y="1546774"/>
                  </a:lnTo>
                  <a:lnTo>
                    <a:pt x="539528" y="1638543"/>
                  </a:lnTo>
                  <a:cubicBezTo>
                    <a:pt x="538612" y="1669004"/>
                    <a:pt x="537697" y="1699465"/>
                    <a:pt x="536781" y="1729926"/>
                  </a:cubicBezTo>
                  <a:lnTo>
                    <a:pt x="445324" y="1766034"/>
                  </a:lnTo>
                  <a:lnTo>
                    <a:pt x="417143" y="1864223"/>
                  </a:lnTo>
                  <a:lnTo>
                    <a:pt x="332508" y="1908538"/>
                  </a:lnTo>
                  <a:lnTo>
                    <a:pt x="267194" y="1914476"/>
                  </a:lnTo>
                  <a:lnTo>
                    <a:pt x="234847" y="2001706"/>
                  </a:lnTo>
                  <a:lnTo>
                    <a:pt x="142502" y="2009613"/>
                  </a:lnTo>
                  <a:lnTo>
                    <a:pt x="77189" y="2056980"/>
                  </a:lnTo>
                  <a:lnTo>
                    <a:pt x="53438" y="2098543"/>
                  </a:lnTo>
                  <a:lnTo>
                    <a:pt x="0" y="2158136"/>
                  </a:ln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25">
              <a:extLst>
                <a:ext uri="{FF2B5EF4-FFF2-40B4-BE49-F238E27FC236}">
                  <a16:creationId xmlns:a16="http://schemas.microsoft.com/office/drawing/2014/main" id="{6BD05AD7-4DE6-4609-BBC0-66026A59545D}"/>
                </a:ext>
              </a:extLst>
            </p:cNvPr>
            <p:cNvSpPr/>
            <p:nvPr/>
          </p:nvSpPr>
          <p:spPr>
            <a:xfrm>
              <a:off x="6638306" y="2820390"/>
              <a:ext cx="724395" cy="320633"/>
            </a:xfrm>
            <a:custGeom>
              <a:avLst/>
              <a:gdLst>
                <a:gd name="connsiteX0" fmla="*/ 0 w 724395"/>
                <a:gd name="connsiteY0" fmla="*/ 320633 h 320633"/>
                <a:gd name="connsiteX1" fmla="*/ 130629 w 724395"/>
                <a:gd name="connsiteY1" fmla="*/ 178129 h 320633"/>
                <a:gd name="connsiteX2" fmla="*/ 279071 w 724395"/>
                <a:gd name="connsiteY2" fmla="*/ 166254 h 320633"/>
                <a:gd name="connsiteX3" fmla="*/ 368136 w 724395"/>
                <a:gd name="connsiteY3" fmla="*/ 184067 h 320633"/>
                <a:gd name="connsiteX4" fmla="*/ 528452 w 724395"/>
                <a:gd name="connsiteY4" fmla="*/ 148441 h 320633"/>
                <a:gd name="connsiteX5" fmla="*/ 724395 w 724395"/>
                <a:gd name="connsiteY5" fmla="*/ 0 h 32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4395" h="320633">
                  <a:moveTo>
                    <a:pt x="0" y="320633"/>
                  </a:moveTo>
                  <a:lnTo>
                    <a:pt x="130629" y="178129"/>
                  </a:lnTo>
                  <a:lnTo>
                    <a:pt x="279071" y="166254"/>
                  </a:lnTo>
                  <a:lnTo>
                    <a:pt x="368136" y="184067"/>
                  </a:lnTo>
                  <a:lnTo>
                    <a:pt x="528452" y="148441"/>
                  </a:lnTo>
                  <a:lnTo>
                    <a:pt x="724395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26">
              <a:extLst>
                <a:ext uri="{FF2B5EF4-FFF2-40B4-BE49-F238E27FC236}">
                  <a16:creationId xmlns:a16="http://schemas.microsoft.com/office/drawing/2014/main" id="{834F350F-E131-4476-AFD8-1713B63FD4F3}"/>
                </a:ext>
              </a:extLst>
            </p:cNvPr>
            <p:cNvSpPr/>
            <p:nvPr/>
          </p:nvSpPr>
          <p:spPr>
            <a:xfrm>
              <a:off x="6953003" y="2232561"/>
              <a:ext cx="314696" cy="273133"/>
            </a:xfrm>
            <a:custGeom>
              <a:avLst/>
              <a:gdLst>
                <a:gd name="connsiteX0" fmla="*/ 0 w 314696"/>
                <a:gd name="connsiteY0" fmla="*/ 273133 h 273133"/>
                <a:gd name="connsiteX1" fmla="*/ 112815 w 314696"/>
                <a:gd name="connsiteY1" fmla="*/ 195943 h 273133"/>
                <a:gd name="connsiteX2" fmla="*/ 219693 w 314696"/>
                <a:gd name="connsiteY2" fmla="*/ 166255 h 273133"/>
                <a:gd name="connsiteX3" fmla="*/ 273132 w 314696"/>
                <a:gd name="connsiteY3" fmla="*/ 106878 h 273133"/>
                <a:gd name="connsiteX4" fmla="*/ 314696 w 314696"/>
                <a:gd name="connsiteY4" fmla="*/ 0 h 27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696" h="273133">
                  <a:moveTo>
                    <a:pt x="0" y="273133"/>
                  </a:moveTo>
                  <a:lnTo>
                    <a:pt x="112815" y="195943"/>
                  </a:lnTo>
                  <a:lnTo>
                    <a:pt x="219693" y="166255"/>
                  </a:lnTo>
                  <a:lnTo>
                    <a:pt x="273132" y="106878"/>
                  </a:lnTo>
                  <a:lnTo>
                    <a:pt x="314696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DC98E096-0CE6-44E7-BA76-923C25C3640E}"/>
                </a:ext>
              </a:extLst>
            </p:cNvPr>
            <p:cNvSpPr/>
            <p:nvPr/>
          </p:nvSpPr>
          <p:spPr>
            <a:xfrm>
              <a:off x="5670468" y="1520042"/>
              <a:ext cx="421574" cy="795646"/>
            </a:xfrm>
            <a:custGeom>
              <a:avLst/>
              <a:gdLst>
                <a:gd name="connsiteX0" fmla="*/ 0 w 421574"/>
                <a:gd name="connsiteY0" fmla="*/ 0 h 795646"/>
                <a:gd name="connsiteX1" fmla="*/ 77189 w 421574"/>
                <a:gd name="connsiteY1" fmla="*/ 213755 h 795646"/>
                <a:gd name="connsiteX2" fmla="*/ 178129 w 421574"/>
                <a:gd name="connsiteY2" fmla="*/ 296883 h 795646"/>
                <a:gd name="connsiteX3" fmla="*/ 207818 w 421574"/>
                <a:gd name="connsiteY3" fmla="*/ 374072 h 795646"/>
                <a:gd name="connsiteX4" fmla="*/ 195942 w 421574"/>
                <a:gd name="connsiteY4" fmla="*/ 445324 h 795646"/>
                <a:gd name="connsiteX5" fmla="*/ 237506 w 421574"/>
                <a:gd name="connsiteY5" fmla="*/ 528452 h 795646"/>
                <a:gd name="connsiteX6" fmla="*/ 308758 w 421574"/>
                <a:gd name="connsiteY6" fmla="*/ 564077 h 795646"/>
                <a:gd name="connsiteX7" fmla="*/ 397823 w 421574"/>
                <a:gd name="connsiteY7" fmla="*/ 629392 h 795646"/>
                <a:gd name="connsiteX8" fmla="*/ 421574 w 421574"/>
                <a:gd name="connsiteY8" fmla="*/ 795646 h 79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1574" h="795646">
                  <a:moveTo>
                    <a:pt x="0" y="0"/>
                  </a:moveTo>
                  <a:lnTo>
                    <a:pt x="77189" y="213755"/>
                  </a:lnTo>
                  <a:lnTo>
                    <a:pt x="178129" y="296883"/>
                  </a:lnTo>
                  <a:lnTo>
                    <a:pt x="207818" y="374072"/>
                  </a:lnTo>
                  <a:lnTo>
                    <a:pt x="195942" y="445324"/>
                  </a:lnTo>
                  <a:lnTo>
                    <a:pt x="237506" y="528452"/>
                  </a:lnTo>
                  <a:lnTo>
                    <a:pt x="308758" y="564077"/>
                  </a:lnTo>
                  <a:lnTo>
                    <a:pt x="397823" y="629392"/>
                  </a:lnTo>
                  <a:lnTo>
                    <a:pt x="421574" y="795646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53">
              <a:extLst>
                <a:ext uri="{FF2B5EF4-FFF2-40B4-BE49-F238E27FC236}">
                  <a16:creationId xmlns:a16="http://schemas.microsoft.com/office/drawing/2014/main" id="{9CEA6372-E340-4261-AC47-7BCDBF596AA0}"/>
                </a:ext>
              </a:extLst>
            </p:cNvPr>
            <p:cNvSpPr/>
            <p:nvPr/>
          </p:nvSpPr>
          <p:spPr>
            <a:xfrm rot="16586896">
              <a:off x="4818648" y="-471"/>
              <a:ext cx="149175" cy="1668887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24799 w 547179"/>
                <a:gd name="connsiteY17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81864 w 547179"/>
                <a:gd name="connsiteY11" fmla="*/ 1116738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24799 w 547179"/>
                <a:gd name="connsiteY15" fmla="*/ 1425952 h 1435544"/>
                <a:gd name="connsiteX0" fmla="*/ 0 w 524799"/>
                <a:gd name="connsiteY0" fmla="*/ 0 h 1425952"/>
                <a:gd name="connsiteX1" fmla="*/ 68055 w 524799"/>
                <a:gd name="connsiteY1" fmla="*/ 113272 h 1425952"/>
                <a:gd name="connsiteX2" fmla="*/ 45675 w 524799"/>
                <a:gd name="connsiteY2" fmla="*/ 239791 h 1425952"/>
                <a:gd name="connsiteX3" fmla="*/ 126061 w 524799"/>
                <a:gd name="connsiteY3" fmla="*/ 297340 h 1425952"/>
                <a:gd name="connsiteX4" fmla="*/ 139831 w 524799"/>
                <a:gd name="connsiteY4" fmla="*/ 333652 h 1425952"/>
                <a:gd name="connsiteX5" fmla="*/ 128345 w 524799"/>
                <a:gd name="connsiteY5" fmla="*/ 476840 h 1425952"/>
                <a:gd name="connsiteX6" fmla="*/ 230200 w 524799"/>
                <a:gd name="connsiteY6" fmla="*/ 555400 h 1425952"/>
                <a:gd name="connsiteX7" fmla="*/ 262170 w 524799"/>
                <a:gd name="connsiteY7" fmla="*/ 680548 h 1425952"/>
                <a:gd name="connsiteX8" fmla="*/ 322917 w 524799"/>
                <a:gd name="connsiteY8" fmla="*/ 818027 h 1425952"/>
                <a:gd name="connsiteX9" fmla="*/ 363111 w 524799"/>
                <a:gd name="connsiteY9" fmla="*/ 877404 h 1425952"/>
                <a:gd name="connsiteX10" fmla="*/ 432992 w 524799"/>
                <a:gd name="connsiteY10" fmla="*/ 925362 h 1425952"/>
                <a:gd name="connsiteX11" fmla="*/ 456286 w 524799"/>
                <a:gd name="connsiteY11" fmla="*/ 1049597 h 1425952"/>
                <a:gd name="connsiteX12" fmla="*/ 509268 w 524799"/>
                <a:gd name="connsiteY12" fmla="*/ 1141401 h 1425952"/>
                <a:gd name="connsiteX13" fmla="*/ 498764 w 524799"/>
                <a:gd name="connsiteY13" fmla="*/ 1259698 h 1425952"/>
                <a:gd name="connsiteX14" fmla="*/ 524799 w 524799"/>
                <a:gd name="connsiteY14" fmla="*/ 1425952 h 1425952"/>
                <a:gd name="connsiteX0" fmla="*/ 0 w 509302"/>
                <a:gd name="connsiteY0" fmla="*/ 0 h 1326839"/>
                <a:gd name="connsiteX1" fmla="*/ 68055 w 509302"/>
                <a:gd name="connsiteY1" fmla="*/ 113272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22917 w 509302"/>
                <a:gd name="connsiteY9" fmla="*/ 818027 h 1326839"/>
                <a:gd name="connsiteX10" fmla="*/ 363111 w 509302"/>
                <a:gd name="connsiteY10" fmla="*/ 877404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63111 w 509302"/>
                <a:gd name="connsiteY10" fmla="*/ 877404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456286 w 509302"/>
                <a:gd name="connsiteY13" fmla="*/ 1049597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337990 w 509302"/>
                <a:gd name="connsiteY13" fmla="*/ 1071978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328399 w 509302"/>
                <a:gd name="connsiteY13" fmla="*/ 1091161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259698"/>
                <a:gd name="connsiteX1" fmla="*/ 26492 w 509302"/>
                <a:gd name="connsiteY1" fmla="*/ 119667 h 1259698"/>
                <a:gd name="connsiteX2" fmla="*/ 119210 w 509302"/>
                <a:gd name="connsiteY2" fmla="*/ 207819 h 1259698"/>
                <a:gd name="connsiteX3" fmla="*/ 193202 w 509302"/>
                <a:gd name="connsiteY3" fmla="*/ 306932 h 1259698"/>
                <a:gd name="connsiteX4" fmla="*/ 232550 w 509302"/>
                <a:gd name="connsiteY4" fmla="*/ 394399 h 1259698"/>
                <a:gd name="connsiteX5" fmla="*/ 201881 w 509302"/>
                <a:gd name="connsiteY5" fmla="*/ 476840 h 1259698"/>
                <a:gd name="connsiteX6" fmla="*/ 230200 w 509302"/>
                <a:gd name="connsiteY6" fmla="*/ 555400 h 1259698"/>
                <a:gd name="connsiteX7" fmla="*/ 262170 w 509302"/>
                <a:gd name="connsiteY7" fmla="*/ 680548 h 1259698"/>
                <a:gd name="connsiteX8" fmla="*/ 279451 w 509302"/>
                <a:gd name="connsiteY8" fmla="*/ 697068 h 1259698"/>
                <a:gd name="connsiteX9" fmla="*/ 303734 w 509302"/>
                <a:gd name="connsiteY9" fmla="*/ 834013 h 1259698"/>
                <a:gd name="connsiteX10" fmla="*/ 340731 w 509302"/>
                <a:gd name="connsiteY10" fmla="*/ 938151 h 1259698"/>
                <a:gd name="connsiteX11" fmla="*/ 356259 w 509302"/>
                <a:gd name="connsiteY11" fmla="*/ 1002095 h 1259698"/>
                <a:gd name="connsiteX12" fmla="*/ 301831 w 509302"/>
                <a:gd name="connsiteY12" fmla="*/ 1039169 h 1259698"/>
                <a:gd name="connsiteX13" fmla="*/ 328399 w 509302"/>
                <a:gd name="connsiteY13" fmla="*/ 1091161 h 1259698"/>
                <a:gd name="connsiteX14" fmla="*/ 509268 w 509302"/>
                <a:gd name="connsiteY14" fmla="*/ 1141401 h 1259698"/>
                <a:gd name="connsiteX15" fmla="*/ 498764 w 509302"/>
                <a:gd name="connsiteY15" fmla="*/ 1259698 h 1259698"/>
                <a:gd name="connsiteX16" fmla="*/ 323376 w 509302"/>
                <a:gd name="connsiteY16" fmla="*/ 1224529 h 1259698"/>
                <a:gd name="connsiteX0" fmla="*/ 0 w 509268"/>
                <a:gd name="connsiteY0" fmla="*/ 0 h 1224529"/>
                <a:gd name="connsiteX1" fmla="*/ 26492 w 509268"/>
                <a:gd name="connsiteY1" fmla="*/ 119667 h 1224529"/>
                <a:gd name="connsiteX2" fmla="*/ 119210 w 509268"/>
                <a:gd name="connsiteY2" fmla="*/ 207819 h 1224529"/>
                <a:gd name="connsiteX3" fmla="*/ 193202 w 509268"/>
                <a:gd name="connsiteY3" fmla="*/ 306932 h 1224529"/>
                <a:gd name="connsiteX4" fmla="*/ 232550 w 509268"/>
                <a:gd name="connsiteY4" fmla="*/ 394399 h 1224529"/>
                <a:gd name="connsiteX5" fmla="*/ 201881 w 509268"/>
                <a:gd name="connsiteY5" fmla="*/ 476840 h 1224529"/>
                <a:gd name="connsiteX6" fmla="*/ 230200 w 509268"/>
                <a:gd name="connsiteY6" fmla="*/ 555400 h 1224529"/>
                <a:gd name="connsiteX7" fmla="*/ 262170 w 509268"/>
                <a:gd name="connsiteY7" fmla="*/ 680548 h 1224529"/>
                <a:gd name="connsiteX8" fmla="*/ 279451 w 509268"/>
                <a:gd name="connsiteY8" fmla="*/ 697068 h 1224529"/>
                <a:gd name="connsiteX9" fmla="*/ 303734 w 509268"/>
                <a:gd name="connsiteY9" fmla="*/ 834013 h 1224529"/>
                <a:gd name="connsiteX10" fmla="*/ 340731 w 509268"/>
                <a:gd name="connsiteY10" fmla="*/ 938151 h 1224529"/>
                <a:gd name="connsiteX11" fmla="*/ 356259 w 509268"/>
                <a:gd name="connsiteY11" fmla="*/ 1002095 h 1224529"/>
                <a:gd name="connsiteX12" fmla="*/ 301831 w 509268"/>
                <a:gd name="connsiteY12" fmla="*/ 1039169 h 1224529"/>
                <a:gd name="connsiteX13" fmla="*/ 328399 w 509268"/>
                <a:gd name="connsiteY13" fmla="*/ 1091161 h 1224529"/>
                <a:gd name="connsiteX14" fmla="*/ 509268 w 509268"/>
                <a:gd name="connsiteY14" fmla="*/ 1141401 h 1224529"/>
                <a:gd name="connsiteX15" fmla="*/ 323376 w 509268"/>
                <a:gd name="connsiteY15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62170 w 358033"/>
                <a:gd name="connsiteY7" fmla="*/ 680548 h 1224529"/>
                <a:gd name="connsiteX8" fmla="*/ 279451 w 358033"/>
                <a:gd name="connsiteY8" fmla="*/ 697068 h 1224529"/>
                <a:gd name="connsiteX9" fmla="*/ 303734 w 358033"/>
                <a:gd name="connsiteY9" fmla="*/ 834013 h 1224529"/>
                <a:gd name="connsiteX10" fmla="*/ 340731 w 358033"/>
                <a:gd name="connsiteY10" fmla="*/ 938151 h 1224529"/>
                <a:gd name="connsiteX11" fmla="*/ 356259 w 358033"/>
                <a:gd name="connsiteY11" fmla="*/ 1002095 h 1224529"/>
                <a:gd name="connsiteX12" fmla="*/ 301831 w 358033"/>
                <a:gd name="connsiteY12" fmla="*/ 1039169 h 1224529"/>
                <a:gd name="connsiteX13" fmla="*/ 328399 w 358033"/>
                <a:gd name="connsiteY13" fmla="*/ 1091161 h 1224529"/>
                <a:gd name="connsiteX14" fmla="*/ 323376 w 358033"/>
                <a:gd name="connsiteY14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40731 w 358033"/>
                <a:gd name="connsiteY9" fmla="*/ 938151 h 1224529"/>
                <a:gd name="connsiteX10" fmla="*/ 356259 w 358033"/>
                <a:gd name="connsiteY10" fmla="*/ 1002095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31139 w 358033"/>
                <a:gd name="connsiteY9" fmla="*/ 906179 h 1224529"/>
                <a:gd name="connsiteX10" fmla="*/ 356259 w 358033"/>
                <a:gd name="connsiteY10" fmla="*/ 1002095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31139 w 358033"/>
                <a:gd name="connsiteY9" fmla="*/ 906179 h 1224529"/>
                <a:gd name="connsiteX10" fmla="*/ 356259 w 358033"/>
                <a:gd name="connsiteY10" fmla="*/ 976518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314"/>
                <a:gd name="connsiteY0" fmla="*/ 0 h 1224529"/>
                <a:gd name="connsiteX1" fmla="*/ 26492 w 358314"/>
                <a:gd name="connsiteY1" fmla="*/ 119667 h 1224529"/>
                <a:gd name="connsiteX2" fmla="*/ 119210 w 358314"/>
                <a:gd name="connsiteY2" fmla="*/ 207819 h 1224529"/>
                <a:gd name="connsiteX3" fmla="*/ 193202 w 358314"/>
                <a:gd name="connsiteY3" fmla="*/ 306932 h 1224529"/>
                <a:gd name="connsiteX4" fmla="*/ 232550 w 358314"/>
                <a:gd name="connsiteY4" fmla="*/ 394399 h 1224529"/>
                <a:gd name="connsiteX5" fmla="*/ 201881 w 358314"/>
                <a:gd name="connsiteY5" fmla="*/ 476840 h 1224529"/>
                <a:gd name="connsiteX6" fmla="*/ 230200 w 358314"/>
                <a:gd name="connsiteY6" fmla="*/ 555400 h 1224529"/>
                <a:gd name="connsiteX7" fmla="*/ 279451 w 358314"/>
                <a:gd name="connsiteY7" fmla="*/ 697068 h 1224529"/>
                <a:gd name="connsiteX8" fmla="*/ 303734 w 358314"/>
                <a:gd name="connsiteY8" fmla="*/ 834013 h 1224529"/>
                <a:gd name="connsiteX9" fmla="*/ 331139 w 358314"/>
                <a:gd name="connsiteY9" fmla="*/ 906179 h 1224529"/>
                <a:gd name="connsiteX10" fmla="*/ 356259 w 358314"/>
                <a:gd name="connsiteY10" fmla="*/ 976518 h 1224529"/>
                <a:gd name="connsiteX11" fmla="*/ 314620 w 358314"/>
                <a:gd name="connsiteY11" fmla="*/ 1023183 h 1224529"/>
                <a:gd name="connsiteX12" fmla="*/ 328399 w 358314"/>
                <a:gd name="connsiteY12" fmla="*/ 1091161 h 1224529"/>
                <a:gd name="connsiteX13" fmla="*/ 323376 w 358314"/>
                <a:gd name="connsiteY13" fmla="*/ 1224529 h 1224529"/>
                <a:gd name="connsiteX0" fmla="*/ 0 w 358314"/>
                <a:gd name="connsiteY0" fmla="*/ 0 h 1224529"/>
                <a:gd name="connsiteX1" fmla="*/ 26492 w 358314"/>
                <a:gd name="connsiteY1" fmla="*/ 119667 h 1224529"/>
                <a:gd name="connsiteX2" fmla="*/ 119210 w 358314"/>
                <a:gd name="connsiteY2" fmla="*/ 207819 h 1224529"/>
                <a:gd name="connsiteX3" fmla="*/ 193202 w 358314"/>
                <a:gd name="connsiteY3" fmla="*/ 306932 h 1224529"/>
                <a:gd name="connsiteX4" fmla="*/ 232550 w 358314"/>
                <a:gd name="connsiteY4" fmla="*/ 394399 h 1224529"/>
                <a:gd name="connsiteX5" fmla="*/ 201881 w 358314"/>
                <a:gd name="connsiteY5" fmla="*/ 476840 h 1224529"/>
                <a:gd name="connsiteX6" fmla="*/ 230200 w 358314"/>
                <a:gd name="connsiteY6" fmla="*/ 555400 h 1224529"/>
                <a:gd name="connsiteX7" fmla="*/ 279451 w 358314"/>
                <a:gd name="connsiteY7" fmla="*/ 697068 h 1224529"/>
                <a:gd name="connsiteX8" fmla="*/ 303734 w 358314"/>
                <a:gd name="connsiteY8" fmla="*/ 834013 h 1224529"/>
                <a:gd name="connsiteX9" fmla="*/ 331139 w 358314"/>
                <a:gd name="connsiteY9" fmla="*/ 906179 h 1224529"/>
                <a:gd name="connsiteX10" fmla="*/ 356259 w 358314"/>
                <a:gd name="connsiteY10" fmla="*/ 976518 h 1224529"/>
                <a:gd name="connsiteX11" fmla="*/ 314620 w 358314"/>
                <a:gd name="connsiteY11" fmla="*/ 1023183 h 1224529"/>
                <a:gd name="connsiteX12" fmla="*/ 309216 w 358314"/>
                <a:gd name="connsiteY12" fmla="*/ 1068780 h 1224529"/>
                <a:gd name="connsiteX13" fmla="*/ 323376 w 358314"/>
                <a:gd name="connsiteY13" fmla="*/ 1224529 h 1224529"/>
                <a:gd name="connsiteX0" fmla="*/ 0 w 358314"/>
                <a:gd name="connsiteY0" fmla="*/ 0 h 1176570"/>
                <a:gd name="connsiteX1" fmla="*/ 26492 w 358314"/>
                <a:gd name="connsiteY1" fmla="*/ 119667 h 1176570"/>
                <a:gd name="connsiteX2" fmla="*/ 119210 w 358314"/>
                <a:gd name="connsiteY2" fmla="*/ 207819 h 1176570"/>
                <a:gd name="connsiteX3" fmla="*/ 193202 w 358314"/>
                <a:gd name="connsiteY3" fmla="*/ 306932 h 1176570"/>
                <a:gd name="connsiteX4" fmla="*/ 232550 w 358314"/>
                <a:gd name="connsiteY4" fmla="*/ 394399 h 1176570"/>
                <a:gd name="connsiteX5" fmla="*/ 201881 w 358314"/>
                <a:gd name="connsiteY5" fmla="*/ 476840 h 1176570"/>
                <a:gd name="connsiteX6" fmla="*/ 230200 w 358314"/>
                <a:gd name="connsiteY6" fmla="*/ 555400 h 1176570"/>
                <a:gd name="connsiteX7" fmla="*/ 279451 w 358314"/>
                <a:gd name="connsiteY7" fmla="*/ 697068 h 1176570"/>
                <a:gd name="connsiteX8" fmla="*/ 303734 w 358314"/>
                <a:gd name="connsiteY8" fmla="*/ 834013 h 1176570"/>
                <a:gd name="connsiteX9" fmla="*/ 331139 w 358314"/>
                <a:gd name="connsiteY9" fmla="*/ 906179 h 1176570"/>
                <a:gd name="connsiteX10" fmla="*/ 356259 w 358314"/>
                <a:gd name="connsiteY10" fmla="*/ 976518 h 1176570"/>
                <a:gd name="connsiteX11" fmla="*/ 314620 w 358314"/>
                <a:gd name="connsiteY11" fmla="*/ 1023183 h 1176570"/>
                <a:gd name="connsiteX12" fmla="*/ 309216 w 358314"/>
                <a:gd name="connsiteY12" fmla="*/ 1068780 h 1176570"/>
                <a:gd name="connsiteX13" fmla="*/ 342559 w 358314"/>
                <a:gd name="connsiteY13" fmla="*/ 1176570 h 1176570"/>
                <a:gd name="connsiteX0" fmla="*/ 0 w 342585"/>
                <a:gd name="connsiteY0" fmla="*/ 0 h 1176570"/>
                <a:gd name="connsiteX1" fmla="*/ 26492 w 342585"/>
                <a:gd name="connsiteY1" fmla="*/ 119667 h 1176570"/>
                <a:gd name="connsiteX2" fmla="*/ 119210 w 342585"/>
                <a:gd name="connsiteY2" fmla="*/ 207819 h 1176570"/>
                <a:gd name="connsiteX3" fmla="*/ 193202 w 342585"/>
                <a:gd name="connsiteY3" fmla="*/ 306932 h 1176570"/>
                <a:gd name="connsiteX4" fmla="*/ 232550 w 342585"/>
                <a:gd name="connsiteY4" fmla="*/ 394399 h 1176570"/>
                <a:gd name="connsiteX5" fmla="*/ 201881 w 342585"/>
                <a:gd name="connsiteY5" fmla="*/ 476840 h 1176570"/>
                <a:gd name="connsiteX6" fmla="*/ 230200 w 342585"/>
                <a:gd name="connsiteY6" fmla="*/ 555400 h 1176570"/>
                <a:gd name="connsiteX7" fmla="*/ 279451 w 342585"/>
                <a:gd name="connsiteY7" fmla="*/ 697068 h 1176570"/>
                <a:gd name="connsiteX8" fmla="*/ 303734 w 342585"/>
                <a:gd name="connsiteY8" fmla="*/ 834013 h 1176570"/>
                <a:gd name="connsiteX9" fmla="*/ 331139 w 342585"/>
                <a:gd name="connsiteY9" fmla="*/ 906179 h 1176570"/>
                <a:gd name="connsiteX10" fmla="*/ 337075 w 342585"/>
                <a:gd name="connsiteY10" fmla="*/ 966927 h 1176570"/>
                <a:gd name="connsiteX11" fmla="*/ 314620 w 342585"/>
                <a:gd name="connsiteY11" fmla="*/ 1023183 h 1176570"/>
                <a:gd name="connsiteX12" fmla="*/ 309216 w 342585"/>
                <a:gd name="connsiteY12" fmla="*/ 1068780 h 1176570"/>
                <a:gd name="connsiteX13" fmla="*/ 342559 w 342585"/>
                <a:gd name="connsiteY13" fmla="*/ 1176570 h 1176570"/>
                <a:gd name="connsiteX0" fmla="*/ 0 w 344999"/>
                <a:gd name="connsiteY0" fmla="*/ 0 h 1176570"/>
                <a:gd name="connsiteX1" fmla="*/ 26492 w 344999"/>
                <a:gd name="connsiteY1" fmla="*/ 119667 h 1176570"/>
                <a:gd name="connsiteX2" fmla="*/ 119210 w 344999"/>
                <a:gd name="connsiteY2" fmla="*/ 207819 h 1176570"/>
                <a:gd name="connsiteX3" fmla="*/ 193202 w 344999"/>
                <a:gd name="connsiteY3" fmla="*/ 306932 h 1176570"/>
                <a:gd name="connsiteX4" fmla="*/ 232550 w 344999"/>
                <a:gd name="connsiteY4" fmla="*/ 394399 h 1176570"/>
                <a:gd name="connsiteX5" fmla="*/ 201881 w 344999"/>
                <a:gd name="connsiteY5" fmla="*/ 476840 h 1176570"/>
                <a:gd name="connsiteX6" fmla="*/ 230200 w 344999"/>
                <a:gd name="connsiteY6" fmla="*/ 555400 h 1176570"/>
                <a:gd name="connsiteX7" fmla="*/ 279451 w 344999"/>
                <a:gd name="connsiteY7" fmla="*/ 697068 h 1176570"/>
                <a:gd name="connsiteX8" fmla="*/ 303734 w 344999"/>
                <a:gd name="connsiteY8" fmla="*/ 834013 h 1176570"/>
                <a:gd name="connsiteX9" fmla="*/ 331139 w 344999"/>
                <a:gd name="connsiteY9" fmla="*/ 906179 h 1176570"/>
                <a:gd name="connsiteX10" fmla="*/ 337075 w 344999"/>
                <a:gd name="connsiteY10" fmla="*/ 966927 h 1176570"/>
                <a:gd name="connsiteX11" fmla="*/ 314620 w 344999"/>
                <a:gd name="connsiteY11" fmla="*/ 1023183 h 1176570"/>
                <a:gd name="connsiteX12" fmla="*/ 309216 w 344999"/>
                <a:gd name="connsiteY12" fmla="*/ 1068780 h 1176570"/>
                <a:gd name="connsiteX13" fmla="*/ 343396 w 344999"/>
                <a:gd name="connsiteY13" fmla="*/ 1083931 h 1176570"/>
                <a:gd name="connsiteX14" fmla="*/ 342559 w 344999"/>
                <a:gd name="connsiteY14" fmla="*/ 1176570 h 1176570"/>
                <a:gd name="connsiteX0" fmla="*/ 0 w 342559"/>
                <a:gd name="connsiteY0" fmla="*/ 0 h 1176570"/>
                <a:gd name="connsiteX1" fmla="*/ 26492 w 342559"/>
                <a:gd name="connsiteY1" fmla="*/ 119667 h 1176570"/>
                <a:gd name="connsiteX2" fmla="*/ 119210 w 342559"/>
                <a:gd name="connsiteY2" fmla="*/ 207819 h 1176570"/>
                <a:gd name="connsiteX3" fmla="*/ 193202 w 342559"/>
                <a:gd name="connsiteY3" fmla="*/ 306932 h 1176570"/>
                <a:gd name="connsiteX4" fmla="*/ 232550 w 342559"/>
                <a:gd name="connsiteY4" fmla="*/ 394399 h 1176570"/>
                <a:gd name="connsiteX5" fmla="*/ 201881 w 342559"/>
                <a:gd name="connsiteY5" fmla="*/ 476840 h 1176570"/>
                <a:gd name="connsiteX6" fmla="*/ 230200 w 342559"/>
                <a:gd name="connsiteY6" fmla="*/ 555400 h 1176570"/>
                <a:gd name="connsiteX7" fmla="*/ 279451 w 342559"/>
                <a:gd name="connsiteY7" fmla="*/ 697068 h 1176570"/>
                <a:gd name="connsiteX8" fmla="*/ 303734 w 342559"/>
                <a:gd name="connsiteY8" fmla="*/ 834013 h 1176570"/>
                <a:gd name="connsiteX9" fmla="*/ 331139 w 342559"/>
                <a:gd name="connsiteY9" fmla="*/ 906179 h 1176570"/>
                <a:gd name="connsiteX10" fmla="*/ 337075 w 342559"/>
                <a:gd name="connsiteY10" fmla="*/ 966927 h 1176570"/>
                <a:gd name="connsiteX11" fmla="*/ 314620 w 342559"/>
                <a:gd name="connsiteY11" fmla="*/ 1023183 h 1176570"/>
                <a:gd name="connsiteX12" fmla="*/ 309216 w 342559"/>
                <a:gd name="connsiteY12" fmla="*/ 1068780 h 1176570"/>
                <a:gd name="connsiteX13" fmla="*/ 342559 w 342559"/>
                <a:gd name="connsiteY13" fmla="*/ 1176570 h 1176570"/>
                <a:gd name="connsiteX0" fmla="*/ 0 w 345389"/>
                <a:gd name="connsiteY0" fmla="*/ 0 h 1176570"/>
                <a:gd name="connsiteX1" fmla="*/ 26492 w 345389"/>
                <a:gd name="connsiteY1" fmla="*/ 119667 h 1176570"/>
                <a:gd name="connsiteX2" fmla="*/ 119210 w 345389"/>
                <a:gd name="connsiteY2" fmla="*/ 207819 h 1176570"/>
                <a:gd name="connsiteX3" fmla="*/ 193202 w 345389"/>
                <a:gd name="connsiteY3" fmla="*/ 306932 h 1176570"/>
                <a:gd name="connsiteX4" fmla="*/ 232550 w 345389"/>
                <a:gd name="connsiteY4" fmla="*/ 394399 h 1176570"/>
                <a:gd name="connsiteX5" fmla="*/ 201881 w 345389"/>
                <a:gd name="connsiteY5" fmla="*/ 476840 h 1176570"/>
                <a:gd name="connsiteX6" fmla="*/ 230200 w 345389"/>
                <a:gd name="connsiteY6" fmla="*/ 555400 h 1176570"/>
                <a:gd name="connsiteX7" fmla="*/ 279451 w 345389"/>
                <a:gd name="connsiteY7" fmla="*/ 697068 h 1176570"/>
                <a:gd name="connsiteX8" fmla="*/ 303734 w 345389"/>
                <a:gd name="connsiteY8" fmla="*/ 834013 h 1176570"/>
                <a:gd name="connsiteX9" fmla="*/ 331139 w 345389"/>
                <a:gd name="connsiteY9" fmla="*/ 906179 h 1176570"/>
                <a:gd name="connsiteX10" fmla="*/ 337075 w 345389"/>
                <a:gd name="connsiteY10" fmla="*/ 966927 h 1176570"/>
                <a:gd name="connsiteX11" fmla="*/ 314620 w 345389"/>
                <a:gd name="connsiteY11" fmla="*/ 1023183 h 1176570"/>
                <a:gd name="connsiteX12" fmla="*/ 344385 w 345389"/>
                <a:gd name="connsiteY12" fmla="*/ 1068780 h 1176570"/>
                <a:gd name="connsiteX13" fmla="*/ 342559 w 345389"/>
                <a:gd name="connsiteY13" fmla="*/ 1176570 h 1176570"/>
                <a:gd name="connsiteX0" fmla="*/ 0 w 345389"/>
                <a:gd name="connsiteY0" fmla="*/ 0 h 1176570"/>
                <a:gd name="connsiteX1" fmla="*/ 26492 w 345389"/>
                <a:gd name="connsiteY1" fmla="*/ 119667 h 1176570"/>
                <a:gd name="connsiteX2" fmla="*/ 119210 w 345389"/>
                <a:gd name="connsiteY2" fmla="*/ 207819 h 1176570"/>
                <a:gd name="connsiteX3" fmla="*/ 193202 w 345389"/>
                <a:gd name="connsiteY3" fmla="*/ 306932 h 1176570"/>
                <a:gd name="connsiteX4" fmla="*/ 232550 w 345389"/>
                <a:gd name="connsiteY4" fmla="*/ 394399 h 1176570"/>
                <a:gd name="connsiteX5" fmla="*/ 201881 w 345389"/>
                <a:gd name="connsiteY5" fmla="*/ 476840 h 1176570"/>
                <a:gd name="connsiteX6" fmla="*/ 230200 w 345389"/>
                <a:gd name="connsiteY6" fmla="*/ 555400 h 1176570"/>
                <a:gd name="connsiteX7" fmla="*/ 279451 w 345389"/>
                <a:gd name="connsiteY7" fmla="*/ 697068 h 1176570"/>
                <a:gd name="connsiteX8" fmla="*/ 303734 w 345389"/>
                <a:gd name="connsiteY8" fmla="*/ 834013 h 1176570"/>
                <a:gd name="connsiteX9" fmla="*/ 331139 w 345389"/>
                <a:gd name="connsiteY9" fmla="*/ 906179 h 1176570"/>
                <a:gd name="connsiteX10" fmla="*/ 337075 w 345389"/>
                <a:gd name="connsiteY10" fmla="*/ 966927 h 1176570"/>
                <a:gd name="connsiteX11" fmla="*/ 321014 w 345389"/>
                <a:gd name="connsiteY11" fmla="*/ 1007197 h 1176570"/>
                <a:gd name="connsiteX12" fmla="*/ 344385 w 345389"/>
                <a:gd name="connsiteY12" fmla="*/ 1068780 h 1176570"/>
                <a:gd name="connsiteX13" fmla="*/ 342559 w 345389"/>
                <a:gd name="connsiteY13" fmla="*/ 1176570 h 1176570"/>
                <a:gd name="connsiteX0" fmla="*/ 302514 w 319077"/>
                <a:gd name="connsiteY0" fmla="*/ 0 h 1703722"/>
                <a:gd name="connsiteX1" fmla="*/ 180 w 319077"/>
                <a:gd name="connsiteY1" fmla="*/ 646819 h 1703722"/>
                <a:gd name="connsiteX2" fmla="*/ 92898 w 319077"/>
                <a:gd name="connsiteY2" fmla="*/ 734971 h 1703722"/>
                <a:gd name="connsiteX3" fmla="*/ 166890 w 319077"/>
                <a:gd name="connsiteY3" fmla="*/ 834084 h 1703722"/>
                <a:gd name="connsiteX4" fmla="*/ 206238 w 319077"/>
                <a:gd name="connsiteY4" fmla="*/ 921551 h 1703722"/>
                <a:gd name="connsiteX5" fmla="*/ 175569 w 319077"/>
                <a:gd name="connsiteY5" fmla="*/ 1003992 h 1703722"/>
                <a:gd name="connsiteX6" fmla="*/ 203888 w 319077"/>
                <a:gd name="connsiteY6" fmla="*/ 1082552 h 1703722"/>
                <a:gd name="connsiteX7" fmla="*/ 253139 w 319077"/>
                <a:gd name="connsiteY7" fmla="*/ 1224220 h 1703722"/>
                <a:gd name="connsiteX8" fmla="*/ 277422 w 319077"/>
                <a:gd name="connsiteY8" fmla="*/ 1361165 h 1703722"/>
                <a:gd name="connsiteX9" fmla="*/ 304827 w 319077"/>
                <a:gd name="connsiteY9" fmla="*/ 1433331 h 1703722"/>
                <a:gd name="connsiteX10" fmla="*/ 310763 w 319077"/>
                <a:gd name="connsiteY10" fmla="*/ 1494079 h 1703722"/>
                <a:gd name="connsiteX11" fmla="*/ 294702 w 319077"/>
                <a:gd name="connsiteY11" fmla="*/ 1534349 h 1703722"/>
                <a:gd name="connsiteX12" fmla="*/ 318073 w 319077"/>
                <a:gd name="connsiteY12" fmla="*/ 1595932 h 1703722"/>
                <a:gd name="connsiteX13" fmla="*/ 316247 w 319077"/>
                <a:gd name="connsiteY13" fmla="*/ 1703722 h 1703722"/>
                <a:gd name="connsiteX0" fmla="*/ 209616 w 226179"/>
                <a:gd name="connsiteY0" fmla="*/ 0 h 1703722"/>
                <a:gd name="connsiteX1" fmla="*/ 193879 w 226179"/>
                <a:gd name="connsiteY1" fmla="*/ 327605 h 1703722"/>
                <a:gd name="connsiteX2" fmla="*/ 0 w 226179"/>
                <a:gd name="connsiteY2" fmla="*/ 734971 h 1703722"/>
                <a:gd name="connsiteX3" fmla="*/ 73992 w 226179"/>
                <a:gd name="connsiteY3" fmla="*/ 834084 h 1703722"/>
                <a:gd name="connsiteX4" fmla="*/ 113340 w 226179"/>
                <a:gd name="connsiteY4" fmla="*/ 921551 h 1703722"/>
                <a:gd name="connsiteX5" fmla="*/ 82671 w 226179"/>
                <a:gd name="connsiteY5" fmla="*/ 1003992 h 1703722"/>
                <a:gd name="connsiteX6" fmla="*/ 110990 w 226179"/>
                <a:gd name="connsiteY6" fmla="*/ 1082552 h 1703722"/>
                <a:gd name="connsiteX7" fmla="*/ 160241 w 226179"/>
                <a:gd name="connsiteY7" fmla="*/ 1224220 h 1703722"/>
                <a:gd name="connsiteX8" fmla="*/ 184524 w 226179"/>
                <a:gd name="connsiteY8" fmla="*/ 1361165 h 1703722"/>
                <a:gd name="connsiteX9" fmla="*/ 211929 w 226179"/>
                <a:gd name="connsiteY9" fmla="*/ 1433331 h 1703722"/>
                <a:gd name="connsiteX10" fmla="*/ 217865 w 226179"/>
                <a:gd name="connsiteY10" fmla="*/ 1494079 h 1703722"/>
                <a:gd name="connsiteX11" fmla="*/ 201804 w 226179"/>
                <a:gd name="connsiteY11" fmla="*/ 1534349 h 1703722"/>
                <a:gd name="connsiteX12" fmla="*/ 225175 w 226179"/>
                <a:gd name="connsiteY12" fmla="*/ 1595932 h 1703722"/>
                <a:gd name="connsiteX13" fmla="*/ 223349 w 226179"/>
                <a:gd name="connsiteY13" fmla="*/ 1703722 h 1703722"/>
                <a:gd name="connsiteX0" fmla="*/ 135634 w 152197"/>
                <a:gd name="connsiteY0" fmla="*/ 0 h 1703722"/>
                <a:gd name="connsiteX1" fmla="*/ 119897 w 152197"/>
                <a:gd name="connsiteY1" fmla="*/ 327605 h 1703722"/>
                <a:gd name="connsiteX2" fmla="*/ 150686 w 152197"/>
                <a:gd name="connsiteY2" fmla="*/ 607996 h 1703722"/>
                <a:gd name="connsiteX3" fmla="*/ 10 w 152197"/>
                <a:gd name="connsiteY3" fmla="*/ 834084 h 1703722"/>
                <a:gd name="connsiteX4" fmla="*/ 39358 w 152197"/>
                <a:gd name="connsiteY4" fmla="*/ 921551 h 1703722"/>
                <a:gd name="connsiteX5" fmla="*/ 8689 w 152197"/>
                <a:gd name="connsiteY5" fmla="*/ 1003992 h 1703722"/>
                <a:gd name="connsiteX6" fmla="*/ 37008 w 152197"/>
                <a:gd name="connsiteY6" fmla="*/ 1082552 h 1703722"/>
                <a:gd name="connsiteX7" fmla="*/ 86259 w 152197"/>
                <a:gd name="connsiteY7" fmla="*/ 1224220 h 1703722"/>
                <a:gd name="connsiteX8" fmla="*/ 110542 w 152197"/>
                <a:gd name="connsiteY8" fmla="*/ 1361165 h 1703722"/>
                <a:gd name="connsiteX9" fmla="*/ 137947 w 152197"/>
                <a:gd name="connsiteY9" fmla="*/ 1433331 h 1703722"/>
                <a:gd name="connsiteX10" fmla="*/ 143883 w 152197"/>
                <a:gd name="connsiteY10" fmla="*/ 1494079 h 1703722"/>
                <a:gd name="connsiteX11" fmla="*/ 127822 w 152197"/>
                <a:gd name="connsiteY11" fmla="*/ 1534349 h 1703722"/>
                <a:gd name="connsiteX12" fmla="*/ 151193 w 152197"/>
                <a:gd name="connsiteY12" fmla="*/ 1595932 h 1703722"/>
                <a:gd name="connsiteX13" fmla="*/ 149367 w 152197"/>
                <a:gd name="connsiteY13" fmla="*/ 1703722 h 1703722"/>
                <a:gd name="connsiteX0" fmla="*/ 126945 w 143508"/>
                <a:gd name="connsiteY0" fmla="*/ 0 h 1703722"/>
                <a:gd name="connsiteX1" fmla="*/ 111208 w 143508"/>
                <a:gd name="connsiteY1" fmla="*/ 327605 h 1703722"/>
                <a:gd name="connsiteX2" fmla="*/ 141997 w 143508"/>
                <a:gd name="connsiteY2" fmla="*/ 607996 h 1703722"/>
                <a:gd name="connsiteX3" fmla="*/ 18720 w 143508"/>
                <a:gd name="connsiteY3" fmla="*/ 759282 h 1703722"/>
                <a:gd name="connsiteX4" fmla="*/ 30669 w 143508"/>
                <a:gd name="connsiteY4" fmla="*/ 921551 h 1703722"/>
                <a:gd name="connsiteX5" fmla="*/ 0 w 143508"/>
                <a:gd name="connsiteY5" fmla="*/ 1003992 h 1703722"/>
                <a:gd name="connsiteX6" fmla="*/ 28319 w 143508"/>
                <a:gd name="connsiteY6" fmla="*/ 1082552 h 1703722"/>
                <a:gd name="connsiteX7" fmla="*/ 77570 w 143508"/>
                <a:gd name="connsiteY7" fmla="*/ 1224220 h 1703722"/>
                <a:gd name="connsiteX8" fmla="*/ 101853 w 143508"/>
                <a:gd name="connsiteY8" fmla="*/ 1361165 h 1703722"/>
                <a:gd name="connsiteX9" fmla="*/ 129258 w 143508"/>
                <a:gd name="connsiteY9" fmla="*/ 1433331 h 1703722"/>
                <a:gd name="connsiteX10" fmla="*/ 135194 w 143508"/>
                <a:gd name="connsiteY10" fmla="*/ 1494079 h 1703722"/>
                <a:gd name="connsiteX11" fmla="*/ 119133 w 143508"/>
                <a:gd name="connsiteY11" fmla="*/ 1534349 h 1703722"/>
                <a:gd name="connsiteX12" fmla="*/ 142504 w 143508"/>
                <a:gd name="connsiteY12" fmla="*/ 1595932 h 1703722"/>
                <a:gd name="connsiteX13" fmla="*/ 140678 w 143508"/>
                <a:gd name="connsiteY13" fmla="*/ 1703722 h 1703722"/>
                <a:gd name="connsiteX0" fmla="*/ 126945 w 145617"/>
                <a:gd name="connsiteY0" fmla="*/ 0 h 1703722"/>
                <a:gd name="connsiteX1" fmla="*/ 111208 w 145617"/>
                <a:gd name="connsiteY1" fmla="*/ 327605 h 1703722"/>
                <a:gd name="connsiteX2" fmla="*/ 98094 w 145617"/>
                <a:gd name="connsiteY2" fmla="*/ 471634 h 1703722"/>
                <a:gd name="connsiteX3" fmla="*/ 141997 w 145617"/>
                <a:gd name="connsiteY3" fmla="*/ 607996 h 1703722"/>
                <a:gd name="connsiteX4" fmla="*/ 18720 w 145617"/>
                <a:gd name="connsiteY4" fmla="*/ 759282 h 1703722"/>
                <a:gd name="connsiteX5" fmla="*/ 30669 w 145617"/>
                <a:gd name="connsiteY5" fmla="*/ 921551 h 1703722"/>
                <a:gd name="connsiteX6" fmla="*/ 0 w 145617"/>
                <a:gd name="connsiteY6" fmla="*/ 1003992 h 1703722"/>
                <a:gd name="connsiteX7" fmla="*/ 28319 w 145617"/>
                <a:gd name="connsiteY7" fmla="*/ 1082552 h 1703722"/>
                <a:gd name="connsiteX8" fmla="*/ 77570 w 145617"/>
                <a:gd name="connsiteY8" fmla="*/ 1224220 h 1703722"/>
                <a:gd name="connsiteX9" fmla="*/ 101853 w 145617"/>
                <a:gd name="connsiteY9" fmla="*/ 1361165 h 1703722"/>
                <a:gd name="connsiteX10" fmla="*/ 129258 w 145617"/>
                <a:gd name="connsiteY10" fmla="*/ 1433331 h 1703722"/>
                <a:gd name="connsiteX11" fmla="*/ 135194 w 145617"/>
                <a:gd name="connsiteY11" fmla="*/ 1494079 h 1703722"/>
                <a:gd name="connsiteX12" fmla="*/ 119133 w 145617"/>
                <a:gd name="connsiteY12" fmla="*/ 1534349 h 1703722"/>
                <a:gd name="connsiteX13" fmla="*/ 142504 w 145617"/>
                <a:gd name="connsiteY13" fmla="*/ 1595932 h 1703722"/>
                <a:gd name="connsiteX14" fmla="*/ 140678 w 145617"/>
                <a:gd name="connsiteY14" fmla="*/ 1703722 h 1703722"/>
                <a:gd name="connsiteX0" fmla="*/ 126945 w 149175"/>
                <a:gd name="connsiteY0" fmla="*/ 0 h 1703722"/>
                <a:gd name="connsiteX1" fmla="*/ 149174 w 149175"/>
                <a:gd name="connsiteY1" fmla="*/ 293437 h 1703722"/>
                <a:gd name="connsiteX2" fmla="*/ 98094 w 149175"/>
                <a:gd name="connsiteY2" fmla="*/ 471634 h 1703722"/>
                <a:gd name="connsiteX3" fmla="*/ 141997 w 149175"/>
                <a:gd name="connsiteY3" fmla="*/ 607996 h 1703722"/>
                <a:gd name="connsiteX4" fmla="*/ 18720 w 149175"/>
                <a:gd name="connsiteY4" fmla="*/ 759282 h 1703722"/>
                <a:gd name="connsiteX5" fmla="*/ 30669 w 149175"/>
                <a:gd name="connsiteY5" fmla="*/ 921551 h 1703722"/>
                <a:gd name="connsiteX6" fmla="*/ 0 w 149175"/>
                <a:gd name="connsiteY6" fmla="*/ 1003992 h 1703722"/>
                <a:gd name="connsiteX7" fmla="*/ 28319 w 149175"/>
                <a:gd name="connsiteY7" fmla="*/ 1082552 h 1703722"/>
                <a:gd name="connsiteX8" fmla="*/ 77570 w 149175"/>
                <a:gd name="connsiteY8" fmla="*/ 1224220 h 1703722"/>
                <a:gd name="connsiteX9" fmla="*/ 101853 w 149175"/>
                <a:gd name="connsiteY9" fmla="*/ 1361165 h 1703722"/>
                <a:gd name="connsiteX10" fmla="*/ 129258 w 149175"/>
                <a:gd name="connsiteY10" fmla="*/ 1433331 h 1703722"/>
                <a:gd name="connsiteX11" fmla="*/ 135194 w 149175"/>
                <a:gd name="connsiteY11" fmla="*/ 1494079 h 1703722"/>
                <a:gd name="connsiteX12" fmla="*/ 119133 w 149175"/>
                <a:gd name="connsiteY12" fmla="*/ 1534349 h 1703722"/>
                <a:gd name="connsiteX13" fmla="*/ 142504 w 149175"/>
                <a:gd name="connsiteY13" fmla="*/ 1595932 h 1703722"/>
                <a:gd name="connsiteX14" fmla="*/ 140678 w 149175"/>
                <a:gd name="connsiteY14" fmla="*/ 1703722 h 1703722"/>
                <a:gd name="connsiteX0" fmla="*/ 83078 w 149175"/>
                <a:gd name="connsiteY0" fmla="*/ 0 h 1668887"/>
                <a:gd name="connsiteX1" fmla="*/ 149174 w 149175"/>
                <a:gd name="connsiteY1" fmla="*/ 258602 h 1668887"/>
                <a:gd name="connsiteX2" fmla="*/ 98094 w 149175"/>
                <a:gd name="connsiteY2" fmla="*/ 436799 h 1668887"/>
                <a:gd name="connsiteX3" fmla="*/ 141997 w 149175"/>
                <a:gd name="connsiteY3" fmla="*/ 573161 h 1668887"/>
                <a:gd name="connsiteX4" fmla="*/ 18720 w 149175"/>
                <a:gd name="connsiteY4" fmla="*/ 724447 h 1668887"/>
                <a:gd name="connsiteX5" fmla="*/ 30669 w 149175"/>
                <a:gd name="connsiteY5" fmla="*/ 886716 h 1668887"/>
                <a:gd name="connsiteX6" fmla="*/ 0 w 149175"/>
                <a:gd name="connsiteY6" fmla="*/ 969157 h 1668887"/>
                <a:gd name="connsiteX7" fmla="*/ 28319 w 149175"/>
                <a:gd name="connsiteY7" fmla="*/ 1047717 h 1668887"/>
                <a:gd name="connsiteX8" fmla="*/ 77570 w 149175"/>
                <a:gd name="connsiteY8" fmla="*/ 1189385 h 1668887"/>
                <a:gd name="connsiteX9" fmla="*/ 101853 w 149175"/>
                <a:gd name="connsiteY9" fmla="*/ 1326330 h 1668887"/>
                <a:gd name="connsiteX10" fmla="*/ 129258 w 149175"/>
                <a:gd name="connsiteY10" fmla="*/ 1398496 h 1668887"/>
                <a:gd name="connsiteX11" fmla="*/ 135194 w 149175"/>
                <a:gd name="connsiteY11" fmla="*/ 1459244 h 1668887"/>
                <a:gd name="connsiteX12" fmla="*/ 119133 w 149175"/>
                <a:gd name="connsiteY12" fmla="*/ 1499514 h 1668887"/>
                <a:gd name="connsiteX13" fmla="*/ 142504 w 149175"/>
                <a:gd name="connsiteY13" fmla="*/ 1561097 h 1668887"/>
                <a:gd name="connsiteX14" fmla="*/ 140678 w 149175"/>
                <a:gd name="connsiteY14" fmla="*/ 1668887 h 166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9175" h="1668887">
                  <a:moveTo>
                    <a:pt x="83078" y="0"/>
                  </a:moveTo>
                  <a:cubicBezTo>
                    <a:pt x="91909" y="39889"/>
                    <a:pt x="140343" y="218713"/>
                    <a:pt x="149174" y="258602"/>
                  </a:cubicBezTo>
                  <a:cubicBezTo>
                    <a:pt x="149488" y="329657"/>
                    <a:pt x="92962" y="390067"/>
                    <a:pt x="98094" y="436799"/>
                  </a:cubicBezTo>
                  <a:cubicBezTo>
                    <a:pt x="103226" y="483531"/>
                    <a:pt x="160348" y="517669"/>
                    <a:pt x="141997" y="573161"/>
                  </a:cubicBezTo>
                  <a:lnTo>
                    <a:pt x="18720" y="724447"/>
                  </a:lnTo>
                  <a:cubicBezTo>
                    <a:pt x="17981" y="729091"/>
                    <a:pt x="31408" y="882072"/>
                    <a:pt x="30669" y="886716"/>
                  </a:cubicBezTo>
                  <a:lnTo>
                    <a:pt x="0" y="969157"/>
                  </a:lnTo>
                  <a:lnTo>
                    <a:pt x="28319" y="1047717"/>
                  </a:lnTo>
                  <a:lnTo>
                    <a:pt x="77570" y="1189385"/>
                  </a:lnTo>
                  <a:lnTo>
                    <a:pt x="101853" y="1326330"/>
                  </a:lnTo>
                  <a:lnTo>
                    <a:pt x="129258" y="1398496"/>
                  </a:lnTo>
                  <a:lnTo>
                    <a:pt x="135194" y="1459244"/>
                  </a:lnTo>
                  <a:cubicBezTo>
                    <a:pt x="150089" y="1466273"/>
                    <a:pt x="104238" y="1492485"/>
                    <a:pt x="119133" y="1499514"/>
                  </a:cubicBezTo>
                  <a:lnTo>
                    <a:pt x="142504" y="1561097"/>
                  </a:lnTo>
                  <a:cubicBezTo>
                    <a:pt x="147160" y="1586661"/>
                    <a:pt x="133732" y="1646431"/>
                    <a:pt x="140678" y="1668887"/>
                  </a:cubicBez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54">
              <a:extLst>
                <a:ext uri="{FF2B5EF4-FFF2-40B4-BE49-F238E27FC236}">
                  <a16:creationId xmlns:a16="http://schemas.microsoft.com/office/drawing/2014/main" id="{0D9D638E-24F9-484B-BD8F-B854F676C632}"/>
                </a:ext>
              </a:extLst>
            </p:cNvPr>
            <p:cNvSpPr/>
            <p:nvPr/>
          </p:nvSpPr>
          <p:spPr>
            <a:xfrm rot="12485165">
              <a:off x="6313342" y="965721"/>
              <a:ext cx="146191" cy="449435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24799 w 547179"/>
                <a:gd name="connsiteY17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81864 w 547179"/>
                <a:gd name="connsiteY11" fmla="*/ 1116738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24799 w 547179"/>
                <a:gd name="connsiteY15" fmla="*/ 1425952 h 1435544"/>
                <a:gd name="connsiteX0" fmla="*/ 0 w 524799"/>
                <a:gd name="connsiteY0" fmla="*/ 0 h 1425952"/>
                <a:gd name="connsiteX1" fmla="*/ 68055 w 524799"/>
                <a:gd name="connsiteY1" fmla="*/ 113272 h 1425952"/>
                <a:gd name="connsiteX2" fmla="*/ 45675 w 524799"/>
                <a:gd name="connsiteY2" fmla="*/ 239791 h 1425952"/>
                <a:gd name="connsiteX3" fmla="*/ 126061 w 524799"/>
                <a:gd name="connsiteY3" fmla="*/ 297340 h 1425952"/>
                <a:gd name="connsiteX4" fmla="*/ 139831 w 524799"/>
                <a:gd name="connsiteY4" fmla="*/ 333652 h 1425952"/>
                <a:gd name="connsiteX5" fmla="*/ 128345 w 524799"/>
                <a:gd name="connsiteY5" fmla="*/ 476840 h 1425952"/>
                <a:gd name="connsiteX6" fmla="*/ 230200 w 524799"/>
                <a:gd name="connsiteY6" fmla="*/ 555400 h 1425952"/>
                <a:gd name="connsiteX7" fmla="*/ 262170 w 524799"/>
                <a:gd name="connsiteY7" fmla="*/ 680548 h 1425952"/>
                <a:gd name="connsiteX8" fmla="*/ 322917 w 524799"/>
                <a:gd name="connsiteY8" fmla="*/ 818027 h 1425952"/>
                <a:gd name="connsiteX9" fmla="*/ 363111 w 524799"/>
                <a:gd name="connsiteY9" fmla="*/ 877404 h 1425952"/>
                <a:gd name="connsiteX10" fmla="*/ 432992 w 524799"/>
                <a:gd name="connsiteY10" fmla="*/ 925362 h 1425952"/>
                <a:gd name="connsiteX11" fmla="*/ 456286 w 524799"/>
                <a:gd name="connsiteY11" fmla="*/ 1049597 h 1425952"/>
                <a:gd name="connsiteX12" fmla="*/ 509268 w 524799"/>
                <a:gd name="connsiteY12" fmla="*/ 1141401 h 1425952"/>
                <a:gd name="connsiteX13" fmla="*/ 498764 w 524799"/>
                <a:gd name="connsiteY13" fmla="*/ 1259698 h 1425952"/>
                <a:gd name="connsiteX14" fmla="*/ 524799 w 524799"/>
                <a:gd name="connsiteY14" fmla="*/ 1425952 h 1425952"/>
                <a:gd name="connsiteX0" fmla="*/ 0 w 509302"/>
                <a:gd name="connsiteY0" fmla="*/ 0 h 1326839"/>
                <a:gd name="connsiteX1" fmla="*/ 68055 w 509302"/>
                <a:gd name="connsiteY1" fmla="*/ 113272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22380 w 463627"/>
                <a:gd name="connsiteY0" fmla="*/ 0 h 1213567"/>
                <a:gd name="connsiteX1" fmla="*/ 0 w 463627"/>
                <a:gd name="connsiteY1" fmla="*/ 126519 h 1213567"/>
                <a:gd name="connsiteX2" fmla="*/ 80386 w 463627"/>
                <a:gd name="connsiteY2" fmla="*/ 184068 h 1213567"/>
                <a:gd name="connsiteX3" fmla="*/ 94156 w 463627"/>
                <a:gd name="connsiteY3" fmla="*/ 220380 h 1213567"/>
                <a:gd name="connsiteX4" fmla="*/ 82670 w 463627"/>
                <a:gd name="connsiteY4" fmla="*/ 363568 h 1213567"/>
                <a:gd name="connsiteX5" fmla="*/ 184525 w 463627"/>
                <a:gd name="connsiteY5" fmla="*/ 442128 h 1213567"/>
                <a:gd name="connsiteX6" fmla="*/ 216495 w 463627"/>
                <a:gd name="connsiteY6" fmla="*/ 567276 h 1213567"/>
                <a:gd name="connsiteX7" fmla="*/ 277242 w 463627"/>
                <a:gd name="connsiteY7" fmla="*/ 704755 h 1213567"/>
                <a:gd name="connsiteX8" fmla="*/ 317436 w 463627"/>
                <a:gd name="connsiteY8" fmla="*/ 764132 h 1213567"/>
                <a:gd name="connsiteX9" fmla="*/ 387317 w 463627"/>
                <a:gd name="connsiteY9" fmla="*/ 812090 h 1213567"/>
                <a:gd name="connsiteX10" fmla="*/ 410611 w 463627"/>
                <a:gd name="connsiteY10" fmla="*/ 936325 h 1213567"/>
                <a:gd name="connsiteX11" fmla="*/ 463593 w 463627"/>
                <a:gd name="connsiteY11" fmla="*/ 1028129 h 1213567"/>
                <a:gd name="connsiteX12" fmla="*/ 453089 w 463627"/>
                <a:gd name="connsiteY12" fmla="*/ 1146426 h 1213567"/>
                <a:gd name="connsiteX13" fmla="*/ 456744 w 463627"/>
                <a:gd name="connsiteY13" fmla="*/ 1213567 h 1213567"/>
                <a:gd name="connsiteX0" fmla="*/ 0 w 463627"/>
                <a:gd name="connsiteY0" fmla="*/ 0 h 1087048"/>
                <a:gd name="connsiteX1" fmla="*/ 80386 w 463627"/>
                <a:gd name="connsiteY1" fmla="*/ 57549 h 1087048"/>
                <a:gd name="connsiteX2" fmla="*/ 94156 w 463627"/>
                <a:gd name="connsiteY2" fmla="*/ 93861 h 1087048"/>
                <a:gd name="connsiteX3" fmla="*/ 82670 w 463627"/>
                <a:gd name="connsiteY3" fmla="*/ 237049 h 1087048"/>
                <a:gd name="connsiteX4" fmla="*/ 184525 w 463627"/>
                <a:gd name="connsiteY4" fmla="*/ 315609 h 1087048"/>
                <a:gd name="connsiteX5" fmla="*/ 216495 w 463627"/>
                <a:gd name="connsiteY5" fmla="*/ 440757 h 1087048"/>
                <a:gd name="connsiteX6" fmla="*/ 277242 w 463627"/>
                <a:gd name="connsiteY6" fmla="*/ 578236 h 1087048"/>
                <a:gd name="connsiteX7" fmla="*/ 317436 w 463627"/>
                <a:gd name="connsiteY7" fmla="*/ 637613 h 1087048"/>
                <a:gd name="connsiteX8" fmla="*/ 387317 w 463627"/>
                <a:gd name="connsiteY8" fmla="*/ 685571 h 1087048"/>
                <a:gd name="connsiteX9" fmla="*/ 410611 w 463627"/>
                <a:gd name="connsiteY9" fmla="*/ 809806 h 1087048"/>
                <a:gd name="connsiteX10" fmla="*/ 463593 w 463627"/>
                <a:gd name="connsiteY10" fmla="*/ 901610 h 1087048"/>
                <a:gd name="connsiteX11" fmla="*/ 453089 w 463627"/>
                <a:gd name="connsiteY11" fmla="*/ 1019907 h 1087048"/>
                <a:gd name="connsiteX12" fmla="*/ 456744 w 463627"/>
                <a:gd name="connsiteY12" fmla="*/ 1087048 h 1087048"/>
                <a:gd name="connsiteX0" fmla="*/ 27 w 383268"/>
                <a:gd name="connsiteY0" fmla="*/ 0 h 1029499"/>
                <a:gd name="connsiteX1" fmla="*/ 13797 w 383268"/>
                <a:gd name="connsiteY1" fmla="*/ 36312 h 1029499"/>
                <a:gd name="connsiteX2" fmla="*/ 2311 w 383268"/>
                <a:gd name="connsiteY2" fmla="*/ 179500 h 1029499"/>
                <a:gd name="connsiteX3" fmla="*/ 104166 w 383268"/>
                <a:gd name="connsiteY3" fmla="*/ 258060 h 1029499"/>
                <a:gd name="connsiteX4" fmla="*/ 136136 w 383268"/>
                <a:gd name="connsiteY4" fmla="*/ 383208 h 1029499"/>
                <a:gd name="connsiteX5" fmla="*/ 196883 w 383268"/>
                <a:gd name="connsiteY5" fmla="*/ 520687 h 1029499"/>
                <a:gd name="connsiteX6" fmla="*/ 237077 w 383268"/>
                <a:gd name="connsiteY6" fmla="*/ 580064 h 1029499"/>
                <a:gd name="connsiteX7" fmla="*/ 306958 w 383268"/>
                <a:gd name="connsiteY7" fmla="*/ 628022 h 1029499"/>
                <a:gd name="connsiteX8" fmla="*/ 330252 w 383268"/>
                <a:gd name="connsiteY8" fmla="*/ 752257 h 1029499"/>
                <a:gd name="connsiteX9" fmla="*/ 383234 w 383268"/>
                <a:gd name="connsiteY9" fmla="*/ 844061 h 1029499"/>
                <a:gd name="connsiteX10" fmla="*/ 372730 w 383268"/>
                <a:gd name="connsiteY10" fmla="*/ 962358 h 1029499"/>
                <a:gd name="connsiteX11" fmla="*/ 376385 w 383268"/>
                <a:gd name="connsiteY11" fmla="*/ 1029499 h 1029499"/>
                <a:gd name="connsiteX0" fmla="*/ 11486 w 380957"/>
                <a:gd name="connsiteY0" fmla="*/ 0 h 993187"/>
                <a:gd name="connsiteX1" fmla="*/ 0 w 380957"/>
                <a:gd name="connsiteY1" fmla="*/ 143188 h 993187"/>
                <a:gd name="connsiteX2" fmla="*/ 101855 w 380957"/>
                <a:gd name="connsiteY2" fmla="*/ 221748 h 993187"/>
                <a:gd name="connsiteX3" fmla="*/ 133825 w 380957"/>
                <a:gd name="connsiteY3" fmla="*/ 346896 h 993187"/>
                <a:gd name="connsiteX4" fmla="*/ 194572 w 380957"/>
                <a:gd name="connsiteY4" fmla="*/ 484375 h 993187"/>
                <a:gd name="connsiteX5" fmla="*/ 234766 w 380957"/>
                <a:gd name="connsiteY5" fmla="*/ 543752 h 993187"/>
                <a:gd name="connsiteX6" fmla="*/ 304647 w 380957"/>
                <a:gd name="connsiteY6" fmla="*/ 591710 h 993187"/>
                <a:gd name="connsiteX7" fmla="*/ 327941 w 380957"/>
                <a:gd name="connsiteY7" fmla="*/ 715945 h 993187"/>
                <a:gd name="connsiteX8" fmla="*/ 380923 w 380957"/>
                <a:gd name="connsiteY8" fmla="*/ 807749 h 993187"/>
                <a:gd name="connsiteX9" fmla="*/ 370419 w 380957"/>
                <a:gd name="connsiteY9" fmla="*/ 926046 h 993187"/>
                <a:gd name="connsiteX10" fmla="*/ 374074 w 380957"/>
                <a:gd name="connsiteY10" fmla="*/ 993187 h 993187"/>
                <a:gd name="connsiteX0" fmla="*/ 0 w 380957"/>
                <a:gd name="connsiteY0" fmla="*/ 0 h 849999"/>
                <a:gd name="connsiteX1" fmla="*/ 101855 w 380957"/>
                <a:gd name="connsiteY1" fmla="*/ 78560 h 849999"/>
                <a:gd name="connsiteX2" fmla="*/ 133825 w 380957"/>
                <a:gd name="connsiteY2" fmla="*/ 203708 h 849999"/>
                <a:gd name="connsiteX3" fmla="*/ 194572 w 380957"/>
                <a:gd name="connsiteY3" fmla="*/ 341187 h 849999"/>
                <a:gd name="connsiteX4" fmla="*/ 234766 w 380957"/>
                <a:gd name="connsiteY4" fmla="*/ 400564 h 849999"/>
                <a:gd name="connsiteX5" fmla="*/ 304647 w 380957"/>
                <a:gd name="connsiteY5" fmla="*/ 448522 h 849999"/>
                <a:gd name="connsiteX6" fmla="*/ 327941 w 380957"/>
                <a:gd name="connsiteY6" fmla="*/ 572757 h 849999"/>
                <a:gd name="connsiteX7" fmla="*/ 380923 w 380957"/>
                <a:gd name="connsiteY7" fmla="*/ 664561 h 849999"/>
                <a:gd name="connsiteX8" fmla="*/ 370419 w 380957"/>
                <a:gd name="connsiteY8" fmla="*/ 782858 h 849999"/>
                <a:gd name="connsiteX9" fmla="*/ 374074 w 380957"/>
                <a:gd name="connsiteY9" fmla="*/ 849999 h 849999"/>
                <a:gd name="connsiteX0" fmla="*/ 0 w 279102"/>
                <a:gd name="connsiteY0" fmla="*/ 0 h 771439"/>
                <a:gd name="connsiteX1" fmla="*/ 31970 w 279102"/>
                <a:gd name="connsiteY1" fmla="*/ 125148 h 771439"/>
                <a:gd name="connsiteX2" fmla="*/ 92717 w 279102"/>
                <a:gd name="connsiteY2" fmla="*/ 262627 h 771439"/>
                <a:gd name="connsiteX3" fmla="*/ 132911 w 279102"/>
                <a:gd name="connsiteY3" fmla="*/ 322004 h 771439"/>
                <a:gd name="connsiteX4" fmla="*/ 202792 w 279102"/>
                <a:gd name="connsiteY4" fmla="*/ 369962 h 771439"/>
                <a:gd name="connsiteX5" fmla="*/ 226086 w 279102"/>
                <a:gd name="connsiteY5" fmla="*/ 494197 h 771439"/>
                <a:gd name="connsiteX6" fmla="*/ 279068 w 279102"/>
                <a:gd name="connsiteY6" fmla="*/ 586001 h 771439"/>
                <a:gd name="connsiteX7" fmla="*/ 268564 w 279102"/>
                <a:gd name="connsiteY7" fmla="*/ 704298 h 771439"/>
                <a:gd name="connsiteX8" fmla="*/ 272219 w 279102"/>
                <a:gd name="connsiteY8" fmla="*/ 771439 h 771439"/>
                <a:gd name="connsiteX0" fmla="*/ 0 w 247132"/>
                <a:gd name="connsiteY0" fmla="*/ 0 h 646291"/>
                <a:gd name="connsiteX1" fmla="*/ 60747 w 247132"/>
                <a:gd name="connsiteY1" fmla="*/ 137479 h 646291"/>
                <a:gd name="connsiteX2" fmla="*/ 100941 w 247132"/>
                <a:gd name="connsiteY2" fmla="*/ 196856 h 646291"/>
                <a:gd name="connsiteX3" fmla="*/ 170822 w 247132"/>
                <a:gd name="connsiteY3" fmla="*/ 244814 h 646291"/>
                <a:gd name="connsiteX4" fmla="*/ 194116 w 247132"/>
                <a:gd name="connsiteY4" fmla="*/ 369049 h 646291"/>
                <a:gd name="connsiteX5" fmla="*/ 247098 w 247132"/>
                <a:gd name="connsiteY5" fmla="*/ 460853 h 646291"/>
                <a:gd name="connsiteX6" fmla="*/ 236594 w 247132"/>
                <a:gd name="connsiteY6" fmla="*/ 579150 h 646291"/>
                <a:gd name="connsiteX7" fmla="*/ 240249 w 247132"/>
                <a:gd name="connsiteY7" fmla="*/ 646291 h 646291"/>
                <a:gd name="connsiteX0" fmla="*/ 0 w 186385"/>
                <a:gd name="connsiteY0" fmla="*/ 0 h 508812"/>
                <a:gd name="connsiteX1" fmla="*/ 40194 w 186385"/>
                <a:gd name="connsiteY1" fmla="*/ 59377 h 508812"/>
                <a:gd name="connsiteX2" fmla="*/ 110075 w 186385"/>
                <a:gd name="connsiteY2" fmla="*/ 107335 h 508812"/>
                <a:gd name="connsiteX3" fmla="*/ 133369 w 186385"/>
                <a:gd name="connsiteY3" fmla="*/ 231570 h 508812"/>
                <a:gd name="connsiteX4" fmla="*/ 186351 w 186385"/>
                <a:gd name="connsiteY4" fmla="*/ 323374 h 508812"/>
                <a:gd name="connsiteX5" fmla="*/ 175847 w 186385"/>
                <a:gd name="connsiteY5" fmla="*/ 441671 h 508812"/>
                <a:gd name="connsiteX6" fmla="*/ 179502 w 186385"/>
                <a:gd name="connsiteY6" fmla="*/ 508812 h 508812"/>
                <a:gd name="connsiteX0" fmla="*/ 0 w 146191"/>
                <a:gd name="connsiteY0" fmla="*/ 0 h 449435"/>
                <a:gd name="connsiteX1" fmla="*/ 69881 w 146191"/>
                <a:gd name="connsiteY1" fmla="*/ 47958 h 449435"/>
                <a:gd name="connsiteX2" fmla="*/ 93175 w 146191"/>
                <a:gd name="connsiteY2" fmla="*/ 172193 h 449435"/>
                <a:gd name="connsiteX3" fmla="*/ 146157 w 146191"/>
                <a:gd name="connsiteY3" fmla="*/ 263997 h 449435"/>
                <a:gd name="connsiteX4" fmla="*/ 135653 w 146191"/>
                <a:gd name="connsiteY4" fmla="*/ 382294 h 449435"/>
                <a:gd name="connsiteX5" fmla="*/ 139308 w 146191"/>
                <a:gd name="connsiteY5" fmla="*/ 449435 h 44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191" h="449435">
                  <a:moveTo>
                    <a:pt x="0" y="0"/>
                  </a:moveTo>
                  <a:lnTo>
                    <a:pt x="69881" y="47958"/>
                  </a:lnTo>
                  <a:lnTo>
                    <a:pt x="93175" y="172193"/>
                  </a:lnTo>
                  <a:cubicBezTo>
                    <a:pt x="92718" y="211320"/>
                    <a:pt x="146614" y="224870"/>
                    <a:pt x="146157" y="263997"/>
                  </a:cubicBezTo>
                  <a:cubicBezTo>
                    <a:pt x="146919" y="334336"/>
                    <a:pt x="134891" y="311955"/>
                    <a:pt x="135653" y="382294"/>
                  </a:cubicBezTo>
                  <a:lnTo>
                    <a:pt x="139308" y="449435"/>
                  </a:ln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5">
              <a:extLst>
                <a:ext uri="{FF2B5EF4-FFF2-40B4-BE49-F238E27FC236}">
                  <a16:creationId xmlns:a16="http://schemas.microsoft.com/office/drawing/2014/main" id="{7F81A7CA-B9E8-47D7-8174-D1F00C2B69F2}"/>
                </a:ext>
              </a:extLst>
            </p:cNvPr>
            <p:cNvSpPr/>
            <p:nvPr/>
          </p:nvSpPr>
          <p:spPr>
            <a:xfrm rot="12485165">
              <a:off x="7337097" y="1118204"/>
              <a:ext cx="53019" cy="277242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24799 w 547179"/>
                <a:gd name="connsiteY17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81864 w 547179"/>
                <a:gd name="connsiteY11" fmla="*/ 1116738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24799 w 547179"/>
                <a:gd name="connsiteY15" fmla="*/ 1425952 h 1435544"/>
                <a:gd name="connsiteX0" fmla="*/ 0 w 524799"/>
                <a:gd name="connsiteY0" fmla="*/ 0 h 1425952"/>
                <a:gd name="connsiteX1" fmla="*/ 68055 w 524799"/>
                <a:gd name="connsiteY1" fmla="*/ 113272 h 1425952"/>
                <a:gd name="connsiteX2" fmla="*/ 45675 w 524799"/>
                <a:gd name="connsiteY2" fmla="*/ 239791 h 1425952"/>
                <a:gd name="connsiteX3" fmla="*/ 126061 w 524799"/>
                <a:gd name="connsiteY3" fmla="*/ 297340 h 1425952"/>
                <a:gd name="connsiteX4" fmla="*/ 139831 w 524799"/>
                <a:gd name="connsiteY4" fmla="*/ 333652 h 1425952"/>
                <a:gd name="connsiteX5" fmla="*/ 128345 w 524799"/>
                <a:gd name="connsiteY5" fmla="*/ 476840 h 1425952"/>
                <a:gd name="connsiteX6" fmla="*/ 230200 w 524799"/>
                <a:gd name="connsiteY6" fmla="*/ 555400 h 1425952"/>
                <a:gd name="connsiteX7" fmla="*/ 262170 w 524799"/>
                <a:gd name="connsiteY7" fmla="*/ 680548 h 1425952"/>
                <a:gd name="connsiteX8" fmla="*/ 322917 w 524799"/>
                <a:gd name="connsiteY8" fmla="*/ 818027 h 1425952"/>
                <a:gd name="connsiteX9" fmla="*/ 363111 w 524799"/>
                <a:gd name="connsiteY9" fmla="*/ 877404 h 1425952"/>
                <a:gd name="connsiteX10" fmla="*/ 432992 w 524799"/>
                <a:gd name="connsiteY10" fmla="*/ 925362 h 1425952"/>
                <a:gd name="connsiteX11" fmla="*/ 456286 w 524799"/>
                <a:gd name="connsiteY11" fmla="*/ 1049597 h 1425952"/>
                <a:gd name="connsiteX12" fmla="*/ 509268 w 524799"/>
                <a:gd name="connsiteY12" fmla="*/ 1141401 h 1425952"/>
                <a:gd name="connsiteX13" fmla="*/ 498764 w 524799"/>
                <a:gd name="connsiteY13" fmla="*/ 1259698 h 1425952"/>
                <a:gd name="connsiteX14" fmla="*/ 524799 w 524799"/>
                <a:gd name="connsiteY14" fmla="*/ 1425952 h 1425952"/>
                <a:gd name="connsiteX0" fmla="*/ 0 w 509302"/>
                <a:gd name="connsiteY0" fmla="*/ 0 h 1326839"/>
                <a:gd name="connsiteX1" fmla="*/ 68055 w 509302"/>
                <a:gd name="connsiteY1" fmla="*/ 113272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22380 w 463627"/>
                <a:gd name="connsiteY0" fmla="*/ 0 h 1213567"/>
                <a:gd name="connsiteX1" fmla="*/ 0 w 463627"/>
                <a:gd name="connsiteY1" fmla="*/ 126519 h 1213567"/>
                <a:gd name="connsiteX2" fmla="*/ 80386 w 463627"/>
                <a:gd name="connsiteY2" fmla="*/ 184068 h 1213567"/>
                <a:gd name="connsiteX3" fmla="*/ 94156 w 463627"/>
                <a:gd name="connsiteY3" fmla="*/ 220380 h 1213567"/>
                <a:gd name="connsiteX4" fmla="*/ 82670 w 463627"/>
                <a:gd name="connsiteY4" fmla="*/ 363568 h 1213567"/>
                <a:gd name="connsiteX5" fmla="*/ 184525 w 463627"/>
                <a:gd name="connsiteY5" fmla="*/ 442128 h 1213567"/>
                <a:gd name="connsiteX6" fmla="*/ 216495 w 463627"/>
                <a:gd name="connsiteY6" fmla="*/ 567276 h 1213567"/>
                <a:gd name="connsiteX7" fmla="*/ 277242 w 463627"/>
                <a:gd name="connsiteY7" fmla="*/ 704755 h 1213567"/>
                <a:gd name="connsiteX8" fmla="*/ 317436 w 463627"/>
                <a:gd name="connsiteY8" fmla="*/ 764132 h 1213567"/>
                <a:gd name="connsiteX9" fmla="*/ 387317 w 463627"/>
                <a:gd name="connsiteY9" fmla="*/ 812090 h 1213567"/>
                <a:gd name="connsiteX10" fmla="*/ 410611 w 463627"/>
                <a:gd name="connsiteY10" fmla="*/ 936325 h 1213567"/>
                <a:gd name="connsiteX11" fmla="*/ 463593 w 463627"/>
                <a:gd name="connsiteY11" fmla="*/ 1028129 h 1213567"/>
                <a:gd name="connsiteX12" fmla="*/ 453089 w 463627"/>
                <a:gd name="connsiteY12" fmla="*/ 1146426 h 1213567"/>
                <a:gd name="connsiteX13" fmla="*/ 456744 w 463627"/>
                <a:gd name="connsiteY13" fmla="*/ 1213567 h 1213567"/>
                <a:gd name="connsiteX0" fmla="*/ 0 w 463627"/>
                <a:gd name="connsiteY0" fmla="*/ 0 h 1087048"/>
                <a:gd name="connsiteX1" fmla="*/ 80386 w 463627"/>
                <a:gd name="connsiteY1" fmla="*/ 57549 h 1087048"/>
                <a:gd name="connsiteX2" fmla="*/ 94156 w 463627"/>
                <a:gd name="connsiteY2" fmla="*/ 93861 h 1087048"/>
                <a:gd name="connsiteX3" fmla="*/ 82670 w 463627"/>
                <a:gd name="connsiteY3" fmla="*/ 237049 h 1087048"/>
                <a:gd name="connsiteX4" fmla="*/ 184525 w 463627"/>
                <a:gd name="connsiteY4" fmla="*/ 315609 h 1087048"/>
                <a:gd name="connsiteX5" fmla="*/ 216495 w 463627"/>
                <a:gd name="connsiteY5" fmla="*/ 440757 h 1087048"/>
                <a:gd name="connsiteX6" fmla="*/ 277242 w 463627"/>
                <a:gd name="connsiteY6" fmla="*/ 578236 h 1087048"/>
                <a:gd name="connsiteX7" fmla="*/ 317436 w 463627"/>
                <a:gd name="connsiteY7" fmla="*/ 637613 h 1087048"/>
                <a:gd name="connsiteX8" fmla="*/ 387317 w 463627"/>
                <a:gd name="connsiteY8" fmla="*/ 685571 h 1087048"/>
                <a:gd name="connsiteX9" fmla="*/ 410611 w 463627"/>
                <a:gd name="connsiteY9" fmla="*/ 809806 h 1087048"/>
                <a:gd name="connsiteX10" fmla="*/ 463593 w 463627"/>
                <a:gd name="connsiteY10" fmla="*/ 901610 h 1087048"/>
                <a:gd name="connsiteX11" fmla="*/ 453089 w 463627"/>
                <a:gd name="connsiteY11" fmla="*/ 1019907 h 1087048"/>
                <a:gd name="connsiteX12" fmla="*/ 456744 w 463627"/>
                <a:gd name="connsiteY12" fmla="*/ 1087048 h 1087048"/>
                <a:gd name="connsiteX0" fmla="*/ 27 w 383268"/>
                <a:gd name="connsiteY0" fmla="*/ 0 h 1029499"/>
                <a:gd name="connsiteX1" fmla="*/ 13797 w 383268"/>
                <a:gd name="connsiteY1" fmla="*/ 36312 h 1029499"/>
                <a:gd name="connsiteX2" fmla="*/ 2311 w 383268"/>
                <a:gd name="connsiteY2" fmla="*/ 179500 h 1029499"/>
                <a:gd name="connsiteX3" fmla="*/ 104166 w 383268"/>
                <a:gd name="connsiteY3" fmla="*/ 258060 h 1029499"/>
                <a:gd name="connsiteX4" fmla="*/ 136136 w 383268"/>
                <a:gd name="connsiteY4" fmla="*/ 383208 h 1029499"/>
                <a:gd name="connsiteX5" fmla="*/ 196883 w 383268"/>
                <a:gd name="connsiteY5" fmla="*/ 520687 h 1029499"/>
                <a:gd name="connsiteX6" fmla="*/ 237077 w 383268"/>
                <a:gd name="connsiteY6" fmla="*/ 580064 h 1029499"/>
                <a:gd name="connsiteX7" fmla="*/ 306958 w 383268"/>
                <a:gd name="connsiteY7" fmla="*/ 628022 h 1029499"/>
                <a:gd name="connsiteX8" fmla="*/ 330252 w 383268"/>
                <a:gd name="connsiteY8" fmla="*/ 752257 h 1029499"/>
                <a:gd name="connsiteX9" fmla="*/ 383234 w 383268"/>
                <a:gd name="connsiteY9" fmla="*/ 844061 h 1029499"/>
                <a:gd name="connsiteX10" fmla="*/ 372730 w 383268"/>
                <a:gd name="connsiteY10" fmla="*/ 962358 h 1029499"/>
                <a:gd name="connsiteX11" fmla="*/ 376385 w 383268"/>
                <a:gd name="connsiteY11" fmla="*/ 1029499 h 1029499"/>
                <a:gd name="connsiteX0" fmla="*/ 11486 w 380957"/>
                <a:gd name="connsiteY0" fmla="*/ 0 h 993187"/>
                <a:gd name="connsiteX1" fmla="*/ 0 w 380957"/>
                <a:gd name="connsiteY1" fmla="*/ 143188 h 993187"/>
                <a:gd name="connsiteX2" fmla="*/ 101855 w 380957"/>
                <a:gd name="connsiteY2" fmla="*/ 221748 h 993187"/>
                <a:gd name="connsiteX3" fmla="*/ 133825 w 380957"/>
                <a:gd name="connsiteY3" fmla="*/ 346896 h 993187"/>
                <a:gd name="connsiteX4" fmla="*/ 194572 w 380957"/>
                <a:gd name="connsiteY4" fmla="*/ 484375 h 993187"/>
                <a:gd name="connsiteX5" fmla="*/ 234766 w 380957"/>
                <a:gd name="connsiteY5" fmla="*/ 543752 h 993187"/>
                <a:gd name="connsiteX6" fmla="*/ 304647 w 380957"/>
                <a:gd name="connsiteY6" fmla="*/ 591710 h 993187"/>
                <a:gd name="connsiteX7" fmla="*/ 327941 w 380957"/>
                <a:gd name="connsiteY7" fmla="*/ 715945 h 993187"/>
                <a:gd name="connsiteX8" fmla="*/ 380923 w 380957"/>
                <a:gd name="connsiteY8" fmla="*/ 807749 h 993187"/>
                <a:gd name="connsiteX9" fmla="*/ 370419 w 380957"/>
                <a:gd name="connsiteY9" fmla="*/ 926046 h 993187"/>
                <a:gd name="connsiteX10" fmla="*/ 374074 w 380957"/>
                <a:gd name="connsiteY10" fmla="*/ 993187 h 993187"/>
                <a:gd name="connsiteX0" fmla="*/ 0 w 380957"/>
                <a:gd name="connsiteY0" fmla="*/ 0 h 849999"/>
                <a:gd name="connsiteX1" fmla="*/ 101855 w 380957"/>
                <a:gd name="connsiteY1" fmla="*/ 78560 h 849999"/>
                <a:gd name="connsiteX2" fmla="*/ 133825 w 380957"/>
                <a:gd name="connsiteY2" fmla="*/ 203708 h 849999"/>
                <a:gd name="connsiteX3" fmla="*/ 194572 w 380957"/>
                <a:gd name="connsiteY3" fmla="*/ 341187 h 849999"/>
                <a:gd name="connsiteX4" fmla="*/ 234766 w 380957"/>
                <a:gd name="connsiteY4" fmla="*/ 400564 h 849999"/>
                <a:gd name="connsiteX5" fmla="*/ 304647 w 380957"/>
                <a:gd name="connsiteY5" fmla="*/ 448522 h 849999"/>
                <a:gd name="connsiteX6" fmla="*/ 327941 w 380957"/>
                <a:gd name="connsiteY6" fmla="*/ 572757 h 849999"/>
                <a:gd name="connsiteX7" fmla="*/ 380923 w 380957"/>
                <a:gd name="connsiteY7" fmla="*/ 664561 h 849999"/>
                <a:gd name="connsiteX8" fmla="*/ 370419 w 380957"/>
                <a:gd name="connsiteY8" fmla="*/ 782858 h 849999"/>
                <a:gd name="connsiteX9" fmla="*/ 374074 w 380957"/>
                <a:gd name="connsiteY9" fmla="*/ 849999 h 849999"/>
                <a:gd name="connsiteX0" fmla="*/ 0 w 279102"/>
                <a:gd name="connsiteY0" fmla="*/ 0 h 771439"/>
                <a:gd name="connsiteX1" fmla="*/ 31970 w 279102"/>
                <a:gd name="connsiteY1" fmla="*/ 125148 h 771439"/>
                <a:gd name="connsiteX2" fmla="*/ 92717 w 279102"/>
                <a:gd name="connsiteY2" fmla="*/ 262627 h 771439"/>
                <a:gd name="connsiteX3" fmla="*/ 132911 w 279102"/>
                <a:gd name="connsiteY3" fmla="*/ 322004 h 771439"/>
                <a:gd name="connsiteX4" fmla="*/ 202792 w 279102"/>
                <a:gd name="connsiteY4" fmla="*/ 369962 h 771439"/>
                <a:gd name="connsiteX5" fmla="*/ 226086 w 279102"/>
                <a:gd name="connsiteY5" fmla="*/ 494197 h 771439"/>
                <a:gd name="connsiteX6" fmla="*/ 279068 w 279102"/>
                <a:gd name="connsiteY6" fmla="*/ 586001 h 771439"/>
                <a:gd name="connsiteX7" fmla="*/ 268564 w 279102"/>
                <a:gd name="connsiteY7" fmla="*/ 704298 h 771439"/>
                <a:gd name="connsiteX8" fmla="*/ 272219 w 279102"/>
                <a:gd name="connsiteY8" fmla="*/ 771439 h 771439"/>
                <a:gd name="connsiteX0" fmla="*/ 0 w 247132"/>
                <a:gd name="connsiteY0" fmla="*/ 0 h 646291"/>
                <a:gd name="connsiteX1" fmla="*/ 60747 w 247132"/>
                <a:gd name="connsiteY1" fmla="*/ 137479 h 646291"/>
                <a:gd name="connsiteX2" fmla="*/ 100941 w 247132"/>
                <a:gd name="connsiteY2" fmla="*/ 196856 h 646291"/>
                <a:gd name="connsiteX3" fmla="*/ 170822 w 247132"/>
                <a:gd name="connsiteY3" fmla="*/ 244814 h 646291"/>
                <a:gd name="connsiteX4" fmla="*/ 194116 w 247132"/>
                <a:gd name="connsiteY4" fmla="*/ 369049 h 646291"/>
                <a:gd name="connsiteX5" fmla="*/ 247098 w 247132"/>
                <a:gd name="connsiteY5" fmla="*/ 460853 h 646291"/>
                <a:gd name="connsiteX6" fmla="*/ 236594 w 247132"/>
                <a:gd name="connsiteY6" fmla="*/ 579150 h 646291"/>
                <a:gd name="connsiteX7" fmla="*/ 240249 w 247132"/>
                <a:gd name="connsiteY7" fmla="*/ 646291 h 646291"/>
                <a:gd name="connsiteX0" fmla="*/ 0 w 186385"/>
                <a:gd name="connsiteY0" fmla="*/ 0 h 508812"/>
                <a:gd name="connsiteX1" fmla="*/ 40194 w 186385"/>
                <a:gd name="connsiteY1" fmla="*/ 59377 h 508812"/>
                <a:gd name="connsiteX2" fmla="*/ 110075 w 186385"/>
                <a:gd name="connsiteY2" fmla="*/ 107335 h 508812"/>
                <a:gd name="connsiteX3" fmla="*/ 133369 w 186385"/>
                <a:gd name="connsiteY3" fmla="*/ 231570 h 508812"/>
                <a:gd name="connsiteX4" fmla="*/ 186351 w 186385"/>
                <a:gd name="connsiteY4" fmla="*/ 323374 h 508812"/>
                <a:gd name="connsiteX5" fmla="*/ 175847 w 186385"/>
                <a:gd name="connsiteY5" fmla="*/ 441671 h 508812"/>
                <a:gd name="connsiteX6" fmla="*/ 179502 w 186385"/>
                <a:gd name="connsiteY6" fmla="*/ 508812 h 508812"/>
                <a:gd name="connsiteX0" fmla="*/ 0 w 146191"/>
                <a:gd name="connsiteY0" fmla="*/ 0 h 449435"/>
                <a:gd name="connsiteX1" fmla="*/ 69881 w 146191"/>
                <a:gd name="connsiteY1" fmla="*/ 47958 h 449435"/>
                <a:gd name="connsiteX2" fmla="*/ 93175 w 146191"/>
                <a:gd name="connsiteY2" fmla="*/ 172193 h 449435"/>
                <a:gd name="connsiteX3" fmla="*/ 146157 w 146191"/>
                <a:gd name="connsiteY3" fmla="*/ 263997 h 449435"/>
                <a:gd name="connsiteX4" fmla="*/ 135653 w 146191"/>
                <a:gd name="connsiteY4" fmla="*/ 382294 h 449435"/>
                <a:gd name="connsiteX5" fmla="*/ 139308 w 146191"/>
                <a:gd name="connsiteY5" fmla="*/ 449435 h 449435"/>
                <a:gd name="connsiteX0" fmla="*/ 0 w 76310"/>
                <a:gd name="connsiteY0" fmla="*/ 0 h 401477"/>
                <a:gd name="connsiteX1" fmla="*/ 23294 w 76310"/>
                <a:gd name="connsiteY1" fmla="*/ 124235 h 401477"/>
                <a:gd name="connsiteX2" fmla="*/ 76276 w 76310"/>
                <a:gd name="connsiteY2" fmla="*/ 216039 h 401477"/>
                <a:gd name="connsiteX3" fmla="*/ 65772 w 76310"/>
                <a:gd name="connsiteY3" fmla="*/ 334336 h 401477"/>
                <a:gd name="connsiteX4" fmla="*/ 69427 w 76310"/>
                <a:gd name="connsiteY4" fmla="*/ 401477 h 401477"/>
                <a:gd name="connsiteX0" fmla="*/ 3 w 53019"/>
                <a:gd name="connsiteY0" fmla="*/ 0 h 277242"/>
                <a:gd name="connsiteX1" fmla="*/ 52985 w 53019"/>
                <a:gd name="connsiteY1" fmla="*/ 91804 h 277242"/>
                <a:gd name="connsiteX2" fmla="*/ 42481 w 53019"/>
                <a:gd name="connsiteY2" fmla="*/ 210101 h 277242"/>
                <a:gd name="connsiteX3" fmla="*/ 46136 w 53019"/>
                <a:gd name="connsiteY3" fmla="*/ 277242 h 27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19" h="277242">
                  <a:moveTo>
                    <a:pt x="3" y="0"/>
                  </a:moveTo>
                  <a:cubicBezTo>
                    <a:pt x="-454" y="39127"/>
                    <a:pt x="53442" y="52677"/>
                    <a:pt x="52985" y="91804"/>
                  </a:cubicBezTo>
                  <a:cubicBezTo>
                    <a:pt x="53747" y="162143"/>
                    <a:pt x="41719" y="139762"/>
                    <a:pt x="42481" y="210101"/>
                  </a:cubicBezTo>
                  <a:lnTo>
                    <a:pt x="46136" y="277242"/>
                  </a:ln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6">
              <a:extLst>
                <a:ext uri="{FF2B5EF4-FFF2-40B4-BE49-F238E27FC236}">
                  <a16:creationId xmlns:a16="http://schemas.microsoft.com/office/drawing/2014/main" id="{93FC7DB7-26BC-4650-B371-FAD7DF494B7B}"/>
                </a:ext>
              </a:extLst>
            </p:cNvPr>
            <p:cNvSpPr/>
            <p:nvPr/>
          </p:nvSpPr>
          <p:spPr>
            <a:xfrm rot="18765223">
              <a:off x="5101041" y="2943609"/>
              <a:ext cx="76310" cy="401477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24799 w 547179"/>
                <a:gd name="connsiteY17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81864 w 547179"/>
                <a:gd name="connsiteY11" fmla="*/ 1116738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24799 w 547179"/>
                <a:gd name="connsiteY15" fmla="*/ 1425952 h 1435544"/>
                <a:gd name="connsiteX0" fmla="*/ 0 w 524799"/>
                <a:gd name="connsiteY0" fmla="*/ 0 h 1425952"/>
                <a:gd name="connsiteX1" fmla="*/ 68055 w 524799"/>
                <a:gd name="connsiteY1" fmla="*/ 113272 h 1425952"/>
                <a:gd name="connsiteX2" fmla="*/ 45675 w 524799"/>
                <a:gd name="connsiteY2" fmla="*/ 239791 h 1425952"/>
                <a:gd name="connsiteX3" fmla="*/ 126061 w 524799"/>
                <a:gd name="connsiteY3" fmla="*/ 297340 h 1425952"/>
                <a:gd name="connsiteX4" fmla="*/ 139831 w 524799"/>
                <a:gd name="connsiteY4" fmla="*/ 333652 h 1425952"/>
                <a:gd name="connsiteX5" fmla="*/ 128345 w 524799"/>
                <a:gd name="connsiteY5" fmla="*/ 476840 h 1425952"/>
                <a:gd name="connsiteX6" fmla="*/ 230200 w 524799"/>
                <a:gd name="connsiteY6" fmla="*/ 555400 h 1425952"/>
                <a:gd name="connsiteX7" fmla="*/ 262170 w 524799"/>
                <a:gd name="connsiteY7" fmla="*/ 680548 h 1425952"/>
                <a:gd name="connsiteX8" fmla="*/ 322917 w 524799"/>
                <a:gd name="connsiteY8" fmla="*/ 818027 h 1425952"/>
                <a:gd name="connsiteX9" fmla="*/ 363111 w 524799"/>
                <a:gd name="connsiteY9" fmla="*/ 877404 h 1425952"/>
                <a:gd name="connsiteX10" fmla="*/ 432992 w 524799"/>
                <a:gd name="connsiteY10" fmla="*/ 925362 h 1425952"/>
                <a:gd name="connsiteX11" fmla="*/ 456286 w 524799"/>
                <a:gd name="connsiteY11" fmla="*/ 1049597 h 1425952"/>
                <a:gd name="connsiteX12" fmla="*/ 509268 w 524799"/>
                <a:gd name="connsiteY12" fmla="*/ 1141401 h 1425952"/>
                <a:gd name="connsiteX13" fmla="*/ 498764 w 524799"/>
                <a:gd name="connsiteY13" fmla="*/ 1259698 h 1425952"/>
                <a:gd name="connsiteX14" fmla="*/ 524799 w 524799"/>
                <a:gd name="connsiteY14" fmla="*/ 1425952 h 1425952"/>
                <a:gd name="connsiteX0" fmla="*/ 0 w 509302"/>
                <a:gd name="connsiteY0" fmla="*/ 0 h 1326839"/>
                <a:gd name="connsiteX1" fmla="*/ 68055 w 509302"/>
                <a:gd name="connsiteY1" fmla="*/ 113272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22380 w 463627"/>
                <a:gd name="connsiteY0" fmla="*/ 0 h 1213567"/>
                <a:gd name="connsiteX1" fmla="*/ 0 w 463627"/>
                <a:gd name="connsiteY1" fmla="*/ 126519 h 1213567"/>
                <a:gd name="connsiteX2" fmla="*/ 80386 w 463627"/>
                <a:gd name="connsiteY2" fmla="*/ 184068 h 1213567"/>
                <a:gd name="connsiteX3" fmla="*/ 94156 w 463627"/>
                <a:gd name="connsiteY3" fmla="*/ 220380 h 1213567"/>
                <a:gd name="connsiteX4" fmla="*/ 82670 w 463627"/>
                <a:gd name="connsiteY4" fmla="*/ 363568 h 1213567"/>
                <a:gd name="connsiteX5" fmla="*/ 184525 w 463627"/>
                <a:gd name="connsiteY5" fmla="*/ 442128 h 1213567"/>
                <a:gd name="connsiteX6" fmla="*/ 216495 w 463627"/>
                <a:gd name="connsiteY6" fmla="*/ 567276 h 1213567"/>
                <a:gd name="connsiteX7" fmla="*/ 277242 w 463627"/>
                <a:gd name="connsiteY7" fmla="*/ 704755 h 1213567"/>
                <a:gd name="connsiteX8" fmla="*/ 317436 w 463627"/>
                <a:gd name="connsiteY8" fmla="*/ 764132 h 1213567"/>
                <a:gd name="connsiteX9" fmla="*/ 387317 w 463627"/>
                <a:gd name="connsiteY9" fmla="*/ 812090 h 1213567"/>
                <a:gd name="connsiteX10" fmla="*/ 410611 w 463627"/>
                <a:gd name="connsiteY10" fmla="*/ 936325 h 1213567"/>
                <a:gd name="connsiteX11" fmla="*/ 463593 w 463627"/>
                <a:gd name="connsiteY11" fmla="*/ 1028129 h 1213567"/>
                <a:gd name="connsiteX12" fmla="*/ 453089 w 463627"/>
                <a:gd name="connsiteY12" fmla="*/ 1146426 h 1213567"/>
                <a:gd name="connsiteX13" fmla="*/ 456744 w 463627"/>
                <a:gd name="connsiteY13" fmla="*/ 1213567 h 1213567"/>
                <a:gd name="connsiteX0" fmla="*/ 0 w 463627"/>
                <a:gd name="connsiteY0" fmla="*/ 0 h 1087048"/>
                <a:gd name="connsiteX1" fmla="*/ 80386 w 463627"/>
                <a:gd name="connsiteY1" fmla="*/ 57549 h 1087048"/>
                <a:gd name="connsiteX2" fmla="*/ 94156 w 463627"/>
                <a:gd name="connsiteY2" fmla="*/ 93861 h 1087048"/>
                <a:gd name="connsiteX3" fmla="*/ 82670 w 463627"/>
                <a:gd name="connsiteY3" fmla="*/ 237049 h 1087048"/>
                <a:gd name="connsiteX4" fmla="*/ 184525 w 463627"/>
                <a:gd name="connsiteY4" fmla="*/ 315609 h 1087048"/>
                <a:gd name="connsiteX5" fmla="*/ 216495 w 463627"/>
                <a:gd name="connsiteY5" fmla="*/ 440757 h 1087048"/>
                <a:gd name="connsiteX6" fmla="*/ 277242 w 463627"/>
                <a:gd name="connsiteY6" fmla="*/ 578236 h 1087048"/>
                <a:gd name="connsiteX7" fmla="*/ 317436 w 463627"/>
                <a:gd name="connsiteY7" fmla="*/ 637613 h 1087048"/>
                <a:gd name="connsiteX8" fmla="*/ 387317 w 463627"/>
                <a:gd name="connsiteY8" fmla="*/ 685571 h 1087048"/>
                <a:gd name="connsiteX9" fmla="*/ 410611 w 463627"/>
                <a:gd name="connsiteY9" fmla="*/ 809806 h 1087048"/>
                <a:gd name="connsiteX10" fmla="*/ 463593 w 463627"/>
                <a:gd name="connsiteY10" fmla="*/ 901610 h 1087048"/>
                <a:gd name="connsiteX11" fmla="*/ 453089 w 463627"/>
                <a:gd name="connsiteY11" fmla="*/ 1019907 h 1087048"/>
                <a:gd name="connsiteX12" fmla="*/ 456744 w 463627"/>
                <a:gd name="connsiteY12" fmla="*/ 1087048 h 1087048"/>
                <a:gd name="connsiteX0" fmla="*/ 27 w 383268"/>
                <a:gd name="connsiteY0" fmla="*/ 0 h 1029499"/>
                <a:gd name="connsiteX1" fmla="*/ 13797 w 383268"/>
                <a:gd name="connsiteY1" fmla="*/ 36312 h 1029499"/>
                <a:gd name="connsiteX2" fmla="*/ 2311 w 383268"/>
                <a:gd name="connsiteY2" fmla="*/ 179500 h 1029499"/>
                <a:gd name="connsiteX3" fmla="*/ 104166 w 383268"/>
                <a:gd name="connsiteY3" fmla="*/ 258060 h 1029499"/>
                <a:gd name="connsiteX4" fmla="*/ 136136 w 383268"/>
                <a:gd name="connsiteY4" fmla="*/ 383208 h 1029499"/>
                <a:gd name="connsiteX5" fmla="*/ 196883 w 383268"/>
                <a:gd name="connsiteY5" fmla="*/ 520687 h 1029499"/>
                <a:gd name="connsiteX6" fmla="*/ 237077 w 383268"/>
                <a:gd name="connsiteY6" fmla="*/ 580064 h 1029499"/>
                <a:gd name="connsiteX7" fmla="*/ 306958 w 383268"/>
                <a:gd name="connsiteY7" fmla="*/ 628022 h 1029499"/>
                <a:gd name="connsiteX8" fmla="*/ 330252 w 383268"/>
                <a:gd name="connsiteY8" fmla="*/ 752257 h 1029499"/>
                <a:gd name="connsiteX9" fmla="*/ 383234 w 383268"/>
                <a:gd name="connsiteY9" fmla="*/ 844061 h 1029499"/>
                <a:gd name="connsiteX10" fmla="*/ 372730 w 383268"/>
                <a:gd name="connsiteY10" fmla="*/ 962358 h 1029499"/>
                <a:gd name="connsiteX11" fmla="*/ 376385 w 383268"/>
                <a:gd name="connsiteY11" fmla="*/ 1029499 h 1029499"/>
                <a:gd name="connsiteX0" fmla="*/ 11486 w 380957"/>
                <a:gd name="connsiteY0" fmla="*/ 0 h 993187"/>
                <a:gd name="connsiteX1" fmla="*/ 0 w 380957"/>
                <a:gd name="connsiteY1" fmla="*/ 143188 h 993187"/>
                <a:gd name="connsiteX2" fmla="*/ 101855 w 380957"/>
                <a:gd name="connsiteY2" fmla="*/ 221748 h 993187"/>
                <a:gd name="connsiteX3" fmla="*/ 133825 w 380957"/>
                <a:gd name="connsiteY3" fmla="*/ 346896 h 993187"/>
                <a:gd name="connsiteX4" fmla="*/ 194572 w 380957"/>
                <a:gd name="connsiteY4" fmla="*/ 484375 h 993187"/>
                <a:gd name="connsiteX5" fmla="*/ 234766 w 380957"/>
                <a:gd name="connsiteY5" fmla="*/ 543752 h 993187"/>
                <a:gd name="connsiteX6" fmla="*/ 304647 w 380957"/>
                <a:gd name="connsiteY6" fmla="*/ 591710 h 993187"/>
                <a:gd name="connsiteX7" fmla="*/ 327941 w 380957"/>
                <a:gd name="connsiteY7" fmla="*/ 715945 h 993187"/>
                <a:gd name="connsiteX8" fmla="*/ 380923 w 380957"/>
                <a:gd name="connsiteY8" fmla="*/ 807749 h 993187"/>
                <a:gd name="connsiteX9" fmla="*/ 370419 w 380957"/>
                <a:gd name="connsiteY9" fmla="*/ 926046 h 993187"/>
                <a:gd name="connsiteX10" fmla="*/ 374074 w 380957"/>
                <a:gd name="connsiteY10" fmla="*/ 993187 h 993187"/>
                <a:gd name="connsiteX0" fmla="*/ 0 w 380957"/>
                <a:gd name="connsiteY0" fmla="*/ 0 h 849999"/>
                <a:gd name="connsiteX1" fmla="*/ 101855 w 380957"/>
                <a:gd name="connsiteY1" fmla="*/ 78560 h 849999"/>
                <a:gd name="connsiteX2" fmla="*/ 133825 w 380957"/>
                <a:gd name="connsiteY2" fmla="*/ 203708 h 849999"/>
                <a:gd name="connsiteX3" fmla="*/ 194572 w 380957"/>
                <a:gd name="connsiteY3" fmla="*/ 341187 h 849999"/>
                <a:gd name="connsiteX4" fmla="*/ 234766 w 380957"/>
                <a:gd name="connsiteY4" fmla="*/ 400564 h 849999"/>
                <a:gd name="connsiteX5" fmla="*/ 304647 w 380957"/>
                <a:gd name="connsiteY5" fmla="*/ 448522 h 849999"/>
                <a:gd name="connsiteX6" fmla="*/ 327941 w 380957"/>
                <a:gd name="connsiteY6" fmla="*/ 572757 h 849999"/>
                <a:gd name="connsiteX7" fmla="*/ 380923 w 380957"/>
                <a:gd name="connsiteY7" fmla="*/ 664561 h 849999"/>
                <a:gd name="connsiteX8" fmla="*/ 370419 w 380957"/>
                <a:gd name="connsiteY8" fmla="*/ 782858 h 849999"/>
                <a:gd name="connsiteX9" fmla="*/ 374074 w 380957"/>
                <a:gd name="connsiteY9" fmla="*/ 849999 h 849999"/>
                <a:gd name="connsiteX0" fmla="*/ 0 w 279102"/>
                <a:gd name="connsiteY0" fmla="*/ 0 h 771439"/>
                <a:gd name="connsiteX1" fmla="*/ 31970 w 279102"/>
                <a:gd name="connsiteY1" fmla="*/ 125148 h 771439"/>
                <a:gd name="connsiteX2" fmla="*/ 92717 w 279102"/>
                <a:gd name="connsiteY2" fmla="*/ 262627 h 771439"/>
                <a:gd name="connsiteX3" fmla="*/ 132911 w 279102"/>
                <a:gd name="connsiteY3" fmla="*/ 322004 h 771439"/>
                <a:gd name="connsiteX4" fmla="*/ 202792 w 279102"/>
                <a:gd name="connsiteY4" fmla="*/ 369962 h 771439"/>
                <a:gd name="connsiteX5" fmla="*/ 226086 w 279102"/>
                <a:gd name="connsiteY5" fmla="*/ 494197 h 771439"/>
                <a:gd name="connsiteX6" fmla="*/ 279068 w 279102"/>
                <a:gd name="connsiteY6" fmla="*/ 586001 h 771439"/>
                <a:gd name="connsiteX7" fmla="*/ 268564 w 279102"/>
                <a:gd name="connsiteY7" fmla="*/ 704298 h 771439"/>
                <a:gd name="connsiteX8" fmla="*/ 272219 w 279102"/>
                <a:gd name="connsiteY8" fmla="*/ 771439 h 771439"/>
                <a:gd name="connsiteX0" fmla="*/ 0 w 247132"/>
                <a:gd name="connsiteY0" fmla="*/ 0 h 646291"/>
                <a:gd name="connsiteX1" fmla="*/ 60747 w 247132"/>
                <a:gd name="connsiteY1" fmla="*/ 137479 h 646291"/>
                <a:gd name="connsiteX2" fmla="*/ 100941 w 247132"/>
                <a:gd name="connsiteY2" fmla="*/ 196856 h 646291"/>
                <a:gd name="connsiteX3" fmla="*/ 170822 w 247132"/>
                <a:gd name="connsiteY3" fmla="*/ 244814 h 646291"/>
                <a:gd name="connsiteX4" fmla="*/ 194116 w 247132"/>
                <a:gd name="connsiteY4" fmla="*/ 369049 h 646291"/>
                <a:gd name="connsiteX5" fmla="*/ 247098 w 247132"/>
                <a:gd name="connsiteY5" fmla="*/ 460853 h 646291"/>
                <a:gd name="connsiteX6" fmla="*/ 236594 w 247132"/>
                <a:gd name="connsiteY6" fmla="*/ 579150 h 646291"/>
                <a:gd name="connsiteX7" fmla="*/ 240249 w 247132"/>
                <a:gd name="connsiteY7" fmla="*/ 646291 h 646291"/>
                <a:gd name="connsiteX0" fmla="*/ 0 w 186385"/>
                <a:gd name="connsiteY0" fmla="*/ 0 h 508812"/>
                <a:gd name="connsiteX1" fmla="*/ 40194 w 186385"/>
                <a:gd name="connsiteY1" fmla="*/ 59377 h 508812"/>
                <a:gd name="connsiteX2" fmla="*/ 110075 w 186385"/>
                <a:gd name="connsiteY2" fmla="*/ 107335 h 508812"/>
                <a:gd name="connsiteX3" fmla="*/ 133369 w 186385"/>
                <a:gd name="connsiteY3" fmla="*/ 231570 h 508812"/>
                <a:gd name="connsiteX4" fmla="*/ 186351 w 186385"/>
                <a:gd name="connsiteY4" fmla="*/ 323374 h 508812"/>
                <a:gd name="connsiteX5" fmla="*/ 175847 w 186385"/>
                <a:gd name="connsiteY5" fmla="*/ 441671 h 508812"/>
                <a:gd name="connsiteX6" fmla="*/ 179502 w 186385"/>
                <a:gd name="connsiteY6" fmla="*/ 508812 h 508812"/>
                <a:gd name="connsiteX0" fmla="*/ 0 w 146191"/>
                <a:gd name="connsiteY0" fmla="*/ 0 h 449435"/>
                <a:gd name="connsiteX1" fmla="*/ 69881 w 146191"/>
                <a:gd name="connsiteY1" fmla="*/ 47958 h 449435"/>
                <a:gd name="connsiteX2" fmla="*/ 93175 w 146191"/>
                <a:gd name="connsiteY2" fmla="*/ 172193 h 449435"/>
                <a:gd name="connsiteX3" fmla="*/ 146157 w 146191"/>
                <a:gd name="connsiteY3" fmla="*/ 263997 h 449435"/>
                <a:gd name="connsiteX4" fmla="*/ 135653 w 146191"/>
                <a:gd name="connsiteY4" fmla="*/ 382294 h 449435"/>
                <a:gd name="connsiteX5" fmla="*/ 139308 w 146191"/>
                <a:gd name="connsiteY5" fmla="*/ 449435 h 449435"/>
                <a:gd name="connsiteX0" fmla="*/ 0 w 76310"/>
                <a:gd name="connsiteY0" fmla="*/ 0 h 401477"/>
                <a:gd name="connsiteX1" fmla="*/ 23294 w 76310"/>
                <a:gd name="connsiteY1" fmla="*/ 124235 h 401477"/>
                <a:gd name="connsiteX2" fmla="*/ 76276 w 76310"/>
                <a:gd name="connsiteY2" fmla="*/ 216039 h 401477"/>
                <a:gd name="connsiteX3" fmla="*/ 65772 w 76310"/>
                <a:gd name="connsiteY3" fmla="*/ 334336 h 401477"/>
                <a:gd name="connsiteX4" fmla="*/ 69427 w 76310"/>
                <a:gd name="connsiteY4" fmla="*/ 401477 h 401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310" h="401477">
                  <a:moveTo>
                    <a:pt x="0" y="0"/>
                  </a:moveTo>
                  <a:lnTo>
                    <a:pt x="23294" y="124235"/>
                  </a:lnTo>
                  <a:cubicBezTo>
                    <a:pt x="22837" y="163362"/>
                    <a:pt x="76733" y="176912"/>
                    <a:pt x="76276" y="216039"/>
                  </a:cubicBezTo>
                  <a:cubicBezTo>
                    <a:pt x="77038" y="286378"/>
                    <a:pt x="65010" y="263997"/>
                    <a:pt x="65772" y="334336"/>
                  </a:cubicBezTo>
                  <a:lnTo>
                    <a:pt x="69427" y="401477"/>
                  </a:ln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7">
              <a:extLst>
                <a:ext uri="{FF2B5EF4-FFF2-40B4-BE49-F238E27FC236}">
                  <a16:creationId xmlns:a16="http://schemas.microsoft.com/office/drawing/2014/main" id="{34DC3B36-6185-4EA4-A08A-4FA1169E08C7}"/>
                </a:ext>
              </a:extLst>
            </p:cNvPr>
            <p:cNvSpPr/>
            <p:nvPr/>
          </p:nvSpPr>
          <p:spPr>
            <a:xfrm rot="14792294">
              <a:off x="5295320" y="3801527"/>
              <a:ext cx="85434" cy="474407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281353 w 547179"/>
                <a:gd name="connsiteY8" fmla="*/ 824421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16550 w 547179"/>
                <a:gd name="connsiteY13" fmla="*/ 1227726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1655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17920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10612 w 547179"/>
                <a:gd name="connsiteY10" fmla="*/ 960531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38930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49892 w 547179"/>
                <a:gd name="connsiteY12" fmla="*/ 1110344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47179 w 547179"/>
                <a:gd name="connsiteY17" fmla="*/ 1435544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13352 w 547179"/>
                <a:gd name="connsiteY11" fmla="*/ 1024932 h 1435544"/>
                <a:gd name="connsiteX12" fmla="*/ 481864 w 547179"/>
                <a:gd name="connsiteY12" fmla="*/ 1116738 h 1435544"/>
                <a:gd name="connsiteX13" fmla="*/ 486888 w 547179"/>
                <a:gd name="connsiteY13" fmla="*/ 1198951 h 1435544"/>
                <a:gd name="connsiteX14" fmla="*/ 511553 w 547179"/>
                <a:gd name="connsiteY14" fmla="*/ 1352417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17" fmla="*/ 524799 w 547179"/>
                <a:gd name="connsiteY17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81864 w 547179"/>
                <a:gd name="connsiteY11" fmla="*/ 1116738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486888 w 547179"/>
                <a:gd name="connsiteY12" fmla="*/ 119895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24799 w 547179"/>
                <a:gd name="connsiteY16" fmla="*/ 1425952 h 1435544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45675 w 547179"/>
                <a:gd name="connsiteY2" fmla="*/ 239791 h 1435544"/>
                <a:gd name="connsiteX3" fmla="*/ 126061 w 547179"/>
                <a:gd name="connsiteY3" fmla="*/ 297340 h 1435544"/>
                <a:gd name="connsiteX4" fmla="*/ 139831 w 547179"/>
                <a:gd name="connsiteY4" fmla="*/ 333652 h 1435544"/>
                <a:gd name="connsiteX5" fmla="*/ 128345 w 547179"/>
                <a:gd name="connsiteY5" fmla="*/ 476840 h 1435544"/>
                <a:gd name="connsiteX6" fmla="*/ 230200 w 547179"/>
                <a:gd name="connsiteY6" fmla="*/ 555400 h 1435544"/>
                <a:gd name="connsiteX7" fmla="*/ 262170 w 547179"/>
                <a:gd name="connsiteY7" fmla="*/ 680548 h 1435544"/>
                <a:gd name="connsiteX8" fmla="*/ 322917 w 547179"/>
                <a:gd name="connsiteY8" fmla="*/ 818027 h 1435544"/>
                <a:gd name="connsiteX9" fmla="*/ 363111 w 547179"/>
                <a:gd name="connsiteY9" fmla="*/ 877404 h 1435544"/>
                <a:gd name="connsiteX10" fmla="*/ 432992 w 547179"/>
                <a:gd name="connsiteY10" fmla="*/ 925362 h 1435544"/>
                <a:gd name="connsiteX11" fmla="*/ 456286 w 547179"/>
                <a:gd name="connsiteY11" fmla="*/ 1049597 h 1435544"/>
                <a:gd name="connsiteX12" fmla="*/ 509268 w 547179"/>
                <a:gd name="connsiteY12" fmla="*/ 1141401 h 1435544"/>
                <a:gd name="connsiteX13" fmla="*/ 498764 w 547179"/>
                <a:gd name="connsiteY13" fmla="*/ 1259698 h 1435544"/>
                <a:gd name="connsiteX14" fmla="*/ 547179 w 547179"/>
                <a:gd name="connsiteY14" fmla="*/ 1435544 h 1435544"/>
                <a:gd name="connsiteX15" fmla="*/ 524799 w 547179"/>
                <a:gd name="connsiteY15" fmla="*/ 1425952 h 1435544"/>
                <a:gd name="connsiteX0" fmla="*/ 0 w 524799"/>
                <a:gd name="connsiteY0" fmla="*/ 0 h 1425952"/>
                <a:gd name="connsiteX1" fmla="*/ 68055 w 524799"/>
                <a:gd name="connsiteY1" fmla="*/ 113272 h 1425952"/>
                <a:gd name="connsiteX2" fmla="*/ 45675 w 524799"/>
                <a:gd name="connsiteY2" fmla="*/ 239791 h 1425952"/>
                <a:gd name="connsiteX3" fmla="*/ 126061 w 524799"/>
                <a:gd name="connsiteY3" fmla="*/ 297340 h 1425952"/>
                <a:gd name="connsiteX4" fmla="*/ 139831 w 524799"/>
                <a:gd name="connsiteY4" fmla="*/ 333652 h 1425952"/>
                <a:gd name="connsiteX5" fmla="*/ 128345 w 524799"/>
                <a:gd name="connsiteY5" fmla="*/ 476840 h 1425952"/>
                <a:gd name="connsiteX6" fmla="*/ 230200 w 524799"/>
                <a:gd name="connsiteY6" fmla="*/ 555400 h 1425952"/>
                <a:gd name="connsiteX7" fmla="*/ 262170 w 524799"/>
                <a:gd name="connsiteY7" fmla="*/ 680548 h 1425952"/>
                <a:gd name="connsiteX8" fmla="*/ 322917 w 524799"/>
                <a:gd name="connsiteY8" fmla="*/ 818027 h 1425952"/>
                <a:gd name="connsiteX9" fmla="*/ 363111 w 524799"/>
                <a:gd name="connsiteY9" fmla="*/ 877404 h 1425952"/>
                <a:gd name="connsiteX10" fmla="*/ 432992 w 524799"/>
                <a:gd name="connsiteY10" fmla="*/ 925362 h 1425952"/>
                <a:gd name="connsiteX11" fmla="*/ 456286 w 524799"/>
                <a:gd name="connsiteY11" fmla="*/ 1049597 h 1425952"/>
                <a:gd name="connsiteX12" fmla="*/ 509268 w 524799"/>
                <a:gd name="connsiteY12" fmla="*/ 1141401 h 1425952"/>
                <a:gd name="connsiteX13" fmla="*/ 498764 w 524799"/>
                <a:gd name="connsiteY13" fmla="*/ 1259698 h 1425952"/>
                <a:gd name="connsiteX14" fmla="*/ 524799 w 524799"/>
                <a:gd name="connsiteY14" fmla="*/ 1425952 h 1425952"/>
                <a:gd name="connsiteX0" fmla="*/ 0 w 509302"/>
                <a:gd name="connsiteY0" fmla="*/ 0 h 1326839"/>
                <a:gd name="connsiteX1" fmla="*/ 68055 w 509302"/>
                <a:gd name="connsiteY1" fmla="*/ 113272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45675 w 509302"/>
                <a:gd name="connsiteY2" fmla="*/ 239791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26061 w 509302"/>
                <a:gd name="connsiteY3" fmla="*/ 297340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139831 w 509302"/>
                <a:gd name="connsiteY4" fmla="*/ 333652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128345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322917 w 509302"/>
                <a:gd name="connsiteY8" fmla="*/ 818027 h 1326839"/>
                <a:gd name="connsiteX9" fmla="*/ 363111 w 509302"/>
                <a:gd name="connsiteY9" fmla="*/ 877404 h 1326839"/>
                <a:gd name="connsiteX10" fmla="*/ 432992 w 509302"/>
                <a:gd name="connsiteY10" fmla="*/ 925362 h 1326839"/>
                <a:gd name="connsiteX11" fmla="*/ 456286 w 509302"/>
                <a:gd name="connsiteY11" fmla="*/ 1049597 h 1326839"/>
                <a:gd name="connsiteX12" fmla="*/ 509268 w 509302"/>
                <a:gd name="connsiteY12" fmla="*/ 1141401 h 1326839"/>
                <a:gd name="connsiteX13" fmla="*/ 498764 w 509302"/>
                <a:gd name="connsiteY13" fmla="*/ 1259698 h 1326839"/>
                <a:gd name="connsiteX14" fmla="*/ 502419 w 509302"/>
                <a:gd name="connsiteY14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22917 w 509302"/>
                <a:gd name="connsiteY9" fmla="*/ 818027 h 1326839"/>
                <a:gd name="connsiteX10" fmla="*/ 363111 w 509302"/>
                <a:gd name="connsiteY10" fmla="*/ 877404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63111 w 509302"/>
                <a:gd name="connsiteY10" fmla="*/ 877404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432992 w 509302"/>
                <a:gd name="connsiteY11" fmla="*/ 925362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456286 w 509302"/>
                <a:gd name="connsiteY12" fmla="*/ 1049597 h 1326839"/>
                <a:gd name="connsiteX13" fmla="*/ 509268 w 509302"/>
                <a:gd name="connsiteY13" fmla="*/ 1141401 h 1326839"/>
                <a:gd name="connsiteX14" fmla="*/ 498764 w 509302"/>
                <a:gd name="connsiteY14" fmla="*/ 1259698 h 1326839"/>
                <a:gd name="connsiteX15" fmla="*/ 502419 w 509302"/>
                <a:gd name="connsiteY15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456286 w 509302"/>
                <a:gd name="connsiteY13" fmla="*/ 1049597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337990 w 509302"/>
                <a:gd name="connsiteY13" fmla="*/ 1071978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326839"/>
                <a:gd name="connsiteX1" fmla="*/ 26492 w 509302"/>
                <a:gd name="connsiteY1" fmla="*/ 119667 h 1326839"/>
                <a:gd name="connsiteX2" fmla="*/ 119210 w 509302"/>
                <a:gd name="connsiteY2" fmla="*/ 207819 h 1326839"/>
                <a:gd name="connsiteX3" fmla="*/ 193202 w 509302"/>
                <a:gd name="connsiteY3" fmla="*/ 306932 h 1326839"/>
                <a:gd name="connsiteX4" fmla="*/ 232550 w 509302"/>
                <a:gd name="connsiteY4" fmla="*/ 394399 h 1326839"/>
                <a:gd name="connsiteX5" fmla="*/ 201881 w 509302"/>
                <a:gd name="connsiteY5" fmla="*/ 476840 h 1326839"/>
                <a:gd name="connsiteX6" fmla="*/ 230200 w 509302"/>
                <a:gd name="connsiteY6" fmla="*/ 555400 h 1326839"/>
                <a:gd name="connsiteX7" fmla="*/ 262170 w 509302"/>
                <a:gd name="connsiteY7" fmla="*/ 680548 h 1326839"/>
                <a:gd name="connsiteX8" fmla="*/ 279451 w 509302"/>
                <a:gd name="connsiteY8" fmla="*/ 697068 h 1326839"/>
                <a:gd name="connsiteX9" fmla="*/ 303734 w 509302"/>
                <a:gd name="connsiteY9" fmla="*/ 834013 h 1326839"/>
                <a:gd name="connsiteX10" fmla="*/ 340731 w 509302"/>
                <a:gd name="connsiteY10" fmla="*/ 938151 h 1326839"/>
                <a:gd name="connsiteX11" fmla="*/ 356259 w 509302"/>
                <a:gd name="connsiteY11" fmla="*/ 1002095 h 1326839"/>
                <a:gd name="connsiteX12" fmla="*/ 301831 w 509302"/>
                <a:gd name="connsiteY12" fmla="*/ 1039169 h 1326839"/>
                <a:gd name="connsiteX13" fmla="*/ 328399 w 509302"/>
                <a:gd name="connsiteY13" fmla="*/ 1091161 h 1326839"/>
                <a:gd name="connsiteX14" fmla="*/ 509268 w 509302"/>
                <a:gd name="connsiteY14" fmla="*/ 1141401 h 1326839"/>
                <a:gd name="connsiteX15" fmla="*/ 498764 w 509302"/>
                <a:gd name="connsiteY15" fmla="*/ 1259698 h 1326839"/>
                <a:gd name="connsiteX16" fmla="*/ 502419 w 509302"/>
                <a:gd name="connsiteY16" fmla="*/ 1326839 h 1326839"/>
                <a:gd name="connsiteX0" fmla="*/ 0 w 509302"/>
                <a:gd name="connsiteY0" fmla="*/ 0 h 1259698"/>
                <a:gd name="connsiteX1" fmla="*/ 26492 w 509302"/>
                <a:gd name="connsiteY1" fmla="*/ 119667 h 1259698"/>
                <a:gd name="connsiteX2" fmla="*/ 119210 w 509302"/>
                <a:gd name="connsiteY2" fmla="*/ 207819 h 1259698"/>
                <a:gd name="connsiteX3" fmla="*/ 193202 w 509302"/>
                <a:gd name="connsiteY3" fmla="*/ 306932 h 1259698"/>
                <a:gd name="connsiteX4" fmla="*/ 232550 w 509302"/>
                <a:gd name="connsiteY4" fmla="*/ 394399 h 1259698"/>
                <a:gd name="connsiteX5" fmla="*/ 201881 w 509302"/>
                <a:gd name="connsiteY5" fmla="*/ 476840 h 1259698"/>
                <a:gd name="connsiteX6" fmla="*/ 230200 w 509302"/>
                <a:gd name="connsiteY6" fmla="*/ 555400 h 1259698"/>
                <a:gd name="connsiteX7" fmla="*/ 262170 w 509302"/>
                <a:gd name="connsiteY7" fmla="*/ 680548 h 1259698"/>
                <a:gd name="connsiteX8" fmla="*/ 279451 w 509302"/>
                <a:gd name="connsiteY8" fmla="*/ 697068 h 1259698"/>
                <a:gd name="connsiteX9" fmla="*/ 303734 w 509302"/>
                <a:gd name="connsiteY9" fmla="*/ 834013 h 1259698"/>
                <a:gd name="connsiteX10" fmla="*/ 340731 w 509302"/>
                <a:gd name="connsiteY10" fmla="*/ 938151 h 1259698"/>
                <a:gd name="connsiteX11" fmla="*/ 356259 w 509302"/>
                <a:gd name="connsiteY11" fmla="*/ 1002095 h 1259698"/>
                <a:gd name="connsiteX12" fmla="*/ 301831 w 509302"/>
                <a:gd name="connsiteY12" fmla="*/ 1039169 h 1259698"/>
                <a:gd name="connsiteX13" fmla="*/ 328399 w 509302"/>
                <a:gd name="connsiteY13" fmla="*/ 1091161 h 1259698"/>
                <a:gd name="connsiteX14" fmla="*/ 509268 w 509302"/>
                <a:gd name="connsiteY14" fmla="*/ 1141401 h 1259698"/>
                <a:gd name="connsiteX15" fmla="*/ 498764 w 509302"/>
                <a:gd name="connsiteY15" fmla="*/ 1259698 h 1259698"/>
                <a:gd name="connsiteX16" fmla="*/ 323376 w 509302"/>
                <a:gd name="connsiteY16" fmla="*/ 1224529 h 1259698"/>
                <a:gd name="connsiteX0" fmla="*/ 0 w 509268"/>
                <a:gd name="connsiteY0" fmla="*/ 0 h 1224529"/>
                <a:gd name="connsiteX1" fmla="*/ 26492 w 509268"/>
                <a:gd name="connsiteY1" fmla="*/ 119667 h 1224529"/>
                <a:gd name="connsiteX2" fmla="*/ 119210 w 509268"/>
                <a:gd name="connsiteY2" fmla="*/ 207819 h 1224529"/>
                <a:gd name="connsiteX3" fmla="*/ 193202 w 509268"/>
                <a:gd name="connsiteY3" fmla="*/ 306932 h 1224529"/>
                <a:gd name="connsiteX4" fmla="*/ 232550 w 509268"/>
                <a:gd name="connsiteY4" fmla="*/ 394399 h 1224529"/>
                <a:gd name="connsiteX5" fmla="*/ 201881 w 509268"/>
                <a:gd name="connsiteY5" fmla="*/ 476840 h 1224529"/>
                <a:gd name="connsiteX6" fmla="*/ 230200 w 509268"/>
                <a:gd name="connsiteY6" fmla="*/ 555400 h 1224529"/>
                <a:gd name="connsiteX7" fmla="*/ 262170 w 509268"/>
                <a:gd name="connsiteY7" fmla="*/ 680548 h 1224529"/>
                <a:gd name="connsiteX8" fmla="*/ 279451 w 509268"/>
                <a:gd name="connsiteY8" fmla="*/ 697068 h 1224529"/>
                <a:gd name="connsiteX9" fmla="*/ 303734 w 509268"/>
                <a:gd name="connsiteY9" fmla="*/ 834013 h 1224529"/>
                <a:gd name="connsiteX10" fmla="*/ 340731 w 509268"/>
                <a:gd name="connsiteY10" fmla="*/ 938151 h 1224529"/>
                <a:gd name="connsiteX11" fmla="*/ 356259 w 509268"/>
                <a:gd name="connsiteY11" fmla="*/ 1002095 h 1224529"/>
                <a:gd name="connsiteX12" fmla="*/ 301831 w 509268"/>
                <a:gd name="connsiteY12" fmla="*/ 1039169 h 1224529"/>
                <a:gd name="connsiteX13" fmla="*/ 328399 w 509268"/>
                <a:gd name="connsiteY13" fmla="*/ 1091161 h 1224529"/>
                <a:gd name="connsiteX14" fmla="*/ 509268 w 509268"/>
                <a:gd name="connsiteY14" fmla="*/ 1141401 h 1224529"/>
                <a:gd name="connsiteX15" fmla="*/ 323376 w 509268"/>
                <a:gd name="connsiteY15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62170 w 358033"/>
                <a:gd name="connsiteY7" fmla="*/ 680548 h 1224529"/>
                <a:gd name="connsiteX8" fmla="*/ 279451 w 358033"/>
                <a:gd name="connsiteY8" fmla="*/ 697068 h 1224529"/>
                <a:gd name="connsiteX9" fmla="*/ 303734 w 358033"/>
                <a:gd name="connsiteY9" fmla="*/ 834013 h 1224529"/>
                <a:gd name="connsiteX10" fmla="*/ 340731 w 358033"/>
                <a:gd name="connsiteY10" fmla="*/ 938151 h 1224529"/>
                <a:gd name="connsiteX11" fmla="*/ 356259 w 358033"/>
                <a:gd name="connsiteY11" fmla="*/ 1002095 h 1224529"/>
                <a:gd name="connsiteX12" fmla="*/ 301831 w 358033"/>
                <a:gd name="connsiteY12" fmla="*/ 1039169 h 1224529"/>
                <a:gd name="connsiteX13" fmla="*/ 328399 w 358033"/>
                <a:gd name="connsiteY13" fmla="*/ 1091161 h 1224529"/>
                <a:gd name="connsiteX14" fmla="*/ 323376 w 358033"/>
                <a:gd name="connsiteY14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40731 w 358033"/>
                <a:gd name="connsiteY9" fmla="*/ 938151 h 1224529"/>
                <a:gd name="connsiteX10" fmla="*/ 356259 w 358033"/>
                <a:gd name="connsiteY10" fmla="*/ 1002095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31139 w 358033"/>
                <a:gd name="connsiteY9" fmla="*/ 906179 h 1224529"/>
                <a:gd name="connsiteX10" fmla="*/ 356259 w 358033"/>
                <a:gd name="connsiteY10" fmla="*/ 1002095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033"/>
                <a:gd name="connsiteY0" fmla="*/ 0 h 1224529"/>
                <a:gd name="connsiteX1" fmla="*/ 26492 w 358033"/>
                <a:gd name="connsiteY1" fmla="*/ 119667 h 1224529"/>
                <a:gd name="connsiteX2" fmla="*/ 119210 w 358033"/>
                <a:gd name="connsiteY2" fmla="*/ 207819 h 1224529"/>
                <a:gd name="connsiteX3" fmla="*/ 193202 w 358033"/>
                <a:gd name="connsiteY3" fmla="*/ 306932 h 1224529"/>
                <a:gd name="connsiteX4" fmla="*/ 232550 w 358033"/>
                <a:gd name="connsiteY4" fmla="*/ 394399 h 1224529"/>
                <a:gd name="connsiteX5" fmla="*/ 201881 w 358033"/>
                <a:gd name="connsiteY5" fmla="*/ 476840 h 1224529"/>
                <a:gd name="connsiteX6" fmla="*/ 230200 w 358033"/>
                <a:gd name="connsiteY6" fmla="*/ 555400 h 1224529"/>
                <a:gd name="connsiteX7" fmla="*/ 279451 w 358033"/>
                <a:gd name="connsiteY7" fmla="*/ 697068 h 1224529"/>
                <a:gd name="connsiteX8" fmla="*/ 303734 w 358033"/>
                <a:gd name="connsiteY8" fmla="*/ 834013 h 1224529"/>
                <a:gd name="connsiteX9" fmla="*/ 331139 w 358033"/>
                <a:gd name="connsiteY9" fmla="*/ 906179 h 1224529"/>
                <a:gd name="connsiteX10" fmla="*/ 356259 w 358033"/>
                <a:gd name="connsiteY10" fmla="*/ 976518 h 1224529"/>
                <a:gd name="connsiteX11" fmla="*/ 301831 w 358033"/>
                <a:gd name="connsiteY11" fmla="*/ 1039169 h 1224529"/>
                <a:gd name="connsiteX12" fmla="*/ 328399 w 358033"/>
                <a:gd name="connsiteY12" fmla="*/ 1091161 h 1224529"/>
                <a:gd name="connsiteX13" fmla="*/ 323376 w 358033"/>
                <a:gd name="connsiteY13" fmla="*/ 1224529 h 1224529"/>
                <a:gd name="connsiteX0" fmla="*/ 0 w 358314"/>
                <a:gd name="connsiteY0" fmla="*/ 0 h 1224529"/>
                <a:gd name="connsiteX1" fmla="*/ 26492 w 358314"/>
                <a:gd name="connsiteY1" fmla="*/ 119667 h 1224529"/>
                <a:gd name="connsiteX2" fmla="*/ 119210 w 358314"/>
                <a:gd name="connsiteY2" fmla="*/ 207819 h 1224529"/>
                <a:gd name="connsiteX3" fmla="*/ 193202 w 358314"/>
                <a:gd name="connsiteY3" fmla="*/ 306932 h 1224529"/>
                <a:gd name="connsiteX4" fmla="*/ 232550 w 358314"/>
                <a:gd name="connsiteY4" fmla="*/ 394399 h 1224529"/>
                <a:gd name="connsiteX5" fmla="*/ 201881 w 358314"/>
                <a:gd name="connsiteY5" fmla="*/ 476840 h 1224529"/>
                <a:gd name="connsiteX6" fmla="*/ 230200 w 358314"/>
                <a:gd name="connsiteY6" fmla="*/ 555400 h 1224529"/>
                <a:gd name="connsiteX7" fmla="*/ 279451 w 358314"/>
                <a:gd name="connsiteY7" fmla="*/ 697068 h 1224529"/>
                <a:gd name="connsiteX8" fmla="*/ 303734 w 358314"/>
                <a:gd name="connsiteY8" fmla="*/ 834013 h 1224529"/>
                <a:gd name="connsiteX9" fmla="*/ 331139 w 358314"/>
                <a:gd name="connsiteY9" fmla="*/ 906179 h 1224529"/>
                <a:gd name="connsiteX10" fmla="*/ 356259 w 358314"/>
                <a:gd name="connsiteY10" fmla="*/ 976518 h 1224529"/>
                <a:gd name="connsiteX11" fmla="*/ 314620 w 358314"/>
                <a:gd name="connsiteY11" fmla="*/ 1023183 h 1224529"/>
                <a:gd name="connsiteX12" fmla="*/ 328399 w 358314"/>
                <a:gd name="connsiteY12" fmla="*/ 1091161 h 1224529"/>
                <a:gd name="connsiteX13" fmla="*/ 323376 w 358314"/>
                <a:gd name="connsiteY13" fmla="*/ 1224529 h 1224529"/>
                <a:gd name="connsiteX0" fmla="*/ 0 w 358314"/>
                <a:gd name="connsiteY0" fmla="*/ 0 h 1224529"/>
                <a:gd name="connsiteX1" fmla="*/ 26492 w 358314"/>
                <a:gd name="connsiteY1" fmla="*/ 119667 h 1224529"/>
                <a:gd name="connsiteX2" fmla="*/ 119210 w 358314"/>
                <a:gd name="connsiteY2" fmla="*/ 207819 h 1224529"/>
                <a:gd name="connsiteX3" fmla="*/ 193202 w 358314"/>
                <a:gd name="connsiteY3" fmla="*/ 306932 h 1224529"/>
                <a:gd name="connsiteX4" fmla="*/ 232550 w 358314"/>
                <a:gd name="connsiteY4" fmla="*/ 394399 h 1224529"/>
                <a:gd name="connsiteX5" fmla="*/ 201881 w 358314"/>
                <a:gd name="connsiteY5" fmla="*/ 476840 h 1224529"/>
                <a:gd name="connsiteX6" fmla="*/ 230200 w 358314"/>
                <a:gd name="connsiteY6" fmla="*/ 555400 h 1224529"/>
                <a:gd name="connsiteX7" fmla="*/ 279451 w 358314"/>
                <a:gd name="connsiteY7" fmla="*/ 697068 h 1224529"/>
                <a:gd name="connsiteX8" fmla="*/ 303734 w 358314"/>
                <a:gd name="connsiteY8" fmla="*/ 834013 h 1224529"/>
                <a:gd name="connsiteX9" fmla="*/ 331139 w 358314"/>
                <a:gd name="connsiteY9" fmla="*/ 906179 h 1224529"/>
                <a:gd name="connsiteX10" fmla="*/ 356259 w 358314"/>
                <a:gd name="connsiteY10" fmla="*/ 976518 h 1224529"/>
                <a:gd name="connsiteX11" fmla="*/ 314620 w 358314"/>
                <a:gd name="connsiteY11" fmla="*/ 1023183 h 1224529"/>
                <a:gd name="connsiteX12" fmla="*/ 309216 w 358314"/>
                <a:gd name="connsiteY12" fmla="*/ 1068780 h 1224529"/>
                <a:gd name="connsiteX13" fmla="*/ 323376 w 358314"/>
                <a:gd name="connsiteY13" fmla="*/ 1224529 h 1224529"/>
                <a:gd name="connsiteX0" fmla="*/ 0 w 358314"/>
                <a:gd name="connsiteY0" fmla="*/ 0 h 1176570"/>
                <a:gd name="connsiteX1" fmla="*/ 26492 w 358314"/>
                <a:gd name="connsiteY1" fmla="*/ 119667 h 1176570"/>
                <a:gd name="connsiteX2" fmla="*/ 119210 w 358314"/>
                <a:gd name="connsiteY2" fmla="*/ 207819 h 1176570"/>
                <a:gd name="connsiteX3" fmla="*/ 193202 w 358314"/>
                <a:gd name="connsiteY3" fmla="*/ 306932 h 1176570"/>
                <a:gd name="connsiteX4" fmla="*/ 232550 w 358314"/>
                <a:gd name="connsiteY4" fmla="*/ 394399 h 1176570"/>
                <a:gd name="connsiteX5" fmla="*/ 201881 w 358314"/>
                <a:gd name="connsiteY5" fmla="*/ 476840 h 1176570"/>
                <a:gd name="connsiteX6" fmla="*/ 230200 w 358314"/>
                <a:gd name="connsiteY6" fmla="*/ 555400 h 1176570"/>
                <a:gd name="connsiteX7" fmla="*/ 279451 w 358314"/>
                <a:gd name="connsiteY7" fmla="*/ 697068 h 1176570"/>
                <a:gd name="connsiteX8" fmla="*/ 303734 w 358314"/>
                <a:gd name="connsiteY8" fmla="*/ 834013 h 1176570"/>
                <a:gd name="connsiteX9" fmla="*/ 331139 w 358314"/>
                <a:gd name="connsiteY9" fmla="*/ 906179 h 1176570"/>
                <a:gd name="connsiteX10" fmla="*/ 356259 w 358314"/>
                <a:gd name="connsiteY10" fmla="*/ 976518 h 1176570"/>
                <a:gd name="connsiteX11" fmla="*/ 314620 w 358314"/>
                <a:gd name="connsiteY11" fmla="*/ 1023183 h 1176570"/>
                <a:gd name="connsiteX12" fmla="*/ 309216 w 358314"/>
                <a:gd name="connsiteY12" fmla="*/ 1068780 h 1176570"/>
                <a:gd name="connsiteX13" fmla="*/ 342559 w 358314"/>
                <a:gd name="connsiteY13" fmla="*/ 1176570 h 1176570"/>
                <a:gd name="connsiteX0" fmla="*/ 0 w 342585"/>
                <a:gd name="connsiteY0" fmla="*/ 0 h 1176570"/>
                <a:gd name="connsiteX1" fmla="*/ 26492 w 342585"/>
                <a:gd name="connsiteY1" fmla="*/ 119667 h 1176570"/>
                <a:gd name="connsiteX2" fmla="*/ 119210 w 342585"/>
                <a:gd name="connsiteY2" fmla="*/ 207819 h 1176570"/>
                <a:gd name="connsiteX3" fmla="*/ 193202 w 342585"/>
                <a:gd name="connsiteY3" fmla="*/ 306932 h 1176570"/>
                <a:gd name="connsiteX4" fmla="*/ 232550 w 342585"/>
                <a:gd name="connsiteY4" fmla="*/ 394399 h 1176570"/>
                <a:gd name="connsiteX5" fmla="*/ 201881 w 342585"/>
                <a:gd name="connsiteY5" fmla="*/ 476840 h 1176570"/>
                <a:gd name="connsiteX6" fmla="*/ 230200 w 342585"/>
                <a:gd name="connsiteY6" fmla="*/ 555400 h 1176570"/>
                <a:gd name="connsiteX7" fmla="*/ 279451 w 342585"/>
                <a:gd name="connsiteY7" fmla="*/ 697068 h 1176570"/>
                <a:gd name="connsiteX8" fmla="*/ 303734 w 342585"/>
                <a:gd name="connsiteY8" fmla="*/ 834013 h 1176570"/>
                <a:gd name="connsiteX9" fmla="*/ 331139 w 342585"/>
                <a:gd name="connsiteY9" fmla="*/ 906179 h 1176570"/>
                <a:gd name="connsiteX10" fmla="*/ 337075 w 342585"/>
                <a:gd name="connsiteY10" fmla="*/ 966927 h 1176570"/>
                <a:gd name="connsiteX11" fmla="*/ 314620 w 342585"/>
                <a:gd name="connsiteY11" fmla="*/ 1023183 h 1176570"/>
                <a:gd name="connsiteX12" fmla="*/ 309216 w 342585"/>
                <a:gd name="connsiteY12" fmla="*/ 1068780 h 1176570"/>
                <a:gd name="connsiteX13" fmla="*/ 342559 w 342585"/>
                <a:gd name="connsiteY13" fmla="*/ 1176570 h 1176570"/>
                <a:gd name="connsiteX0" fmla="*/ 0 w 344999"/>
                <a:gd name="connsiteY0" fmla="*/ 0 h 1176570"/>
                <a:gd name="connsiteX1" fmla="*/ 26492 w 344999"/>
                <a:gd name="connsiteY1" fmla="*/ 119667 h 1176570"/>
                <a:gd name="connsiteX2" fmla="*/ 119210 w 344999"/>
                <a:gd name="connsiteY2" fmla="*/ 207819 h 1176570"/>
                <a:gd name="connsiteX3" fmla="*/ 193202 w 344999"/>
                <a:gd name="connsiteY3" fmla="*/ 306932 h 1176570"/>
                <a:gd name="connsiteX4" fmla="*/ 232550 w 344999"/>
                <a:gd name="connsiteY4" fmla="*/ 394399 h 1176570"/>
                <a:gd name="connsiteX5" fmla="*/ 201881 w 344999"/>
                <a:gd name="connsiteY5" fmla="*/ 476840 h 1176570"/>
                <a:gd name="connsiteX6" fmla="*/ 230200 w 344999"/>
                <a:gd name="connsiteY6" fmla="*/ 555400 h 1176570"/>
                <a:gd name="connsiteX7" fmla="*/ 279451 w 344999"/>
                <a:gd name="connsiteY7" fmla="*/ 697068 h 1176570"/>
                <a:gd name="connsiteX8" fmla="*/ 303734 w 344999"/>
                <a:gd name="connsiteY8" fmla="*/ 834013 h 1176570"/>
                <a:gd name="connsiteX9" fmla="*/ 331139 w 344999"/>
                <a:gd name="connsiteY9" fmla="*/ 906179 h 1176570"/>
                <a:gd name="connsiteX10" fmla="*/ 337075 w 344999"/>
                <a:gd name="connsiteY10" fmla="*/ 966927 h 1176570"/>
                <a:gd name="connsiteX11" fmla="*/ 314620 w 344999"/>
                <a:gd name="connsiteY11" fmla="*/ 1023183 h 1176570"/>
                <a:gd name="connsiteX12" fmla="*/ 309216 w 344999"/>
                <a:gd name="connsiteY12" fmla="*/ 1068780 h 1176570"/>
                <a:gd name="connsiteX13" fmla="*/ 343396 w 344999"/>
                <a:gd name="connsiteY13" fmla="*/ 1083931 h 1176570"/>
                <a:gd name="connsiteX14" fmla="*/ 342559 w 344999"/>
                <a:gd name="connsiteY14" fmla="*/ 1176570 h 1176570"/>
                <a:gd name="connsiteX0" fmla="*/ 0 w 342559"/>
                <a:gd name="connsiteY0" fmla="*/ 0 h 1176570"/>
                <a:gd name="connsiteX1" fmla="*/ 26492 w 342559"/>
                <a:gd name="connsiteY1" fmla="*/ 119667 h 1176570"/>
                <a:gd name="connsiteX2" fmla="*/ 119210 w 342559"/>
                <a:gd name="connsiteY2" fmla="*/ 207819 h 1176570"/>
                <a:gd name="connsiteX3" fmla="*/ 193202 w 342559"/>
                <a:gd name="connsiteY3" fmla="*/ 306932 h 1176570"/>
                <a:gd name="connsiteX4" fmla="*/ 232550 w 342559"/>
                <a:gd name="connsiteY4" fmla="*/ 394399 h 1176570"/>
                <a:gd name="connsiteX5" fmla="*/ 201881 w 342559"/>
                <a:gd name="connsiteY5" fmla="*/ 476840 h 1176570"/>
                <a:gd name="connsiteX6" fmla="*/ 230200 w 342559"/>
                <a:gd name="connsiteY6" fmla="*/ 555400 h 1176570"/>
                <a:gd name="connsiteX7" fmla="*/ 279451 w 342559"/>
                <a:gd name="connsiteY7" fmla="*/ 697068 h 1176570"/>
                <a:gd name="connsiteX8" fmla="*/ 303734 w 342559"/>
                <a:gd name="connsiteY8" fmla="*/ 834013 h 1176570"/>
                <a:gd name="connsiteX9" fmla="*/ 331139 w 342559"/>
                <a:gd name="connsiteY9" fmla="*/ 906179 h 1176570"/>
                <a:gd name="connsiteX10" fmla="*/ 337075 w 342559"/>
                <a:gd name="connsiteY10" fmla="*/ 966927 h 1176570"/>
                <a:gd name="connsiteX11" fmla="*/ 314620 w 342559"/>
                <a:gd name="connsiteY11" fmla="*/ 1023183 h 1176570"/>
                <a:gd name="connsiteX12" fmla="*/ 309216 w 342559"/>
                <a:gd name="connsiteY12" fmla="*/ 1068780 h 1176570"/>
                <a:gd name="connsiteX13" fmla="*/ 342559 w 342559"/>
                <a:gd name="connsiteY13" fmla="*/ 1176570 h 1176570"/>
                <a:gd name="connsiteX0" fmla="*/ 0 w 345389"/>
                <a:gd name="connsiteY0" fmla="*/ 0 h 1176570"/>
                <a:gd name="connsiteX1" fmla="*/ 26492 w 345389"/>
                <a:gd name="connsiteY1" fmla="*/ 119667 h 1176570"/>
                <a:gd name="connsiteX2" fmla="*/ 119210 w 345389"/>
                <a:gd name="connsiteY2" fmla="*/ 207819 h 1176570"/>
                <a:gd name="connsiteX3" fmla="*/ 193202 w 345389"/>
                <a:gd name="connsiteY3" fmla="*/ 306932 h 1176570"/>
                <a:gd name="connsiteX4" fmla="*/ 232550 w 345389"/>
                <a:gd name="connsiteY4" fmla="*/ 394399 h 1176570"/>
                <a:gd name="connsiteX5" fmla="*/ 201881 w 345389"/>
                <a:gd name="connsiteY5" fmla="*/ 476840 h 1176570"/>
                <a:gd name="connsiteX6" fmla="*/ 230200 w 345389"/>
                <a:gd name="connsiteY6" fmla="*/ 555400 h 1176570"/>
                <a:gd name="connsiteX7" fmla="*/ 279451 w 345389"/>
                <a:gd name="connsiteY7" fmla="*/ 697068 h 1176570"/>
                <a:gd name="connsiteX8" fmla="*/ 303734 w 345389"/>
                <a:gd name="connsiteY8" fmla="*/ 834013 h 1176570"/>
                <a:gd name="connsiteX9" fmla="*/ 331139 w 345389"/>
                <a:gd name="connsiteY9" fmla="*/ 906179 h 1176570"/>
                <a:gd name="connsiteX10" fmla="*/ 337075 w 345389"/>
                <a:gd name="connsiteY10" fmla="*/ 966927 h 1176570"/>
                <a:gd name="connsiteX11" fmla="*/ 314620 w 345389"/>
                <a:gd name="connsiteY11" fmla="*/ 1023183 h 1176570"/>
                <a:gd name="connsiteX12" fmla="*/ 344385 w 345389"/>
                <a:gd name="connsiteY12" fmla="*/ 1068780 h 1176570"/>
                <a:gd name="connsiteX13" fmla="*/ 342559 w 345389"/>
                <a:gd name="connsiteY13" fmla="*/ 1176570 h 1176570"/>
                <a:gd name="connsiteX0" fmla="*/ 0 w 345389"/>
                <a:gd name="connsiteY0" fmla="*/ 0 h 1176570"/>
                <a:gd name="connsiteX1" fmla="*/ 26492 w 345389"/>
                <a:gd name="connsiteY1" fmla="*/ 119667 h 1176570"/>
                <a:gd name="connsiteX2" fmla="*/ 119210 w 345389"/>
                <a:gd name="connsiteY2" fmla="*/ 207819 h 1176570"/>
                <a:gd name="connsiteX3" fmla="*/ 193202 w 345389"/>
                <a:gd name="connsiteY3" fmla="*/ 306932 h 1176570"/>
                <a:gd name="connsiteX4" fmla="*/ 232550 w 345389"/>
                <a:gd name="connsiteY4" fmla="*/ 394399 h 1176570"/>
                <a:gd name="connsiteX5" fmla="*/ 201881 w 345389"/>
                <a:gd name="connsiteY5" fmla="*/ 476840 h 1176570"/>
                <a:gd name="connsiteX6" fmla="*/ 230200 w 345389"/>
                <a:gd name="connsiteY6" fmla="*/ 555400 h 1176570"/>
                <a:gd name="connsiteX7" fmla="*/ 279451 w 345389"/>
                <a:gd name="connsiteY7" fmla="*/ 697068 h 1176570"/>
                <a:gd name="connsiteX8" fmla="*/ 303734 w 345389"/>
                <a:gd name="connsiteY8" fmla="*/ 834013 h 1176570"/>
                <a:gd name="connsiteX9" fmla="*/ 331139 w 345389"/>
                <a:gd name="connsiteY9" fmla="*/ 906179 h 1176570"/>
                <a:gd name="connsiteX10" fmla="*/ 337075 w 345389"/>
                <a:gd name="connsiteY10" fmla="*/ 966927 h 1176570"/>
                <a:gd name="connsiteX11" fmla="*/ 321014 w 345389"/>
                <a:gd name="connsiteY11" fmla="*/ 1007197 h 1176570"/>
                <a:gd name="connsiteX12" fmla="*/ 344385 w 345389"/>
                <a:gd name="connsiteY12" fmla="*/ 1068780 h 1176570"/>
                <a:gd name="connsiteX13" fmla="*/ 342559 w 345389"/>
                <a:gd name="connsiteY13" fmla="*/ 1176570 h 1176570"/>
                <a:gd name="connsiteX0" fmla="*/ 9 w 318906"/>
                <a:gd name="connsiteY0" fmla="*/ 0 h 1056903"/>
                <a:gd name="connsiteX1" fmla="*/ 92727 w 318906"/>
                <a:gd name="connsiteY1" fmla="*/ 88152 h 1056903"/>
                <a:gd name="connsiteX2" fmla="*/ 166719 w 318906"/>
                <a:gd name="connsiteY2" fmla="*/ 187265 h 1056903"/>
                <a:gd name="connsiteX3" fmla="*/ 206067 w 318906"/>
                <a:gd name="connsiteY3" fmla="*/ 274732 h 1056903"/>
                <a:gd name="connsiteX4" fmla="*/ 175398 w 318906"/>
                <a:gd name="connsiteY4" fmla="*/ 357173 h 1056903"/>
                <a:gd name="connsiteX5" fmla="*/ 203717 w 318906"/>
                <a:gd name="connsiteY5" fmla="*/ 435733 h 1056903"/>
                <a:gd name="connsiteX6" fmla="*/ 252968 w 318906"/>
                <a:gd name="connsiteY6" fmla="*/ 577401 h 1056903"/>
                <a:gd name="connsiteX7" fmla="*/ 277251 w 318906"/>
                <a:gd name="connsiteY7" fmla="*/ 714346 h 1056903"/>
                <a:gd name="connsiteX8" fmla="*/ 304656 w 318906"/>
                <a:gd name="connsiteY8" fmla="*/ 786512 h 1056903"/>
                <a:gd name="connsiteX9" fmla="*/ 310592 w 318906"/>
                <a:gd name="connsiteY9" fmla="*/ 847260 h 1056903"/>
                <a:gd name="connsiteX10" fmla="*/ 294531 w 318906"/>
                <a:gd name="connsiteY10" fmla="*/ 887530 h 1056903"/>
                <a:gd name="connsiteX11" fmla="*/ 317902 w 318906"/>
                <a:gd name="connsiteY11" fmla="*/ 949113 h 1056903"/>
                <a:gd name="connsiteX12" fmla="*/ 316076 w 318906"/>
                <a:gd name="connsiteY12" fmla="*/ 1056903 h 1056903"/>
                <a:gd name="connsiteX0" fmla="*/ 0 w 226179"/>
                <a:gd name="connsiteY0" fmla="*/ 0 h 968751"/>
                <a:gd name="connsiteX1" fmla="*/ 73992 w 226179"/>
                <a:gd name="connsiteY1" fmla="*/ 99113 h 968751"/>
                <a:gd name="connsiteX2" fmla="*/ 113340 w 226179"/>
                <a:gd name="connsiteY2" fmla="*/ 186580 h 968751"/>
                <a:gd name="connsiteX3" fmla="*/ 82671 w 226179"/>
                <a:gd name="connsiteY3" fmla="*/ 269021 h 968751"/>
                <a:gd name="connsiteX4" fmla="*/ 110990 w 226179"/>
                <a:gd name="connsiteY4" fmla="*/ 347581 h 968751"/>
                <a:gd name="connsiteX5" fmla="*/ 160241 w 226179"/>
                <a:gd name="connsiteY5" fmla="*/ 489249 h 968751"/>
                <a:gd name="connsiteX6" fmla="*/ 184524 w 226179"/>
                <a:gd name="connsiteY6" fmla="*/ 626194 h 968751"/>
                <a:gd name="connsiteX7" fmla="*/ 211929 w 226179"/>
                <a:gd name="connsiteY7" fmla="*/ 698360 h 968751"/>
                <a:gd name="connsiteX8" fmla="*/ 217865 w 226179"/>
                <a:gd name="connsiteY8" fmla="*/ 759108 h 968751"/>
                <a:gd name="connsiteX9" fmla="*/ 201804 w 226179"/>
                <a:gd name="connsiteY9" fmla="*/ 799378 h 968751"/>
                <a:gd name="connsiteX10" fmla="*/ 225175 w 226179"/>
                <a:gd name="connsiteY10" fmla="*/ 860961 h 968751"/>
                <a:gd name="connsiteX11" fmla="*/ 223349 w 226179"/>
                <a:gd name="connsiteY11" fmla="*/ 968751 h 968751"/>
                <a:gd name="connsiteX0" fmla="*/ 10 w 152197"/>
                <a:gd name="connsiteY0" fmla="*/ 0 h 869638"/>
                <a:gd name="connsiteX1" fmla="*/ 39358 w 152197"/>
                <a:gd name="connsiteY1" fmla="*/ 87467 h 869638"/>
                <a:gd name="connsiteX2" fmla="*/ 8689 w 152197"/>
                <a:gd name="connsiteY2" fmla="*/ 169908 h 869638"/>
                <a:gd name="connsiteX3" fmla="*/ 37008 w 152197"/>
                <a:gd name="connsiteY3" fmla="*/ 248468 h 869638"/>
                <a:gd name="connsiteX4" fmla="*/ 86259 w 152197"/>
                <a:gd name="connsiteY4" fmla="*/ 390136 h 869638"/>
                <a:gd name="connsiteX5" fmla="*/ 110542 w 152197"/>
                <a:gd name="connsiteY5" fmla="*/ 527081 h 869638"/>
                <a:gd name="connsiteX6" fmla="*/ 137947 w 152197"/>
                <a:gd name="connsiteY6" fmla="*/ 599247 h 869638"/>
                <a:gd name="connsiteX7" fmla="*/ 143883 w 152197"/>
                <a:gd name="connsiteY7" fmla="*/ 659995 h 869638"/>
                <a:gd name="connsiteX8" fmla="*/ 127822 w 152197"/>
                <a:gd name="connsiteY8" fmla="*/ 700265 h 869638"/>
                <a:gd name="connsiteX9" fmla="*/ 151193 w 152197"/>
                <a:gd name="connsiteY9" fmla="*/ 761848 h 869638"/>
                <a:gd name="connsiteX10" fmla="*/ 149367 w 152197"/>
                <a:gd name="connsiteY10" fmla="*/ 869638 h 869638"/>
                <a:gd name="connsiteX0" fmla="*/ 10 w 152197"/>
                <a:gd name="connsiteY0" fmla="*/ 0 h 869638"/>
                <a:gd name="connsiteX1" fmla="*/ 39358 w 152197"/>
                <a:gd name="connsiteY1" fmla="*/ 87467 h 869638"/>
                <a:gd name="connsiteX2" fmla="*/ 8689 w 152197"/>
                <a:gd name="connsiteY2" fmla="*/ 169908 h 869638"/>
                <a:gd name="connsiteX3" fmla="*/ 37008 w 152197"/>
                <a:gd name="connsiteY3" fmla="*/ 248468 h 869638"/>
                <a:gd name="connsiteX4" fmla="*/ 9070 w 152197"/>
                <a:gd name="connsiteY4" fmla="*/ 396073 h 869638"/>
                <a:gd name="connsiteX5" fmla="*/ 110542 w 152197"/>
                <a:gd name="connsiteY5" fmla="*/ 527081 h 869638"/>
                <a:gd name="connsiteX6" fmla="*/ 137947 w 152197"/>
                <a:gd name="connsiteY6" fmla="*/ 599247 h 869638"/>
                <a:gd name="connsiteX7" fmla="*/ 143883 w 152197"/>
                <a:gd name="connsiteY7" fmla="*/ 659995 h 869638"/>
                <a:gd name="connsiteX8" fmla="*/ 127822 w 152197"/>
                <a:gd name="connsiteY8" fmla="*/ 700265 h 869638"/>
                <a:gd name="connsiteX9" fmla="*/ 151193 w 152197"/>
                <a:gd name="connsiteY9" fmla="*/ 761848 h 869638"/>
                <a:gd name="connsiteX10" fmla="*/ 149367 w 152197"/>
                <a:gd name="connsiteY10" fmla="*/ 869638 h 869638"/>
                <a:gd name="connsiteX0" fmla="*/ 30669 w 143508"/>
                <a:gd name="connsiteY0" fmla="*/ 0 h 782171"/>
                <a:gd name="connsiteX1" fmla="*/ 0 w 143508"/>
                <a:gd name="connsiteY1" fmla="*/ 82441 h 782171"/>
                <a:gd name="connsiteX2" fmla="*/ 28319 w 143508"/>
                <a:gd name="connsiteY2" fmla="*/ 161001 h 782171"/>
                <a:gd name="connsiteX3" fmla="*/ 381 w 143508"/>
                <a:gd name="connsiteY3" fmla="*/ 308606 h 782171"/>
                <a:gd name="connsiteX4" fmla="*/ 101853 w 143508"/>
                <a:gd name="connsiteY4" fmla="*/ 439614 h 782171"/>
                <a:gd name="connsiteX5" fmla="*/ 129258 w 143508"/>
                <a:gd name="connsiteY5" fmla="*/ 511780 h 782171"/>
                <a:gd name="connsiteX6" fmla="*/ 135194 w 143508"/>
                <a:gd name="connsiteY6" fmla="*/ 572528 h 782171"/>
                <a:gd name="connsiteX7" fmla="*/ 119133 w 143508"/>
                <a:gd name="connsiteY7" fmla="*/ 612798 h 782171"/>
                <a:gd name="connsiteX8" fmla="*/ 142504 w 143508"/>
                <a:gd name="connsiteY8" fmla="*/ 674381 h 782171"/>
                <a:gd name="connsiteX9" fmla="*/ 140678 w 143508"/>
                <a:gd name="connsiteY9" fmla="*/ 782171 h 782171"/>
                <a:gd name="connsiteX0" fmla="*/ 0 w 143508"/>
                <a:gd name="connsiteY0" fmla="*/ 0 h 699730"/>
                <a:gd name="connsiteX1" fmla="*/ 28319 w 143508"/>
                <a:gd name="connsiteY1" fmla="*/ 78560 h 699730"/>
                <a:gd name="connsiteX2" fmla="*/ 381 w 143508"/>
                <a:gd name="connsiteY2" fmla="*/ 226165 h 699730"/>
                <a:gd name="connsiteX3" fmla="*/ 101853 w 143508"/>
                <a:gd name="connsiteY3" fmla="*/ 357173 h 699730"/>
                <a:gd name="connsiteX4" fmla="*/ 129258 w 143508"/>
                <a:gd name="connsiteY4" fmla="*/ 429339 h 699730"/>
                <a:gd name="connsiteX5" fmla="*/ 135194 w 143508"/>
                <a:gd name="connsiteY5" fmla="*/ 490087 h 699730"/>
                <a:gd name="connsiteX6" fmla="*/ 119133 w 143508"/>
                <a:gd name="connsiteY6" fmla="*/ 530357 h 699730"/>
                <a:gd name="connsiteX7" fmla="*/ 142504 w 143508"/>
                <a:gd name="connsiteY7" fmla="*/ 591940 h 699730"/>
                <a:gd name="connsiteX8" fmla="*/ 140678 w 143508"/>
                <a:gd name="connsiteY8" fmla="*/ 699730 h 699730"/>
                <a:gd name="connsiteX0" fmla="*/ 27938 w 143127"/>
                <a:gd name="connsiteY0" fmla="*/ 0 h 621170"/>
                <a:gd name="connsiteX1" fmla="*/ 0 w 143127"/>
                <a:gd name="connsiteY1" fmla="*/ 147605 h 621170"/>
                <a:gd name="connsiteX2" fmla="*/ 101472 w 143127"/>
                <a:gd name="connsiteY2" fmla="*/ 278613 h 621170"/>
                <a:gd name="connsiteX3" fmla="*/ 128877 w 143127"/>
                <a:gd name="connsiteY3" fmla="*/ 350779 h 621170"/>
                <a:gd name="connsiteX4" fmla="*/ 134813 w 143127"/>
                <a:gd name="connsiteY4" fmla="*/ 411527 h 621170"/>
                <a:gd name="connsiteX5" fmla="*/ 118752 w 143127"/>
                <a:gd name="connsiteY5" fmla="*/ 451797 h 621170"/>
                <a:gd name="connsiteX6" fmla="*/ 142123 w 143127"/>
                <a:gd name="connsiteY6" fmla="*/ 513380 h 621170"/>
                <a:gd name="connsiteX7" fmla="*/ 140297 w 143127"/>
                <a:gd name="connsiteY7" fmla="*/ 621170 h 621170"/>
                <a:gd name="connsiteX0" fmla="*/ 0 w 143127"/>
                <a:gd name="connsiteY0" fmla="*/ 0 h 473565"/>
                <a:gd name="connsiteX1" fmla="*/ 101472 w 143127"/>
                <a:gd name="connsiteY1" fmla="*/ 131008 h 473565"/>
                <a:gd name="connsiteX2" fmla="*/ 128877 w 143127"/>
                <a:gd name="connsiteY2" fmla="*/ 203174 h 473565"/>
                <a:gd name="connsiteX3" fmla="*/ 134813 w 143127"/>
                <a:gd name="connsiteY3" fmla="*/ 263922 h 473565"/>
                <a:gd name="connsiteX4" fmla="*/ 118752 w 143127"/>
                <a:gd name="connsiteY4" fmla="*/ 304192 h 473565"/>
                <a:gd name="connsiteX5" fmla="*/ 142123 w 143127"/>
                <a:gd name="connsiteY5" fmla="*/ 365775 h 473565"/>
                <a:gd name="connsiteX6" fmla="*/ 140297 w 143127"/>
                <a:gd name="connsiteY6" fmla="*/ 473565 h 473565"/>
                <a:gd name="connsiteX0" fmla="*/ 0 w 41655"/>
                <a:gd name="connsiteY0" fmla="*/ 0 h 342557"/>
                <a:gd name="connsiteX1" fmla="*/ 27405 w 41655"/>
                <a:gd name="connsiteY1" fmla="*/ 72166 h 342557"/>
                <a:gd name="connsiteX2" fmla="*/ 33341 w 41655"/>
                <a:gd name="connsiteY2" fmla="*/ 132914 h 342557"/>
                <a:gd name="connsiteX3" fmla="*/ 17280 w 41655"/>
                <a:gd name="connsiteY3" fmla="*/ 173184 h 342557"/>
                <a:gd name="connsiteX4" fmla="*/ 40651 w 41655"/>
                <a:gd name="connsiteY4" fmla="*/ 234767 h 342557"/>
                <a:gd name="connsiteX5" fmla="*/ 38825 w 41655"/>
                <a:gd name="connsiteY5" fmla="*/ 342557 h 342557"/>
                <a:gd name="connsiteX0" fmla="*/ 0 w 64416"/>
                <a:gd name="connsiteY0" fmla="*/ 0 h 421157"/>
                <a:gd name="connsiteX1" fmla="*/ 27405 w 64416"/>
                <a:gd name="connsiteY1" fmla="*/ 72166 h 421157"/>
                <a:gd name="connsiteX2" fmla="*/ 33341 w 64416"/>
                <a:gd name="connsiteY2" fmla="*/ 132914 h 421157"/>
                <a:gd name="connsiteX3" fmla="*/ 17280 w 64416"/>
                <a:gd name="connsiteY3" fmla="*/ 173184 h 421157"/>
                <a:gd name="connsiteX4" fmla="*/ 40651 w 64416"/>
                <a:gd name="connsiteY4" fmla="*/ 234767 h 421157"/>
                <a:gd name="connsiteX5" fmla="*/ 64416 w 64416"/>
                <a:gd name="connsiteY5" fmla="*/ 421157 h 421157"/>
                <a:gd name="connsiteX0" fmla="*/ 0 w 85434"/>
                <a:gd name="connsiteY0" fmla="*/ 0 h 474407"/>
                <a:gd name="connsiteX1" fmla="*/ 27405 w 85434"/>
                <a:gd name="connsiteY1" fmla="*/ 72166 h 474407"/>
                <a:gd name="connsiteX2" fmla="*/ 33341 w 85434"/>
                <a:gd name="connsiteY2" fmla="*/ 132914 h 474407"/>
                <a:gd name="connsiteX3" fmla="*/ 17280 w 85434"/>
                <a:gd name="connsiteY3" fmla="*/ 173184 h 474407"/>
                <a:gd name="connsiteX4" fmla="*/ 40651 w 85434"/>
                <a:gd name="connsiteY4" fmla="*/ 234767 h 474407"/>
                <a:gd name="connsiteX5" fmla="*/ 85434 w 85434"/>
                <a:gd name="connsiteY5" fmla="*/ 474407 h 47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434" h="474407">
                  <a:moveTo>
                    <a:pt x="0" y="0"/>
                  </a:moveTo>
                  <a:lnTo>
                    <a:pt x="27405" y="72166"/>
                  </a:lnTo>
                  <a:lnTo>
                    <a:pt x="33341" y="132914"/>
                  </a:lnTo>
                  <a:cubicBezTo>
                    <a:pt x="48236" y="139943"/>
                    <a:pt x="2385" y="166155"/>
                    <a:pt x="17280" y="173184"/>
                  </a:cubicBezTo>
                  <a:lnTo>
                    <a:pt x="40651" y="234767"/>
                  </a:lnTo>
                  <a:cubicBezTo>
                    <a:pt x="45307" y="260331"/>
                    <a:pt x="78488" y="451951"/>
                    <a:pt x="85434" y="474407"/>
                  </a:cubicBez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32">
              <a:extLst>
                <a:ext uri="{FF2B5EF4-FFF2-40B4-BE49-F238E27FC236}">
                  <a16:creationId xmlns:a16="http://schemas.microsoft.com/office/drawing/2014/main" id="{F3BB6773-E358-4A4B-A927-7F8518F6AD86}"/>
                </a:ext>
              </a:extLst>
            </p:cNvPr>
            <p:cNvSpPr/>
            <p:nvPr/>
          </p:nvSpPr>
          <p:spPr>
            <a:xfrm>
              <a:off x="6514407" y="3269673"/>
              <a:ext cx="609600" cy="72043"/>
            </a:xfrm>
            <a:custGeom>
              <a:avLst/>
              <a:gdLst>
                <a:gd name="connsiteX0" fmla="*/ 0 w 609600"/>
                <a:gd name="connsiteY0" fmla="*/ 19396 h 72043"/>
                <a:gd name="connsiteX1" fmla="*/ 69273 w 609600"/>
                <a:gd name="connsiteY1" fmla="*/ 0 h 72043"/>
                <a:gd name="connsiteX2" fmla="*/ 152400 w 609600"/>
                <a:gd name="connsiteY2" fmla="*/ 33251 h 72043"/>
                <a:gd name="connsiteX3" fmla="*/ 221673 w 609600"/>
                <a:gd name="connsiteY3" fmla="*/ 72043 h 72043"/>
                <a:gd name="connsiteX4" fmla="*/ 357448 w 609600"/>
                <a:gd name="connsiteY4" fmla="*/ 66502 h 72043"/>
                <a:gd name="connsiteX5" fmla="*/ 385157 w 609600"/>
                <a:gd name="connsiteY5" fmla="*/ 55418 h 72043"/>
                <a:gd name="connsiteX6" fmla="*/ 490451 w 609600"/>
                <a:gd name="connsiteY6" fmla="*/ 11083 h 72043"/>
                <a:gd name="connsiteX7" fmla="*/ 609600 w 609600"/>
                <a:gd name="connsiteY7" fmla="*/ 69272 h 72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9600" h="72043">
                  <a:moveTo>
                    <a:pt x="0" y="19396"/>
                  </a:moveTo>
                  <a:lnTo>
                    <a:pt x="69273" y="0"/>
                  </a:lnTo>
                  <a:lnTo>
                    <a:pt x="152400" y="33251"/>
                  </a:lnTo>
                  <a:lnTo>
                    <a:pt x="221673" y="72043"/>
                  </a:lnTo>
                  <a:lnTo>
                    <a:pt x="357448" y="66502"/>
                  </a:lnTo>
                  <a:lnTo>
                    <a:pt x="385157" y="55418"/>
                  </a:lnTo>
                  <a:lnTo>
                    <a:pt x="490451" y="11083"/>
                  </a:lnTo>
                  <a:lnTo>
                    <a:pt x="609600" y="6927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60">
              <a:extLst>
                <a:ext uri="{FF2B5EF4-FFF2-40B4-BE49-F238E27FC236}">
                  <a16:creationId xmlns:a16="http://schemas.microsoft.com/office/drawing/2014/main" id="{2211F7AA-B65D-4BE2-BD55-1B2627067748}"/>
                </a:ext>
              </a:extLst>
            </p:cNvPr>
            <p:cNvSpPr/>
            <p:nvPr/>
          </p:nvSpPr>
          <p:spPr>
            <a:xfrm rot="3772503">
              <a:off x="4466027" y="2529257"/>
              <a:ext cx="143697" cy="343412"/>
            </a:xfrm>
            <a:custGeom>
              <a:avLst/>
              <a:gdLst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20338 w 979715"/>
                <a:gd name="connsiteY17" fmla="*/ 1181594 h 1288472"/>
                <a:gd name="connsiteX18" fmla="*/ 944089 w 979715"/>
                <a:gd name="connsiteY18" fmla="*/ 1205345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21" fmla="*/ 979715 w 979715"/>
                <a:gd name="connsiteY21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914400 w 979715"/>
                <a:gd name="connsiteY15" fmla="*/ 98565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90650 w 979715"/>
                <a:gd name="connsiteY14" fmla="*/ 890649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860961 w 979715"/>
                <a:gd name="connsiteY11" fmla="*/ 670955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777834 w 979715"/>
                <a:gd name="connsiteY10" fmla="*/ 504701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736271 w 979715"/>
                <a:gd name="connsiteY9" fmla="*/ 469075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22515 w 979715"/>
                <a:gd name="connsiteY8" fmla="*/ 409698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427512 w 979715"/>
                <a:gd name="connsiteY7" fmla="*/ 415636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433450 w 979715"/>
                <a:gd name="connsiteY4" fmla="*/ 231568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362198 w 979715"/>
                <a:gd name="connsiteY6" fmla="*/ 362197 h 1288472"/>
                <a:gd name="connsiteX7" fmla="*/ 552203 w 979715"/>
                <a:gd name="connsiteY7" fmla="*/ 211015 h 1288472"/>
                <a:gd name="connsiteX8" fmla="*/ 573670 w 979715"/>
                <a:gd name="connsiteY8" fmla="*/ 313782 h 1288472"/>
                <a:gd name="connsiteX9" fmla="*/ 662736 w 979715"/>
                <a:gd name="connsiteY9" fmla="*/ 408328 h 1288472"/>
                <a:gd name="connsiteX10" fmla="*/ 694706 w 979715"/>
                <a:gd name="connsiteY10" fmla="*/ 533476 h 1288472"/>
                <a:gd name="connsiteX11" fmla="*/ 713889 w 979715"/>
                <a:gd name="connsiteY11" fmla="*/ 677349 h 1288472"/>
                <a:gd name="connsiteX12" fmla="*/ 795647 w 979715"/>
                <a:gd name="connsiteY12" fmla="*/ 730332 h 1288472"/>
                <a:gd name="connsiteX13" fmla="*/ 843148 w 979715"/>
                <a:gd name="connsiteY13" fmla="*/ 813459 h 1288472"/>
                <a:gd name="connsiteX14" fmla="*/ 849086 w 979715"/>
                <a:gd name="connsiteY14" fmla="*/ 877860 h 1288472"/>
                <a:gd name="connsiteX15" fmla="*/ 850456 w 979715"/>
                <a:gd name="connsiteY15" fmla="*/ 963272 h 1288472"/>
                <a:gd name="connsiteX16" fmla="*/ 849086 w 979715"/>
                <a:gd name="connsiteY16" fmla="*/ 1080654 h 1288472"/>
                <a:gd name="connsiteX17" fmla="*/ 944089 w 979715"/>
                <a:gd name="connsiteY17" fmla="*/ 1205345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20" fmla="*/ 979715 w 979715"/>
                <a:gd name="connsiteY20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391886 w 979715"/>
                <a:gd name="connsiteY5" fmla="*/ 290945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37507 w 979715"/>
                <a:gd name="connsiteY3" fmla="*/ 16625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154380 w 979715"/>
                <a:gd name="connsiteY2" fmla="*/ 19000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275873 w 979715"/>
                <a:gd name="connsiteY3" fmla="*/ 188634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52203 w 979715"/>
                <a:gd name="connsiteY6" fmla="*/ 211015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73670 w 979715"/>
                <a:gd name="connsiteY7" fmla="*/ 313782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59027 w 979715"/>
                <a:gd name="connsiteY5" fmla="*/ 17584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0 h 1288472"/>
                <a:gd name="connsiteX1" fmla="*/ 0 w 979715"/>
                <a:gd name="connsiteY1" fmla="*/ 0 h 1288472"/>
                <a:gd name="connsiteX2" fmla="*/ 87239 w 979715"/>
                <a:gd name="connsiteY2" fmla="*/ 110075 h 1288472"/>
                <a:gd name="connsiteX3" fmla="*/ 189549 w 979715"/>
                <a:gd name="connsiteY3" fmla="*/ 169451 h 1288472"/>
                <a:gd name="connsiteX4" fmla="*/ 363111 w 979715"/>
                <a:gd name="connsiteY4" fmla="*/ 183610 h 1288472"/>
                <a:gd name="connsiteX5" fmla="*/ 497394 w 979715"/>
                <a:gd name="connsiteY5" fmla="*/ 95916 h 1288472"/>
                <a:gd name="connsiteX6" fmla="*/ 526625 w 979715"/>
                <a:gd name="connsiteY6" fmla="*/ 214212 h 1288472"/>
                <a:gd name="connsiteX7" fmla="*/ 560881 w 979715"/>
                <a:gd name="connsiteY7" fmla="*/ 329768 h 1288472"/>
                <a:gd name="connsiteX8" fmla="*/ 662736 w 979715"/>
                <a:gd name="connsiteY8" fmla="*/ 408328 h 1288472"/>
                <a:gd name="connsiteX9" fmla="*/ 694706 w 979715"/>
                <a:gd name="connsiteY9" fmla="*/ 533476 h 1288472"/>
                <a:gd name="connsiteX10" fmla="*/ 713889 w 979715"/>
                <a:gd name="connsiteY10" fmla="*/ 677349 h 1288472"/>
                <a:gd name="connsiteX11" fmla="*/ 795647 w 979715"/>
                <a:gd name="connsiteY11" fmla="*/ 730332 h 1288472"/>
                <a:gd name="connsiteX12" fmla="*/ 843148 w 979715"/>
                <a:gd name="connsiteY12" fmla="*/ 813459 h 1288472"/>
                <a:gd name="connsiteX13" fmla="*/ 849086 w 979715"/>
                <a:gd name="connsiteY13" fmla="*/ 877860 h 1288472"/>
                <a:gd name="connsiteX14" fmla="*/ 850456 w 979715"/>
                <a:gd name="connsiteY14" fmla="*/ 963272 h 1288472"/>
                <a:gd name="connsiteX15" fmla="*/ 849086 w 979715"/>
                <a:gd name="connsiteY15" fmla="*/ 1080654 h 1288472"/>
                <a:gd name="connsiteX16" fmla="*/ 944089 w 979715"/>
                <a:gd name="connsiteY16" fmla="*/ 1205345 h 1288472"/>
                <a:gd name="connsiteX17" fmla="*/ 979715 w 979715"/>
                <a:gd name="connsiteY17" fmla="*/ 1288472 h 1288472"/>
                <a:gd name="connsiteX18" fmla="*/ 979715 w 979715"/>
                <a:gd name="connsiteY18" fmla="*/ 1288472 h 1288472"/>
                <a:gd name="connsiteX19" fmla="*/ 979715 w 979715"/>
                <a:gd name="connsiteY19" fmla="*/ 1288472 h 1288472"/>
                <a:gd name="connsiteX0" fmla="*/ 0 w 979715"/>
                <a:gd name="connsiteY0" fmla="*/ 33800 h 1322272"/>
                <a:gd name="connsiteX1" fmla="*/ 0 w 979715"/>
                <a:gd name="connsiteY1" fmla="*/ 33800 h 1322272"/>
                <a:gd name="connsiteX2" fmla="*/ 87239 w 979715"/>
                <a:gd name="connsiteY2" fmla="*/ 143875 h 1322272"/>
                <a:gd name="connsiteX3" fmla="*/ 189549 w 979715"/>
                <a:gd name="connsiteY3" fmla="*/ 203251 h 1322272"/>
                <a:gd name="connsiteX4" fmla="*/ 500591 w 979715"/>
                <a:gd name="connsiteY4" fmla="*/ 0 h 1322272"/>
                <a:gd name="connsiteX5" fmla="*/ 497394 w 979715"/>
                <a:gd name="connsiteY5" fmla="*/ 129716 h 1322272"/>
                <a:gd name="connsiteX6" fmla="*/ 526625 w 979715"/>
                <a:gd name="connsiteY6" fmla="*/ 248012 h 1322272"/>
                <a:gd name="connsiteX7" fmla="*/ 560881 w 979715"/>
                <a:gd name="connsiteY7" fmla="*/ 363568 h 1322272"/>
                <a:gd name="connsiteX8" fmla="*/ 662736 w 979715"/>
                <a:gd name="connsiteY8" fmla="*/ 442128 h 1322272"/>
                <a:gd name="connsiteX9" fmla="*/ 694706 w 979715"/>
                <a:gd name="connsiteY9" fmla="*/ 567276 h 1322272"/>
                <a:gd name="connsiteX10" fmla="*/ 713889 w 979715"/>
                <a:gd name="connsiteY10" fmla="*/ 711149 h 1322272"/>
                <a:gd name="connsiteX11" fmla="*/ 795647 w 979715"/>
                <a:gd name="connsiteY11" fmla="*/ 764132 h 1322272"/>
                <a:gd name="connsiteX12" fmla="*/ 843148 w 979715"/>
                <a:gd name="connsiteY12" fmla="*/ 847259 h 1322272"/>
                <a:gd name="connsiteX13" fmla="*/ 849086 w 979715"/>
                <a:gd name="connsiteY13" fmla="*/ 911660 h 1322272"/>
                <a:gd name="connsiteX14" fmla="*/ 850456 w 979715"/>
                <a:gd name="connsiteY14" fmla="*/ 997072 h 1322272"/>
                <a:gd name="connsiteX15" fmla="*/ 849086 w 979715"/>
                <a:gd name="connsiteY15" fmla="*/ 1114454 h 1322272"/>
                <a:gd name="connsiteX16" fmla="*/ 944089 w 979715"/>
                <a:gd name="connsiteY16" fmla="*/ 1239145 h 1322272"/>
                <a:gd name="connsiteX17" fmla="*/ 979715 w 979715"/>
                <a:gd name="connsiteY17" fmla="*/ 1322272 h 1322272"/>
                <a:gd name="connsiteX18" fmla="*/ 979715 w 979715"/>
                <a:gd name="connsiteY18" fmla="*/ 1322272 h 1322272"/>
                <a:gd name="connsiteX19" fmla="*/ 979715 w 979715"/>
                <a:gd name="connsiteY19" fmla="*/ 1322272 h 1322272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87239 w 979715"/>
                <a:gd name="connsiteY2" fmla="*/ 257147 h 1435544"/>
                <a:gd name="connsiteX3" fmla="*/ 432536 w 979715"/>
                <a:gd name="connsiteY3" fmla="*/ 0 h 1435544"/>
                <a:gd name="connsiteX4" fmla="*/ 500591 w 979715"/>
                <a:gd name="connsiteY4" fmla="*/ 113272 h 1435544"/>
                <a:gd name="connsiteX5" fmla="*/ 497394 w 979715"/>
                <a:gd name="connsiteY5" fmla="*/ 242988 h 1435544"/>
                <a:gd name="connsiteX6" fmla="*/ 526625 w 979715"/>
                <a:gd name="connsiteY6" fmla="*/ 361284 h 1435544"/>
                <a:gd name="connsiteX7" fmla="*/ 560881 w 979715"/>
                <a:gd name="connsiteY7" fmla="*/ 476840 h 1435544"/>
                <a:gd name="connsiteX8" fmla="*/ 662736 w 979715"/>
                <a:gd name="connsiteY8" fmla="*/ 555400 h 1435544"/>
                <a:gd name="connsiteX9" fmla="*/ 694706 w 979715"/>
                <a:gd name="connsiteY9" fmla="*/ 680548 h 1435544"/>
                <a:gd name="connsiteX10" fmla="*/ 713889 w 979715"/>
                <a:gd name="connsiteY10" fmla="*/ 824421 h 1435544"/>
                <a:gd name="connsiteX11" fmla="*/ 795647 w 979715"/>
                <a:gd name="connsiteY11" fmla="*/ 877404 h 1435544"/>
                <a:gd name="connsiteX12" fmla="*/ 843148 w 979715"/>
                <a:gd name="connsiteY12" fmla="*/ 960531 h 1435544"/>
                <a:gd name="connsiteX13" fmla="*/ 849086 w 979715"/>
                <a:gd name="connsiteY13" fmla="*/ 1024932 h 1435544"/>
                <a:gd name="connsiteX14" fmla="*/ 850456 w 979715"/>
                <a:gd name="connsiteY14" fmla="*/ 1110344 h 1435544"/>
                <a:gd name="connsiteX15" fmla="*/ 849086 w 979715"/>
                <a:gd name="connsiteY15" fmla="*/ 1227726 h 1435544"/>
                <a:gd name="connsiteX16" fmla="*/ 944089 w 979715"/>
                <a:gd name="connsiteY16" fmla="*/ 1352417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19" fmla="*/ 979715 w 979715"/>
                <a:gd name="connsiteY19" fmla="*/ 1435544 h 1435544"/>
                <a:gd name="connsiteX0" fmla="*/ 0 w 979715"/>
                <a:gd name="connsiteY0" fmla="*/ 147072 h 1435544"/>
                <a:gd name="connsiteX1" fmla="*/ 0 w 979715"/>
                <a:gd name="connsiteY1" fmla="*/ 147072 h 1435544"/>
                <a:gd name="connsiteX2" fmla="*/ 432536 w 979715"/>
                <a:gd name="connsiteY2" fmla="*/ 0 h 1435544"/>
                <a:gd name="connsiteX3" fmla="*/ 500591 w 979715"/>
                <a:gd name="connsiteY3" fmla="*/ 113272 h 1435544"/>
                <a:gd name="connsiteX4" fmla="*/ 497394 w 979715"/>
                <a:gd name="connsiteY4" fmla="*/ 242988 h 1435544"/>
                <a:gd name="connsiteX5" fmla="*/ 526625 w 979715"/>
                <a:gd name="connsiteY5" fmla="*/ 361284 h 1435544"/>
                <a:gd name="connsiteX6" fmla="*/ 560881 w 979715"/>
                <a:gd name="connsiteY6" fmla="*/ 476840 h 1435544"/>
                <a:gd name="connsiteX7" fmla="*/ 662736 w 979715"/>
                <a:gd name="connsiteY7" fmla="*/ 555400 h 1435544"/>
                <a:gd name="connsiteX8" fmla="*/ 694706 w 979715"/>
                <a:gd name="connsiteY8" fmla="*/ 680548 h 1435544"/>
                <a:gd name="connsiteX9" fmla="*/ 713889 w 979715"/>
                <a:gd name="connsiteY9" fmla="*/ 824421 h 1435544"/>
                <a:gd name="connsiteX10" fmla="*/ 795647 w 979715"/>
                <a:gd name="connsiteY10" fmla="*/ 877404 h 1435544"/>
                <a:gd name="connsiteX11" fmla="*/ 843148 w 979715"/>
                <a:gd name="connsiteY11" fmla="*/ 960531 h 1435544"/>
                <a:gd name="connsiteX12" fmla="*/ 849086 w 979715"/>
                <a:gd name="connsiteY12" fmla="*/ 1024932 h 1435544"/>
                <a:gd name="connsiteX13" fmla="*/ 850456 w 979715"/>
                <a:gd name="connsiteY13" fmla="*/ 1110344 h 1435544"/>
                <a:gd name="connsiteX14" fmla="*/ 849086 w 979715"/>
                <a:gd name="connsiteY14" fmla="*/ 1227726 h 1435544"/>
                <a:gd name="connsiteX15" fmla="*/ 944089 w 979715"/>
                <a:gd name="connsiteY15" fmla="*/ 1352417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18" fmla="*/ 979715 w 979715"/>
                <a:gd name="connsiteY18" fmla="*/ 1435544 h 1435544"/>
                <a:gd name="connsiteX0" fmla="*/ 0 w 979715"/>
                <a:gd name="connsiteY0" fmla="*/ 147072 h 1435544"/>
                <a:gd name="connsiteX1" fmla="*/ 432536 w 979715"/>
                <a:gd name="connsiteY1" fmla="*/ 0 h 1435544"/>
                <a:gd name="connsiteX2" fmla="*/ 500591 w 979715"/>
                <a:gd name="connsiteY2" fmla="*/ 113272 h 1435544"/>
                <a:gd name="connsiteX3" fmla="*/ 497394 w 979715"/>
                <a:gd name="connsiteY3" fmla="*/ 242988 h 1435544"/>
                <a:gd name="connsiteX4" fmla="*/ 526625 w 979715"/>
                <a:gd name="connsiteY4" fmla="*/ 361284 h 1435544"/>
                <a:gd name="connsiteX5" fmla="*/ 560881 w 979715"/>
                <a:gd name="connsiteY5" fmla="*/ 476840 h 1435544"/>
                <a:gd name="connsiteX6" fmla="*/ 662736 w 979715"/>
                <a:gd name="connsiteY6" fmla="*/ 555400 h 1435544"/>
                <a:gd name="connsiteX7" fmla="*/ 694706 w 979715"/>
                <a:gd name="connsiteY7" fmla="*/ 680548 h 1435544"/>
                <a:gd name="connsiteX8" fmla="*/ 713889 w 979715"/>
                <a:gd name="connsiteY8" fmla="*/ 824421 h 1435544"/>
                <a:gd name="connsiteX9" fmla="*/ 795647 w 979715"/>
                <a:gd name="connsiteY9" fmla="*/ 877404 h 1435544"/>
                <a:gd name="connsiteX10" fmla="*/ 843148 w 979715"/>
                <a:gd name="connsiteY10" fmla="*/ 960531 h 1435544"/>
                <a:gd name="connsiteX11" fmla="*/ 849086 w 979715"/>
                <a:gd name="connsiteY11" fmla="*/ 1024932 h 1435544"/>
                <a:gd name="connsiteX12" fmla="*/ 850456 w 979715"/>
                <a:gd name="connsiteY12" fmla="*/ 1110344 h 1435544"/>
                <a:gd name="connsiteX13" fmla="*/ 849086 w 979715"/>
                <a:gd name="connsiteY13" fmla="*/ 1227726 h 1435544"/>
                <a:gd name="connsiteX14" fmla="*/ 944089 w 979715"/>
                <a:gd name="connsiteY14" fmla="*/ 1352417 h 1435544"/>
                <a:gd name="connsiteX15" fmla="*/ 979715 w 979715"/>
                <a:gd name="connsiteY15" fmla="*/ 1435544 h 1435544"/>
                <a:gd name="connsiteX16" fmla="*/ 979715 w 979715"/>
                <a:gd name="connsiteY16" fmla="*/ 1435544 h 1435544"/>
                <a:gd name="connsiteX17" fmla="*/ 979715 w 979715"/>
                <a:gd name="connsiteY17" fmla="*/ 1435544 h 1435544"/>
                <a:gd name="connsiteX0" fmla="*/ 0 w 605642"/>
                <a:gd name="connsiteY0" fmla="*/ 0 h 1493093"/>
                <a:gd name="connsiteX1" fmla="*/ 58463 w 605642"/>
                <a:gd name="connsiteY1" fmla="*/ 57549 h 1493093"/>
                <a:gd name="connsiteX2" fmla="*/ 126518 w 605642"/>
                <a:gd name="connsiteY2" fmla="*/ 170821 h 1493093"/>
                <a:gd name="connsiteX3" fmla="*/ 123321 w 605642"/>
                <a:gd name="connsiteY3" fmla="*/ 300537 h 1493093"/>
                <a:gd name="connsiteX4" fmla="*/ 152552 w 605642"/>
                <a:gd name="connsiteY4" fmla="*/ 418833 h 1493093"/>
                <a:gd name="connsiteX5" fmla="*/ 186808 w 605642"/>
                <a:gd name="connsiteY5" fmla="*/ 534389 h 1493093"/>
                <a:gd name="connsiteX6" fmla="*/ 288663 w 605642"/>
                <a:gd name="connsiteY6" fmla="*/ 612949 h 1493093"/>
                <a:gd name="connsiteX7" fmla="*/ 320633 w 605642"/>
                <a:gd name="connsiteY7" fmla="*/ 738097 h 1493093"/>
                <a:gd name="connsiteX8" fmla="*/ 339816 w 605642"/>
                <a:gd name="connsiteY8" fmla="*/ 881970 h 1493093"/>
                <a:gd name="connsiteX9" fmla="*/ 421574 w 605642"/>
                <a:gd name="connsiteY9" fmla="*/ 934953 h 1493093"/>
                <a:gd name="connsiteX10" fmla="*/ 469075 w 605642"/>
                <a:gd name="connsiteY10" fmla="*/ 1018080 h 1493093"/>
                <a:gd name="connsiteX11" fmla="*/ 475013 w 605642"/>
                <a:gd name="connsiteY11" fmla="*/ 1082481 h 1493093"/>
                <a:gd name="connsiteX12" fmla="*/ 476383 w 605642"/>
                <a:gd name="connsiteY12" fmla="*/ 1167893 h 1493093"/>
                <a:gd name="connsiteX13" fmla="*/ 475013 w 605642"/>
                <a:gd name="connsiteY13" fmla="*/ 1285275 h 1493093"/>
                <a:gd name="connsiteX14" fmla="*/ 570016 w 605642"/>
                <a:gd name="connsiteY14" fmla="*/ 1409966 h 1493093"/>
                <a:gd name="connsiteX15" fmla="*/ 605642 w 605642"/>
                <a:gd name="connsiteY15" fmla="*/ 1493093 h 1493093"/>
                <a:gd name="connsiteX16" fmla="*/ 605642 w 605642"/>
                <a:gd name="connsiteY16" fmla="*/ 1493093 h 1493093"/>
                <a:gd name="connsiteX17" fmla="*/ 605642 w 605642"/>
                <a:gd name="connsiteY17" fmla="*/ 1493093 h 1493093"/>
                <a:gd name="connsiteX0" fmla="*/ 0 w 547179"/>
                <a:gd name="connsiteY0" fmla="*/ 0 h 1435544"/>
                <a:gd name="connsiteX1" fmla="*/ 68055 w 547179"/>
                <a:gd name="connsiteY1" fmla="*/ 113272 h 1435544"/>
                <a:gd name="connsiteX2" fmla="*/ 64858 w 547179"/>
                <a:gd name="connsiteY2" fmla="*/ 242988 h 1435544"/>
                <a:gd name="connsiteX3" fmla="*/ 94089 w 547179"/>
                <a:gd name="connsiteY3" fmla="*/ 361284 h 1435544"/>
                <a:gd name="connsiteX4" fmla="*/ 128345 w 547179"/>
                <a:gd name="connsiteY4" fmla="*/ 476840 h 1435544"/>
                <a:gd name="connsiteX5" fmla="*/ 230200 w 547179"/>
                <a:gd name="connsiteY5" fmla="*/ 555400 h 1435544"/>
                <a:gd name="connsiteX6" fmla="*/ 262170 w 547179"/>
                <a:gd name="connsiteY6" fmla="*/ 680548 h 1435544"/>
                <a:gd name="connsiteX7" fmla="*/ 281353 w 547179"/>
                <a:gd name="connsiteY7" fmla="*/ 824421 h 1435544"/>
                <a:gd name="connsiteX8" fmla="*/ 363111 w 547179"/>
                <a:gd name="connsiteY8" fmla="*/ 877404 h 1435544"/>
                <a:gd name="connsiteX9" fmla="*/ 410612 w 547179"/>
                <a:gd name="connsiteY9" fmla="*/ 960531 h 1435544"/>
                <a:gd name="connsiteX10" fmla="*/ 416550 w 547179"/>
                <a:gd name="connsiteY10" fmla="*/ 1024932 h 1435544"/>
                <a:gd name="connsiteX11" fmla="*/ 417920 w 547179"/>
                <a:gd name="connsiteY11" fmla="*/ 1110344 h 1435544"/>
                <a:gd name="connsiteX12" fmla="*/ 416550 w 547179"/>
                <a:gd name="connsiteY12" fmla="*/ 1227726 h 1435544"/>
                <a:gd name="connsiteX13" fmla="*/ 511553 w 547179"/>
                <a:gd name="connsiteY13" fmla="*/ 1352417 h 1435544"/>
                <a:gd name="connsiteX14" fmla="*/ 547179 w 547179"/>
                <a:gd name="connsiteY14" fmla="*/ 1435544 h 1435544"/>
                <a:gd name="connsiteX15" fmla="*/ 547179 w 547179"/>
                <a:gd name="connsiteY15" fmla="*/ 1435544 h 1435544"/>
                <a:gd name="connsiteX16" fmla="*/ 547179 w 547179"/>
                <a:gd name="connsiteY16" fmla="*/ 1435544 h 1435544"/>
                <a:gd name="connsiteX0" fmla="*/ 3197 w 482321"/>
                <a:gd name="connsiteY0" fmla="*/ 0 h 1322272"/>
                <a:gd name="connsiteX1" fmla="*/ 0 w 482321"/>
                <a:gd name="connsiteY1" fmla="*/ 129716 h 1322272"/>
                <a:gd name="connsiteX2" fmla="*/ 29231 w 482321"/>
                <a:gd name="connsiteY2" fmla="*/ 248012 h 1322272"/>
                <a:gd name="connsiteX3" fmla="*/ 63487 w 482321"/>
                <a:gd name="connsiteY3" fmla="*/ 363568 h 1322272"/>
                <a:gd name="connsiteX4" fmla="*/ 165342 w 482321"/>
                <a:gd name="connsiteY4" fmla="*/ 442128 h 1322272"/>
                <a:gd name="connsiteX5" fmla="*/ 197312 w 482321"/>
                <a:gd name="connsiteY5" fmla="*/ 567276 h 1322272"/>
                <a:gd name="connsiteX6" fmla="*/ 216495 w 482321"/>
                <a:gd name="connsiteY6" fmla="*/ 711149 h 1322272"/>
                <a:gd name="connsiteX7" fmla="*/ 298253 w 482321"/>
                <a:gd name="connsiteY7" fmla="*/ 764132 h 1322272"/>
                <a:gd name="connsiteX8" fmla="*/ 345754 w 482321"/>
                <a:gd name="connsiteY8" fmla="*/ 847259 h 1322272"/>
                <a:gd name="connsiteX9" fmla="*/ 351692 w 482321"/>
                <a:gd name="connsiteY9" fmla="*/ 911660 h 1322272"/>
                <a:gd name="connsiteX10" fmla="*/ 353062 w 482321"/>
                <a:gd name="connsiteY10" fmla="*/ 997072 h 1322272"/>
                <a:gd name="connsiteX11" fmla="*/ 351692 w 482321"/>
                <a:gd name="connsiteY11" fmla="*/ 1114454 h 1322272"/>
                <a:gd name="connsiteX12" fmla="*/ 446695 w 482321"/>
                <a:gd name="connsiteY12" fmla="*/ 1239145 h 1322272"/>
                <a:gd name="connsiteX13" fmla="*/ 482321 w 482321"/>
                <a:gd name="connsiteY13" fmla="*/ 1322272 h 1322272"/>
                <a:gd name="connsiteX14" fmla="*/ 482321 w 482321"/>
                <a:gd name="connsiteY14" fmla="*/ 1322272 h 1322272"/>
                <a:gd name="connsiteX15" fmla="*/ 482321 w 482321"/>
                <a:gd name="connsiteY15" fmla="*/ 1322272 h 1322272"/>
                <a:gd name="connsiteX0" fmla="*/ 0 w 482321"/>
                <a:gd name="connsiteY0" fmla="*/ 0 h 1192556"/>
                <a:gd name="connsiteX1" fmla="*/ 29231 w 482321"/>
                <a:gd name="connsiteY1" fmla="*/ 118296 h 1192556"/>
                <a:gd name="connsiteX2" fmla="*/ 63487 w 482321"/>
                <a:gd name="connsiteY2" fmla="*/ 233852 h 1192556"/>
                <a:gd name="connsiteX3" fmla="*/ 165342 w 482321"/>
                <a:gd name="connsiteY3" fmla="*/ 312412 h 1192556"/>
                <a:gd name="connsiteX4" fmla="*/ 197312 w 482321"/>
                <a:gd name="connsiteY4" fmla="*/ 437560 h 1192556"/>
                <a:gd name="connsiteX5" fmla="*/ 216495 w 482321"/>
                <a:gd name="connsiteY5" fmla="*/ 581433 h 1192556"/>
                <a:gd name="connsiteX6" fmla="*/ 298253 w 482321"/>
                <a:gd name="connsiteY6" fmla="*/ 634416 h 1192556"/>
                <a:gd name="connsiteX7" fmla="*/ 345754 w 482321"/>
                <a:gd name="connsiteY7" fmla="*/ 717543 h 1192556"/>
                <a:gd name="connsiteX8" fmla="*/ 351692 w 482321"/>
                <a:gd name="connsiteY8" fmla="*/ 781944 h 1192556"/>
                <a:gd name="connsiteX9" fmla="*/ 353062 w 482321"/>
                <a:gd name="connsiteY9" fmla="*/ 867356 h 1192556"/>
                <a:gd name="connsiteX10" fmla="*/ 351692 w 482321"/>
                <a:gd name="connsiteY10" fmla="*/ 984738 h 1192556"/>
                <a:gd name="connsiteX11" fmla="*/ 446695 w 482321"/>
                <a:gd name="connsiteY11" fmla="*/ 1109429 h 1192556"/>
                <a:gd name="connsiteX12" fmla="*/ 482321 w 482321"/>
                <a:gd name="connsiteY12" fmla="*/ 1192556 h 1192556"/>
                <a:gd name="connsiteX13" fmla="*/ 482321 w 482321"/>
                <a:gd name="connsiteY13" fmla="*/ 1192556 h 1192556"/>
                <a:gd name="connsiteX14" fmla="*/ 482321 w 482321"/>
                <a:gd name="connsiteY14" fmla="*/ 1192556 h 1192556"/>
                <a:gd name="connsiteX0" fmla="*/ 0 w 453090"/>
                <a:gd name="connsiteY0" fmla="*/ 0 h 1074260"/>
                <a:gd name="connsiteX1" fmla="*/ 34256 w 453090"/>
                <a:gd name="connsiteY1" fmla="*/ 115556 h 1074260"/>
                <a:gd name="connsiteX2" fmla="*/ 136111 w 453090"/>
                <a:gd name="connsiteY2" fmla="*/ 194116 h 1074260"/>
                <a:gd name="connsiteX3" fmla="*/ 168081 w 453090"/>
                <a:gd name="connsiteY3" fmla="*/ 319264 h 1074260"/>
                <a:gd name="connsiteX4" fmla="*/ 187264 w 453090"/>
                <a:gd name="connsiteY4" fmla="*/ 463137 h 1074260"/>
                <a:gd name="connsiteX5" fmla="*/ 269022 w 453090"/>
                <a:gd name="connsiteY5" fmla="*/ 516120 h 1074260"/>
                <a:gd name="connsiteX6" fmla="*/ 316523 w 453090"/>
                <a:gd name="connsiteY6" fmla="*/ 599247 h 1074260"/>
                <a:gd name="connsiteX7" fmla="*/ 322461 w 453090"/>
                <a:gd name="connsiteY7" fmla="*/ 663648 h 1074260"/>
                <a:gd name="connsiteX8" fmla="*/ 323831 w 453090"/>
                <a:gd name="connsiteY8" fmla="*/ 749060 h 1074260"/>
                <a:gd name="connsiteX9" fmla="*/ 322461 w 453090"/>
                <a:gd name="connsiteY9" fmla="*/ 866442 h 1074260"/>
                <a:gd name="connsiteX10" fmla="*/ 417464 w 453090"/>
                <a:gd name="connsiteY10" fmla="*/ 991133 h 1074260"/>
                <a:gd name="connsiteX11" fmla="*/ 453090 w 453090"/>
                <a:gd name="connsiteY11" fmla="*/ 1074260 h 1074260"/>
                <a:gd name="connsiteX12" fmla="*/ 453090 w 453090"/>
                <a:gd name="connsiteY12" fmla="*/ 1074260 h 1074260"/>
                <a:gd name="connsiteX13" fmla="*/ 453090 w 453090"/>
                <a:gd name="connsiteY13" fmla="*/ 1074260 h 1074260"/>
                <a:gd name="connsiteX0" fmla="*/ 0 w 418834"/>
                <a:gd name="connsiteY0" fmla="*/ 0 h 958704"/>
                <a:gd name="connsiteX1" fmla="*/ 101855 w 418834"/>
                <a:gd name="connsiteY1" fmla="*/ 78560 h 958704"/>
                <a:gd name="connsiteX2" fmla="*/ 133825 w 418834"/>
                <a:gd name="connsiteY2" fmla="*/ 203708 h 958704"/>
                <a:gd name="connsiteX3" fmla="*/ 153008 w 418834"/>
                <a:gd name="connsiteY3" fmla="*/ 347581 h 958704"/>
                <a:gd name="connsiteX4" fmla="*/ 234766 w 418834"/>
                <a:gd name="connsiteY4" fmla="*/ 400564 h 958704"/>
                <a:gd name="connsiteX5" fmla="*/ 282267 w 418834"/>
                <a:gd name="connsiteY5" fmla="*/ 483691 h 958704"/>
                <a:gd name="connsiteX6" fmla="*/ 288205 w 418834"/>
                <a:gd name="connsiteY6" fmla="*/ 548092 h 958704"/>
                <a:gd name="connsiteX7" fmla="*/ 289575 w 418834"/>
                <a:gd name="connsiteY7" fmla="*/ 633504 h 958704"/>
                <a:gd name="connsiteX8" fmla="*/ 288205 w 418834"/>
                <a:gd name="connsiteY8" fmla="*/ 750886 h 958704"/>
                <a:gd name="connsiteX9" fmla="*/ 383208 w 418834"/>
                <a:gd name="connsiteY9" fmla="*/ 875577 h 958704"/>
                <a:gd name="connsiteX10" fmla="*/ 418834 w 418834"/>
                <a:gd name="connsiteY10" fmla="*/ 958704 h 958704"/>
                <a:gd name="connsiteX11" fmla="*/ 418834 w 418834"/>
                <a:gd name="connsiteY11" fmla="*/ 958704 h 958704"/>
                <a:gd name="connsiteX12" fmla="*/ 418834 w 418834"/>
                <a:gd name="connsiteY12" fmla="*/ 958704 h 958704"/>
                <a:gd name="connsiteX0" fmla="*/ 0 w 316979"/>
                <a:gd name="connsiteY0" fmla="*/ 0 h 880144"/>
                <a:gd name="connsiteX1" fmla="*/ 31970 w 316979"/>
                <a:gd name="connsiteY1" fmla="*/ 125148 h 880144"/>
                <a:gd name="connsiteX2" fmla="*/ 51153 w 316979"/>
                <a:gd name="connsiteY2" fmla="*/ 269021 h 880144"/>
                <a:gd name="connsiteX3" fmla="*/ 132911 w 316979"/>
                <a:gd name="connsiteY3" fmla="*/ 322004 h 880144"/>
                <a:gd name="connsiteX4" fmla="*/ 180412 w 316979"/>
                <a:gd name="connsiteY4" fmla="*/ 405131 h 880144"/>
                <a:gd name="connsiteX5" fmla="*/ 186350 w 316979"/>
                <a:gd name="connsiteY5" fmla="*/ 469532 h 880144"/>
                <a:gd name="connsiteX6" fmla="*/ 187720 w 316979"/>
                <a:gd name="connsiteY6" fmla="*/ 554944 h 880144"/>
                <a:gd name="connsiteX7" fmla="*/ 186350 w 316979"/>
                <a:gd name="connsiteY7" fmla="*/ 672326 h 880144"/>
                <a:gd name="connsiteX8" fmla="*/ 281353 w 316979"/>
                <a:gd name="connsiteY8" fmla="*/ 797017 h 880144"/>
                <a:gd name="connsiteX9" fmla="*/ 316979 w 316979"/>
                <a:gd name="connsiteY9" fmla="*/ 880144 h 880144"/>
                <a:gd name="connsiteX10" fmla="*/ 316979 w 316979"/>
                <a:gd name="connsiteY10" fmla="*/ 880144 h 880144"/>
                <a:gd name="connsiteX11" fmla="*/ 316979 w 316979"/>
                <a:gd name="connsiteY11" fmla="*/ 880144 h 880144"/>
                <a:gd name="connsiteX0" fmla="*/ 0 w 285009"/>
                <a:gd name="connsiteY0" fmla="*/ 0 h 754996"/>
                <a:gd name="connsiteX1" fmla="*/ 19183 w 285009"/>
                <a:gd name="connsiteY1" fmla="*/ 143873 h 754996"/>
                <a:gd name="connsiteX2" fmla="*/ 100941 w 285009"/>
                <a:gd name="connsiteY2" fmla="*/ 196856 h 754996"/>
                <a:gd name="connsiteX3" fmla="*/ 148442 w 285009"/>
                <a:gd name="connsiteY3" fmla="*/ 279983 h 754996"/>
                <a:gd name="connsiteX4" fmla="*/ 154380 w 285009"/>
                <a:gd name="connsiteY4" fmla="*/ 344384 h 754996"/>
                <a:gd name="connsiteX5" fmla="*/ 155750 w 285009"/>
                <a:gd name="connsiteY5" fmla="*/ 429796 h 754996"/>
                <a:gd name="connsiteX6" fmla="*/ 154380 w 285009"/>
                <a:gd name="connsiteY6" fmla="*/ 547178 h 754996"/>
                <a:gd name="connsiteX7" fmla="*/ 249383 w 285009"/>
                <a:gd name="connsiteY7" fmla="*/ 671869 h 754996"/>
                <a:gd name="connsiteX8" fmla="*/ 285009 w 285009"/>
                <a:gd name="connsiteY8" fmla="*/ 754996 h 754996"/>
                <a:gd name="connsiteX9" fmla="*/ 285009 w 285009"/>
                <a:gd name="connsiteY9" fmla="*/ 754996 h 754996"/>
                <a:gd name="connsiteX10" fmla="*/ 285009 w 285009"/>
                <a:gd name="connsiteY10" fmla="*/ 754996 h 754996"/>
                <a:gd name="connsiteX0" fmla="*/ 0 w 265826"/>
                <a:gd name="connsiteY0" fmla="*/ 0 h 611123"/>
                <a:gd name="connsiteX1" fmla="*/ 81758 w 265826"/>
                <a:gd name="connsiteY1" fmla="*/ 52983 h 611123"/>
                <a:gd name="connsiteX2" fmla="*/ 129259 w 265826"/>
                <a:gd name="connsiteY2" fmla="*/ 136110 h 611123"/>
                <a:gd name="connsiteX3" fmla="*/ 135197 w 265826"/>
                <a:gd name="connsiteY3" fmla="*/ 200511 h 611123"/>
                <a:gd name="connsiteX4" fmla="*/ 136567 w 265826"/>
                <a:gd name="connsiteY4" fmla="*/ 285923 h 611123"/>
                <a:gd name="connsiteX5" fmla="*/ 135197 w 265826"/>
                <a:gd name="connsiteY5" fmla="*/ 403305 h 611123"/>
                <a:gd name="connsiteX6" fmla="*/ 230200 w 265826"/>
                <a:gd name="connsiteY6" fmla="*/ 527996 h 611123"/>
                <a:gd name="connsiteX7" fmla="*/ 265826 w 265826"/>
                <a:gd name="connsiteY7" fmla="*/ 611123 h 611123"/>
                <a:gd name="connsiteX8" fmla="*/ 265826 w 265826"/>
                <a:gd name="connsiteY8" fmla="*/ 611123 h 611123"/>
                <a:gd name="connsiteX9" fmla="*/ 265826 w 265826"/>
                <a:gd name="connsiteY9" fmla="*/ 611123 h 611123"/>
                <a:gd name="connsiteX0" fmla="*/ 0 w 184068"/>
                <a:gd name="connsiteY0" fmla="*/ 0 h 558140"/>
                <a:gd name="connsiteX1" fmla="*/ 47501 w 184068"/>
                <a:gd name="connsiteY1" fmla="*/ 83127 h 558140"/>
                <a:gd name="connsiteX2" fmla="*/ 53439 w 184068"/>
                <a:gd name="connsiteY2" fmla="*/ 147528 h 558140"/>
                <a:gd name="connsiteX3" fmla="*/ 54809 w 184068"/>
                <a:gd name="connsiteY3" fmla="*/ 232940 h 558140"/>
                <a:gd name="connsiteX4" fmla="*/ 53439 w 184068"/>
                <a:gd name="connsiteY4" fmla="*/ 350322 h 558140"/>
                <a:gd name="connsiteX5" fmla="*/ 148442 w 184068"/>
                <a:gd name="connsiteY5" fmla="*/ 475013 h 558140"/>
                <a:gd name="connsiteX6" fmla="*/ 184068 w 184068"/>
                <a:gd name="connsiteY6" fmla="*/ 558140 h 558140"/>
                <a:gd name="connsiteX7" fmla="*/ 184068 w 184068"/>
                <a:gd name="connsiteY7" fmla="*/ 558140 h 558140"/>
                <a:gd name="connsiteX8" fmla="*/ 184068 w 184068"/>
                <a:gd name="connsiteY8" fmla="*/ 558140 h 558140"/>
                <a:gd name="connsiteX0" fmla="*/ 0 w 136567"/>
                <a:gd name="connsiteY0" fmla="*/ 0 h 475013"/>
                <a:gd name="connsiteX1" fmla="*/ 5938 w 136567"/>
                <a:gd name="connsiteY1" fmla="*/ 64401 h 475013"/>
                <a:gd name="connsiteX2" fmla="*/ 7308 w 136567"/>
                <a:gd name="connsiteY2" fmla="*/ 149813 h 475013"/>
                <a:gd name="connsiteX3" fmla="*/ 5938 w 136567"/>
                <a:gd name="connsiteY3" fmla="*/ 267195 h 475013"/>
                <a:gd name="connsiteX4" fmla="*/ 100941 w 136567"/>
                <a:gd name="connsiteY4" fmla="*/ 391886 h 475013"/>
                <a:gd name="connsiteX5" fmla="*/ 136567 w 136567"/>
                <a:gd name="connsiteY5" fmla="*/ 475013 h 475013"/>
                <a:gd name="connsiteX6" fmla="*/ 136567 w 136567"/>
                <a:gd name="connsiteY6" fmla="*/ 475013 h 475013"/>
                <a:gd name="connsiteX7" fmla="*/ 136567 w 136567"/>
                <a:gd name="connsiteY7" fmla="*/ 475013 h 475013"/>
                <a:gd name="connsiteX0" fmla="*/ 0 w 130629"/>
                <a:gd name="connsiteY0" fmla="*/ 0 h 410612"/>
                <a:gd name="connsiteX1" fmla="*/ 1370 w 130629"/>
                <a:gd name="connsiteY1" fmla="*/ 85412 h 410612"/>
                <a:gd name="connsiteX2" fmla="*/ 0 w 130629"/>
                <a:gd name="connsiteY2" fmla="*/ 202794 h 410612"/>
                <a:gd name="connsiteX3" fmla="*/ 95003 w 130629"/>
                <a:gd name="connsiteY3" fmla="*/ 327485 h 410612"/>
                <a:gd name="connsiteX4" fmla="*/ 130629 w 130629"/>
                <a:gd name="connsiteY4" fmla="*/ 410612 h 410612"/>
                <a:gd name="connsiteX5" fmla="*/ 130629 w 130629"/>
                <a:gd name="connsiteY5" fmla="*/ 410612 h 410612"/>
                <a:gd name="connsiteX6" fmla="*/ 130629 w 130629"/>
                <a:gd name="connsiteY6" fmla="*/ 410612 h 410612"/>
                <a:gd name="connsiteX0" fmla="*/ 36081 w 130629"/>
                <a:gd name="connsiteY0" fmla="*/ 0 h 397481"/>
                <a:gd name="connsiteX1" fmla="*/ 1370 w 130629"/>
                <a:gd name="connsiteY1" fmla="*/ 72281 h 397481"/>
                <a:gd name="connsiteX2" fmla="*/ 0 w 130629"/>
                <a:gd name="connsiteY2" fmla="*/ 189663 h 397481"/>
                <a:gd name="connsiteX3" fmla="*/ 95003 w 130629"/>
                <a:gd name="connsiteY3" fmla="*/ 314354 h 397481"/>
                <a:gd name="connsiteX4" fmla="*/ 130629 w 130629"/>
                <a:gd name="connsiteY4" fmla="*/ 397481 h 397481"/>
                <a:gd name="connsiteX5" fmla="*/ 130629 w 130629"/>
                <a:gd name="connsiteY5" fmla="*/ 397481 h 397481"/>
                <a:gd name="connsiteX6" fmla="*/ 130629 w 130629"/>
                <a:gd name="connsiteY6" fmla="*/ 397481 h 397481"/>
                <a:gd name="connsiteX0" fmla="*/ 37677 w 132225"/>
                <a:gd name="connsiteY0" fmla="*/ 0 h 397481"/>
                <a:gd name="connsiteX1" fmla="*/ 1596 w 132225"/>
                <a:gd name="connsiteY1" fmla="*/ 189663 h 397481"/>
                <a:gd name="connsiteX2" fmla="*/ 96599 w 132225"/>
                <a:gd name="connsiteY2" fmla="*/ 314354 h 397481"/>
                <a:gd name="connsiteX3" fmla="*/ 132225 w 132225"/>
                <a:gd name="connsiteY3" fmla="*/ 397481 h 397481"/>
                <a:gd name="connsiteX4" fmla="*/ 132225 w 132225"/>
                <a:gd name="connsiteY4" fmla="*/ 397481 h 397481"/>
                <a:gd name="connsiteX5" fmla="*/ 132225 w 132225"/>
                <a:gd name="connsiteY5" fmla="*/ 397481 h 397481"/>
                <a:gd name="connsiteX0" fmla="*/ 49149 w 143697"/>
                <a:gd name="connsiteY0" fmla="*/ 0 h 397481"/>
                <a:gd name="connsiteX1" fmla="*/ 3371 w 143697"/>
                <a:gd name="connsiteY1" fmla="*/ 128275 h 397481"/>
                <a:gd name="connsiteX2" fmla="*/ 13068 w 143697"/>
                <a:gd name="connsiteY2" fmla="*/ 189663 h 397481"/>
                <a:gd name="connsiteX3" fmla="*/ 108071 w 143697"/>
                <a:gd name="connsiteY3" fmla="*/ 314354 h 397481"/>
                <a:gd name="connsiteX4" fmla="*/ 143697 w 143697"/>
                <a:gd name="connsiteY4" fmla="*/ 397481 h 397481"/>
                <a:gd name="connsiteX5" fmla="*/ 143697 w 143697"/>
                <a:gd name="connsiteY5" fmla="*/ 397481 h 397481"/>
                <a:gd name="connsiteX6" fmla="*/ 143697 w 143697"/>
                <a:gd name="connsiteY6" fmla="*/ 397481 h 397481"/>
                <a:gd name="connsiteX0" fmla="*/ 24126 w 143697"/>
                <a:gd name="connsiteY0" fmla="*/ 0 h 343412"/>
                <a:gd name="connsiteX1" fmla="*/ 3371 w 143697"/>
                <a:gd name="connsiteY1" fmla="*/ 74206 h 343412"/>
                <a:gd name="connsiteX2" fmla="*/ 13068 w 143697"/>
                <a:gd name="connsiteY2" fmla="*/ 135594 h 343412"/>
                <a:gd name="connsiteX3" fmla="*/ 108071 w 143697"/>
                <a:gd name="connsiteY3" fmla="*/ 260285 h 343412"/>
                <a:gd name="connsiteX4" fmla="*/ 143697 w 143697"/>
                <a:gd name="connsiteY4" fmla="*/ 343412 h 343412"/>
                <a:gd name="connsiteX5" fmla="*/ 143697 w 143697"/>
                <a:gd name="connsiteY5" fmla="*/ 343412 h 343412"/>
                <a:gd name="connsiteX6" fmla="*/ 143697 w 143697"/>
                <a:gd name="connsiteY6" fmla="*/ 343412 h 343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697" h="343412">
                  <a:moveTo>
                    <a:pt x="24126" y="0"/>
                  </a:moveTo>
                  <a:cubicBezTo>
                    <a:pt x="19573" y="15374"/>
                    <a:pt x="9384" y="42596"/>
                    <a:pt x="3371" y="74206"/>
                  </a:cubicBezTo>
                  <a:cubicBezTo>
                    <a:pt x="-2642" y="105816"/>
                    <a:pt x="-1306" y="98576"/>
                    <a:pt x="13068" y="135594"/>
                  </a:cubicBezTo>
                  <a:lnTo>
                    <a:pt x="108071" y="260285"/>
                  </a:lnTo>
                  <a:lnTo>
                    <a:pt x="143697" y="343412"/>
                  </a:lnTo>
                  <a:lnTo>
                    <a:pt x="143697" y="343412"/>
                  </a:lnTo>
                  <a:lnTo>
                    <a:pt x="143697" y="343412"/>
                  </a:lnTo>
                </a:path>
              </a:pathLst>
            </a:custGeom>
            <a:ln w="38100">
              <a:solidFill>
                <a:schemeClr val="tx1"/>
              </a:solidFill>
              <a:prstDash val="sysDash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33">
              <a:extLst>
                <a:ext uri="{FF2B5EF4-FFF2-40B4-BE49-F238E27FC236}">
                  <a16:creationId xmlns:a16="http://schemas.microsoft.com/office/drawing/2014/main" id="{E175ABFE-9B5D-4983-B638-C884FAD14992}"/>
                </a:ext>
              </a:extLst>
            </p:cNvPr>
            <p:cNvSpPr/>
            <p:nvPr/>
          </p:nvSpPr>
          <p:spPr>
            <a:xfrm>
              <a:off x="4972050" y="2295525"/>
              <a:ext cx="395288" cy="261938"/>
            </a:xfrm>
            <a:custGeom>
              <a:avLst/>
              <a:gdLst>
                <a:gd name="connsiteX0" fmla="*/ 0 w 395288"/>
                <a:gd name="connsiteY0" fmla="*/ 23813 h 261938"/>
                <a:gd name="connsiteX1" fmla="*/ 154781 w 395288"/>
                <a:gd name="connsiteY1" fmla="*/ 0 h 261938"/>
                <a:gd name="connsiteX2" fmla="*/ 238125 w 395288"/>
                <a:gd name="connsiteY2" fmla="*/ 16669 h 261938"/>
                <a:gd name="connsiteX3" fmla="*/ 278606 w 395288"/>
                <a:gd name="connsiteY3" fmla="*/ 69056 h 261938"/>
                <a:gd name="connsiteX4" fmla="*/ 340519 w 395288"/>
                <a:gd name="connsiteY4" fmla="*/ 107156 h 261938"/>
                <a:gd name="connsiteX5" fmla="*/ 357188 w 395288"/>
                <a:gd name="connsiteY5" fmla="*/ 135731 h 261938"/>
                <a:gd name="connsiteX6" fmla="*/ 359569 w 395288"/>
                <a:gd name="connsiteY6" fmla="*/ 157163 h 261938"/>
                <a:gd name="connsiteX7" fmla="*/ 364331 w 395288"/>
                <a:gd name="connsiteY7" fmla="*/ 207169 h 261938"/>
                <a:gd name="connsiteX8" fmla="*/ 395288 w 395288"/>
                <a:gd name="connsiteY8" fmla="*/ 261938 h 26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5288" h="261938">
                  <a:moveTo>
                    <a:pt x="0" y="23813"/>
                  </a:moveTo>
                  <a:lnTo>
                    <a:pt x="154781" y="0"/>
                  </a:lnTo>
                  <a:lnTo>
                    <a:pt x="238125" y="16669"/>
                  </a:lnTo>
                  <a:lnTo>
                    <a:pt x="278606" y="69056"/>
                  </a:lnTo>
                  <a:lnTo>
                    <a:pt x="340519" y="107156"/>
                  </a:lnTo>
                  <a:lnTo>
                    <a:pt x="357188" y="135731"/>
                  </a:lnTo>
                  <a:lnTo>
                    <a:pt x="359569" y="157163"/>
                  </a:lnTo>
                  <a:lnTo>
                    <a:pt x="364331" y="207169"/>
                  </a:lnTo>
                  <a:lnTo>
                    <a:pt x="395288" y="261938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21473933-F8B1-4D6B-A3EB-B0A231520714}"/>
                </a:ext>
              </a:extLst>
            </p:cNvPr>
            <p:cNvSpPr/>
            <p:nvPr/>
          </p:nvSpPr>
          <p:spPr>
            <a:xfrm>
              <a:off x="5015753" y="1532965"/>
              <a:ext cx="255494" cy="423582"/>
            </a:xfrm>
            <a:custGeom>
              <a:avLst/>
              <a:gdLst>
                <a:gd name="connsiteX0" fmla="*/ 0 w 255494"/>
                <a:gd name="connsiteY0" fmla="*/ 0 h 423582"/>
                <a:gd name="connsiteX1" fmla="*/ 94129 w 255494"/>
                <a:gd name="connsiteY1" fmla="*/ 107576 h 423582"/>
                <a:gd name="connsiteX2" fmla="*/ 154641 w 255494"/>
                <a:gd name="connsiteY2" fmla="*/ 188259 h 423582"/>
                <a:gd name="connsiteX3" fmla="*/ 168088 w 255494"/>
                <a:gd name="connsiteY3" fmla="*/ 262217 h 423582"/>
                <a:gd name="connsiteX4" fmla="*/ 255494 w 255494"/>
                <a:gd name="connsiteY4" fmla="*/ 423582 h 4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494" h="423582">
                  <a:moveTo>
                    <a:pt x="0" y="0"/>
                  </a:moveTo>
                  <a:lnTo>
                    <a:pt x="94129" y="107576"/>
                  </a:lnTo>
                  <a:lnTo>
                    <a:pt x="154641" y="188259"/>
                  </a:lnTo>
                  <a:lnTo>
                    <a:pt x="168088" y="262217"/>
                  </a:lnTo>
                  <a:lnTo>
                    <a:pt x="255494" y="42358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37">
              <a:extLst>
                <a:ext uri="{FF2B5EF4-FFF2-40B4-BE49-F238E27FC236}">
                  <a16:creationId xmlns:a16="http://schemas.microsoft.com/office/drawing/2014/main" id="{077D54AA-38C3-4599-9238-7132C90E10A4}"/>
                </a:ext>
              </a:extLst>
            </p:cNvPr>
            <p:cNvSpPr/>
            <p:nvPr/>
          </p:nvSpPr>
          <p:spPr>
            <a:xfrm>
              <a:off x="4901453" y="900953"/>
              <a:ext cx="221876" cy="531159"/>
            </a:xfrm>
            <a:custGeom>
              <a:avLst/>
              <a:gdLst>
                <a:gd name="connsiteX0" fmla="*/ 6723 w 221876"/>
                <a:gd name="connsiteY0" fmla="*/ 531159 h 531159"/>
                <a:gd name="connsiteX1" fmla="*/ 0 w 221876"/>
                <a:gd name="connsiteY1" fmla="*/ 363071 h 531159"/>
                <a:gd name="connsiteX2" fmla="*/ 53788 w 221876"/>
                <a:gd name="connsiteY2" fmla="*/ 289112 h 531159"/>
                <a:gd name="connsiteX3" fmla="*/ 134471 w 221876"/>
                <a:gd name="connsiteY3" fmla="*/ 215153 h 531159"/>
                <a:gd name="connsiteX4" fmla="*/ 121023 w 221876"/>
                <a:gd name="connsiteY4" fmla="*/ 154641 h 531159"/>
                <a:gd name="connsiteX5" fmla="*/ 107576 w 221876"/>
                <a:gd name="connsiteY5" fmla="*/ 100853 h 531159"/>
                <a:gd name="connsiteX6" fmla="*/ 221876 w 221876"/>
                <a:gd name="connsiteY6" fmla="*/ 0 h 531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876" h="531159">
                  <a:moveTo>
                    <a:pt x="6723" y="531159"/>
                  </a:moveTo>
                  <a:lnTo>
                    <a:pt x="0" y="363071"/>
                  </a:lnTo>
                  <a:lnTo>
                    <a:pt x="53788" y="289112"/>
                  </a:lnTo>
                  <a:lnTo>
                    <a:pt x="134471" y="215153"/>
                  </a:lnTo>
                  <a:lnTo>
                    <a:pt x="121023" y="154641"/>
                  </a:lnTo>
                  <a:lnTo>
                    <a:pt x="107576" y="100853"/>
                  </a:lnTo>
                  <a:lnTo>
                    <a:pt x="221876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2EB96E2-22A2-49E6-802A-A2F431E2226A}"/>
                </a:ext>
              </a:extLst>
            </p:cNvPr>
            <p:cNvSpPr txBox="1"/>
            <p:nvPr/>
          </p:nvSpPr>
          <p:spPr>
            <a:xfrm>
              <a:off x="2234006" y="1053072"/>
              <a:ext cx="10502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err="1">
                  <a:solidFill>
                    <a:srgbClr val="C00000"/>
                  </a:solidFill>
                </a:rPr>
                <a:t>Pedernal</a:t>
              </a:r>
              <a:endParaRPr lang="en-US" sz="1600" b="1" i="1" dirty="0">
                <a:solidFill>
                  <a:srgbClr val="C00000"/>
                </a:solidFill>
              </a:endParaRPr>
            </a:p>
            <a:p>
              <a:pPr algn="ctr"/>
              <a:r>
                <a:rPr lang="en-US" sz="1600" b="1" i="1" dirty="0">
                  <a:solidFill>
                    <a:srgbClr val="C00000"/>
                  </a:solidFill>
                </a:rPr>
                <a:t>Uplift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341D7EE-873D-434E-9C5E-8FD3A2AD479E}"/>
                </a:ext>
              </a:extLst>
            </p:cNvPr>
            <p:cNvSpPr txBox="1"/>
            <p:nvPr/>
          </p:nvSpPr>
          <p:spPr>
            <a:xfrm>
              <a:off x="5909061" y="1301380"/>
              <a:ext cx="131618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i="1" dirty="0">
                  <a:solidFill>
                    <a:srgbClr val="C00000"/>
                  </a:solidFill>
                </a:rPr>
                <a:t>Matador Uplift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625BE07-D14D-43ED-AD2B-2162949F0F5E}"/>
                </a:ext>
              </a:extLst>
            </p:cNvPr>
            <p:cNvSpPr txBox="1"/>
            <p:nvPr/>
          </p:nvSpPr>
          <p:spPr>
            <a:xfrm rot="5068719">
              <a:off x="4140674" y="2700902"/>
              <a:ext cx="171862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i="1" dirty="0">
                  <a:solidFill>
                    <a:srgbClr val="C00000"/>
                  </a:solidFill>
                </a:rPr>
                <a:t>Central  Basin  Uplift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84F7A6-D50B-4607-972A-6CB8D4A43AD1}"/>
                </a:ext>
              </a:extLst>
            </p:cNvPr>
            <p:cNvSpPr txBox="1"/>
            <p:nvPr/>
          </p:nvSpPr>
          <p:spPr>
            <a:xfrm>
              <a:off x="4828886" y="4085451"/>
              <a:ext cx="84026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i="1" dirty="0">
                  <a:solidFill>
                    <a:srgbClr val="C00000"/>
                  </a:solidFill>
                </a:rPr>
                <a:t>Ft.</a:t>
              </a:r>
            </a:p>
            <a:p>
              <a:pPr algn="ctr"/>
              <a:r>
                <a:rPr lang="en-US" sz="700" b="1" i="1" dirty="0">
                  <a:solidFill>
                    <a:srgbClr val="C00000"/>
                  </a:solidFill>
                </a:rPr>
                <a:t>Stockton</a:t>
              </a:r>
            </a:p>
            <a:p>
              <a:pPr algn="ctr"/>
              <a:r>
                <a:rPr lang="en-US" sz="700" b="1" i="1" dirty="0">
                  <a:solidFill>
                    <a:srgbClr val="C00000"/>
                  </a:solidFill>
                </a:rPr>
                <a:t>High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2F632B4-BCA0-4855-924F-32DBA6A802A8}"/>
                </a:ext>
              </a:extLst>
            </p:cNvPr>
            <p:cNvSpPr txBox="1"/>
            <p:nvPr/>
          </p:nvSpPr>
          <p:spPr>
            <a:xfrm rot="3023678">
              <a:off x="2229931" y="4226133"/>
              <a:ext cx="243528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Diablo Uplift</a:t>
              </a:r>
            </a:p>
            <a:p>
              <a:pPr algn="ctr"/>
              <a:r>
                <a:rPr lang="en-US" sz="1100" b="1" i="1" dirty="0">
                  <a:solidFill>
                    <a:srgbClr val="C00000"/>
                  </a:solidFill>
                </a:rPr>
                <a:t>(Submerged Bathymetric High)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AEC07F-1C4D-4E89-B00C-5F93127DBB77}"/>
                </a:ext>
              </a:extLst>
            </p:cNvPr>
            <p:cNvSpPr txBox="1"/>
            <p:nvPr/>
          </p:nvSpPr>
          <p:spPr>
            <a:xfrm>
              <a:off x="6521023" y="3475302"/>
              <a:ext cx="1403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Land</a:t>
              </a:r>
            </a:p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(Former</a:t>
              </a:r>
            </a:p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Island)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50058AE-327B-4D47-AD9F-C0D9C04EB141}"/>
                </a:ext>
              </a:extLst>
            </p:cNvPr>
            <p:cNvSpPr txBox="1"/>
            <p:nvPr/>
          </p:nvSpPr>
          <p:spPr>
            <a:xfrm>
              <a:off x="5312496" y="2369127"/>
              <a:ext cx="1403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Exposed    Miss</a:t>
              </a:r>
            </a:p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Platform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7467206-AEFC-4375-A90F-BE3DD3BC44CD}"/>
                </a:ext>
              </a:extLst>
            </p:cNvPr>
            <p:cNvSpPr txBox="1"/>
            <p:nvPr/>
          </p:nvSpPr>
          <p:spPr>
            <a:xfrm>
              <a:off x="96809" y="1443558"/>
              <a:ext cx="1384225" cy="461665"/>
            </a:xfrm>
            <a:prstGeom prst="rect">
              <a:avLst/>
            </a:prstGeom>
            <a:solidFill>
              <a:srgbClr val="DDDDDD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i="1" dirty="0">
                  <a:solidFill>
                    <a:srgbClr val="0066FF"/>
                  </a:solidFill>
                </a:rPr>
                <a:t>Edge of underlying</a:t>
              </a:r>
            </a:p>
            <a:p>
              <a:r>
                <a:rPr lang="en-US" sz="1200" b="1" i="1" dirty="0">
                  <a:solidFill>
                    <a:srgbClr val="0066FF"/>
                  </a:solidFill>
                </a:rPr>
                <a:t>Miss Platform</a:t>
              </a:r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76CFB12-25B9-4F9E-A1D6-9B05DDB4A128}"/>
                </a:ext>
              </a:extLst>
            </p:cNvPr>
            <p:cNvCxnSpPr>
              <a:endCxn id="32" idx="2"/>
            </p:cNvCxnSpPr>
            <p:nvPr/>
          </p:nvCxnSpPr>
          <p:spPr>
            <a:xfrm>
              <a:off x="1435238" y="1631127"/>
              <a:ext cx="814981" cy="690654"/>
            </a:xfrm>
            <a:prstGeom prst="straightConnector1">
              <a:avLst/>
            </a:prstGeom>
            <a:ln w="38100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834B6C2-B72A-4CD7-A609-035E668F2AFD}"/>
                </a:ext>
              </a:extLst>
            </p:cNvPr>
            <p:cNvSpPr txBox="1"/>
            <p:nvPr/>
          </p:nvSpPr>
          <p:spPr>
            <a:xfrm>
              <a:off x="2694948" y="2293164"/>
              <a:ext cx="6735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6600"/>
                  </a:solidFill>
                </a:rPr>
                <a:t>Fluvial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1F0D436-DE71-4534-BCC0-F287AF0F0168}"/>
                </a:ext>
              </a:extLst>
            </p:cNvPr>
            <p:cNvSpPr txBox="1"/>
            <p:nvPr/>
          </p:nvSpPr>
          <p:spPr>
            <a:xfrm rot="20912262">
              <a:off x="1717585" y="2895158"/>
              <a:ext cx="16626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6600"/>
                  </a:solidFill>
                </a:rPr>
                <a:t>Deltaic to </a:t>
              </a:r>
              <a:r>
                <a:rPr lang="en-US" sz="1200" b="1" dirty="0" err="1">
                  <a:solidFill>
                    <a:srgbClr val="006600"/>
                  </a:solidFill>
                </a:rPr>
                <a:t>Shoreface</a:t>
              </a:r>
              <a:endParaRPr lang="en-US" sz="1200" b="1" dirty="0">
                <a:solidFill>
                  <a:srgbClr val="006600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97B631E-FCBF-4908-8184-53464C2F85B8}"/>
                </a:ext>
              </a:extLst>
            </p:cNvPr>
            <p:cNvSpPr txBox="1"/>
            <p:nvPr/>
          </p:nvSpPr>
          <p:spPr>
            <a:xfrm>
              <a:off x="4145736" y="1639008"/>
              <a:ext cx="6735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6600"/>
                  </a:solidFill>
                </a:rPr>
                <a:t>Fluvial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1C9C99A-01D0-49B8-BF13-C2B69BF08EBA}"/>
                </a:ext>
              </a:extLst>
            </p:cNvPr>
            <p:cNvSpPr txBox="1"/>
            <p:nvPr/>
          </p:nvSpPr>
          <p:spPr>
            <a:xfrm>
              <a:off x="5255935" y="1122047"/>
              <a:ext cx="9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6600"/>
                  </a:solidFill>
                </a:rPr>
                <a:t>Fan Deltas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F53D129-E5C4-407C-A981-B16624C1770B}"/>
                </a:ext>
              </a:extLst>
            </p:cNvPr>
            <p:cNvSpPr txBox="1"/>
            <p:nvPr/>
          </p:nvSpPr>
          <p:spPr>
            <a:xfrm>
              <a:off x="4724400" y="604249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6600"/>
                  </a:solidFill>
                </a:rPr>
                <a:t>Fan Delta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73F4DE3-4DDA-4416-8075-60956D633295}"/>
                </a:ext>
              </a:extLst>
            </p:cNvPr>
            <p:cNvSpPr txBox="1"/>
            <p:nvPr/>
          </p:nvSpPr>
          <p:spPr>
            <a:xfrm rot="3109676">
              <a:off x="5647949" y="3491195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6600"/>
                  </a:solidFill>
                </a:rPr>
                <a:t>Deltaic</a:t>
              </a:r>
            </a:p>
          </p:txBody>
        </p:sp>
        <p:sp>
          <p:nvSpPr>
            <p:cNvPr id="74" name="Freeform 58">
              <a:extLst>
                <a:ext uri="{FF2B5EF4-FFF2-40B4-BE49-F238E27FC236}">
                  <a16:creationId xmlns:a16="http://schemas.microsoft.com/office/drawing/2014/main" id="{596EA490-7AF9-429E-910C-BCBA21DFF064}"/>
                </a:ext>
              </a:extLst>
            </p:cNvPr>
            <p:cNvSpPr/>
            <p:nvPr/>
          </p:nvSpPr>
          <p:spPr>
            <a:xfrm>
              <a:off x="5176838" y="3774281"/>
              <a:ext cx="492918" cy="504825"/>
            </a:xfrm>
            <a:custGeom>
              <a:avLst/>
              <a:gdLst>
                <a:gd name="connsiteX0" fmla="*/ 0 w 492918"/>
                <a:gd name="connsiteY0" fmla="*/ 0 h 504825"/>
                <a:gd name="connsiteX1" fmla="*/ 35718 w 492918"/>
                <a:gd name="connsiteY1" fmla="*/ 42863 h 504825"/>
                <a:gd name="connsiteX2" fmla="*/ 90487 w 492918"/>
                <a:gd name="connsiteY2" fmla="*/ 64294 h 504825"/>
                <a:gd name="connsiteX3" fmla="*/ 185737 w 492918"/>
                <a:gd name="connsiteY3" fmla="*/ 83344 h 504825"/>
                <a:gd name="connsiteX4" fmla="*/ 247650 w 492918"/>
                <a:gd name="connsiteY4" fmla="*/ 102394 h 504825"/>
                <a:gd name="connsiteX5" fmla="*/ 295275 w 492918"/>
                <a:gd name="connsiteY5" fmla="*/ 128588 h 504825"/>
                <a:gd name="connsiteX6" fmla="*/ 342900 w 492918"/>
                <a:gd name="connsiteY6" fmla="*/ 180975 h 504825"/>
                <a:gd name="connsiteX7" fmla="*/ 409575 w 492918"/>
                <a:gd name="connsiteY7" fmla="*/ 259557 h 504825"/>
                <a:gd name="connsiteX8" fmla="*/ 454818 w 492918"/>
                <a:gd name="connsiteY8" fmla="*/ 345282 h 504825"/>
                <a:gd name="connsiteX9" fmla="*/ 490537 w 492918"/>
                <a:gd name="connsiteY9" fmla="*/ 428625 h 504825"/>
                <a:gd name="connsiteX10" fmla="*/ 492918 w 492918"/>
                <a:gd name="connsiteY10" fmla="*/ 504825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2918" h="504825">
                  <a:moveTo>
                    <a:pt x="0" y="0"/>
                  </a:moveTo>
                  <a:lnTo>
                    <a:pt x="35718" y="42863"/>
                  </a:lnTo>
                  <a:lnTo>
                    <a:pt x="90487" y="64294"/>
                  </a:lnTo>
                  <a:lnTo>
                    <a:pt x="185737" y="83344"/>
                  </a:lnTo>
                  <a:lnTo>
                    <a:pt x="247650" y="102394"/>
                  </a:lnTo>
                  <a:lnTo>
                    <a:pt x="295275" y="128588"/>
                  </a:lnTo>
                  <a:lnTo>
                    <a:pt x="342900" y="180975"/>
                  </a:lnTo>
                  <a:lnTo>
                    <a:pt x="409575" y="259557"/>
                  </a:lnTo>
                  <a:lnTo>
                    <a:pt x="454818" y="345282"/>
                  </a:lnTo>
                  <a:lnTo>
                    <a:pt x="490537" y="428625"/>
                  </a:lnTo>
                  <a:cubicBezTo>
                    <a:pt x="491331" y="454025"/>
                    <a:pt x="492124" y="479425"/>
                    <a:pt x="492918" y="504825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1885102-A002-4B2F-B8D4-3B4DA13504C8}"/>
                </a:ext>
              </a:extLst>
            </p:cNvPr>
            <p:cNvSpPr txBox="1"/>
            <p:nvPr/>
          </p:nvSpPr>
          <p:spPr>
            <a:xfrm>
              <a:off x="5229199" y="3629695"/>
              <a:ext cx="6735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rgbClr val="006600"/>
                  </a:solidFill>
                </a:rPr>
                <a:t>Mid-</a:t>
              </a:r>
              <a:r>
                <a:rPr lang="en-US" sz="700" b="1" dirty="0" err="1">
                  <a:solidFill>
                    <a:srgbClr val="006600"/>
                  </a:solidFill>
                </a:rPr>
                <a:t>Atokan</a:t>
              </a:r>
              <a:endParaRPr lang="en-US" sz="700" b="1" dirty="0">
                <a:solidFill>
                  <a:srgbClr val="006600"/>
                </a:solidFill>
              </a:endParaRPr>
            </a:p>
            <a:p>
              <a:pPr algn="ctr"/>
              <a:r>
                <a:rPr lang="en-US" sz="700" b="1" dirty="0" err="1">
                  <a:solidFill>
                    <a:srgbClr val="006600"/>
                  </a:solidFill>
                </a:rPr>
                <a:t>Prodelta</a:t>
              </a:r>
              <a:endParaRPr lang="en-US" sz="700" b="1" dirty="0">
                <a:solidFill>
                  <a:srgbClr val="006600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7905F85-678D-4292-8827-7995292B24BF}"/>
                </a:ext>
              </a:extLst>
            </p:cNvPr>
            <p:cNvSpPr txBox="1"/>
            <p:nvPr/>
          </p:nvSpPr>
          <p:spPr>
            <a:xfrm>
              <a:off x="3413508" y="3520336"/>
              <a:ext cx="11849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06600"/>
                  </a:solidFill>
                </a:rPr>
                <a:t>Basinal</a:t>
              </a:r>
              <a:r>
                <a:rPr lang="en-US" sz="1200" b="1" dirty="0">
                  <a:solidFill>
                    <a:srgbClr val="006600"/>
                  </a:solidFill>
                </a:rPr>
                <a:t> Shale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62FB13B-F382-4D4A-BEA3-7537E212472E}"/>
                </a:ext>
              </a:extLst>
            </p:cNvPr>
            <p:cNvSpPr txBox="1"/>
            <p:nvPr/>
          </p:nvSpPr>
          <p:spPr>
            <a:xfrm>
              <a:off x="4564288" y="4603806"/>
              <a:ext cx="11849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06600"/>
                  </a:solidFill>
                </a:rPr>
                <a:t>Basinal</a:t>
              </a:r>
              <a:r>
                <a:rPr lang="en-US" sz="1200" b="1" dirty="0">
                  <a:solidFill>
                    <a:srgbClr val="006600"/>
                  </a:solidFill>
                </a:rPr>
                <a:t> Shale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8686A0B-BB12-4E90-AD07-7471E999D3CC}"/>
                </a:ext>
              </a:extLst>
            </p:cNvPr>
            <p:cNvSpPr txBox="1"/>
            <p:nvPr/>
          </p:nvSpPr>
          <p:spPr>
            <a:xfrm>
              <a:off x="4747121" y="5254057"/>
              <a:ext cx="16930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6600"/>
                  </a:solidFill>
                </a:rPr>
                <a:t>Thin </a:t>
              </a:r>
              <a:r>
                <a:rPr lang="en-US" sz="1200" b="1" dirty="0" err="1">
                  <a:solidFill>
                    <a:srgbClr val="006600"/>
                  </a:solidFill>
                </a:rPr>
                <a:t>Basinal</a:t>
              </a:r>
              <a:r>
                <a:rPr lang="en-US" sz="1200" b="1" dirty="0">
                  <a:solidFill>
                    <a:srgbClr val="006600"/>
                  </a:solidFill>
                </a:rPr>
                <a:t> Shale ?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999806D-EA71-4F46-AF0D-0D3B0BB6A1C7}"/>
                </a:ext>
              </a:extLst>
            </p:cNvPr>
            <p:cNvSpPr txBox="1"/>
            <p:nvPr/>
          </p:nvSpPr>
          <p:spPr>
            <a:xfrm>
              <a:off x="4865696" y="6159990"/>
              <a:ext cx="1609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06600"/>
                  </a:solidFill>
                </a:rPr>
                <a:t>Tesnus</a:t>
              </a:r>
              <a:r>
                <a:rPr lang="en-US" sz="1200" b="1" dirty="0">
                  <a:solidFill>
                    <a:srgbClr val="006600"/>
                  </a:solidFill>
                </a:rPr>
                <a:t> &amp; </a:t>
              </a:r>
              <a:r>
                <a:rPr lang="en-US" sz="1200" b="1" dirty="0" err="1">
                  <a:solidFill>
                    <a:srgbClr val="006600"/>
                  </a:solidFill>
                </a:rPr>
                <a:t>Haymond</a:t>
              </a:r>
              <a:endParaRPr lang="en-US" sz="1200" b="1" dirty="0">
                <a:solidFill>
                  <a:srgbClr val="006600"/>
                </a:solidFill>
              </a:endParaRPr>
            </a:p>
            <a:p>
              <a:pPr algn="ctr"/>
              <a:r>
                <a:rPr lang="en-US" sz="1200" b="1" dirty="0" err="1">
                  <a:solidFill>
                    <a:srgbClr val="006600"/>
                  </a:solidFill>
                </a:rPr>
                <a:t>Turbidites</a:t>
              </a:r>
              <a:endParaRPr lang="en-US" sz="1200" b="1" dirty="0">
                <a:solidFill>
                  <a:srgbClr val="0066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A9AF3E3-C20C-432F-9676-27A3DCC46B1D}"/>
                </a:ext>
              </a:extLst>
            </p:cNvPr>
            <p:cNvSpPr txBox="1"/>
            <p:nvPr/>
          </p:nvSpPr>
          <p:spPr>
            <a:xfrm>
              <a:off x="5209035" y="4200956"/>
              <a:ext cx="157328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1" dirty="0">
                  <a:solidFill>
                    <a:srgbClr val="C00000"/>
                  </a:solidFill>
                </a:rPr>
                <a:t>Ozona Uplift</a:t>
              </a:r>
            </a:p>
            <a:p>
              <a:pPr algn="ctr"/>
              <a:r>
                <a:rPr lang="en-US" sz="700" b="1" i="1" dirty="0">
                  <a:solidFill>
                    <a:srgbClr val="C00000"/>
                  </a:solidFill>
                </a:rPr>
                <a:t>(Submerged</a:t>
              </a:r>
            </a:p>
            <a:p>
              <a:pPr algn="ctr"/>
              <a:r>
                <a:rPr lang="en-US" sz="700" b="1" i="1" dirty="0">
                  <a:solidFill>
                    <a:srgbClr val="C00000"/>
                  </a:solidFill>
                </a:rPr>
                <a:t>Bathymetric High)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F380ECF-669C-43BA-9D08-CFD90B4FE7C4}"/>
                </a:ext>
              </a:extLst>
            </p:cNvPr>
            <p:cNvSpPr txBox="1"/>
            <p:nvPr/>
          </p:nvSpPr>
          <p:spPr>
            <a:xfrm>
              <a:off x="2126223" y="2517092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i="1" dirty="0">
                  <a:solidFill>
                    <a:srgbClr val="00FFFF"/>
                  </a:solidFill>
                </a:rPr>
                <a:t>Shoreline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27C0B81-0293-4A40-A7EC-669C80BE52C9}"/>
                </a:ext>
              </a:extLst>
            </p:cNvPr>
            <p:cNvSpPr txBox="1"/>
            <p:nvPr/>
          </p:nvSpPr>
          <p:spPr>
            <a:xfrm rot="19713609">
              <a:off x="6883846" y="4688825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i="1" dirty="0">
                  <a:solidFill>
                    <a:srgbClr val="00FFFF"/>
                  </a:solidFill>
                </a:rPr>
                <a:t>Shoreline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D0C2E70-4B36-4518-B385-ED074D105ED0}"/>
                </a:ext>
              </a:extLst>
            </p:cNvPr>
            <p:cNvSpPr txBox="1"/>
            <p:nvPr/>
          </p:nvSpPr>
          <p:spPr>
            <a:xfrm rot="20776388">
              <a:off x="5593137" y="896043"/>
              <a:ext cx="7104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i="1" dirty="0">
                  <a:solidFill>
                    <a:srgbClr val="00FFFF"/>
                  </a:solidFill>
                </a:rPr>
                <a:t>Shoreline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4B0898A-7BF0-4B48-8AA0-65B8FA3D748C}"/>
                </a:ext>
              </a:extLst>
            </p:cNvPr>
            <p:cNvSpPr txBox="1"/>
            <p:nvPr/>
          </p:nvSpPr>
          <p:spPr>
            <a:xfrm>
              <a:off x="5967632" y="665191"/>
              <a:ext cx="138211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6600"/>
                  </a:solidFill>
                </a:rPr>
                <a:t>Carbonate &amp; Shale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55157BC-6937-4B6E-BDFB-BD642B7B8997}"/>
                </a:ext>
              </a:extLst>
            </p:cNvPr>
            <p:cNvSpPr txBox="1"/>
            <p:nvPr/>
          </p:nvSpPr>
          <p:spPr>
            <a:xfrm>
              <a:off x="3695361" y="2960019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66FF"/>
                  </a:solidFill>
                </a:rPr>
                <a:t>Delaware</a:t>
              </a:r>
            </a:p>
            <a:p>
              <a:pPr algn="ctr"/>
              <a:r>
                <a:rPr lang="en-US" sz="1200" b="1" i="1" dirty="0">
                  <a:solidFill>
                    <a:srgbClr val="0066FF"/>
                  </a:solidFill>
                </a:rPr>
                <a:t>Basin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2728CE7-0920-4584-BB8A-8D7EB82FB74F}"/>
                </a:ext>
              </a:extLst>
            </p:cNvPr>
            <p:cNvSpPr txBox="1"/>
            <p:nvPr/>
          </p:nvSpPr>
          <p:spPr>
            <a:xfrm>
              <a:off x="5008364" y="5973645"/>
              <a:ext cx="13388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 err="1">
                  <a:solidFill>
                    <a:srgbClr val="0066FF"/>
                  </a:solidFill>
                </a:rPr>
                <a:t>Foredeep</a:t>
              </a:r>
              <a:r>
                <a:rPr lang="en-US" sz="1200" b="1" i="1" dirty="0">
                  <a:solidFill>
                    <a:srgbClr val="0066FF"/>
                  </a:solidFill>
                </a:rPr>
                <a:t> Basin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306A501-12FA-4664-A0AD-BE588FADAAD4}"/>
                </a:ext>
              </a:extLst>
            </p:cNvPr>
            <p:cNvSpPr txBox="1"/>
            <p:nvPr/>
          </p:nvSpPr>
          <p:spPr>
            <a:xfrm>
              <a:off x="5166273" y="3198584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i="1" dirty="0">
                  <a:solidFill>
                    <a:srgbClr val="0066FF"/>
                  </a:solidFill>
                </a:rPr>
                <a:t>Midland</a:t>
              </a:r>
            </a:p>
            <a:p>
              <a:pPr algn="ctr"/>
              <a:r>
                <a:rPr lang="en-US" sz="1000" b="1" i="1" dirty="0">
                  <a:solidFill>
                    <a:srgbClr val="0066FF"/>
                  </a:solidFill>
                </a:rPr>
                <a:t>Basin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13F9680-653C-4097-BC4F-023CFB400C9B}"/>
                </a:ext>
              </a:extLst>
            </p:cNvPr>
            <p:cNvSpPr txBox="1"/>
            <p:nvPr/>
          </p:nvSpPr>
          <p:spPr>
            <a:xfrm>
              <a:off x="4016894" y="4010173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i="1" dirty="0">
                  <a:solidFill>
                    <a:srgbClr val="0066FF"/>
                  </a:solidFill>
                </a:rPr>
                <a:t>Delaware</a:t>
              </a:r>
            </a:p>
            <a:p>
              <a:pPr algn="ctr"/>
              <a:r>
                <a:rPr lang="en-US" sz="1200" b="1" i="1" dirty="0">
                  <a:solidFill>
                    <a:srgbClr val="0066FF"/>
                  </a:solidFill>
                </a:rPr>
                <a:t>Basin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4C756636-2A34-46FA-987E-08263D2DC9D4}"/>
                </a:ext>
              </a:extLst>
            </p:cNvPr>
            <p:cNvSpPr txBox="1"/>
            <p:nvPr/>
          </p:nvSpPr>
          <p:spPr>
            <a:xfrm rot="1358799">
              <a:off x="5603382" y="5131041"/>
              <a:ext cx="20536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i="1" dirty="0">
                  <a:solidFill>
                    <a:srgbClr val="0066FF"/>
                  </a:solidFill>
                </a:rPr>
                <a:t>Future Val Verde Basin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F5657D3-F16C-4F04-8EFB-04A69AC2F639}"/>
              </a:ext>
            </a:extLst>
          </p:cNvPr>
          <p:cNvSpPr txBox="1"/>
          <p:nvPr/>
        </p:nvSpPr>
        <p:spPr>
          <a:xfrm rot="1633714">
            <a:off x="5937958" y="3935745"/>
            <a:ext cx="5597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00" b="1" dirty="0">
                <a:solidFill>
                  <a:srgbClr val="006600"/>
                </a:solidFill>
              </a:rPr>
              <a:t>Deltaic ?</a:t>
            </a:r>
          </a:p>
        </p:txBody>
      </p:sp>
      <p:sp>
        <p:nvSpPr>
          <p:cNvPr id="91" name="Freeform 64">
            <a:extLst>
              <a:ext uri="{FF2B5EF4-FFF2-40B4-BE49-F238E27FC236}">
                <a16:creationId xmlns:a16="http://schemas.microsoft.com/office/drawing/2014/main" id="{C75FAA6C-6F67-4060-B885-707BF1292773}"/>
              </a:ext>
            </a:extLst>
          </p:cNvPr>
          <p:cNvSpPr/>
          <p:nvPr/>
        </p:nvSpPr>
        <p:spPr>
          <a:xfrm>
            <a:off x="5539409" y="3603948"/>
            <a:ext cx="331304" cy="46383"/>
          </a:xfrm>
          <a:custGeom>
            <a:avLst/>
            <a:gdLst>
              <a:gd name="connsiteX0" fmla="*/ 0 w 331304"/>
              <a:gd name="connsiteY0" fmla="*/ 36444 h 46383"/>
              <a:gd name="connsiteX1" fmla="*/ 86139 w 331304"/>
              <a:gd name="connsiteY1" fmla="*/ 46383 h 46383"/>
              <a:gd name="connsiteX2" fmla="*/ 238539 w 331304"/>
              <a:gd name="connsiteY2" fmla="*/ 19878 h 46383"/>
              <a:gd name="connsiteX3" fmla="*/ 331304 w 331304"/>
              <a:gd name="connsiteY3" fmla="*/ 0 h 46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1304" h="46383">
                <a:moveTo>
                  <a:pt x="0" y="36444"/>
                </a:moveTo>
                <a:lnTo>
                  <a:pt x="86139" y="46383"/>
                </a:lnTo>
                <a:lnTo>
                  <a:pt x="238539" y="19878"/>
                </a:lnTo>
                <a:lnTo>
                  <a:pt x="331304" y="0"/>
                </a:lnTo>
              </a:path>
            </a:pathLst>
          </a:custGeom>
          <a:noFill/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109">
            <a:extLst>
              <a:ext uri="{FF2B5EF4-FFF2-40B4-BE49-F238E27FC236}">
                <a16:creationId xmlns:a16="http://schemas.microsoft.com/office/drawing/2014/main" id="{D67F7810-6745-4875-810D-BEFE4E3E10C8}"/>
              </a:ext>
            </a:extLst>
          </p:cNvPr>
          <p:cNvSpPr/>
          <p:nvPr/>
        </p:nvSpPr>
        <p:spPr>
          <a:xfrm rot="3772503">
            <a:off x="5485579" y="3208930"/>
            <a:ext cx="139048" cy="294378"/>
          </a:xfrm>
          <a:custGeom>
            <a:avLst/>
            <a:gdLst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22515 w 979715"/>
              <a:gd name="connsiteY8" fmla="*/ 409698 h 1288472"/>
              <a:gd name="connsiteX9" fmla="*/ 736271 w 979715"/>
              <a:gd name="connsiteY9" fmla="*/ 469075 h 1288472"/>
              <a:gd name="connsiteX10" fmla="*/ 777834 w 979715"/>
              <a:gd name="connsiteY10" fmla="*/ 504701 h 1288472"/>
              <a:gd name="connsiteX11" fmla="*/ 860961 w 979715"/>
              <a:gd name="connsiteY11" fmla="*/ 670955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90650 w 979715"/>
              <a:gd name="connsiteY14" fmla="*/ 890649 h 1288472"/>
              <a:gd name="connsiteX15" fmla="*/ 914400 w 979715"/>
              <a:gd name="connsiteY15" fmla="*/ 985652 h 1288472"/>
              <a:gd name="connsiteX16" fmla="*/ 849086 w 979715"/>
              <a:gd name="connsiteY16" fmla="*/ 1080654 h 1288472"/>
              <a:gd name="connsiteX17" fmla="*/ 920338 w 979715"/>
              <a:gd name="connsiteY17" fmla="*/ 1181594 h 1288472"/>
              <a:gd name="connsiteX18" fmla="*/ 944089 w 979715"/>
              <a:gd name="connsiteY18" fmla="*/ 1205345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21" fmla="*/ 979715 w 979715"/>
              <a:gd name="connsiteY21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22515 w 979715"/>
              <a:gd name="connsiteY8" fmla="*/ 409698 h 1288472"/>
              <a:gd name="connsiteX9" fmla="*/ 736271 w 979715"/>
              <a:gd name="connsiteY9" fmla="*/ 469075 h 1288472"/>
              <a:gd name="connsiteX10" fmla="*/ 777834 w 979715"/>
              <a:gd name="connsiteY10" fmla="*/ 504701 h 1288472"/>
              <a:gd name="connsiteX11" fmla="*/ 860961 w 979715"/>
              <a:gd name="connsiteY11" fmla="*/ 670955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90650 w 979715"/>
              <a:gd name="connsiteY14" fmla="*/ 890649 h 1288472"/>
              <a:gd name="connsiteX15" fmla="*/ 914400 w 979715"/>
              <a:gd name="connsiteY15" fmla="*/ 98565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22515 w 979715"/>
              <a:gd name="connsiteY8" fmla="*/ 409698 h 1288472"/>
              <a:gd name="connsiteX9" fmla="*/ 736271 w 979715"/>
              <a:gd name="connsiteY9" fmla="*/ 469075 h 1288472"/>
              <a:gd name="connsiteX10" fmla="*/ 777834 w 979715"/>
              <a:gd name="connsiteY10" fmla="*/ 504701 h 1288472"/>
              <a:gd name="connsiteX11" fmla="*/ 860961 w 979715"/>
              <a:gd name="connsiteY11" fmla="*/ 670955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90650 w 979715"/>
              <a:gd name="connsiteY14" fmla="*/ 890649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22515 w 979715"/>
              <a:gd name="connsiteY8" fmla="*/ 409698 h 1288472"/>
              <a:gd name="connsiteX9" fmla="*/ 736271 w 979715"/>
              <a:gd name="connsiteY9" fmla="*/ 469075 h 1288472"/>
              <a:gd name="connsiteX10" fmla="*/ 777834 w 979715"/>
              <a:gd name="connsiteY10" fmla="*/ 504701 h 1288472"/>
              <a:gd name="connsiteX11" fmla="*/ 860961 w 979715"/>
              <a:gd name="connsiteY11" fmla="*/ 670955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49086 w 979715"/>
              <a:gd name="connsiteY14" fmla="*/ 877860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22515 w 979715"/>
              <a:gd name="connsiteY8" fmla="*/ 409698 h 1288472"/>
              <a:gd name="connsiteX9" fmla="*/ 736271 w 979715"/>
              <a:gd name="connsiteY9" fmla="*/ 469075 h 1288472"/>
              <a:gd name="connsiteX10" fmla="*/ 777834 w 979715"/>
              <a:gd name="connsiteY10" fmla="*/ 504701 h 1288472"/>
              <a:gd name="connsiteX11" fmla="*/ 713889 w 979715"/>
              <a:gd name="connsiteY11" fmla="*/ 677349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49086 w 979715"/>
              <a:gd name="connsiteY14" fmla="*/ 877860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22515 w 979715"/>
              <a:gd name="connsiteY8" fmla="*/ 409698 h 1288472"/>
              <a:gd name="connsiteX9" fmla="*/ 736271 w 979715"/>
              <a:gd name="connsiteY9" fmla="*/ 469075 h 1288472"/>
              <a:gd name="connsiteX10" fmla="*/ 694706 w 979715"/>
              <a:gd name="connsiteY10" fmla="*/ 533476 h 1288472"/>
              <a:gd name="connsiteX11" fmla="*/ 713889 w 979715"/>
              <a:gd name="connsiteY11" fmla="*/ 677349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49086 w 979715"/>
              <a:gd name="connsiteY14" fmla="*/ 877860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22515 w 979715"/>
              <a:gd name="connsiteY8" fmla="*/ 409698 h 1288472"/>
              <a:gd name="connsiteX9" fmla="*/ 662736 w 979715"/>
              <a:gd name="connsiteY9" fmla="*/ 408328 h 1288472"/>
              <a:gd name="connsiteX10" fmla="*/ 694706 w 979715"/>
              <a:gd name="connsiteY10" fmla="*/ 533476 h 1288472"/>
              <a:gd name="connsiteX11" fmla="*/ 713889 w 979715"/>
              <a:gd name="connsiteY11" fmla="*/ 677349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49086 w 979715"/>
              <a:gd name="connsiteY14" fmla="*/ 877860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427512 w 979715"/>
              <a:gd name="connsiteY7" fmla="*/ 415636 h 1288472"/>
              <a:gd name="connsiteX8" fmla="*/ 573670 w 979715"/>
              <a:gd name="connsiteY8" fmla="*/ 313782 h 1288472"/>
              <a:gd name="connsiteX9" fmla="*/ 662736 w 979715"/>
              <a:gd name="connsiteY9" fmla="*/ 408328 h 1288472"/>
              <a:gd name="connsiteX10" fmla="*/ 694706 w 979715"/>
              <a:gd name="connsiteY10" fmla="*/ 533476 h 1288472"/>
              <a:gd name="connsiteX11" fmla="*/ 713889 w 979715"/>
              <a:gd name="connsiteY11" fmla="*/ 677349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49086 w 979715"/>
              <a:gd name="connsiteY14" fmla="*/ 877860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433450 w 979715"/>
              <a:gd name="connsiteY4" fmla="*/ 231568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552203 w 979715"/>
              <a:gd name="connsiteY7" fmla="*/ 211015 h 1288472"/>
              <a:gd name="connsiteX8" fmla="*/ 573670 w 979715"/>
              <a:gd name="connsiteY8" fmla="*/ 313782 h 1288472"/>
              <a:gd name="connsiteX9" fmla="*/ 662736 w 979715"/>
              <a:gd name="connsiteY9" fmla="*/ 408328 h 1288472"/>
              <a:gd name="connsiteX10" fmla="*/ 694706 w 979715"/>
              <a:gd name="connsiteY10" fmla="*/ 533476 h 1288472"/>
              <a:gd name="connsiteX11" fmla="*/ 713889 w 979715"/>
              <a:gd name="connsiteY11" fmla="*/ 677349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49086 w 979715"/>
              <a:gd name="connsiteY14" fmla="*/ 877860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363111 w 979715"/>
              <a:gd name="connsiteY4" fmla="*/ 183610 h 1288472"/>
              <a:gd name="connsiteX5" fmla="*/ 391886 w 979715"/>
              <a:gd name="connsiteY5" fmla="*/ 290945 h 1288472"/>
              <a:gd name="connsiteX6" fmla="*/ 362198 w 979715"/>
              <a:gd name="connsiteY6" fmla="*/ 362197 h 1288472"/>
              <a:gd name="connsiteX7" fmla="*/ 552203 w 979715"/>
              <a:gd name="connsiteY7" fmla="*/ 211015 h 1288472"/>
              <a:gd name="connsiteX8" fmla="*/ 573670 w 979715"/>
              <a:gd name="connsiteY8" fmla="*/ 313782 h 1288472"/>
              <a:gd name="connsiteX9" fmla="*/ 662736 w 979715"/>
              <a:gd name="connsiteY9" fmla="*/ 408328 h 1288472"/>
              <a:gd name="connsiteX10" fmla="*/ 694706 w 979715"/>
              <a:gd name="connsiteY10" fmla="*/ 533476 h 1288472"/>
              <a:gd name="connsiteX11" fmla="*/ 713889 w 979715"/>
              <a:gd name="connsiteY11" fmla="*/ 677349 h 1288472"/>
              <a:gd name="connsiteX12" fmla="*/ 795647 w 979715"/>
              <a:gd name="connsiteY12" fmla="*/ 730332 h 1288472"/>
              <a:gd name="connsiteX13" fmla="*/ 843148 w 979715"/>
              <a:gd name="connsiteY13" fmla="*/ 813459 h 1288472"/>
              <a:gd name="connsiteX14" fmla="*/ 849086 w 979715"/>
              <a:gd name="connsiteY14" fmla="*/ 877860 h 1288472"/>
              <a:gd name="connsiteX15" fmla="*/ 850456 w 979715"/>
              <a:gd name="connsiteY15" fmla="*/ 963272 h 1288472"/>
              <a:gd name="connsiteX16" fmla="*/ 849086 w 979715"/>
              <a:gd name="connsiteY16" fmla="*/ 1080654 h 1288472"/>
              <a:gd name="connsiteX17" fmla="*/ 944089 w 979715"/>
              <a:gd name="connsiteY17" fmla="*/ 1205345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20" fmla="*/ 979715 w 979715"/>
              <a:gd name="connsiteY20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363111 w 979715"/>
              <a:gd name="connsiteY4" fmla="*/ 183610 h 1288472"/>
              <a:gd name="connsiteX5" fmla="*/ 391886 w 979715"/>
              <a:gd name="connsiteY5" fmla="*/ 290945 h 1288472"/>
              <a:gd name="connsiteX6" fmla="*/ 552203 w 979715"/>
              <a:gd name="connsiteY6" fmla="*/ 211015 h 1288472"/>
              <a:gd name="connsiteX7" fmla="*/ 573670 w 979715"/>
              <a:gd name="connsiteY7" fmla="*/ 313782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37507 w 979715"/>
              <a:gd name="connsiteY3" fmla="*/ 166254 h 1288472"/>
              <a:gd name="connsiteX4" fmla="*/ 363111 w 979715"/>
              <a:gd name="connsiteY4" fmla="*/ 183610 h 1288472"/>
              <a:gd name="connsiteX5" fmla="*/ 459027 w 979715"/>
              <a:gd name="connsiteY5" fmla="*/ 175846 h 1288472"/>
              <a:gd name="connsiteX6" fmla="*/ 552203 w 979715"/>
              <a:gd name="connsiteY6" fmla="*/ 211015 h 1288472"/>
              <a:gd name="connsiteX7" fmla="*/ 573670 w 979715"/>
              <a:gd name="connsiteY7" fmla="*/ 313782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154380 w 979715"/>
              <a:gd name="connsiteY2" fmla="*/ 190005 h 1288472"/>
              <a:gd name="connsiteX3" fmla="*/ 275873 w 979715"/>
              <a:gd name="connsiteY3" fmla="*/ 188634 h 1288472"/>
              <a:gd name="connsiteX4" fmla="*/ 363111 w 979715"/>
              <a:gd name="connsiteY4" fmla="*/ 183610 h 1288472"/>
              <a:gd name="connsiteX5" fmla="*/ 459027 w 979715"/>
              <a:gd name="connsiteY5" fmla="*/ 175846 h 1288472"/>
              <a:gd name="connsiteX6" fmla="*/ 552203 w 979715"/>
              <a:gd name="connsiteY6" fmla="*/ 211015 h 1288472"/>
              <a:gd name="connsiteX7" fmla="*/ 573670 w 979715"/>
              <a:gd name="connsiteY7" fmla="*/ 313782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87239 w 979715"/>
              <a:gd name="connsiteY2" fmla="*/ 110075 h 1288472"/>
              <a:gd name="connsiteX3" fmla="*/ 275873 w 979715"/>
              <a:gd name="connsiteY3" fmla="*/ 188634 h 1288472"/>
              <a:gd name="connsiteX4" fmla="*/ 363111 w 979715"/>
              <a:gd name="connsiteY4" fmla="*/ 183610 h 1288472"/>
              <a:gd name="connsiteX5" fmla="*/ 459027 w 979715"/>
              <a:gd name="connsiteY5" fmla="*/ 175846 h 1288472"/>
              <a:gd name="connsiteX6" fmla="*/ 552203 w 979715"/>
              <a:gd name="connsiteY6" fmla="*/ 211015 h 1288472"/>
              <a:gd name="connsiteX7" fmla="*/ 573670 w 979715"/>
              <a:gd name="connsiteY7" fmla="*/ 313782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87239 w 979715"/>
              <a:gd name="connsiteY2" fmla="*/ 110075 h 1288472"/>
              <a:gd name="connsiteX3" fmla="*/ 189549 w 979715"/>
              <a:gd name="connsiteY3" fmla="*/ 169451 h 1288472"/>
              <a:gd name="connsiteX4" fmla="*/ 363111 w 979715"/>
              <a:gd name="connsiteY4" fmla="*/ 183610 h 1288472"/>
              <a:gd name="connsiteX5" fmla="*/ 459027 w 979715"/>
              <a:gd name="connsiteY5" fmla="*/ 175846 h 1288472"/>
              <a:gd name="connsiteX6" fmla="*/ 552203 w 979715"/>
              <a:gd name="connsiteY6" fmla="*/ 211015 h 1288472"/>
              <a:gd name="connsiteX7" fmla="*/ 573670 w 979715"/>
              <a:gd name="connsiteY7" fmla="*/ 313782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87239 w 979715"/>
              <a:gd name="connsiteY2" fmla="*/ 110075 h 1288472"/>
              <a:gd name="connsiteX3" fmla="*/ 189549 w 979715"/>
              <a:gd name="connsiteY3" fmla="*/ 169451 h 1288472"/>
              <a:gd name="connsiteX4" fmla="*/ 363111 w 979715"/>
              <a:gd name="connsiteY4" fmla="*/ 183610 h 1288472"/>
              <a:gd name="connsiteX5" fmla="*/ 459027 w 979715"/>
              <a:gd name="connsiteY5" fmla="*/ 175846 h 1288472"/>
              <a:gd name="connsiteX6" fmla="*/ 526625 w 979715"/>
              <a:gd name="connsiteY6" fmla="*/ 214212 h 1288472"/>
              <a:gd name="connsiteX7" fmla="*/ 573670 w 979715"/>
              <a:gd name="connsiteY7" fmla="*/ 313782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87239 w 979715"/>
              <a:gd name="connsiteY2" fmla="*/ 110075 h 1288472"/>
              <a:gd name="connsiteX3" fmla="*/ 189549 w 979715"/>
              <a:gd name="connsiteY3" fmla="*/ 169451 h 1288472"/>
              <a:gd name="connsiteX4" fmla="*/ 363111 w 979715"/>
              <a:gd name="connsiteY4" fmla="*/ 183610 h 1288472"/>
              <a:gd name="connsiteX5" fmla="*/ 459027 w 979715"/>
              <a:gd name="connsiteY5" fmla="*/ 175846 h 1288472"/>
              <a:gd name="connsiteX6" fmla="*/ 526625 w 979715"/>
              <a:gd name="connsiteY6" fmla="*/ 214212 h 1288472"/>
              <a:gd name="connsiteX7" fmla="*/ 560881 w 979715"/>
              <a:gd name="connsiteY7" fmla="*/ 329768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0 h 1288472"/>
              <a:gd name="connsiteX1" fmla="*/ 0 w 979715"/>
              <a:gd name="connsiteY1" fmla="*/ 0 h 1288472"/>
              <a:gd name="connsiteX2" fmla="*/ 87239 w 979715"/>
              <a:gd name="connsiteY2" fmla="*/ 110075 h 1288472"/>
              <a:gd name="connsiteX3" fmla="*/ 189549 w 979715"/>
              <a:gd name="connsiteY3" fmla="*/ 169451 h 1288472"/>
              <a:gd name="connsiteX4" fmla="*/ 363111 w 979715"/>
              <a:gd name="connsiteY4" fmla="*/ 183610 h 1288472"/>
              <a:gd name="connsiteX5" fmla="*/ 497394 w 979715"/>
              <a:gd name="connsiteY5" fmla="*/ 95916 h 1288472"/>
              <a:gd name="connsiteX6" fmla="*/ 526625 w 979715"/>
              <a:gd name="connsiteY6" fmla="*/ 214212 h 1288472"/>
              <a:gd name="connsiteX7" fmla="*/ 560881 w 979715"/>
              <a:gd name="connsiteY7" fmla="*/ 329768 h 1288472"/>
              <a:gd name="connsiteX8" fmla="*/ 662736 w 979715"/>
              <a:gd name="connsiteY8" fmla="*/ 408328 h 1288472"/>
              <a:gd name="connsiteX9" fmla="*/ 694706 w 979715"/>
              <a:gd name="connsiteY9" fmla="*/ 533476 h 1288472"/>
              <a:gd name="connsiteX10" fmla="*/ 713889 w 979715"/>
              <a:gd name="connsiteY10" fmla="*/ 677349 h 1288472"/>
              <a:gd name="connsiteX11" fmla="*/ 795647 w 979715"/>
              <a:gd name="connsiteY11" fmla="*/ 730332 h 1288472"/>
              <a:gd name="connsiteX12" fmla="*/ 843148 w 979715"/>
              <a:gd name="connsiteY12" fmla="*/ 813459 h 1288472"/>
              <a:gd name="connsiteX13" fmla="*/ 849086 w 979715"/>
              <a:gd name="connsiteY13" fmla="*/ 877860 h 1288472"/>
              <a:gd name="connsiteX14" fmla="*/ 850456 w 979715"/>
              <a:gd name="connsiteY14" fmla="*/ 963272 h 1288472"/>
              <a:gd name="connsiteX15" fmla="*/ 849086 w 979715"/>
              <a:gd name="connsiteY15" fmla="*/ 1080654 h 1288472"/>
              <a:gd name="connsiteX16" fmla="*/ 944089 w 979715"/>
              <a:gd name="connsiteY16" fmla="*/ 1205345 h 1288472"/>
              <a:gd name="connsiteX17" fmla="*/ 979715 w 979715"/>
              <a:gd name="connsiteY17" fmla="*/ 1288472 h 1288472"/>
              <a:gd name="connsiteX18" fmla="*/ 979715 w 979715"/>
              <a:gd name="connsiteY18" fmla="*/ 1288472 h 1288472"/>
              <a:gd name="connsiteX19" fmla="*/ 979715 w 979715"/>
              <a:gd name="connsiteY19" fmla="*/ 1288472 h 1288472"/>
              <a:gd name="connsiteX0" fmla="*/ 0 w 979715"/>
              <a:gd name="connsiteY0" fmla="*/ 33800 h 1322272"/>
              <a:gd name="connsiteX1" fmla="*/ 0 w 979715"/>
              <a:gd name="connsiteY1" fmla="*/ 33800 h 1322272"/>
              <a:gd name="connsiteX2" fmla="*/ 87239 w 979715"/>
              <a:gd name="connsiteY2" fmla="*/ 143875 h 1322272"/>
              <a:gd name="connsiteX3" fmla="*/ 189549 w 979715"/>
              <a:gd name="connsiteY3" fmla="*/ 203251 h 1322272"/>
              <a:gd name="connsiteX4" fmla="*/ 500591 w 979715"/>
              <a:gd name="connsiteY4" fmla="*/ 0 h 1322272"/>
              <a:gd name="connsiteX5" fmla="*/ 497394 w 979715"/>
              <a:gd name="connsiteY5" fmla="*/ 129716 h 1322272"/>
              <a:gd name="connsiteX6" fmla="*/ 526625 w 979715"/>
              <a:gd name="connsiteY6" fmla="*/ 248012 h 1322272"/>
              <a:gd name="connsiteX7" fmla="*/ 560881 w 979715"/>
              <a:gd name="connsiteY7" fmla="*/ 363568 h 1322272"/>
              <a:gd name="connsiteX8" fmla="*/ 662736 w 979715"/>
              <a:gd name="connsiteY8" fmla="*/ 442128 h 1322272"/>
              <a:gd name="connsiteX9" fmla="*/ 694706 w 979715"/>
              <a:gd name="connsiteY9" fmla="*/ 567276 h 1322272"/>
              <a:gd name="connsiteX10" fmla="*/ 713889 w 979715"/>
              <a:gd name="connsiteY10" fmla="*/ 711149 h 1322272"/>
              <a:gd name="connsiteX11" fmla="*/ 795647 w 979715"/>
              <a:gd name="connsiteY11" fmla="*/ 764132 h 1322272"/>
              <a:gd name="connsiteX12" fmla="*/ 843148 w 979715"/>
              <a:gd name="connsiteY12" fmla="*/ 847259 h 1322272"/>
              <a:gd name="connsiteX13" fmla="*/ 849086 w 979715"/>
              <a:gd name="connsiteY13" fmla="*/ 911660 h 1322272"/>
              <a:gd name="connsiteX14" fmla="*/ 850456 w 979715"/>
              <a:gd name="connsiteY14" fmla="*/ 997072 h 1322272"/>
              <a:gd name="connsiteX15" fmla="*/ 849086 w 979715"/>
              <a:gd name="connsiteY15" fmla="*/ 1114454 h 1322272"/>
              <a:gd name="connsiteX16" fmla="*/ 944089 w 979715"/>
              <a:gd name="connsiteY16" fmla="*/ 1239145 h 1322272"/>
              <a:gd name="connsiteX17" fmla="*/ 979715 w 979715"/>
              <a:gd name="connsiteY17" fmla="*/ 1322272 h 1322272"/>
              <a:gd name="connsiteX18" fmla="*/ 979715 w 979715"/>
              <a:gd name="connsiteY18" fmla="*/ 1322272 h 1322272"/>
              <a:gd name="connsiteX19" fmla="*/ 979715 w 979715"/>
              <a:gd name="connsiteY19" fmla="*/ 1322272 h 1322272"/>
              <a:gd name="connsiteX0" fmla="*/ 0 w 979715"/>
              <a:gd name="connsiteY0" fmla="*/ 147072 h 1435544"/>
              <a:gd name="connsiteX1" fmla="*/ 0 w 979715"/>
              <a:gd name="connsiteY1" fmla="*/ 147072 h 1435544"/>
              <a:gd name="connsiteX2" fmla="*/ 87239 w 979715"/>
              <a:gd name="connsiteY2" fmla="*/ 257147 h 1435544"/>
              <a:gd name="connsiteX3" fmla="*/ 432536 w 979715"/>
              <a:gd name="connsiteY3" fmla="*/ 0 h 1435544"/>
              <a:gd name="connsiteX4" fmla="*/ 500591 w 979715"/>
              <a:gd name="connsiteY4" fmla="*/ 113272 h 1435544"/>
              <a:gd name="connsiteX5" fmla="*/ 497394 w 979715"/>
              <a:gd name="connsiteY5" fmla="*/ 242988 h 1435544"/>
              <a:gd name="connsiteX6" fmla="*/ 526625 w 979715"/>
              <a:gd name="connsiteY6" fmla="*/ 361284 h 1435544"/>
              <a:gd name="connsiteX7" fmla="*/ 560881 w 979715"/>
              <a:gd name="connsiteY7" fmla="*/ 476840 h 1435544"/>
              <a:gd name="connsiteX8" fmla="*/ 662736 w 979715"/>
              <a:gd name="connsiteY8" fmla="*/ 555400 h 1435544"/>
              <a:gd name="connsiteX9" fmla="*/ 694706 w 979715"/>
              <a:gd name="connsiteY9" fmla="*/ 680548 h 1435544"/>
              <a:gd name="connsiteX10" fmla="*/ 713889 w 979715"/>
              <a:gd name="connsiteY10" fmla="*/ 824421 h 1435544"/>
              <a:gd name="connsiteX11" fmla="*/ 795647 w 979715"/>
              <a:gd name="connsiteY11" fmla="*/ 877404 h 1435544"/>
              <a:gd name="connsiteX12" fmla="*/ 843148 w 979715"/>
              <a:gd name="connsiteY12" fmla="*/ 960531 h 1435544"/>
              <a:gd name="connsiteX13" fmla="*/ 849086 w 979715"/>
              <a:gd name="connsiteY13" fmla="*/ 1024932 h 1435544"/>
              <a:gd name="connsiteX14" fmla="*/ 850456 w 979715"/>
              <a:gd name="connsiteY14" fmla="*/ 1110344 h 1435544"/>
              <a:gd name="connsiteX15" fmla="*/ 849086 w 979715"/>
              <a:gd name="connsiteY15" fmla="*/ 1227726 h 1435544"/>
              <a:gd name="connsiteX16" fmla="*/ 944089 w 979715"/>
              <a:gd name="connsiteY16" fmla="*/ 1352417 h 1435544"/>
              <a:gd name="connsiteX17" fmla="*/ 979715 w 979715"/>
              <a:gd name="connsiteY17" fmla="*/ 1435544 h 1435544"/>
              <a:gd name="connsiteX18" fmla="*/ 979715 w 979715"/>
              <a:gd name="connsiteY18" fmla="*/ 1435544 h 1435544"/>
              <a:gd name="connsiteX19" fmla="*/ 979715 w 979715"/>
              <a:gd name="connsiteY19" fmla="*/ 1435544 h 1435544"/>
              <a:gd name="connsiteX0" fmla="*/ 0 w 979715"/>
              <a:gd name="connsiteY0" fmla="*/ 147072 h 1435544"/>
              <a:gd name="connsiteX1" fmla="*/ 0 w 979715"/>
              <a:gd name="connsiteY1" fmla="*/ 147072 h 1435544"/>
              <a:gd name="connsiteX2" fmla="*/ 432536 w 979715"/>
              <a:gd name="connsiteY2" fmla="*/ 0 h 1435544"/>
              <a:gd name="connsiteX3" fmla="*/ 500591 w 979715"/>
              <a:gd name="connsiteY3" fmla="*/ 113272 h 1435544"/>
              <a:gd name="connsiteX4" fmla="*/ 497394 w 979715"/>
              <a:gd name="connsiteY4" fmla="*/ 242988 h 1435544"/>
              <a:gd name="connsiteX5" fmla="*/ 526625 w 979715"/>
              <a:gd name="connsiteY5" fmla="*/ 361284 h 1435544"/>
              <a:gd name="connsiteX6" fmla="*/ 560881 w 979715"/>
              <a:gd name="connsiteY6" fmla="*/ 476840 h 1435544"/>
              <a:gd name="connsiteX7" fmla="*/ 662736 w 979715"/>
              <a:gd name="connsiteY7" fmla="*/ 555400 h 1435544"/>
              <a:gd name="connsiteX8" fmla="*/ 694706 w 979715"/>
              <a:gd name="connsiteY8" fmla="*/ 680548 h 1435544"/>
              <a:gd name="connsiteX9" fmla="*/ 713889 w 979715"/>
              <a:gd name="connsiteY9" fmla="*/ 824421 h 1435544"/>
              <a:gd name="connsiteX10" fmla="*/ 795647 w 979715"/>
              <a:gd name="connsiteY10" fmla="*/ 877404 h 1435544"/>
              <a:gd name="connsiteX11" fmla="*/ 843148 w 979715"/>
              <a:gd name="connsiteY11" fmla="*/ 960531 h 1435544"/>
              <a:gd name="connsiteX12" fmla="*/ 849086 w 979715"/>
              <a:gd name="connsiteY12" fmla="*/ 1024932 h 1435544"/>
              <a:gd name="connsiteX13" fmla="*/ 850456 w 979715"/>
              <a:gd name="connsiteY13" fmla="*/ 1110344 h 1435544"/>
              <a:gd name="connsiteX14" fmla="*/ 849086 w 979715"/>
              <a:gd name="connsiteY14" fmla="*/ 1227726 h 1435544"/>
              <a:gd name="connsiteX15" fmla="*/ 944089 w 979715"/>
              <a:gd name="connsiteY15" fmla="*/ 1352417 h 1435544"/>
              <a:gd name="connsiteX16" fmla="*/ 979715 w 979715"/>
              <a:gd name="connsiteY16" fmla="*/ 1435544 h 1435544"/>
              <a:gd name="connsiteX17" fmla="*/ 979715 w 979715"/>
              <a:gd name="connsiteY17" fmla="*/ 1435544 h 1435544"/>
              <a:gd name="connsiteX18" fmla="*/ 979715 w 979715"/>
              <a:gd name="connsiteY18" fmla="*/ 1435544 h 1435544"/>
              <a:gd name="connsiteX0" fmla="*/ 0 w 979715"/>
              <a:gd name="connsiteY0" fmla="*/ 147072 h 1435544"/>
              <a:gd name="connsiteX1" fmla="*/ 432536 w 979715"/>
              <a:gd name="connsiteY1" fmla="*/ 0 h 1435544"/>
              <a:gd name="connsiteX2" fmla="*/ 500591 w 979715"/>
              <a:gd name="connsiteY2" fmla="*/ 113272 h 1435544"/>
              <a:gd name="connsiteX3" fmla="*/ 497394 w 979715"/>
              <a:gd name="connsiteY3" fmla="*/ 242988 h 1435544"/>
              <a:gd name="connsiteX4" fmla="*/ 526625 w 979715"/>
              <a:gd name="connsiteY4" fmla="*/ 361284 h 1435544"/>
              <a:gd name="connsiteX5" fmla="*/ 560881 w 979715"/>
              <a:gd name="connsiteY5" fmla="*/ 476840 h 1435544"/>
              <a:gd name="connsiteX6" fmla="*/ 662736 w 979715"/>
              <a:gd name="connsiteY6" fmla="*/ 555400 h 1435544"/>
              <a:gd name="connsiteX7" fmla="*/ 694706 w 979715"/>
              <a:gd name="connsiteY7" fmla="*/ 680548 h 1435544"/>
              <a:gd name="connsiteX8" fmla="*/ 713889 w 979715"/>
              <a:gd name="connsiteY8" fmla="*/ 824421 h 1435544"/>
              <a:gd name="connsiteX9" fmla="*/ 795647 w 979715"/>
              <a:gd name="connsiteY9" fmla="*/ 877404 h 1435544"/>
              <a:gd name="connsiteX10" fmla="*/ 843148 w 979715"/>
              <a:gd name="connsiteY10" fmla="*/ 960531 h 1435544"/>
              <a:gd name="connsiteX11" fmla="*/ 849086 w 979715"/>
              <a:gd name="connsiteY11" fmla="*/ 1024932 h 1435544"/>
              <a:gd name="connsiteX12" fmla="*/ 850456 w 979715"/>
              <a:gd name="connsiteY12" fmla="*/ 1110344 h 1435544"/>
              <a:gd name="connsiteX13" fmla="*/ 849086 w 979715"/>
              <a:gd name="connsiteY13" fmla="*/ 1227726 h 1435544"/>
              <a:gd name="connsiteX14" fmla="*/ 944089 w 979715"/>
              <a:gd name="connsiteY14" fmla="*/ 1352417 h 1435544"/>
              <a:gd name="connsiteX15" fmla="*/ 979715 w 979715"/>
              <a:gd name="connsiteY15" fmla="*/ 1435544 h 1435544"/>
              <a:gd name="connsiteX16" fmla="*/ 979715 w 979715"/>
              <a:gd name="connsiteY16" fmla="*/ 1435544 h 1435544"/>
              <a:gd name="connsiteX17" fmla="*/ 979715 w 979715"/>
              <a:gd name="connsiteY17" fmla="*/ 1435544 h 1435544"/>
              <a:gd name="connsiteX0" fmla="*/ 0 w 605642"/>
              <a:gd name="connsiteY0" fmla="*/ 0 h 1493093"/>
              <a:gd name="connsiteX1" fmla="*/ 58463 w 605642"/>
              <a:gd name="connsiteY1" fmla="*/ 57549 h 1493093"/>
              <a:gd name="connsiteX2" fmla="*/ 126518 w 605642"/>
              <a:gd name="connsiteY2" fmla="*/ 170821 h 1493093"/>
              <a:gd name="connsiteX3" fmla="*/ 123321 w 605642"/>
              <a:gd name="connsiteY3" fmla="*/ 300537 h 1493093"/>
              <a:gd name="connsiteX4" fmla="*/ 152552 w 605642"/>
              <a:gd name="connsiteY4" fmla="*/ 418833 h 1493093"/>
              <a:gd name="connsiteX5" fmla="*/ 186808 w 605642"/>
              <a:gd name="connsiteY5" fmla="*/ 534389 h 1493093"/>
              <a:gd name="connsiteX6" fmla="*/ 288663 w 605642"/>
              <a:gd name="connsiteY6" fmla="*/ 612949 h 1493093"/>
              <a:gd name="connsiteX7" fmla="*/ 320633 w 605642"/>
              <a:gd name="connsiteY7" fmla="*/ 738097 h 1493093"/>
              <a:gd name="connsiteX8" fmla="*/ 339816 w 605642"/>
              <a:gd name="connsiteY8" fmla="*/ 881970 h 1493093"/>
              <a:gd name="connsiteX9" fmla="*/ 421574 w 605642"/>
              <a:gd name="connsiteY9" fmla="*/ 934953 h 1493093"/>
              <a:gd name="connsiteX10" fmla="*/ 469075 w 605642"/>
              <a:gd name="connsiteY10" fmla="*/ 1018080 h 1493093"/>
              <a:gd name="connsiteX11" fmla="*/ 475013 w 605642"/>
              <a:gd name="connsiteY11" fmla="*/ 1082481 h 1493093"/>
              <a:gd name="connsiteX12" fmla="*/ 476383 w 605642"/>
              <a:gd name="connsiteY12" fmla="*/ 1167893 h 1493093"/>
              <a:gd name="connsiteX13" fmla="*/ 475013 w 605642"/>
              <a:gd name="connsiteY13" fmla="*/ 1285275 h 1493093"/>
              <a:gd name="connsiteX14" fmla="*/ 570016 w 605642"/>
              <a:gd name="connsiteY14" fmla="*/ 1409966 h 1493093"/>
              <a:gd name="connsiteX15" fmla="*/ 605642 w 605642"/>
              <a:gd name="connsiteY15" fmla="*/ 1493093 h 1493093"/>
              <a:gd name="connsiteX16" fmla="*/ 605642 w 605642"/>
              <a:gd name="connsiteY16" fmla="*/ 1493093 h 1493093"/>
              <a:gd name="connsiteX17" fmla="*/ 605642 w 605642"/>
              <a:gd name="connsiteY17" fmla="*/ 1493093 h 1493093"/>
              <a:gd name="connsiteX0" fmla="*/ 0 w 547179"/>
              <a:gd name="connsiteY0" fmla="*/ 0 h 1435544"/>
              <a:gd name="connsiteX1" fmla="*/ 68055 w 547179"/>
              <a:gd name="connsiteY1" fmla="*/ 113272 h 1435544"/>
              <a:gd name="connsiteX2" fmla="*/ 64858 w 547179"/>
              <a:gd name="connsiteY2" fmla="*/ 242988 h 1435544"/>
              <a:gd name="connsiteX3" fmla="*/ 94089 w 547179"/>
              <a:gd name="connsiteY3" fmla="*/ 361284 h 1435544"/>
              <a:gd name="connsiteX4" fmla="*/ 128345 w 547179"/>
              <a:gd name="connsiteY4" fmla="*/ 476840 h 1435544"/>
              <a:gd name="connsiteX5" fmla="*/ 230200 w 547179"/>
              <a:gd name="connsiteY5" fmla="*/ 555400 h 1435544"/>
              <a:gd name="connsiteX6" fmla="*/ 262170 w 547179"/>
              <a:gd name="connsiteY6" fmla="*/ 680548 h 1435544"/>
              <a:gd name="connsiteX7" fmla="*/ 281353 w 547179"/>
              <a:gd name="connsiteY7" fmla="*/ 824421 h 1435544"/>
              <a:gd name="connsiteX8" fmla="*/ 363111 w 547179"/>
              <a:gd name="connsiteY8" fmla="*/ 877404 h 1435544"/>
              <a:gd name="connsiteX9" fmla="*/ 410612 w 547179"/>
              <a:gd name="connsiteY9" fmla="*/ 960531 h 1435544"/>
              <a:gd name="connsiteX10" fmla="*/ 416550 w 547179"/>
              <a:gd name="connsiteY10" fmla="*/ 1024932 h 1435544"/>
              <a:gd name="connsiteX11" fmla="*/ 417920 w 547179"/>
              <a:gd name="connsiteY11" fmla="*/ 1110344 h 1435544"/>
              <a:gd name="connsiteX12" fmla="*/ 416550 w 547179"/>
              <a:gd name="connsiteY12" fmla="*/ 1227726 h 1435544"/>
              <a:gd name="connsiteX13" fmla="*/ 511553 w 547179"/>
              <a:gd name="connsiteY13" fmla="*/ 1352417 h 1435544"/>
              <a:gd name="connsiteX14" fmla="*/ 547179 w 547179"/>
              <a:gd name="connsiteY14" fmla="*/ 1435544 h 1435544"/>
              <a:gd name="connsiteX15" fmla="*/ 547179 w 547179"/>
              <a:gd name="connsiteY15" fmla="*/ 1435544 h 1435544"/>
              <a:gd name="connsiteX16" fmla="*/ 547179 w 547179"/>
              <a:gd name="connsiteY16" fmla="*/ 1435544 h 1435544"/>
              <a:gd name="connsiteX0" fmla="*/ 3197 w 482321"/>
              <a:gd name="connsiteY0" fmla="*/ 0 h 1322272"/>
              <a:gd name="connsiteX1" fmla="*/ 0 w 482321"/>
              <a:gd name="connsiteY1" fmla="*/ 129716 h 1322272"/>
              <a:gd name="connsiteX2" fmla="*/ 29231 w 482321"/>
              <a:gd name="connsiteY2" fmla="*/ 248012 h 1322272"/>
              <a:gd name="connsiteX3" fmla="*/ 63487 w 482321"/>
              <a:gd name="connsiteY3" fmla="*/ 363568 h 1322272"/>
              <a:gd name="connsiteX4" fmla="*/ 165342 w 482321"/>
              <a:gd name="connsiteY4" fmla="*/ 442128 h 1322272"/>
              <a:gd name="connsiteX5" fmla="*/ 197312 w 482321"/>
              <a:gd name="connsiteY5" fmla="*/ 567276 h 1322272"/>
              <a:gd name="connsiteX6" fmla="*/ 216495 w 482321"/>
              <a:gd name="connsiteY6" fmla="*/ 711149 h 1322272"/>
              <a:gd name="connsiteX7" fmla="*/ 298253 w 482321"/>
              <a:gd name="connsiteY7" fmla="*/ 764132 h 1322272"/>
              <a:gd name="connsiteX8" fmla="*/ 345754 w 482321"/>
              <a:gd name="connsiteY8" fmla="*/ 847259 h 1322272"/>
              <a:gd name="connsiteX9" fmla="*/ 351692 w 482321"/>
              <a:gd name="connsiteY9" fmla="*/ 911660 h 1322272"/>
              <a:gd name="connsiteX10" fmla="*/ 353062 w 482321"/>
              <a:gd name="connsiteY10" fmla="*/ 997072 h 1322272"/>
              <a:gd name="connsiteX11" fmla="*/ 351692 w 482321"/>
              <a:gd name="connsiteY11" fmla="*/ 1114454 h 1322272"/>
              <a:gd name="connsiteX12" fmla="*/ 446695 w 482321"/>
              <a:gd name="connsiteY12" fmla="*/ 1239145 h 1322272"/>
              <a:gd name="connsiteX13" fmla="*/ 482321 w 482321"/>
              <a:gd name="connsiteY13" fmla="*/ 1322272 h 1322272"/>
              <a:gd name="connsiteX14" fmla="*/ 482321 w 482321"/>
              <a:gd name="connsiteY14" fmla="*/ 1322272 h 1322272"/>
              <a:gd name="connsiteX15" fmla="*/ 482321 w 482321"/>
              <a:gd name="connsiteY15" fmla="*/ 1322272 h 1322272"/>
              <a:gd name="connsiteX0" fmla="*/ 0 w 482321"/>
              <a:gd name="connsiteY0" fmla="*/ 0 h 1192556"/>
              <a:gd name="connsiteX1" fmla="*/ 29231 w 482321"/>
              <a:gd name="connsiteY1" fmla="*/ 118296 h 1192556"/>
              <a:gd name="connsiteX2" fmla="*/ 63487 w 482321"/>
              <a:gd name="connsiteY2" fmla="*/ 233852 h 1192556"/>
              <a:gd name="connsiteX3" fmla="*/ 165342 w 482321"/>
              <a:gd name="connsiteY3" fmla="*/ 312412 h 1192556"/>
              <a:gd name="connsiteX4" fmla="*/ 197312 w 482321"/>
              <a:gd name="connsiteY4" fmla="*/ 437560 h 1192556"/>
              <a:gd name="connsiteX5" fmla="*/ 216495 w 482321"/>
              <a:gd name="connsiteY5" fmla="*/ 581433 h 1192556"/>
              <a:gd name="connsiteX6" fmla="*/ 298253 w 482321"/>
              <a:gd name="connsiteY6" fmla="*/ 634416 h 1192556"/>
              <a:gd name="connsiteX7" fmla="*/ 345754 w 482321"/>
              <a:gd name="connsiteY7" fmla="*/ 717543 h 1192556"/>
              <a:gd name="connsiteX8" fmla="*/ 351692 w 482321"/>
              <a:gd name="connsiteY8" fmla="*/ 781944 h 1192556"/>
              <a:gd name="connsiteX9" fmla="*/ 353062 w 482321"/>
              <a:gd name="connsiteY9" fmla="*/ 867356 h 1192556"/>
              <a:gd name="connsiteX10" fmla="*/ 351692 w 482321"/>
              <a:gd name="connsiteY10" fmla="*/ 984738 h 1192556"/>
              <a:gd name="connsiteX11" fmla="*/ 446695 w 482321"/>
              <a:gd name="connsiteY11" fmla="*/ 1109429 h 1192556"/>
              <a:gd name="connsiteX12" fmla="*/ 482321 w 482321"/>
              <a:gd name="connsiteY12" fmla="*/ 1192556 h 1192556"/>
              <a:gd name="connsiteX13" fmla="*/ 482321 w 482321"/>
              <a:gd name="connsiteY13" fmla="*/ 1192556 h 1192556"/>
              <a:gd name="connsiteX14" fmla="*/ 482321 w 482321"/>
              <a:gd name="connsiteY14" fmla="*/ 1192556 h 1192556"/>
              <a:gd name="connsiteX0" fmla="*/ 0 w 453090"/>
              <a:gd name="connsiteY0" fmla="*/ 0 h 1074260"/>
              <a:gd name="connsiteX1" fmla="*/ 34256 w 453090"/>
              <a:gd name="connsiteY1" fmla="*/ 115556 h 1074260"/>
              <a:gd name="connsiteX2" fmla="*/ 136111 w 453090"/>
              <a:gd name="connsiteY2" fmla="*/ 194116 h 1074260"/>
              <a:gd name="connsiteX3" fmla="*/ 168081 w 453090"/>
              <a:gd name="connsiteY3" fmla="*/ 319264 h 1074260"/>
              <a:gd name="connsiteX4" fmla="*/ 187264 w 453090"/>
              <a:gd name="connsiteY4" fmla="*/ 463137 h 1074260"/>
              <a:gd name="connsiteX5" fmla="*/ 269022 w 453090"/>
              <a:gd name="connsiteY5" fmla="*/ 516120 h 1074260"/>
              <a:gd name="connsiteX6" fmla="*/ 316523 w 453090"/>
              <a:gd name="connsiteY6" fmla="*/ 599247 h 1074260"/>
              <a:gd name="connsiteX7" fmla="*/ 322461 w 453090"/>
              <a:gd name="connsiteY7" fmla="*/ 663648 h 1074260"/>
              <a:gd name="connsiteX8" fmla="*/ 323831 w 453090"/>
              <a:gd name="connsiteY8" fmla="*/ 749060 h 1074260"/>
              <a:gd name="connsiteX9" fmla="*/ 322461 w 453090"/>
              <a:gd name="connsiteY9" fmla="*/ 866442 h 1074260"/>
              <a:gd name="connsiteX10" fmla="*/ 417464 w 453090"/>
              <a:gd name="connsiteY10" fmla="*/ 991133 h 1074260"/>
              <a:gd name="connsiteX11" fmla="*/ 453090 w 453090"/>
              <a:gd name="connsiteY11" fmla="*/ 1074260 h 1074260"/>
              <a:gd name="connsiteX12" fmla="*/ 453090 w 453090"/>
              <a:gd name="connsiteY12" fmla="*/ 1074260 h 1074260"/>
              <a:gd name="connsiteX13" fmla="*/ 453090 w 453090"/>
              <a:gd name="connsiteY13" fmla="*/ 1074260 h 1074260"/>
              <a:gd name="connsiteX0" fmla="*/ 0 w 418834"/>
              <a:gd name="connsiteY0" fmla="*/ 0 h 958704"/>
              <a:gd name="connsiteX1" fmla="*/ 101855 w 418834"/>
              <a:gd name="connsiteY1" fmla="*/ 78560 h 958704"/>
              <a:gd name="connsiteX2" fmla="*/ 133825 w 418834"/>
              <a:gd name="connsiteY2" fmla="*/ 203708 h 958704"/>
              <a:gd name="connsiteX3" fmla="*/ 153008 w 418834"/>
              <a:gd name="connsiteY3" fmla="*/ 347581 h 958704"/>
              <a:gd name="connsiteX4" fmla="*/ 234766 w 418834"/>
              <a:gd name="connsiteY4" fmla="*/ 400564 h 958704"/>
              <a:gd name="connsiteX5" fmla="*/ 282267 w 418834"/>
              <a:gd name="connsiteY5" fmla="*/ 483691 h 958704"/>
              <a:gd name="connsiteX6" fmla="*/ 288205 w 418834"/>
              <a:gd name="connsiteY6" fmla="*/ 548092 h 958704"/>
              <a:gd name="connsiteX7" fmla="*/ 289575 w 418834"/>
              <a:gd name="connsiteY7" fmla="*/ 633504 h 958704"/>
              <a:gd name="connsiteX8" fmla="*/ 288205 w 418834"/>
              <a:gd name="connsiteY8" fmla="*/ 750886 h 958704"/>
              <a:gd name="connsiteX9" fmla="*/ 383208 w 418834"/>
              <a:gd name="connsiteY9" fmla="*/ 875577 h 958704"/>
              <a:gd name="connsiteX10" fmla="*/ 418834 w 418834"/>
              <a:gd name="connsiteY10" fmla="*/ 958704 h 958704"/>
              <a:gd name="connsiteX11" fmla="*/ 418834 w 418834"/>
              <a:gd name="connsiteY11" fmla="*/ 958704 h 958704"/>
              <a:gd name="connsiteX12" fmla="*/ 418834 w 418834"/>
              <a:gd name="connsiteY12" fmla="*/ 958704 h 958704"/>
              <a:gd name="connsiteX0" fmla="*/ 0 w 316979"/>
              <a:gd name="connsiteY0" fmla="*/ 0 h 880144"/>
              <a:gd name="connsiteX1" fmla="*/ 31970 w 316979"/>
              <a:gd name="connsiteY1" fmla="*/ 125148 h 880144"/>
              <a:gd name="connsiteX2" fmla="*/ 51153 w 316979"/>
              <a:gd name="connsiteY2" fmla="*/ 269021 h 880144"/>
              <a:gd name="connsiteX3" fmla="*/ 132911 w 316979"/>
              <a:gd name="connsiteY3" fmla="*/ 322004 h 880144"/>
              <a:gd name="connsiteX4" fmla="*/ 180412 w 316979"/>
              <a:gd name="connsiteY4" fmla="*/ 405131 h 880144"/>
              <a:gd name="connsiteX5" fmla="*/ 186350 w 316979"/>
              <a:gd name="connsiteY5" fmla="*/ 469532 h 880144"/>
              <a:gd name="connsiteX6" fmla="*/ 187720 w 316979"/>
              <a:gd name="connsiteY6" fmla="*/ 554944 h 880144"/>
              <a:gd name="connsiteX7" fmla="*/ 186350 w 316979"/>
              <a:gd name="connsiteY7" fmla="*/ 672326 h 880144"/>
              <a:gd name="connsiteX8" fmla="*/ 281353 w 316979"/>
              <a:gd name="connsiteY8" fmla="*/ 797017 h 880144"/>
              <a:gd name="connsiteX9" fmla="*/ 316979 w 316979"/>
              <a:gd name="connsiteY9" fmla="*/ 880144 h 880144"/>
              <a:gd name="connsiteX10" fmla="*/ 316979 w 316979"/>
              <a:gd name="connsiteY10" fmla="*/ 880144 h 880144"/>
              <a:gd name="connsiteX11" fmla="*/ 316979 w 316979"/>
              <a:gd name="connsiteY11" fmla="*/ 880144 h 880144"/>
              <a:gd name="connsiteX0" fmla="*/ 0 w 285009"/>
              <a:gd name="connsiteY0" fmla="*/ 0 h 754996"/>
              <a:gd name="connsiteX1" fmla="*/ 19183 w 285009"/>
              <a:gd name="connsiteY1" fmla="*/ 143873 h 754996"/>
              <a:gd name="connsiteX2" fmla="*/ 100941 w 285009"/>
              <a:gd name="connsiteY2" fmla="*/ 196856 h 754996"/>
              <a:gd name="connsiteX3" fmla="*/ 148442 w 285009"/>
              <a:gd name="connsiteY3" fmla="*/ 279983 h 754996"/>
              <a:gd name="connsiteX4" fmla="*/ 154380 w 285009"/>
              <a:gd name="connsiteY4" fmla="*/ 344384 h 754996"/>
              <a:gd name="connsiteX5" fmla="*/ 155750 w 285009"/>
              <a:gd name="connsiteY5" fmla="*/ 429796 h 754996"/>
              <a:gd name="connsiteX6" fmla="*/ 154380 w 285009"/>
              <a:gd name="connsiteY6" fmla="*/ 547178 h 754996"/>
              <a:gd name="connsiteX7" fmla="*/ 249383 w 285009"/>
              <a:gd name="connsiteY7" fmla="*/ 671869 h 754996"/>
              <a:gd name="connsiteX8" fmla="*/ 285009 w 285009"/>
              <a:gd name="connsiteY8" fmla="*/ 754996 h 754996"/>
              <a:gd name="connsiteX9" fmla="*/ 285009 w 285009"/>
              <a:gd name="connsiteY9" fmla="*/ 754996 h 754996"/>
              <a:gd name="connsiteX10" fmla="*/ 285009 w 285009"/>
              <a:gd name="connsiteY10" fmla="*/ 754996 h 754996"/>
              <a:gd name="connsiteX0" fmla="*/ 0 w 265826"/>
              <a:gd name="connsiteY0" fmla="*/ 0 h 611123"/>
              <a:gd name="connsiteX1" fmla="*/ 81758 w 265826"/>
              <a:gd name="connsiteY1" fmla="*/ 52983 h 611123"/>
              <a:gd name="connsiteX2" fmla="*/ 129259 w 265826"/>
              <a:gd name="connsiteY2" fmla="*/ 136110 h 611123"/>
              <a:gd name="connsiteX3" fmla="*/ 135197 w 265826"/>
              <a:gd name="connsiteY3" fmla="*/ 200511 h 611123"/>
              <a:gd name="connsiteX4" fmla="*/ 136567 w 265826"/>
              <a:gd name="connsiteY4" fmla="*/ 285923 h 611123"/>
              <a:gd name="connsiteX5" fmla="*/ 135197 w 265826"/>
              <a:gd name="connsiteY5" fmla="*/ 403305 h 611123"/>
              <a:gd name="connsiteX6" fmla="*/ 230200 w 265826"/>
              <a:gd name="connsiteY6" fmla="*/ 527996 h 611123"/>
              <a:gd name="connsiteX7" fmla="*/ 265826 w 265826"/>
              <a:gd name="connsiteY7" fmla="*/ 611123 h 611123"/>
              <a:gd name="connsiteX8" fmla="*/ 265826 w 265826"/>
              <a:gd name="connsiteY8" fmla="*/ 611123 h 611123"/>
              <a:gd name="connsiteX9" fmla="*/ 265826 w 265826"/>
              <a:gd name="connsiteY9" fmla="*/ 611123 h 611123"/>
              <a:gd name="connsiteX0" fmla="*/ 0 w 184068"/>
              <a:gd name="connsiteY0" fmla="*/ 0 h 558140"/>
              <a:gd name="connsiteX1" fmla="*/ 47501 w 184068"/>
              <a:gd name="connsiteY1" fmla="*/ 83127 h 558140"/>
              <a:gd name="connsiteX2" fmla="*/ 53439 w 184068"/>
              <a:gd name="connsiteY2" fmla="*/ 147528 h 558140"/>
              <a:gd name="connsiteX3" fmla="*/ 54809 w 184068"/>
              <a:gd name="connsiteY3" fmla="*/ 232940 h 558140"/>
              <a:gd name="connsiteX4" fmla="*/ 53439 w 184068"/>
              <a:gd name="connsiteY4" fmla="*/ 350322 h 558140"/>
              <a:gd name="connsiteX5" fmla="*/ 148442 w 184068"/>
              <a:gd name="connsiteY5" fmla="*/ 475013 h 558140"/>
              <a:gd name="connsiteX6" fmla="*/ 184068 w 184068"/>
              <a:gd name="connsiteY6" fmla="*/ 558140 h 558140"/>
              <a:gd name="connsiteX7" fmla="*/ 184068 w 184068"/>
              <a:gd name="connsiteY7" fmla="*/ 558140 h 558140"/>
              <a:gd name="connsiteX8" fmla="*/ 184068 w 184068"/>
              <a:gd name="connsiteY8" fmla="*/ 558140 h 558140"/>
              <a:gd name="connsiteX0" fmla="*/ 0 w 136567"/>
              <a:gd name="connsiteY0" fmla="*/ 0 h 475013"/>
              <a:gd name="connsiteX1" fmla="*/ 5938 w 136567"/>
              <a:gd name="connsiteY1" fmla="*/ 64401 h 475013"/>
              <a:gd name="connsiteX2" fmla="*/ 7308 w 136567"/>
              <a:gd name="connsiteY2" fmla="*/ 149813 h 475013"/>
              <a:gd name="connsiteX3" fmla="*/ 5938 w 136567"/>
              <a:gd name="connsiteY3" fmla="*/ 267195 h 475013"/>
              <a:gd name="connsiteX4" fmla="*/ 100941 w 136567"/>
              <a:gd name="connsiteY4" fmla="*/ 391886 h 475013"/>
              <a:gd name="connsiteX5" fmla="*/ 136567 w 136567"/>
              <a:gd name="connsiteY5" fmla="*/ 475013 h 475013"/>
              <a:gd name="connsiteX6" fmla="*/ 136567 w 136567"/>
              <a:gd name="connsiteY6" fmla="*/ 475013 h 475013"/>
              <a:gd name="connsiteX7" fmla="*/ 136567 w 136567"/>
              <a:gd name="connsiteY7" fmla="*/ 475013 h 475013"/>
              <a:gd name="connsiteX0" fmla="*/ 0 w 130629"/>
              <a:gd name="connsiteY0" fmla="*/ 0 h 410612"/>
              <a:gd name="connsiteX1" fmla="*/ 1370 w 130629"/>
              <a:gd name="connsiteY1" fmla="*/ 85412 h 410612"/>
              <a:gd name="connsiteX2" fmla="*/ 0 w 130629"/>
              <a:gd name="connsiteY2" fmla="*/ 202794 h 410612"/>
              <a:gd name="connsiteX3" fmla="*/ 95003 w 130629"/>
              <a:gd name="connsiteY3" fmla="*/ 327485 h 410612"/>
              <a:gd name="connsiteX4" fmla="*/ 130629 w 130629"/>
              <a:gd name="connsiteY4" fmla="*/ 410612 h 410612"/>
              <a:gd name="connsiteX5" fmla="*/ 130629 w 130629"/>
              <a:gd name="connsiteY5" fmla="*/ 410612 h 410612"/>
              <a:gd name="connsiteX6" fmla="*/ 130629 w 130629"/>
              <a:gd name="connsiteY6" fmla="*/ 410612 h 410612"/>
              <a:gd name="connsiteX0" fmla="*/ 36081 w 130629"/>
              <a:gd name="connsiteY0" fmla="*/ 0 h 397481"/>
              <a:gd name="connsiteX1" fmla="*/ 1370 w 130629"/>
              <a:gd name="connsiteY1" fmla="*/ 72281 h 397481"/>
              <a:gd name="connsiteX2" fmla="*/ 0 w 130629"/>
              <a:gd name="connsiteY2" fmla="*/ 189663 h 397481"/>
              <a:gd name="connsiteX3" fmla="*/ 95003 w 130629"/>
              <a:gd name="connsiteY3" fmla="*/ 314354 h 397481"/>
              <a:gd name="connsiteX4" fmla="*/ 130629 w 130629"/>
              <a:gd name="connsiteY4" fmla="*/ 397481 h 397481"/>
              <a:gd name="connsiteX5" fmla="*/ 130629 w 130629"/>
              <a:gd name="connsiteY5" fmla="*/ 397481 h 397481"/>
              <a:gd name="connsiteX6" fmla="*/ 130629 w 130629"/>
              <a:gd name="connsiteY6" fmla="*/ 397481 h 397481"/>
              <a:gd name="connsiteX0" fmla="*/ 37677 w 132225"/>
              <a:gd name="connsiteY0" fmla="*/ 0 h 397481"/>
              <a:gd name="connsiteX1" fmla="*/ 1596 w 132225"/>
              <a:gd name="connsiteY1" fmla="*/ 189663 h 397481"/>
              <a:gd name="connsiteX2" fmla="*/ 96599 w 132225"/>
              <a:gd name="connsiteY2" fmla="*/ 314354 h 397481"/>
              <a:gd name="connsiteX3" fmla="*/ 132225 w 132225"/>
              <a:gd name="connsiteY3" fmla="*/ 397481 h 397481"/>
              <a:gd name="connsiteX4" fmla="*/ 132225 w 132225"/>
              <a:gd name="connsiteY4" fmla="*/ 397481 h 397481"/>
              <a:gd name="connsiteX5" fmla="*/ 132225 w 132225"/>
              <a:gd name="connsiteY5" fmla="*/ 397481 h 397481"/>
              <a:gd name="connsiteX0" fmla="*/ 49149 w 143697"/>
              <a:gd name="connsiteY0" fmla="*/ 0 h 397481"/>
              <a:gd name="connsiteX1" fmla="*/ 3371 w 143697"/>
              <a:gd name="connsiteY1" fmla="*/ 128275 h 397481"/>
              <a:gd name="connsiteX2" fmla="*/ 13068 w 143697"/>
              <a:gd name="connsiteY2" fmla="*/ 189663 h 397481"/>
              <a:gd name="connsiteX3" fmla="*/ 108071 w 143697"/>
              <a:gd name="connsiteY3" fmla="*/ 314354 h 397481"/>
              <a:gd name="connsiteX4" fmla="*/ 143697 w 143697"/>
              <a:gd name="connsiteY4" fmla="*/ 397481 h 397481"/>
              <a:gd name="connsiteX5" fmla="*/ 143697 w 143697"/>
              <a:gd name="connsiteY5" fmla="*/ 397481 h 397481"/>
              <a:gd name="connsiteX6" fmla="*/ 143697 w 143697"/>
              <a:gd name="connsiteY6" fmla="*/ 397481 h 397481"/>
              <a:gd name="connsiteX0" fmla="*/ 24126 w 143697"/>
              <a:gd name="connsiteY0" fmla="*/ 0 h 343412"/>
              <a:gd name="connsiteX1" fmla="*/ 3371 w 143697"/>
              <a:gd name="connsiteY1" fmla="*/ 74206 h 343412"/>
              <a:gd name="connsiteX2" fmla="*/ 13068 w 143697"/>
              <a:gd name="connsiteY2" fmla="*/ 135594 h 343412"/>
              <a:gd name="connsiteX3" fmla="*/ 108071 w 143697"/>
              <a:gd name="connsiteY3" fmla="*/ 260285 h 343412"/>
              <a:gd name="connsiteX4" fmla="*/ 143697 w 143697"/>
              <a:gd name="connsiteY4" fmla="*/ 343412 h 343412"/>
              <a:gd name="connsiteX5" fmla="*/ 143697 w 143697"/>
              <a:gd name="connsiteY5" fmla="*/ 343412 h 343412"/>
              <a:gd name="connsiteX6" fmla="*/ 143697 w 143697"/>
              <a:gd name="connsiteY6" fmla="*/ 343412 h 343412"/>
              <a:gd name="connsiteX0" fmla="*/ 21193 w 140764"/>
              <a:gd name="connsiteY0" fmla="*/ 0 h 343412"/>
              <a:gd name="connsiteX1" fmla="*/ 438 w 140764"/>
              <a:gd name="connsiteY1" fmla="*/ 74206 h 343412"/>
              <a:gd name="connsiteX2" fmla="*/ 66522 w 140764"/>
              <a:gd name="connsiteY2" fmla="*/ 127255 h 343412"/>
              <a:gd name="connsiteX3" fmla="*/ 105138 w 140764"/>
              <a:gd name="connsiteY3" fmla="*/ 260285 h 343412"/>
              <a:gd name="connsiteX4" fmla="*/ 140764 w 140764"/>
              <a:gd name="connsiteY4" fmla="*/ 343412 h 343412"/>
              <a:gd name="connsiteX5" fmla="*/ 140764 w 140764"/>
              <a:gd name="connsiteY5" fmla="*/ 343412 h 343412"/>
              <a:gd name="connsiteX6" fmla="*/ 140764 w 140764"/>
              <a:gd name="connsiteY6" fmla="*/ 343412 h 343412"/>
              <a:gd name="connsiteX0" fmla="*/ 438 w 140764"/>
              <a:gd name="connsiteY0" fmla="*/ 0 h 269206"/>
              <a:gd name="connsiteX1" fmla="*/ 66522 w 140764"/>
              <a:gd name="connsiteY1" fmla="*/ 53049 h 269206"/>
              <a:gd name="connsiteX2" fmla="*/ 105138 w 140764"/>
              <a:gd name="connsiteY2" fmla="*/ 186079 h 269206"/>
              <a:gd name="connsiteX3" fmla="*/ 140764 w 140764"/>
              <a:gd name="connsiteY3" fmla="*/ 269206 h 269206"/>
              <a:gd name="connsiteX4" fmla="*/ 140764 w 140764"/>
              <a:gd name="connsiteY4" fmla="*/ 269206 h 269206"/>
              <a:gd name="connsiteX5" fmla="*/ 140764 w 140764"/>
              <a:gd name="connsiteY5" fmla="*/ 269206 h 269206"/>
              <a:gd name="connsiteX0" fmla="*/ 450 w 139048"/>
              <a:gd name="connsiteY0" fmla="*/ 0 h 294378"/>
              <a:gd name="connsiteX1" fmla="*/ 64806 w 139048"/>
              <a:gd name="connsiteY1" fmla="*/ 78221 h 294378"/>
              <a:gd name="connsiteX2" fmla="*/ 103422 w 139048"/>
              <a:gd name="connsiteY2" fmla="*/ 211251 h 294378"/>
              <a:gd name="connsiteX3" fmla="*/ 139048 w 139048"/>
              <a:gd name="connsiteY3" fmla="*/ 294378 h 294378"/>
              <a:gd name="connsiteX4" fmla="*/ 139048 w 139048"/>
              <a:gd name="connsiteY4" fmla="*/ 294378 h 294378"/>
              <a:gd name="connsiteX5" fmla="*/ 139048 w 139048"/>
              <a:gd name="connsiteY5" fmla="*/ 294378 h 294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48" h="294378">
                <a:moveTo>
                  <a:pt x="450" y="0"/>
                </a:moveTo>
                <a:cubicBezTo>
                  <a:pt x="-5563" y="31610"/>
                  <a:pt x="50432" y="41203"/>
                  <a:pt x="64806" y="78221"/>
                </a:cubicBezTo>
                <a:lnTo>
                  <a:pt x="103422" y="211251"/>
                </a:lnTo>
                <a:lnTo>
                  <a:pt x="139048" y="294378"/>
                </a:lnTo>
                <a:lnTo>
                  <a:pt x="139048" y="294378"/>
                </a:lnTo>
                <a:lnTo>
                  <a:pt x="139048" y="294378"/>
                </a:lnTo>
              </a:path>
            </a:pathLst>
          </a:custGeom>
          <a:ln w="38100">
            <a:solidFill>
              <a:schemeClr val="tx1"/>
            </a:solidFill>
            <a:prstDash val="sys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1734295-FBA4-4338-8AD8-CA287D937854}"/>
              </a:ext>
            </a:extLst>
          </p:cNvPr>
          <p:cNvSpPr txBox="1"/>
          <p:nvPr/>
        </p:nvSpPr>
        <p:spPr>
          <a:xfrm>
            <a:off x="2473372" y="6254591"/>
            <a:ext cx="1843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(Map compiled by T. Reed)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20C12D-B23F-49DE-97FE-BAEA506387EB}"/>
              </a:ext>
            </a:extLst>
          </p:cNvPr>
          <p:cNvSpPr txBox="1"/>
          <p:nvPr/>
        </p:nvSpPr>
        <p:spPr>
          <a:xfrm>
            <a:off x="4286344" y="93719"/>
            <a:ext cx="1963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Atoka Facies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16A3E74-DC70-4868-BAE2-2FC9C2871E6A}"/>
              </a:ext>
            </a:extLst>
          </p:cNvPr>
          <p:cNvSpPr txBox="1"/>
          <p:nvPr/>
        </p:nvSpPr>
        <p:spPr>
          <a:xfrm>
            <a:off x="8734111" y="709876"/>
            <a:ext cx="3457889" cy="526297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Relative low sea level</a:t>
            </a:r>
          </a:p>
          <a:p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Miss carb. platform &amp; Eastern</a:t>
            </a:r>
          </a:p>
          <a:p>
            <a:r>
              <a:rPr lang="en-US" sz="1600" dirty="0"/>
              <a:t>       Shelf Exposed</a:t>
            </a:r>
          </a:p>
          <a:p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/>
              <a:t>Pedernal</a:t>
            </a:r>
            <a:r>
              <a:rPr lang="en-US" sz="1600" dirty="0"/>
              <a:t> and Matador</a:t>
            </a:r>
          </a:p>
          <a:p>
            <a:r>
              <a:rPr lang="en-US" sz="1600" dirty="0"/>
              <a:t>       Uplifts rise and shed</a:t>
            </a:r>
          </a:p>
          <a:p>
            <a:r>
              <a:rPr lang="en-US" sz="1600" dirty="0"/>
              <a:t>       </a:t>
            </a:r>
            <a:r>
              <a:rPr lang="en-US" sz="1600" dirty="0" err="1"/>
              <a:t>clastics</a:t>
            </a:r>
            <a:r>
              <a:rPr lang="en-US" sz="1600" dirty="0"/>
              <a:t> southward </a:t>
            </a:r>
          </a:p>
          <a:p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/>
              <a:t>Central Basin Uplift rising</a:t>
            </a:r>
          </a:p>
          <a:p>
            <a:r>
              <a:rPr lang="en-US" sz="1600" dirty="0"/>
              <a:t>        and shedding </a:t>
            </a:r>
            <a:r>
              <a:rPr lang="en-US" sz="1600" dirty="0" err="1"/>
              <a:t>clastics</a:t>
            </a:r>
            <a:endParaRPr lang="en-US" sz="1600" dirty="0"/>
          </a:p>
          <a:p>
            <a:r>
              <a:rPr lang="en-US" sz="1600" dirty="0"/>
              <a:t>        (1st major tectonic “pulse”</a:t>
            </a:r>
          </a:p>
          <a:p>
            <a:r>
              <a:rPr lang="en-US" sz="1600" dirty="0"/>
              <a:t>         during Morrow time, 2</a:t>
            </a:r>
            <a:r>
              <a:rPr lang="en-US" sz="1600" baseline="30000" dirty="0"/>
              <a:t>nd</a:t>
            </a:r>
            <a:r>
              <a:rPr lang="en-US" sz="1600" dirty="0"/>
              <a:t> in Atoka)</a:t>
            </a:r>
          </a:p>
          <a:p>
            <a:endParaRPr lang="en-US" sz="16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Series of large streams delivering coarse </a:t>
            </a:r>
            <a:r>
              <a:rPr lang="en-US" sz="1600" dirty="0" err="1"/>
              <a:t>clastics</a:t>
            </a:r>
            <a:r>
              <a:rPr lang="en-US" sz="1600" dirty="0"/>
              <a:t> off </a:t>
            </a:r>
            <a:r>
              <a:rPr lang="en-US" sz="1600" dirty="0" err="1"/>
              <a:t>Pedernal</a:t>
            </a:r>
            <a:r>
              <a:rPr lang="en-US" sz="1600" dirty="0"/>
              <a:t> Uplift into Delaware Basin; streams into Midland basin are smaller, muddier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Some thin coal-beds present were observed in cores in Midland Basin</a:t>
            </a: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DA4FABF4-2DA6-4510-A986-689D86BF660A}"/>
              </a:ext>
            </a:extLst>
          </p:cNvPr>
          <p:cNvSpPr/>
          <p:nvPr/>
        </p:nvSpPr>
        <p:spPr>
          <a:xfrm>
            <a:off x="2493818" y="716973"/>
            <a:ext cx="3241964" cy="2691245"/>
          </a:xfrm>
          <a:custGeom>
            <a:avLst/>
            <a:gdLst>
              <a:gd name="connsiteX0" fmla="*/ 0 w 3241964"/>
              <a:gd name="connsiteY0" fmla="*/ 2576945 h 2691245"/>
              <a:gd name="connsiteX1" fmla="*/ 3158837 w 3241964"/>
              <a:gd name="connsiteY1" fmla="*/ 2691245 h 2691245"/>
              <a:gd name="connsiteX2" fmla="*/ 3241964 w 3241964"/>
              <a:gd name="connsiteY2" fmla="*/ 0 h 269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1964" h="2691245">
                <a:moveTo>
                  <a:pt x="0" y="2576945"/>
                </a:moveTo>
                <a:lnTo>
                  <a:pt x="3158837" y="2691245"/>
                </a:lnTo>
                <a:lnTo>
                  <a:pt x="3241964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48212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FE8ABD-BFC7-4AEB-AC13-BDF0EE2D4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50" y="649159"/>
            <a:ext cx="5475513" cy="60111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D635CE-B0ED-406A-A174-EEF23FD21FF3}"/>
              </a:ext>
            </a:extLst>
          </p:cNvPr>
          <p:cNvSpPr txBox="1"/>
          <p:nvPr/>
        </p:nvSpPr>
        <p:spPr>
          <a:xfrm>
            <a:off x="1282795" y="370542"/>
            <a:ext cx="1639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Late Atoka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48BEB-8D1C-4FFE-B642-D174647D1E34}"/>
              </a:ext>
            </a:extLst>
          </p:cNvPr>
          <p:cNvSpPr txBox="1"/>
          <p:nvPr/>
        </p:nvSpPr>
        <p:spPr>
          <a:xfrm>
            <a:off x="4851230" y="6383321"/>
            <a:ext cx="1038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(Ewing, 2016)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A26762-5C16-447F-ACD8-A5A7687D9BF2}"/>
              </a:ext>
            </a:extLst>
          </p:cNvPr>
          <p:cNvSpPr/>
          <p:nvPr/>
        </p:nvSpPr>
        <p:spPr>
          <a:xfrm>
            <a:off x="6585735" y="661138"/>
            <a:ext cx="226031" cy="171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1A0F2D-117A-435B-A12B-FD1CBCCDACDD}"/>
              </a:ext>
            </a:extLst>
          </p:cNvPr>
          <p:cNvSpPr txBox="1"/>
          <p:nvPr/>
        </p:nvSpPr>
        <p:spPr>
          <a:xfrm>
            <a:off x="6219411" y="4578016"/>
            <a:ext cx="5719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1600" dirty="0"/>
              <a:t>By late Atoka time, a long-term rise in sea-level reduces main sources of terrigenous </a:t>
            </a:r>
            <a:r>
              <a:rPr lang="en-US" sz="1600" dirty="0" err="1"/>
              <a:t>clastics</a:t>
            </a:r>
            <a:r>
              <a:rPr lang="en-US" sz="1600" dirty="0"/>
              <a:t>; expansion of carbonate shelves 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C35230C2-BDC7-4C34-94DA-5EA9B347B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297"/>
          <a:stretch/>
        </p:blipFill>
        <p:spPr>
          <a:xfrm>
            <a:off x="6096000" y="0"/>
            <a:ext cx="5109648" cy="4358797"/>
          </a:xfrm>
          <a:prstGeom prst="rect">
            <a:avLst/>
          </a:prstGeom>
        </p:spPr>
      </p:pic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2FB7DFA-53E3-44DC-9BA5-370BB87DEADD}"/>
              </a:ext>
            </a:extLst>
          </p:cNvPr>
          <p:cNvCxnSpPr/>
          <p:nvPr/>
        </p:nvCxnSpPr>
        <p:spPr>
          <a:xfrm flipH="1" flipV="1">
            <a:off x="9892145" y="2529444"/>
            <a:ext cx="653143" cy="2731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D80CF319-82FD-4793-919B-91EBEDDCD251}"/>
              </a:ext>
            </a:extLst>
          </p:cNvPr>
          <p:cNvSpPr txBox="1"/>
          <p:nvPr/>
        </p:nvSpPr>
        <p:spPr>
          <a:xfrm>
            <a:off x="6219412" y="5233054"/>
            <a:ext cx="5389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1600" dirty="0"/>
              <a:t>Some areas of deep-water shale deposition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EFBE75EB-0985-4B5F-9ED6-12E8879A89F3}"/>
              </a:ext>
            </a:extLst>
          </p:cNvPr>
          <p:cNvSpPr txBox="1"/>
          <p:nvPr/>
        </p:nvSpPr>
        <p:spPr>
          <a:xfrm>
            <a:off x="6219411" y="5668899"/>
            <a:ext cx="5475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Font typeface="Arial" panose="020B0604020202020204" pitchFamily="34" charset="0"/>
              <a:buChar char="•"/>
            </a:pPr>
            <a:r>
              <a:rPr lang="en-US" sz="1600" dirty="0"/>
              <a:t>Note small exposed land area in southern Central Basin Uplift (Fort Stockton block)</a:t>
            </a:r>
          </a:p>
        </p:txBody>
      </p:sp>
    </p:spTree>
    <p:extLst>
      <p:ext uri="{BB962C8B-B14F-4D97-AF65-F5344CB8AC3E}">
        <p14:creationId xmlns:p14="http://schemas.microsoft.com/office/powerpoint/2010/main" val="1868599430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330FE4-8DE4-422B-8F03-40E34D327936}"/>
              </a:ext>
            </a:extLst>
          </p:cNvPr>
          <p:cNvSpPr txBox="1"/>
          <p:nvPr/>
        </p:nvSpPr>
        <p:spPr>
          <a:xfrm>
            <a:off x="1349977" y="2095500"/>
            <a:ext cx="934640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Middle and Upper Pennsylvanian of the Permian Basin: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Strawn -- Canyon --  Cisco</a:t>
            </a:r>
          </a:p>
          <a:p>
            <a:pPr algn="ctr"/>
            <a:r>
              <a:rPr lang="en-US" sz="3200" dirty="0"/>
              <a:t>(Wolfcamp D)</a:t>
            </a:r>
          </a:p>
        </p:txBody>
      </p:sp>
    </p:spTree>
    <p:extLst>
      <p:ext uri="{BB962C8B-B14F-4D97-AF65-F5344CB8AC3E}">
        <p14:creationId xmlns:p14="http://schemas.microsoft.com/office/powerpoint/2010/main" val="2392291716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461B6-382E-4719-9E66-949162B6F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533"/>
          <a:stretch/>
        </p:blipFill>
        <p:spPr>
          <a:xfrm>
            <a:off x="145438" y="757485"/>
            <a:ext cx="3591675" cy="5106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5E7F8-1C3B-411B-A7FF-3E8696BDB9F8}"/>
              </a:ext>
            </a:extLst>
          </p:cNvPr>
          <p:cNvSpPr txBox="1"/>
          <p:nvPr/>
        </p:nvSpPr>
        <p:spPr>
          <a:xfrm>
            <a:off x="483620" y="393585"/>
            <a:ext cx="3090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Mid Continent / Anadarko Basin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E6B685-92DF-4D9F-B26C-20D32F631A90}"/>
              </a:ext>
            </a:extLst>
          </p:cNvPr>
          <p:cNvSpPr txBox="1"/>
          <p:nvPr/>
        </p:nvSpPr>
        <p:spPr>
          <a:xfrm>
            <a:off x="1413878" y="5983687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</a:t>
            </a:r>
            <a:r>
              <a:rPr lang="en-US" sz="1100" dirty="0" err="1"/>
              <a:t>Gianoutsos</a:t>
            </a:r>
            <a:r>
              <a:rPr lang="en-US" sz="1100" dirty="0"/>
              <a:t> et al, USGS, 2014)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317932-8CC0-495A-9F07-602D7B3D4B81}"/>
              </a:ext>
            </a:extLst>
          </p:cNvPr>
          <p:cNvGrpSpPr/>
          <p:nvPr/>
        </p:nvGrpSpPr>
        <p:grpSpPr>
          <a:xfrm>
            <a:off x="4518598" y="1080048"/>
            <a:ext cx="3039926" cy="4219810"/>
            <a:chOff x="3318485" y="2047766"/>
            <a:chExt cx="3039926" cy="42198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6D4396-DAEB-4650-9683-8F4FF5835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6376" y="2047766"/>
              <a:ext cx="2332035" cy="420352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F92462-EB0A-4641-9FCD-5613FA9E7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15" b="5475"/>
            <a:stretch/>
          </p:blipFill>
          <p:spPr>
            <a:xfrm>
              <a:off x="3318485" y="2058914"/>
              <a:ext cx="713947" cy="420866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0E46755-5345-4EB2-BEF6-037D610C00F5}"/>
              </a:ext>
            </a:extLst>
          </p:cNvPr>
          <p:cNvSpPr txBox="1"/>
          <p:nvPr/>
        </p:nvSpPr>
        <p:spPr>
          <a:xfrm>
            <a:off x="4850785" y="422844"/>
            <a:ext cx="2667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AAPG COSUNA chart (1985)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F37195-D88F-4CCF-90AA-5692CB849D82}"/>
              </a:ext>
            </a:extLst>
          </p:cNvPr>
          <p:cNvSpPr txBox="1"/>
          <p:nvPr/>
        </p:nvSpPr>
        <p:spPr>
          <a:xfrm>
            <a:off x="5301233" y="795434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Midland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DC713E-BC7A-4BCA-A7A7-7CF1D6C82718}"/>
              </a:ext>
            </a:extLst>
          </p:cNvPr>
          <p:cNvSpPr txBox="1"/>
          <p:nvPr/>
        </p:nvSpPr>
        <p:spPr>
          <a:xfrm>
            <a:off x="5477335" y="2127831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WC 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EA6EC3-3864-4CF8-841D-6A805B62F884}"/>
              </a:ext>
            </a:extLst>
          </p:cNvPr>
          <p:cNvSpPr txBox="1"/>
          <p:nvPr/>
        </p:nvSpPr>
        <p:spPr>
          <a:xfrm>
            <a:off x="5505762" y="1744767"/>
            <a:ext cx="503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WC 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F00B7-1E37-48DB-9C56-92D035121C11}"/>
              </a:ext>
            </a:extLst>
          </p:cNvPr>
          <p:cNvSpPr txBox="1"/>
          <p:nvPr/>
        </p:nvSpPr>
        <p:spPr>
          <a:xfrm>
            <a:off x="5477335" y="1151272"/>
            <a:ext cx="7072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WC A -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F26CE-A3DD-44EE-B5C7-29CF03FE09C2}"/>
              </a:ext>
            </a:extLst>
          </p:cNvPr>
          <p:cNvSpPr txBox="1"/>
          <p:nvPr/>
        </p:nvSpPr>
        <p:spPr>
          <a:xfrm>
            <a:off x="6415135" y="786744"/>
            <a:ext cx="9765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Eastern Shelf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231E9B-C0AA-4D22-9639-700C2E1452F2}"/>
              </a:ext>
            </a:extLst>
          </p:cNvPr>
          <p:cNvSpPr txBox="1"/>
          <p:nvPr/>
        </p:nvSpPr>
        <p:spPr>
          <a:xfrm>
            <a:off x="7917790" y="2381747"/>
            <a:ext cx="392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Early Strawn = Strawn Detrital and Lower Strawn Limestone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BC788C-9B3B-4337-906A-46B5ACCB7C4A}"/>
              </a:ext>
            </a:extLst>
          </p:cNvPr>
          <p:cNvSpPr txBox="1"/>
          <p:nvPr/>
        </p:nvSpPr>
        <p:spPr>
          <a:xfrm>
            <a:off x="7897006" y="3171158"/>
            <a:ext cx="3228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 &amp; Upper Strawn, Canyon, and Cisco = Wolfcamp 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10B555-3364-4124-A44C-C3C5A7B106AB}"/>
              </a:ext>
            </a:extLst>
          </p:cNvPr>
          <p:cNvSpPr txBox="1"/>
          <p:nvPr/>
        </p:nvSpPr>
        <p:spPr>
          <a:xfrm>
            <a:off x="7897006" y="1908716"/>
            <a:ext cx="374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 the Midland &amp; Delaware basins: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D41672-B8B4-4930-81EE-718740CAC759}"/>
              </a:ext>
            </a:extLst>
          </p:cNvPr>
          <p:cNvSpPr/>
          <p:nvPr/>
        </p:nvSpPr>
        <p:spPr>
          <a:xfrm>
            <a:off x="5703207" y="5538971"/>
            <a:ext cx="412830" cy="239056"/>
          </a:xfrm>
          <a:prstGeom prst="rect">
            <a:avLst/>
          </a:prstGeom>
          <a:solidFill>
            <a:srgbClr val="49BA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E0428B-4B95-4E07-82E7-585158FFB2C1}"/>
              </a:ext>
            </a:extLst>
          </p:cNvPr>
          <p:cNvSpPr/>
          <p:nvPr/>
        </p:nvSpPr>
        <p:spPr>
          <a:xfrm>
            <a:off x="5703207" y="5943038"/>
            <a:ext cx="412830" cy="239056"/>
          </a:xfrm>
          <a:prstGeom prst="rect">
            <a:avLst/>
          </a:prstGeom>
          <a:solidFill>
            <a:srgbClr val="DDCFB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9400FC-4D51-4F89-ABE9-57B97C9EA9B1}"/>
              </a:ext>
            </a:extLst>
          </p:cNvPr>
          <p:cNvSpPr txBox="1"/>
          <p:nvPr/>
        </p:nvSpPr>
        <p:spPr>
          <a:xfrm>
            <a:off x="6184580" y="5505037"/>
            <a:ext cx="1047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Limestone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704F79-FBC3-4E67-8D5C-28C93B3E8F8B}"/>
              </a:ext>
            </a:extLst>
          </p:cNvPr>
          <p:cNvSpPr txBox="1"/>
          <p:nvPr/>
        </p:nvSpPr>
        <p:spPr>
          <a:xfrm>
            <a:off x="6184580" y="5901979"/>
            <a:ext cx="1676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Organic-rich shale</a:t>
            </a:r>
          </a:p>
        </p:txBody>
      </p:sp>
    </p:spTree>
    <p:extLst>
      <p:ext uri="{BB962C8B-B14F-4D97-AF65-F5344CB8AC3E}">
        <p14:creationId xmlns:p14="http://schemas.microsoft.com/office/powerpoint/2010/main" val="2065010758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8EFC0D-F418-47B8-8A95-C9F038EE8837}"/>
              </a:ext>
            </a:extLst>
          </p:cNvPr>
          <p:cNvSpPr txBox="1"/>
          <p:nvPr/>
        </p:nvSpPr>
        <p:spPr>
          <a:xfrm>
            <a:off x="8374912" y="145948"/>
            <a:ext cx="2412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Midland Basin</a:t>
            </a:r>
          </a:p>
          <a:p>
            <a:pPr algn="ctr"/>
            <a:r>
              <a:rPr lang="en-US" sz="1600" b="1" dirty="0"/>
              <a:t>Revised fusulinid zonation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96040DF-6891-4517-8B3A-29FD375ED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635" y="732139"/>
            <a:ext cx="3870736" cy="539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002CF-7030-4383-96B5-99665AE9BB56}"/>
              </a:ext>
            </a:extLst>
          </p:cNvPr>
          <p:cNvSpPr txBox="1"/>
          <p:nvPr/>
        </p:nvSpPr>
        <p:spPr>
          <a:xfrm>
            <a:off x="8717610" y="6165748"/>
            <a:ext cx="288344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(Reid et al., 1988 and Reid and Reid, 1991)</a:t>
            </a:r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8E28E-4729-44F1-B06B-EB55C782B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552" y="2961993"/>
            <a:ext cx="4026427" cy="3457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56B867-F99A-41E3-B90A-D995D82751B6}"/>
              </a:ext>
            </a:extLst>
          </p:cNvPr>
          <p:cNvSpPr txBox="1"/>
          <p:nvPr/>
        </p:nvSpPr>
        <p:spPr>
          <a:xfrm>
            <a:off x="3986666" y="6032014"/>
            <a:ext cx="1704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(Reed and </a:t>
            </a:r>
            <a:r>
              <a:rPr lang="en-US" sz="1000" dirty="0" err="1"/>
              <a:t>Mazzullo</a:t>
            </a:r>
            <a:r>
              <a:rPr lang="en-US" sz="1000" dirty="0"/>
              <a:t>, 1987)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0C98E4-5F04-4899-A588-C6B42E0EA9AC}"/>
              </a:ext>
            </a:extLst>
          </p:cNvPr>
          <p:cNvSpPr txBox="1"/>
          <p:nvPr/>
        </p:nvSpPr>
        <p:spPr>
          <a:xfrm>
            <a:off x="2808295" y="2518239"/>
            <a:ext cx="1738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Midland Basin</a:t>
            </a:r>
          </a:p>
          <a:p>
            <a:pPr algn="ctr"/>
            <a:r>
              <a:rPr lang="en-US" sz="1600" b="1" dirty="0"/>
              <a:t>Fusulinid zonation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6A778C-255A-4795-B7F5-47A1642792F1}"/>
              </a:ext>
            </a:extLst>
          </p:cNvPr>
          <p:cNvSpPr/>
          <p:nvPr/>
        </p:nvSpPr>
        <p:spPr>
          <a:xfrm>
            <a:off x="823526" y="180222"/>
            <a:ext cx="5375568" cy="21797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\\Naslc08\xrxscan\waitel\DOC.tif">
            <a:extLst>
              <a:ext uri="{FF2B5EF4-FFF2-40B4-BE49-F238E27FC236}">
                <a16:creationId xmlns:a16="http://schemas.microsoft.com/office/drawing/2014/main" id="{77A2341C-2CB1-4403-A839-7CB4F19996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54193" r="21954" b="34544"/>
          <a:stretch/>
        </p:blipFill>
        <p:spPr bwMode="auto">
          <a:xfrm>
            <a:off x="929629" y="594960"/>
            <a:ext cx="2448287" cy="13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\\Naslc08\xrxscan\waitel\DOC000.tif">
            <a:extLst>
              <a:ext uri="{FF2B5EF4-FFF2-40B4-BE49-F238E27FC236}">
                <a16:creationId xmlns:a16="http://schemas.microsoft.com/office/drawing/2014/main" id="{E778105E-A86C-4982-B94A-CEB930EE3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6" t="63287" r="35444" b="22396"/>
          <a:stretch/>
        </p:blipFill>
        <p:spPr bwMode="auto">
          <a:xfrm>
            <a:off x="3481340" y="594960"/>
            <a:ext cx="2316979" cy="13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FD92BA-C272-48E5-B23B-0FBC6A6DB22C}"/>
              </a:ext>
            </a:extLst>
          </p:cNvPr>
          <p:cNvCxnSpPr>
            <a:cxnSpLocks/>
          </p:cNvCxnSpPr>
          <p:nvPr/>
        </p:nvCxnSpPr>
        <p:spPr>
          <a:xfrm>
            <a:off x="1171934" y="2221478"/>
            <a:ext cx="92285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12A29F4-0762-4F25-B0C3-DFBB4805569C}"/>
              </a:ext>
            </a:extLst>
          </p:cNvPr>
          <p:cNvSpPr txBox="1"/>
          <p:nvPr/>
        </p:nvSpPr>
        <p:spPr>
          <a:xfrm>
            <a:off x="1220414" y="1959867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0.5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38866B-4908-4243-A70B-86CCEC29B08A}"/>
              </a:ext>
            </a:extLst>
          </p:cNvPr>
          <p:cNvSpPr txBox="1"/>
          <p:nvPr/>
        </p:nvSpPr>
        <p:spPr>
          <a:xfrm>
            <a:off x="929629" y="218315"/>
            <a:ext cx="51331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Fusulinid foraminifera: Biostratigraphy for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Permo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-Penn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D01F6A-03BC-452C-BF38-ADDD8BE03CD2}"/>
              </a:ext>
            </a:extLst>
          </p:cNvPr>
          <p:cNvSpPr txBox="1"/>
          <p:nvPr/>
        </p:nvSpPr>
        <p:spPr>
          <a:xfrm>
            <a:off x="4639829" y="2113756"/>
            <a:ext cx="12843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(Myers et al., 1956)</a:t>
            </a:r>
          </a:p>
        </p:txBody>
      </p:sp>
    </p:spTree>
    <p:extLst>
      <p:ext uri="{BB962C8B-B14F-4D97-AF65-F5344CB8AC3E}">
        <p14:creationId xmlns:p14="http://schemas.microsoft.com/office/powerpoint/2010/main" val="301702758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Straight Connector 604"/>
          <p:cNvCxnSpPr/>
          <p:nvPr/>
        </p:nvCxnSpPr>
        <p:spPr>
          <a:xfrm>
            <a:off x="9667340" y="253246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6" name="Straight Connector 605"/>
          <p:cNvCxnSpPr/>
          <p:nvPr/>
        </p:nvCxnSpPr>
        <p:spPr>
          <a:xfrm>
            <a:off x="9608725" y="253319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7" name="Straight Connector 606"/>
          <p:cNvCxnSpPr/>
          <p:nvPr/>
        </p:nvCxnSpPr>
        <p:spPr>
          <a:xfrm>
            <a:off x="9550110" y="253392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8" name="Straight Connector 607"/>
          <p:cNvCxnSpPr/>
          <p:nvPr/>
        </p:nvCxnSpPr>
        <p:spPr>
          <a:xfrm>
            <a:off x="9491495" y="2534660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9" name="Straight Connector 608"/>
          <p:cNvCxnSpPr/>
          <p:nvPr/>
        </p:nvCxnSpPr>
        <p:spPr>
          <a:xfrm>
            <a:off x="9432880" y="253539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15" name="Text Box 526"/>
          <p:cNvSpPr txBox="1">
            <a:spLocks noChangeArrowheads="1"/>
          </p:cNvSpPr>
          <p:nvPr/>
        </p:nvSpPr>
        <p:spPr bwMode="auto">
          <a:xfrm>
            <a:off x="2010652" y="-32396"/>
            <a:ext cx="7999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Permian Basin Stratigraphy and Tectonic History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11" name="Straight Connector 510"/>
          <p:cNvCxnSpPr/>
          <p:nvPr/>
        </p:nvCxnSpPr>
        <p:spPr bwMode="auto">
          <a:xfrm>
            <a:off x="7167564" y="6720211"/>
            <a:ext cx="334951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801813" y="369889"/>
            <a:ext cx="5510213" cy="6365875"/>
            <a:chOff x="152400" y="369888"/>
            <a:chExt cx="5635625" cy="6365875"/>
          </a:xfrm>
        </p:grpSpPr>
        <p:grpSp>
          <p:nvGrpSpPr>
            <p:cNvPr id="106514" name="Group 1"/>
            <p:cNvGrpSpPr>
              <a:grpSpLocks/>
            </p:cNvGrpSpPr>
            <p:nvPr/>
          </p:nvGrpSpPr>
          <p:grpSpPr bwMode="auto">
            <a:xfrm>
              <a:off x="152400" y="369888"/>
              <a:ext cx="5635625" cy="6365875"/>
              <a:chOff x="1905000" y="369888"/>
              <a:chExt cx="5635625" cy="6365875"/>
            </a:xfrm>
          </p:grpSpPr>
          <p:grpSp>
            <p:nvGrpSpPr>
              <p:cNvPr id="106543" name="Group 9"/>
              <p:cNvGrpSpPr>
                <a:grpSpLocks/>
              </p:cNvGrpSpPr>
              <p:nvPr/>
            </p:nvGrpSpPr>
            <p:grpSpPr bwMode="auto">
              <a:xfrm>
                <a:off x="1905000" y="369888"/>
                <a:ext cx="1982788" cy="6365875"/>
                <a:chOff x="562823" y="369888"/>
                <a:chExt cx="1982787" cy="6365875"/>
              </a:xfrm>
            </p:grpSpPr>
            <p:sp>
              <p:nvSpPr>
                <p:cNvPr id="106930" name="Freeform 3"/>
                <p:cNvSpPr>
                  <a:spLocks/>
                </p:cNvSpPr>
                <p:nvPr/>
              </p:nvSpPr>
              <p:spPr bwMode="auto">
                <a:xfrm>
                  <a:off x="562823" y="6181725"/>
                  <a:ext cx="1974850" cy="541338"/>
                </a:xfrm>
                <a:custGeom>
                  <a:avLst/>
                  <a:gdLst>
                    <a:gd name="T0" fmla="*/ 2147483647 w 921"/>
                    <a:gd name="T1" fmla="*/ 2147483647 h 454"/>
                    <a:gd name="T2" fmla="*/ 2147483647 w 921"/>
                    <a:gd name="T3" fmla="*/ 2147483647 h 454"/>
                    <a:gd name="T4" fmla="*/ 0 w 921"/>
                    <a:gd name="T5" fmla="*/ 2147483647 h 454"/>
                    <a:gd name="T6" fmla="*/ 0 w 921"/>
                    <a:gd name="T7" fmla="*/ 0 h 454"/>
                    <a:gd name="T8" fmla="*/ 2147483647 w 921"/>
                    <a:gd name="T9" fmla="*/ 0 h 454"/>
                    <a:gd name="T10" fmla="*/ 2147483647 w 921"/>
                    <a:gd name="T11" fmla="*/ 0 h 454"/>
                    <a:gd name="T12" fmla="*/ 2147483647 w 921"/>
                    <a:gd name="T13" fmla="*/ 2147483647 h 45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1"/>
                    <a:gd name="T22" fmla="*/ 0 h 454"/>
                    <a:gd name="T23" fmla="*/ 921 w 921"/>
                    <a:gd name="T24" fmla="*/ 454 h 45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1" h="454">
                      <a:moveTo>
                        <a:pt x="921" y="454"/>
                      </a:moveTo>
                      <a:lnTo>
                        <a:pt x="489" y="454"/>
                      </a:lnTo>
                      <a:lnTo>
                        <a:pt x="0" y="454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21" y="454"/>
                      </a:lnTo>
                      <a:close/>
                    </a:path>
                  </a:pathLst>
                </a:cu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31" name="Rectangle 4"/>
                <p:cNvSpPr>
                  <a:spLocks noChangeArrowheads="1"/>
                </p:cNvSpPr>
                <p:nvPr/>
              </p:nvSpPr>
              <p:spPr bwMode="auto">
                <a:xfrm>
                  <a:off x="562823" y="4070350"/>
                  <a:ext cx="1060450" cy="920750"/>
                </a:xfrm>
                <a:prstGeom prst="rect">
                  <a:avLst/>
                </a:prstGeom>
                <a:solidFill>
                  <a:srgbClr val="99F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2" name="Rectangle 5"/>
                <p:cNvSpPr>
                  <a:spLocks noChangeArrowheads="1"/>
                </p:cNvSpPr>
                <p:nvPr/>
              </p:nvSpPr>
              <p:spPr bwMode="auto">
                <a:xfrm>
                  <a:off x="562823" y="3470275"/>
                  <a:ext cx="1060450" cy="600075"/>
                </a:xfrm>
                <a:prstGeom prst="rect">
                  <a:avLst/>
                </a:prstGeom>
                <a:solidFill>
                  <a:srgbClr val="FF6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3" name="Rectangle 6"/>
                <p:cNvSpPr>
                  <a:spLocks noChangeArrowheads="1"/>
                </p:cNvSpPr>
                <p:nvPr/>
              </p:nvSpPr>
              <p:spPr bwMode="auto">
                <a:xfrm>
                  <a:off x="562823" y="2652713"/>
                  <a:ext cx="1060450" cy="817562"/>
                </a:xfrm>
                <a:prstGeom prst="rect">
                  <a:avLst/>
                </a:prstGeom>
                <a:solidFill>
                  <a:srgbClr val="66C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4" name="Rectangle 7"/>
                <p:cNvSpPr>
                  <a:spLocks noChangeArrowheads="1"/>
                </p:cNvSpPr>
                <p:nvPr/>
              </p:nvSpPr>
              <p:spPr bwMode="auto">
                <a:xfrm>
                  <a:off x="562823" y="625475"/>
                  <a:ext cx="1060450" cy="2027238"/>
                </a:xfrm>
                <a:prstGeom prst="rect">
                  <a:avLst/>
                </a:prstGeom>
                <a:solidFill>
                  <a:srgbClr val="FF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5" name="Rectangle 8"/>
                <p:cNvSpPr>
                  <a:spLocks noChangeArrowheads="1"/>
                </p:cNvSpPr>
                <p:nvPr/>
              </p:nvSpPr>
              <p:spPr bwMode="auto">
                <a:xfrm>
                  <a:off x="562823" y="4991100"/>
                  <a:ext cx="106045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6" name="Rectangle 33"/>
                <p:cNvSpPr>
                  <a:spLocks noChangeArrowheads="1"/>
                </p:cNvSpPr>
                <p:nvPr/>
              </p:nvSpPr>
              <p:spPr bwMode="auto">
                <a:xfrm>
                  <a:off x="1623273" y="625475"/>
                  <a:ext cx="914400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7" name="Rectangle 34"/>
                <p:cNvSpPr>
                  <a:spLocks noChangeArrowheads="1"/>
                </p:cNvSpPr>
                <p:nvPr/>
              </p:nvSpPr>
              <p:spPr bwMode="auto">
                <a:xfrm>
                  <a:off x="1623273" y="2652713"/>
                  <a:ext cx="914400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8" name="Rectangle 35"/>
                <p:cNvSpPr>
                  <a:spLocks noChangeArrowheads="1"/>
                </p:cNvSpPr>
                <p:nvPr/>
              </p:nvSpPr>
              <p:spPr bwMode="auto">
                <a:xfrm>
                  <a:off x="1623273" y="3470275"/>
                  <a:ext cx="914400" cy="600075"/>
                </a:xfrm>
                <a:prstGeom prst="rect">
                  <a:avLst/>
                </a:pr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39" name="Rectangle 36"/>
                <p:cNvSpPr>
                  <a:spLocks noChangeArrowheads="1"/>
                </p:cNvSpPr>
                <p:nvPr/>
              </p:nvSpPr>
              <p:spPr bwMode="auto">
                <a:xfrm>
                  <a:off x="1623273" y="4070350"/>
                  <a:ext cx="914400" cy="920750"/>
                </a:xfrm>
                <a:prstGeom prst="rect">
                  <a:avLst/>
                </a:pr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0" name="Rectangle 37"/>
                <p:cNvSpPr>
                  <a:spLocks noChangeArrowheads="1"/>
                </p:cNvSpPr>
                <p:nvPr/>
              </p:nvSpPr>
              <p:spPr bwMode="auto">
                <a:xfrm>
                  <a:off x="1623273" y="4991100"/>
                  <a:ext cx="914400" cy="1190625"/>
                </a:xfrm>
                <a:prstGeom prst="rect">
                  <a:avLst/>
                </a:prstGeom>
                <a:solidFill>
                  <a:srgbClr val="FF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1" name="Freeform 38"/>
                <p:cNvSpPr>
                  <a:spLocks/>
                </p:cNvSpPr>
                <p:nvPr/>
              </p:nvSpPr>
              <p:spPr bwMode="auto">
                <a:xfrm>
                  <a:off x="588223" y="369888"/>
                  <a:ext cx="1949450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942" name="Rectangle 40"/>
                <p:cNvSpPr>
                  <a:spLocks noChangeArrowheads="1"/>
                </p:cNvSpPr>
                <p:nvPr/>
              </p:nvSpPr>
              <p:spPr bwMode="auto">
                <a:xfrm>
                  <a:off x="588223" y="61912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3" name="Rectangle 41"/>
                <p:cNvSpPr>
                  <a:spLocks noChangeArrowheads="1"/>
                </p:cNvSpPr>
                <p:nvPr/>
              </p:nvSpPr>
              <p:spPr bwMode="auto">
                <a:xfrm>
                  <a:off x="588223" y="26447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4" name="Rectangle 42"/>
                <p:cNvSpPr>
                  <a:spLocks noChangeArrowheads="1"/>
                </p:cNvSpPr>
                <p:nvPr/>
              </p:nvSpPr>
              <p:spPr bwMode="auto">
                <a:xfrm>
                  <a:off x="588223" y="3463925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5" name="Rectangle 43"/>
                <p:cNvSpPr>
                  <a:spLocks noChangeArrowheads="1"/>
                </p:cNvSpPr>
                <p:nvPr/>
              </p:nvSpPr>
              <p:spPr bwMode="auto">
                <a:xfrm>
                  <a:off x="588223" y="40624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6" name="Rectangle 44"/>
                <p:cNvSpPr>
                  <a:spLocks noChangeArrowheads="1"/>
                </p:cNvSpPr>
                <p:nvPr/>
              </p:nvSpPr>
              <p:spPr bwMode="auto">
                <a:xfrm>
                  <a:off x="588223" y="451961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7" name="Rectangle 45"/>
                <p:cNvSpPr>
                  <a:spLocks noChangeArrowheads="1"/>
                </p:cNvSpPr>
                <p:nvPr/>
              </p:nvSpPr>
              <p:spPr bwMode="auto">
                <a:xfrm>
                  <a:off x="588223" y="4984750"/>
                  <a:ext cx="103505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8" name="Rectangle 46"/>
                <p:cNvSpPr>
                  <a:spLocks noChangeArrowheads="1"/>
                </p:cNvSpPr>
                <p:nvPr/>
              </p:nvSpPr>
              <p:spPr bwMode="auto">
                <a:xfrm>
                  <a:off x="588223" y="5884863"/>
                  <a:ext cx="103505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49" name="Rectangle 47"/>
                <p:cNvSpPr>
                  <a:spLocks noChangeArrowheads="1"/>
                </p:cNvSpPr>
                <p:nvPr/>
              </p:nvSpPr>
              <p:spPr bwMode="auto">
                <a:xfrm>
                  <a:off x="588223" y="6175375"/>
                  <a:ext cx="103505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0" name="Rectangle 49"/>
                <p:cNvSpPr>
                  <a:spLocks noChangeArrowheads="1"/>
                </p:cNvSpPr>
                <p:nvPr/>
              </p:nvSpPr>
              <p:spPr bwMode="auto">
                <a:xfrm>
                  <a:off x="1623273" y="61912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1" name="Rectangle 50"/>
                <p:cNvSpPr>
                  <a:spLocks noChangeArrowheads="1"/>
                </p:cNvSpPr>
                <p:nvPr/>
              </p:nvSpPr>
              <p:spPr bwMode="auto">
                <a:xfrm>
                  <a:off x="1613748" y="10826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2" name="Rectangle 51"/>
                <p:cNvSpPr>
                  <a:spLocks noChangeArrowheads="1"/>
                </p:cNvSpPr>
                <p:nvPr/>
              </p:nvSpPr>
              <p:spPr bwMode="auto">
                <a:xfrm>
                  <a:off x="1613748" y="18589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3" name="Rectangle 52"/>
                <p:cNvSpPr>
                  <a:spLocks noChangeArrowheads="1"/>
                </p:cNvSpPr>
                <p:nvPr/>
              </p:nvSpPr>
              <p:spPr bwMode="auto">
                <a:xfrm>
                  <a:off x="1613748" y="2427288"/>
                  <a:ext cx="931862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4" name="Rectangle 53"/>
                <p:cNvSpPr>
                  <a:spLocks noChangeArrowheads="1"/>
                </p:cNvSpPr>
                <p:nvPr/>
              </p:nvSpPr>
              <p:spPr bwMode="auto">
                <a:xfrm>
                  <a:off x="1623273" y="26447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5" name="Rectangle 54"/>
                <p:cNvSpPr>
                  <a:spLocks noChangeArrowheads="1"/>
                </p:cNvSpPr>
                <p:nvPr/>
              </p:nvSpPr>
              <p:spPr bwMode="auto">
                <a:xfrm>
                  <a:off x="1613748" y="28067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6" name="Rectangle 55"/>
                <p:cNvSpPr>
                  <a:spLocks noChangeArrowheads="1"/>
                </p:cNvSpPr>
                <p:nvPr/>
              </p:nvSpPr>
              <p:spPr bwMode="auto">
                <a:xfrm>
                  <a:off x="1613748" y="29654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7" name="Rectangle 56"/>
                <p:cNvSpPr>
                  <a:spLocks noChangeArrowheads="1"/>
                </p:cNvSpPr>
                <p:nvPr/>
              </p:nvSpPr>
              <p:spPr bwMode="auto">
                <a:xfrm>
                  <a:off x="1613748" y="31273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8" name="Rectangle 57"/>
                <p:cNvSpPr>
                  <a:spLocks noChangeArrowheads="1"/>
                </p:cNvSpPr>
                <p:nvPr/>
              </p:nvSpPr>
              <p:spPr bwMode="auto">
                <a:xfrm>
                  <a:off x="1613748" y="329565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59" name="Rectangle 58"/>
                <p:cNvSpPr>
                  <a:spLocks noChangeArrowheads="1"/>
                </p:cNvSpPr>
                <p:nvPr/>
              </p:nvSpPr>
              <p:spPr bwMode="auto">
                <a:xfrm>
                  <a:off x="1623273" y="3463925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0" name="Rectangle 59"/>
                <p:cNvSpPr>
                  <a:spLocks noChangeArrowheads="1"/>
                </p:cNvSpPr>
                <p:nvPr/>
              </p:nvSpPr>
              <p:spPr bwMode="auto">
                <a:xfrm>
                  <a:off x="1613748" y="3619500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1" name="Rectangle 60"/>
                <p:cNvSpPr>
                  <a:spLocks noChangeArrowheads="1"/>
                </p:cNvSpPr>
                <p:nvPr/>
              </p:nvSpPr>
              <p:spPr bwMode="auto">
                <a:xfrm>
                  <a:off x="1613748" y="38338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2" name="Rectangle 61"/>
                <p:cNvSpPr>
                  <a:spLocks noChangeArrowheads="1"/>
                </p:cNvSpPr>
                <p:nvPr/>
              </p:nvSpPr>
              <p:spPr bwMode="auto">
                <a:xfrm>
                  <a:off x="1623273" y="40624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3" name="Rectangle 62"/>
                <p:cNvSpPr>
                  <a:spLocks noChangeArrowheads="1"/>
                </p:cNvSpPr>
                <p:nvPr/>
              </p:nvSpPr>
              <p:spPr bwMode="auto">
                <a:xfrm>
                  <a:off x="1613748" y="42179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4" name="Rectangle 63"/>
                <p:cNvSpPr>
                  <a:spLocks noChangeArrowheads="1"/>
                </p:cNvSpPr>
                <p:nvPr/>
              </p:nvSpPr>
              <p:spPr bwMode="auto">
                <a:xfrm>
                  <a:off x="1613748" y="437197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5" name="Rectangle 64"/>
                <p:cNvSpPr>
                  <a:spLocks noChangeArrowheads="1"/>
                </p:cNvSpPr>
                <p:nvPr/>
              </p:nvSpPr>
              <p:spPr bwMode="auto">
                <a:xfrm>
                  <a:off x="1623273" y="451961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6" name="Rectangle 65"/>
                <p:cNvSpPr>
                  <a:spLocks noChangeArrowheads="1"/>
                </p:cNvSpPr>
                <p:nvPr/>
              </p:nvSpPr>
              <p:spPr bwMode="auto">
                <a:xfrm>
                  <a:off x="1613748" y="46751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7" name="Rectangle 66"/>
                <p:cNvSpPr>
                  <a:spLocks noChangeArrowheads="1"/>
                </p:cNvSpPr>
                <p:nvPr/>
              </p:nvSpPr>
              <p:spPr bwMode="auto">
                <a:xfrm>
                  <a:off x="1613748" y="483076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8" name="Rectangle 67"/>
                <p:cNvSpPr>
                  <a:spLocks noChangeArrowheads="1"/>
                </p:cNvSpPr>
                <p:nvPr/>
              </p:nvSpPr>
              <p:spPr bwMode="auto">
                <a:xfrm>
                  <a:off x="1623273" y="4984750"/>
                  <a:ext cx="914400" cy="127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69" name="Rectangle 68"/>
                <p:cNvSpPr>
                  <a:spLocks noChangeArrowheads="1"/>
                </p:cNvSpPr>
                <p:nvPr/>
              </p:nvSpPr>
              <p:spPr bwMode="auto">
                <a:xfrm>
                  <a:off x="1613748" y="50911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0" name="Rectangle 69"/>
                <p:cNvSpPr>
                  <a:spLocks noChangeArrowheads="1"/>
                </p:cNvSpPr>
                <p:nvPr/>
              </p:nvSpPr>
              <p:spPr bwMode="auto">
                <a:xfrm>
                  <a:off x="1613748" y="5203825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1" name="Rectangle 70"/>
                <p:cNvSpPr>
                  <a:spLocks noChangeArrowheads="1"/>
                </p:cNvSpPr>
                <p:nvPr/>
              </p:nvSpPr>
              <p:spPr bwMode="auto">
                <a:xfrm>
                  <a:off x="1613748" y="5640388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2" name="Rectangle 71"/>
                <p:cNvSpPr>
                  <a:spLocks noChangeArrowheads="1"/>
                </p:cNvSpPr>
                <p:nvPr/>
              </p:nvSpPr>
              <p:spPr bwMode="auto">
                <a:xfrm>
                  <a:off x="1613748" y="5764213"/>
                  <a:ext cx="931862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3" name="Rectangle 72"/>
                <p:cNvSpPr>
                  <a:spLocks noChangeArrowheads="1"/>
                </p:cNvSpPr>
                <p:nvPr/>
              </p:nvSpPr>
              <p:spPr bwMode="auto">
                <a:xfrm>
                  <a:off x="1623273" y="5884863"/>
                  <a:ext cx="914400" cy="14287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4" name="Rectangle 73"/>
                <p:cNvSpPr>
                  <a:spLocks noChangeArrowheads="1"/>
                </p:cNvSpPr>
                <p:nvPr/>
              </p:nvSpPr>
              <p:spPr bwMode="auto">
                <a:xfrm>
                  <a:off x="1623273" y="6175375"/>
                  <a:ext cx="914400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5" name="Rectangle 245"/>
                <p:cNvSpPr>
                  <a:spLocks noChangeArrowheads="1"/>
                </p:cNvSpPr>
                <p:nvPr/>
              </p:nvSpPr>
              <p:spPr bwMode="auto">
                <a:xfrm>
                  <a:off x="1610573" y="384175"/>
                  <a:ext cx="25400" cy="579755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6" name="Rectangle 251"/>
                <p:cNvSpPr>
                  <a:spLocks noChangeArrowheads="1"/>
                </p:cNvSpPr>
                <p:nvPr/>
              </p:nvSpPr>
              <p:spPr bwMode="auto">
                <a:xfrm>
                  <a:off x="889848" y="439738"/>
                  <a:ext cx="41970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System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7" name="Rectangle 252"/>
                <p:cNvSpPr>
                  <a:spLocks noChangeArrowheads="1"/>
                </p:cNvSpPr>
                <p:nvPr/>
              </p:nvSpPr>
              <p:spPr bwMode="auto">
                <a:xfrm>
                  <a:off x="854923" y="1504950"/>
                  <a:ext cx="514799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Permian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8" name="Rectangle 253"/>
                <p:cNvSpPr>
                  <a:spLocks noChangeArrowheads="1"/>
                </p:cNvSpPr>
                <p:nvPr/>
              </p:nvSpPr>
              <p:spPr bwMode="auto">
                <a:xfrm>
                  <a:off x="664423" y="2982913"/>
                  <a:ext cx="913194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Pennsylvanian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79" name="Rectangle 254"/>
                <p:cNvSpPr>
                  <a:spLocks noChangeArrowheads="1"/>
                </p:cNvSpPr>
                <p:nvPr/>
              </p:nvSpPr>
              <p:spPr bwMode="auto">
                <a:xfrm>
                  <a:off x="688235" y="3686175"/>
                  <a:ext cx="85581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Mississippian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0" name="Rectangle 255"/>
                <p:cNvSpPr>
                  <a:spLocks noChangeArrowheads="1"/>
                </p:cNvSpPr>
                <p:nvPr/>
              </p:nvSpPr>
              <p:spPr bwMode="auto">
                <a:xfrm>
                  <a:off x="824760" y="4211638"/>
                  <a:ext cx="588577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1" name="Rectangle 256"/>
                <p:cNvSpPr>
                  <a:spLocks noChangeArrowheads="1"/>
                </p:cNvSpPr>
                <p:nvPr/>
              </p:nvSpPr>
              <p:spPr bwMode="auto">
                <a:xfrm>
                  <a:off x="881910" y="4662488"/>
                  <a:ext cx="478730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Silurian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2" name="Rectangle 257"/>
                <p:cNvSpPr>
                  <a:spLocks noChangeArrowheads="1"/>
                </p:cNvSpPr>
                <p:nvPr/>
              </p:nvSpPr>
              <p:spPr bwMode="auto">
                <a:xfrm>
                  <a:off x="796185" y="5376863"/>
                  <a:ext cx="682026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Ordovician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3" name="Rectangle 258"/>
                <p:cNvSpPr>
                  <a:spLocks noChangeArrowheads="1"/>
                </p:cNvSpPr>
                <p:nvPr/>
              </p:nvSpPr>
              <p:spPr bwMode="auto">
                <a:xfrm>
                  <a:off x="818410" y="5956300"/>
                  <a:ext cx="603331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4" name="Rectangle 260"/>
                <p:cNvSpPr>
                  <a:spLocks noChangeArrowheads="1"/>
                </p:cNvSpPr>
                <p:nvPr/>
              </p:nvSpPr>
              <p:spPr bwMode="auto">
                <a:xfrm>
                  <a:off x="1142260" y="6386513"/>
                  <a:ext cx="790232" cy="1538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  <a:endParaRPr kumimoji="0" lang="en-US" altLang="en-US" sz="1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5" name="Rectangle 261"/>
                <p:cNvSpPr>
                  <a:spLocks noChangeArrowheads="1"/>
                </p:cNvSpPr>
                <p:nvPr/>
              </p:nvSpPr>
              <p:spPr bwMode="auto">
                <a:xfrm>
                  <a:off x="1896323" y="439738"/>
                  <a:ext cx="35412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Series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6" name="Rectangle 262"/>
                <p:cNvSpPr>
                  <a:spLocks noChangeArrowheads="1"/>
                </p:cNvSpPr>
                <p:nvPr/>
              </p:nvSpPr>
              <p:spPr bwMode="auto">
                <a:xfrm>
                  <a:off x="1904260" y="822325"/>
                  <a:ext cx="34101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Ochoan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7" name="Rectangle 263"/>
                <p:cNvSpPr>
                  <a:spLocks noChangeArrowheads="1"/>
                </p:cNvSpPr>
                <p:nvPr/>
              </p:nvSpPr>
              <p:spPr bwMode="auto">
                <a:xfrm>
                  <a:off x="1828060" y="1393825"/>
                  <a:ext cx="5557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Guadalupian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8" name="Rectangle 264"/>
                <p:cNvSpPr>
                  <a:spLocks noChangeArrowheads="1"/>
                </p:cNvSpPr>
                <p:nvPr/>
              </p:nvSpPr>
              <p:spPr bwMode="auto">
                <a:xfrm>
                  <a:off x="1864573" y="2103438"/>
                  <a:ext cx="49348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Leonardian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89" name="Rectangle 265"/>
                <p:cNvSpPr>
                  <a:spLocks noChangeArrowheads="1"/>
                </p:cNvSpPr>
                <p:nvPr/>
              </p:nvSpPr>
              <p:spPr bwMode="auto">
                <a:xfrm>
                  <a:off x="1816948" y="2503488"/>
                  <a:ext cx="5721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0" name="Rectangle 266"/>
                <p:cNvSpPr>
                  <a:spLocks noChangeArrowheads="1"/>
                </p:cNvSpPr>
                <p:nvPr/>
              </p:nvSpPr>
              <p:spPr bwMode="auto">
                <a:xfrm>
                  <a:off x="1931248" y="2686050"/>
                  <a:ext cx="36396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Virgilian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1" name="Rectangle 267"/>
                <p:cNvSpPr>
                  <a:spLocks noChangeArrowheads="1"/>
                </p:cNvSpPr>
                <p:nvPr/>
              </p:nvSpPr>
              <p:spPr bwMode="auto">
                <a:xfrm>
                  <a:off x="1874098" y="2841625"/>
                  <a:ext cx="4852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Missourian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2" name="Rectangle 268"/>
                <p:cNvSpPr>
                  <a:spLocks noChangeArrowheads="1"/>
                </p:cNvSpPr>
                <p:nvPr/>
              </p:nvSpPr>
              <p:spPr bwMode="auto">
                <a:xfrm>
                  <a:off x="1805834" y="2995613"/>
                  <a:ext cx="6235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Desmoinesian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3" name="Rectangle 269"/>
                <p:cNvSpPr>
                  <a:spLocks noChangeArrowheads="1"/>
                </p:cNvSpPr>
                <p:nvPr/>
              </p:nvSpPr>
              <p:spPr bwMode="auto">
                <a:xfrm>
                  <a:off x="1941669" y="3163216"/>
                  <a:ext cx="30986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4" name="Rectangle 270"/>
                <p:cNvSpPr>
                  <a:spLocks noChangeArrowheads="1"/>
                </p:cNvSpPr>
                <p:nvPr/>
              </p:nvSpPr>
              <p:spPr bwMode="auto">
                <a:xfrm>
                  <a:off x="1893148" y="3332163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5" name="Rectangle 271"/>
                <p:cNvSpPr>
                  <a:spLocks noChangeArrowheads="1"/>
                </p:cNvSpPr>
                <p:nvPr/>
              </p:nvSpPr>
              <p:spPr bwMode="auto">
                <a:xfrm>
                  <a:off x="1867748" y="3489325"/>
                  <a:ext cx="47381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Chesterian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6" name="Rectangle 272"/>
                <p:cNvSpPr>
                  <a:spLocks noChangeArrowheads="1"/>
                </p:cNvSpPr>
                <p:nvPr/>
              </p:nvSpPr>
              <p:spPr bwMode="auto">
                <a:xfrm>
                  <a:off x="1793811" y="3624263"/>
                  <a:ext cx="608250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Meramecian –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Osagean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7" name="Rectangle 274"/>
                <p:cNvSpPr>
                  <a:spLocks noChangeArrowheads="1"/>
                </p:cNvSpPr>
                <p:nvPr/>
              </p:nvSpPr>
              <p:spPr bwMode="auto">
                <a:xfrm>
                  <a:off x="1802660" y="3895725"/>
                  <a:ext cx="6410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Kinderhookian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8" name="Rectangle 275"/>
                <p:cNvSpPr>
                  <a:spLocks noChangeArrowheads="1"/>
                </p:cNvSpPr>
                <p:nvPr/>
              </p:nvSpPr>
              <p:spPr bwMode="auto">
                <a:xfrm>
                  <a:off x="1947123" y="4100513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99" name="Rectangle 276"/>
                <p:cNvSpPr>
                  <a:spLocks noChangeArrowheads="1"/>
                </p:cNvSpPr>
                <p:nvPr/>
              </p:nvSpPr>
              <p:spPr bwMode="auto">
                <a:xfrm>
                  <a:off x="1932835" y="4254500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0" name="Rectangle 277"/>
                <p:cNvSpPr>
                  <a:spLocks noChangeArrowheads="1"/>
                </p:cNvSpPr>
                <p:nvPr/>
              </p:nvSpPr>
              <p:spPr bwMode="auto">
                <a:xfrm>
                  <a:off x="1947123" y="4402138"/>
                  <a:ext cx="27051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Lower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1" name="Rectangle 278"/>
                <p:cNvSpPr>
                  <a:spLocks noChangeArrowheads="1"/>
                </p:cNvSpPr>
                <p:nvPr/>
              </p:nvSpPr>
              <p:spPr bwMode="auto">
                <a:xfrm>
                  <a:off x="1821710" y="4554538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2" name="Rectangle 279"/>
                <p:cNvSpPr>
                  <a:spLocks noChangeArrowheads="1"/>
                </p:cNvSpPr>
                <p:nvPr/>
              </p:nvSpPr>
              <p:spPr bwMode="auto">
                <a:xfrm>
                  <a:off x="1831235" y="4706938"/>
                  <a:ext cx="5000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Niagaran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3" name="Rectangle 280"/>
                <p:cNvSpPr>
                  <a:spLocks noChangeArrowheads="1"/>
                </p:cNvSpPr>
                <p:nvPr/>
              </p:nvSpPr>
              <p:spPr bwMode="auto">
                <a:xfrm>
                  <a:off x="1821710" y="4862513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Alexandrian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4" name="Rectangle 281"/>
                <p:cNvSpPr>
                  <a:spLocks noChangeArrowheads="1"/>
                </p:cNvSpPr>
                <p:nvPr/>
              </p:nvSpPr>
              <p:spPr bwMode="auto">
                <a:xfrm>
                  <a:off x="1820123" y="4994275"/>
                  <a:ext cx="55086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Cincinnatian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5" name="Rectangle 282"/>
                <p:cNvSpPr>
                  <a:spLocks noChangeArrowheads="1"/>
                </p:cNvSpPr>
                <p:nvPr/>
              </p:nvSpPr>
              <p:spPr bwMode="auto">
                <a:xfrm>
                  <a:off x="1843935" y="5102225"/>
                  <a:ext cx="4951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Mohawkian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6" name="Rectangle 283"/>
                <p:cNvSpPr>
                  <a:spLocks noChangeArrowheads="1"/>
                </p:cNvSpPr>
                <p:nvPr/>
              </p:nvSpPr>
              <p:spPr bwMode="auto">
                <a:xfrm>
                  <a:off x="1867748" y="5373688"/>
                  <a:ext cx="37544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Chazyan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7" name="Rectangle 284"/>
                <p:cNvSpPr>
                  <a:spLocks noChangeArrowheads="1"/>
                </p:cNvSpPr>
                <p:nvPr/>
              </p:nvSpPr>
              <p:spPr bwMode="auto">
                <a:xfrm>
                  <a:off x="1875685" y="5661025"/>
                  <a:ext cx="4115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Canadian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8" name="Rectangle 285"/>
                <p:cNvSpPr>
                  <a:spLocks noChangeArrowheads="1"/>
                </p:cNvSpPr>
                <p:nvPr/>
              </p:nvSpPr>
              <p:spPr bwMode="auto">
                <a:xfrm>
                  <a:off x="1862985" y="5783263"/>
                  <a:ext cx="38855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Ozarkian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09" name="Rectangle 286"/>
                <p:cNvSpPr>
                  <a:spLocks noChangeArrowheads="1"/>
                </p:cNvSpPr>
                <p:nvPr/>
              </p:nvSpPr>
              <p:spPr bwMode="auto">
                <a:xfrm>
                  <a:off x="1939185" y="5984875"/>
                  <a:ext cx="26395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7010" name="Freeform 250"/>
                <p:cNvSpPr>
                  <a:spLocks/>
                </p:cNvSpPr>
                <p:nvPr/>
              </p:nvSpPr>
              <p:spPr bwMode="auto">
                <a:xfrm>
                  <a:off x="562823" y="369888"/>
                  <a:ext cx="1982787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4" name="Group 84"/>
              <p:cNvGrpSpPr>
                <a:grpSpLocks/>
              </p:cNvGrpSpPr>
              <p:nvPr/>
            </p:nvGrpSpPr>
            <p:grpSpPr bwMode="auto">
              <a:xfrm>
                <a:off x="3881438" y="369888"/>
                <a:ext cx="1184275" cy="6365875"/>
                <a:chOff x="1230891" y="369888"/>
                <a:chExt cx="1185069" cy="6365875"/>
              </a:xfrm>
            </p:grpSpPr>
            <p:sp>
              <p:nvSpPr>
                <p:cNvPr id="86" name="Rectangle 85"/>
                <p:cNvSpPr/>
                <p:nvPr/>
              </p:nvSpPr>
              <p:spPr>
                <a:xfrm>
                  <a:off x="1240422" y="6192838"/>
                  <a:ext cx="1170771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6" name="Freeform 38"/>
                <p:cNvSpPr>
                  <a:spLocks/>
                </p:cNvSpPr>
                <p:nvPr/>
              </p:nvSpPr>
              <p:spPr bwMode="auto">
                <a:xfrm>
                  <a:off x="1240416" y="384175"/>
                  <a:ext cx="1160463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17" name="Rectangle 74"/>
                <p:cNvSpPr>
                  <a:spLocks noChangeArrowheads="1"/>
                </p:cNvSpPr>
                <p:nvPr/>
              </p:nvSpPr>
              <p:spPr bwMode="auto">
                <a:xfrm>
                  <a:off x="1242004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8" name="Rectangle 27"/>
                <p:cNvSpPr>
                  <a:spLocks noChangeArrowheads="1"/>
                </p:cNvSpPr>
                <p:nvPr/>
              </p:nvSpPr>
              <p:spPr bwMode="auto">
                <a:xfrm>
                  <a:off x="1245179" y="615156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19" name="Rectangle 28"/>
                <p:cNvSpPr>
                  <a:spLocks noChangeArrowheads="1"/>
                </p:cNvSpPr>
                <p:nvPr/>
              </p:nvSpPr>
              <p:spPr bwMode="auto">
                <a:xfrm>
                  <a:off x="1245179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0" name="Freeform 29"/>
                <p:cNvSpPr>
                  <a:spLocks/>
                </p:cNvSpPr>
                <p:nvPr/>
              </p:nvSpPr>
              <p:spPr bwMode="auto">
                <a:xfrm>
                  <a:off x="1245179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1" name="Freeform 30"/>
                <p:cNvSpPr>
                  <a:spLocks/>
                </p:cNvSpPr>
                <p:nvPr/>
              </p:nvSpPr>
              <p:spPr bwMode="auto">
                <a:xfrm>
                  <a:off x="1245179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22" name="Rectangle 31"/>
                <p:cNvSpPr>
                  <a:spLocks noChangeArrowheads="1"/>
                </p:cNvSpPr>
                <p:nvPr/>
              </p:nvSpPr>
              <p:spPr bwMode="auto">
                <a:xfrm>
                  <a:off x="1245179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3" name="Rectangle 32"/>
                <p:cNvSpPr>
                  <a:spLocks noChangeArrowheads="1"/>
                </p:cNvSpPr>
                <p:nvPr/>
              </p:nvSpPr>
              <p:spPr bwMode="auto">
                <a:xfrm>
                  <a:off x="1245179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4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45179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5" name="Rectangle 199"/>
                <p:cNvSpPr>
                  <a:spLocks noChangeArrowheads="1"/>
                </p:cNvSpPr>
                <p:nvPr/>
              </p:nvSpPr>
              <p:spPr bwMode="auto">
                <a:xfrm>
                  <a:off x="1235654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7" name="Rectangle 201"/>
                <p:cNvSpPr>
                  <a:spLocks noChangeArrowheads="1"/>
                </p:cNvSpPr>
                <p:nvPr/>
              </p:nvSpPr>
              <p:spPr bwMode="auto">
                <a:xfrm>
                  <a:off x="1234066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8" name="Rectangle 205"/>
                <p:cNvSpPr>
                  <a:spLocks noChangeArrowheads="1"/>
                </p:cNvSpPr>
                <p:nvPr/>
              </p:nvSpPr>
              <p:spPr bwMode="auto">
                <a:xfrm>
                  <a:off x="1232479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29" name="Rectangle 206"/>
                <p:cNvSpPr>
                  <a:spLocks noChangeArrowheads="1"/>
                </p:cNvSpPr>
                <p:nvPr/>
              </p:nvSpPr>
              <p:spPr bwMode="auto">
                <a:xfrm>
                  <a:off x="1232479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0" name="Rectangle 207"/>
                <p:cNvSpPr>
                  <a:spLocks noChangeArrowheads="1"/>
                </p:cNvSpPr>
                <p:nvPr/>
              </p:nvSpPr>
              <p:spPr bwMode="auto">
                <a:xfrm>
                  <a:off x="1232479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1" name="Rectangle 216"/>
                <p:cNvSpPr>
                  <a:spLocks noChangeArrowheads="1"/>
                </p:cNvSpPr>
                <p:nvPr/>
              </p:nvSpPr>
              <p:spPr bwMode="auto">
                <a:xfrm>
                  <a:off x="1235654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3" name="Rectangle 219"/>
                <p:cNvSpPr>
                  <a:spLocks noChangeArrowheads="1"/>
                </p:cNvSpPr>
                <p:nvPr/>
              </p:nvSpPr>
              <p:spPr bwMode="auto">
                <a:xfrm>
                  <a:off x="1451554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4" name="Rectangle 223"/>
                <p:cNvSpPr>
                  <a:spLocks noChangeArrowheads="1"/>
                </p:cNvSpPr>
                <p:nvPr/>
              </p:nvSpPr>
              <p:spPr bwMode="auto">
                <a:xfrm>
                  <a:off x="1235654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5" name="Rectangle 224"/>
                <p:cNvSpPr>
                  <a:spLocks noChangeArrowheads="1"/>
                </p:cNvSpPr>
                <p:nvPr/>
              </p:nvSpPr>
              <p:spPr bwMode="auto">
                <a:xfrm>
                  <a:off x="1235654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6" name="Rectangle 225"/>
                <p:cNvSpPr>
                  <a:spLocks noChangeArrowheads="1"/>
                </p:cNvSpPr>
                <p:nvPr/>
              </p:nvSpPr>
              <p:spPr bwMode="auto">
                <a:xfrm>
                  <a:off x="1235654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7" name="Rectangle 226"/>
                <p:cNvSpPr>
                  <a:spLocks noChangeArrowheads="1"/>
                </p:cNvSpPr>
                <p:nvPr/>
              </p:nvSpPr>
              <p:spPr bwMode="auto">
                <a:xfrm>
                  <a:off x="1448379" y="11953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38" name="Rectangle 227"/>
                <p:cNvSpPr>
                  <a:spLocks noChangeArrowheads="1"/>
                </p:cNvSpPr>
                <p:nvPr/>
              </p:nvSpPr>
              <p:spPr bwMode="auto">
                <a:xfrm>
                  <a:off x="1448379" y="1411288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0" name="Rectangle 234"/>
                <p:cNvSpPr>
                  <a:spLocks noChangeArrowheads="1"/>
                </p:cNvSpPr>
                <p:nvPr/>
              </p:nvSpPr>
              <p:spPr bwMode="auto">
                <a:xfrm>
                  <a:off x="1451554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1" name="Rectangle 235"/>
                <p:cNvSpPr>
                  <a:spLocks noChangeArrowheads="1"/>
                </p:cNvSpPr>
                <p:nvPr/>
              </p:nvSpPr>
              <p:spPr bwMode="auto">
                <a:xfrm>
                  <a:off x="1451554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2" name="Rectangle 236"/>
                <p:cNvSpPr>
                  <a:spLocks noChangeArrowheads="1"/>
                </p:cNvSpPr>
                <p:nvPr/>
              </p:nvSpPr>
              <p:spPr bwMode="auto">
                <a:xfrm>
                  <a:off x="1451554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3" name="Rectangle 237"/>
                <p:cNvSpPr>
                  <a:spLocks noChangeArrowheads="1"/>
                </p:cNvSpPr>
                <p:nvPr/>
              </p:nvSpPr>
              <p:spPr bwMode="auto">
                <a:xfrm>
                  <a:off x="1451554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5" name="Rectangle 380"/>
                <p:cNvSpPr>
                  <a:spLocks noChangeArrowheads="1"/>
                </p:cNvSpPr>
                <p:nvPr/>
              </p:nvSpPr>
              <p:spPr bwMode="auto">
                <a:xfrm>
                  <a:off x="1388158" y="390144"/>
                  <a:ext cx="989087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Delaware Basin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6" name="Rectangle 381"/>
                <p:cNvSpPr>
                  <a:spLocks noChangeArrowheads="1"/>
                </p:cNvSpPr>
                <p:nvPr/>
              </p:nvSpPr>
              <p:spPr bwMode="auto">
                <a:xfrm>
                  <a:off x="1464409" y="504825"/>
                  <a:ext cx="64311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7" name="Rectangle 383"/>
                <p:cNvSpPr>
                  <a:spLocks noChangeArrowheads="1"/>
                </p:cNvSpPr>
                <p:nvPr/>
              </p:nvSpPr>
              <p:spPr bwMode="auto">
                <a:xfrm>
                  <a:off x="1629029" y="2444750"/>
                  <a:ext cx="43967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8" name="Rectangle 384"/>
                <p:cNvSpPr>
                  <a:spLocks noChangeArrowheads="1"/>
                </p:cNvSpPr>
                <p:nvPr/>
              </p:nvSpPr>
              <p:spPr bwMode="auto">
                <a:xfrm>
                  <a:off x="1715611" y="2676214"/>
                  <a:ext cx="24936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49" name="Rectangle 385"/>
                <p:cNvSpPr>
                  <a:spLocks noChangeArrowheads="1"/>
                </p:cNvSpPr>
                <p:nvPr/>
              </p:nvSpPr>
              <p:spPr bwMode="auto">
                <a:xfrm>
                  <a:off x="1686359" y="2833941"/>
                  <a:ext cx="3346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0" name="Rectangle 386"/>
                <p:cNvSpPr>
                  <a:spLocks noChangeArrowheads="1"/>
                </p:cNvSpPr>
                <p:nvPr/>
              </p:nvSpPr>
              <p:spPr bwMode="auto">
                <a:xfrm>
                  <a:off x="1548391" y="2992438"/>
                  <a:ext cx="3067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1" name="Rectangle 387"/>
                <p:cNvSpPr>
                  <a:spLocks noChangeArrowheads="1"/>
                </p:cNvSpPr>
                <p:nvPr/>
              </p:nvSpPr>
              <p:spPr bwMode="auto">
                <a:xfrm>
                  <a:off x="1734976" y="3161506"/>
                  <a:ext cx="2542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2" name="Rectangle 389"/>
                <p:cNvSpPr>
                  <a:spLocks noChangeArrowheads="1"/>
                </p:cNvSpPr>
                <p:nvPr/>
              </p:nvSpPr>
              <p:spPr bwMode="auto">
                <a:xfrm>
                  <a:off x="1588079" y="3722688"/>
                  <a:ext cx="47741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3" name="Rectangle 391"/>
                <p:cNvSpPr>
                  <a:spLocks noChangeArrowheads="1"/>
                </p:cNvSpPr>
                <p:nvPr/>
              </p:nvSpPr>
              <p:spPr bwMode="auto">
                <a:xfrm>
                  <a:off x="1627766" y="4008438"/>
                  <a:ext cx="43311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4" name="Rectangle 392"/>
                <p:cNvSpPr>
                  <a:spLocks noChangeArrowheads="1"/>
                </p:cNvSpPr>
                <p:nvPr/>
              </p:nvSpPr>
              <p:spPr bwMode="auto">
                <a:xfrm>
                  <a:off x="1393748" y="4398963"/>
                  <a:ext cx="9287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5" name="Rectangle 393"/>
                <p:cNvSpPr>
                  <a:spLocks noChangeArrowheads="1"/>
                </p:cNvSpPr>
                <p:nvPr/>
              </p:nvSpPr>
              <p:spPr bwMode="auto">
                <a:xfrm>
                  <a:off x="1333423" y="4546421"/>
                  <a:ext cx="105489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6" name="Rectangle 394"/>
                <p:cNvSpPr>
                  <a:spLocks noChangeArrowheads="1"/>
                </p:cNvSpPr>
                <p:nvPr/>
              </p:nvSpPr>
              <p:spPr bwMode="auto">
                <a:xfrm>
                  <a:off x="1588079" y="4783138"/>
                  <a:ext cx="4790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7" name="Rectangle 395"/>
                <p:cNvSpPr>
                  <a:spLocks noChangeArrowheads="1"/>
                </p:cNvSpPr>
                <p:nvPr/>
              </p:nvSpPr>
              <p:spPr bwMode="auto">
                <a:xfrm>
                  <a:off x="1639582" y="4994777"/>
                  <a:ext cx="37733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8" name="Rectangle 396"/>
                <p:cNvSpPr>
                  <a:spLocks noChangeArrowheads="1"/>
                </p:cNvSpPr>
                <p:nvPr/>
              </p:nvSpPr>
              <p:spPr bwMode="auto">
                <a:xfrm>
                  <a:off x="1580158" y="5711825"/>
                  <a:ext cx="5102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5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69038" y="763588"/>
                  <a:ext cx="3166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0" name="Rectangle 410"/>
                <p:cNvSpPr>
                  <a:spLocks noChangeArrowheads="1"/>
                </p:cNvSpPr>
                <p:nvPr/>
              </p:nvSpPr>
              <p:spPr bwMode="auto">
                <a:xfrm>
                  <a:off x="1767789" y="1090613"/>
                  <a:ext cx="27561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Lamar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1" name="Rectangle 412"/>
                <p:cNvSpPr>
                  <a:spLocks noChangeArrowheads="1"/>
                </p:cNvSpPr>
                <p:nvPr/>
              </p:nvSpPr>
              <p:spPr bwMode="auto">
                <a:xfrm>
                  <a:off x="1606517" y="1496384"/>
                  <a:ext cx="65623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Cherry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2" name="Rectangle 413"/>
                <p:cNvSpPr>
                  <a:spLocks noChangeArrowheads="1"/>
                </p:cNvSpPr>
                <p:nvPr/>
              </p:nvSpPr>
              <p:spPr bwMode="auto">
                <a:xfrm>
                  <a:off x="1609562" y="1676400"/>
                  <a:ext cx="58240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Brushy Canyon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4" name="Rectangle 437"/>
                <p:cNvSpPr>
                  <a:spLocks noChangeArrowheads="1"/>
                </p:cNvSpPr>
                <p:nvPr/>
              </p:nvSpPr>
              <p:spPr bwMode="auto">
                <a:xfrm>
                  <a:off x="1711904" y="5116513"/>
                  <a:ext cx="319915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5" name="Rectangle 438"/>
                <p:cNvSpPr>
                  <a:spLocks noChangeArrowheads="1"/>
                </p:cNvSpPr>
                <p:nvPr/>
              </p:nvSpPr>
              <p:spPr bwMode="auto">
                <a:xfrm>
                  <a:off x="1473779" y="5207000"/>
                  <a:ext cx="30022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6" name="Rectangle 439"/>
                <p:cNvSpPr>
                  <a:spLocks noChangeArrowheads="1"/>
                </p:cNvSpPr>
                <p:nvPr/>
              </p:nvSpPr>
              <p:spPr bwMode="auto">
                <a:xfrm>
                  <a:off x="1473779" y="5314950"/>
                  <a:ext cx="2017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7" name="Rectangle 440"/>
                <p:cNvSpPr>
                  <a:spLocks noChangeArrowheads="1"/>
                </p:cNvSpPr>
                <p:nvPr/>
              </p:nvSpPr>
              <p:spPr bwMode="auto">
                <a:xfrm>
                  <a:off x="1473779" y="5422900"/>
                  <a:ext cx="2871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1119525" y="5314596"/>
                  <a:ext cx="378309" cy="1102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69" name="Rectangle 442"/>
                <p:cNvSpPr>
                  <a:spLocks noChangeArrowheads="1"/>
                </p:cNvSpPr>
                <p:nvPr/>
              </p:nvSpPr>
              <p:spPr bwMode="auto">
                <a:xfrm>
                  <a:off x="1964316" y="5245100"/>
                  <a:ext cx="3297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0" name="Rectangle 443"/>
                <p:cNvSpPr>
                  <a:spLocks noChangeArrowheads="1"/>
                </p:cNvSpPr>
                <p:nvPr/>
              </p:nvSpPr>
              <p:spPr bwMode="auto">
                <a:xfrm>
                  <a:off x="1948441" y="5360988"/>
                  <a:ext cx="36913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1" name="Rectangle 444"/>
                <p:cNvSpPr>
                  <a:spLocks noChangeArrowheads="1"/>
                </p:cNvSpPr>
                <p:nvPr/>
              </p:nvSpPr>
              <p:spPr bwMode="auto">
                <a:xfrm>
                  <a:off x="1956379" y="5470525"/>
                  <a:ext cx="35764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2" name="Rectangle 445"/>
                <p:cNvSpPr>
                  <a:spLocks noChangeArrowheads="1"/>
                </p:cNvSpPr>
                <p:nvPr/>
              </p:nvSpPr>
              <p:spPr bwMode="auto">
                <a:xfrm>
                  <a:off x="1794454" y="5524500"/>
                  <a:ext cx="2395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403450" y="1994733"/>
                  <a:ext cx="290384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Bone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Spring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76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89582" y="2263788"/>
                  <a:ext cx="255931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877" name="Group 572"/>
                <p:cNvGrpSpPr>
                  <a:grpSpLocks/>
                </p:cNvGrpSpPr>
                <p:nvPr/>
              </p:nvGrpSpPr>
              <p:grpSpPr bwMode="auto">
                <a:xfrm>
                  <a:off x="1253116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92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8" name="Group 576"/>
                <p:cNvGrpSpPr>
                  <a:grpSpLocks/>
                </p:cNvGrpSpPr>
                <p:nvPr/>
              </p:nvGrpSpPr>
              <p:grpSpPr bwMode="auto">
                <a:xfrm>
                  <a:off x="1257879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79" name="Group 579"/>
                <p:cNvGrpSpPr>
                  <a:grpSpLocks/>
                </p:cNvGrpSpPr>
                <p:nvPr/>
              </p:nvGrpSpPr>
              <p:grpSpPr bwMode="auto">
                <a:xfrm>
                  <a:off x="1254704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92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0" name="Group 582"/>
                <p:cNvGrpSpPr>
                  <a:grpSpLocks/>
                </p:cNvGrpSpPr>
                <p:nvPr/>
              </p:nvGrpSpPr>
              <p:grpSpPr bwMode="auto">
                <a:xfrm>
                  <a:off x="1257879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1" name="Group 585"/>
                <p:cNvGrpSpPr>
                  <a:grpSpLocks/>
                </p:cNvGrpSpPr>
                <p:nvPr/>
              </p:nvGrpSpPr>
              <p:grpSpPr bwMode="auto">
                <a:xfrm>
                  <a:off x="1251529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2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2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2" name="Group 588"/>
                <p:cNvGrpSpPr>
                  <a:grpSpLocks/>
                </p:cNvGrpSpPr>
                <p:nvPr/>
              </p:nvGrpSpPr>
              <p:grpSpPr bwMode="auto">
                <a:xfrm>
                  <a:off x="1251529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91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883" name="Group 591"/>
                <p:cNvGrpSpPr>
                  <a:grpSpLocks/>
                </p:cNvGrpSpPr>
                <p:nvPr/>
              </p:nvGrpSpPr>
              <p:grpSpPr bwMode="auto">
                <a:xfrm>
                  <a:off x="1257879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91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91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885" name="Freeform 250"/>
                <p:cNvSpPr>
                  <a:spLocks/>
                </p:cNvSpPr>
                <p:nvPr/>
              </p:nvSpPr>
              <p:spPr bwMode="auto">
                <a:xfrm>
                  <a:off x="1230891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886" name="Rectangle 397"/>
                <p:cNvSpPr>
                  <a:spLocks noChangeArrowheads="1"/>
                </p:cNvSpPr>
                <p:nvPr/>
              </p:nvSpPr>
              <p:spPr bwMode="auto">
                <a:xfrm>
                  <a:off x="1569025" y="630238"/>
                  <a:ext cx="52498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7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2213" y="869950"/>
                  <a:ext cx="30022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8" name="Rectangle 260"/>
                <p:cNvSpPr>
                  <a:spLocks noChangeArrowheads="1"/>
                </p:cNvSpPr>
                <p:nvPr/>
              </p:nvSpPr>
              <p:spPr bwMode="auto">
                <a:xfrm>
                  <a:off x="1429236" y="6300788"/>
                  <a:ext cx="79076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89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5391" y="1251744"/>
                  <a:ext cx="52990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Bell Canyon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0" name="Rectangle 209"/>
                <p:cNvSpPr>
                  <a:spLocks noChangeArrowheads="1"/>
                </p:cNvSpPr>
                <p:nvPr/>
              </p:nvSpPr>
              <p:spPr bwMode="auto">
                <a:xfrm>
                  <a:off x="1230891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1238833" y="3625850"/>
                  <a:ext cx="1166006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/>
                <p:cNvCxnSpPr/>
                <p:nvPr/>
              </p:nvCxnSpPr>
              <p:spPr>
                <a:xfrm>
                  <a:off x="1237245" y="2806700"/>
                  <a:ext cx="1173949" cy="476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1257896" y="2652713"/>
                  <a:ext cx="5798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1832956" y="1775304"/>
                  <a:ext cx="0" cy="57102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>
                  <a:off x="1832956" y="2200275"/>
                  <a:ext cx="573472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 rot="16200000" flipH="1">
                  <a:off x="2118898" y="2366771"/>
                  <a:ext cx="0" cy="57188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897" name="Rectangle 270"/>
                <p:cNvSpPr>
                  <a:spLocks noChangeArrowheads="1"/>
                </p:cNvSpPr>
                <p:nvPr/>
              </p:nvSpPr>
              <p:spPr bwMode="auto">
                <a:xfrm>
                  <a:off x="1682587" y="3327400"/>
                  <a:ext cx="3330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8" name="Rectangle 388"/>
                <p:cNvSpPr>
                  <a:spLocks noChangeArrowheads="1"/>
                </p:cNvSpPr>
                <p:nvPr/>
              </p:nvSpPr>
              <p:spPr bwMode="auto">
                <a:xfrm>
                  <a:off x="1666344" y="3505314"/>
                  <a:ext cx="32155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Barnett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899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26229" y="3048000"/>
                  <a:ext cx="22476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0" name="Rectangle 386"/>
                <p:cNvSpPr>
                  <a:spLocks noChangeArrowheads="1"/>
                </p:cNvSpPr>
                <p:nvPr/>
              </p:nvSpPr>
              <p:spPr bwMode="auto">
                <a:xfrm>
                  <a:off x="2059566" y="2974975"/>
                  <a:ext cx="15257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1913974" y="3051175"/>
                  <a:ext cx="474980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832956" y="2263775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>
                  <a:off x="1832956" y="200183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1832956" y="2074863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5" name="Rectangle 466"/>
                <p:cNvSpPr>
                  <a:spLocks noChangeArrowheads="1"/>
                </p:cNvSpPr>
                <p:nvPr/>
              </p:nvSpPr>
              <p:spPr bwMode="auto">
                <a:xfrm>
                  <a:off x="1867263" y="1817857"/>
                  <a:ext cx="513504" cy="153888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Cutoff Member /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 / Avalon</a:t>
                  </a:r>
                  <a:endParaRPr kumimoji="0" lang="en-US" altLang="en-US" sz="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6" name="Rectangle 466"/>
                <p:cNvSpPr>
                  <a:spLocks noChangeArrowheads="1"/>
                </p:cNvSpPr>
                <p:nvPr/>
              </p:nvSpPr>
              <p:spPr bwMode="auto">
                <a:xfrm>
                  <a:off x="1992179" y="1998365"/>
                  <a:ext cx="252650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1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1831368" y="2135188"/>
                  <a:ext cx="571883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908" name="Rectangle 468"/>
                <p:cNvSpPr>
                  <a:spLocks noChangeArrowheads="1"/>
                </p:cNvSpPr>
                <p:nvPr/>
              </p:nvSpPr>
              <p:spPr bwMode="auto">
                <a:xfrm>
                  <a:off x="1872936" y="2193924"/>
                  <a:ext cx="246087" cy="76944"/>
                </a:xfrm>
                <a:prstGeom prst="rect">
                  <a:avLst/>
                </a:prstGeom>
                <a:solidFill>
                  <a:srgbClr val="66FFFF">
                    <a:alpha val="49803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3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09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0359" y="2119086"/>
                  <a:ext cx="265774" cy="76944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Sand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0" name="Rectangle 468"/>
                <p:cNvSpPr>
                  <a:spLocks noChangeArrowheads="1"/>
                </p:cNvSpPr>
                <p:nvPr/>
              </p:nvSpPr>
              <p:spPr bwMode="auto">
                <a:xfrm>
                  <a:off x="1992342" y="2064599"/>
                  <a:ext cx="255931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2</a:t>
                  </a:r>
                  <a:r>
                    <a:rPr kumimoji="0" lang="en-US" altLang="en-US" sz="5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nd</a:t>
                  </a: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Carb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1" name="Rectangle 466"/>
                <p:cNvSpPr>
                  <a:spLocks noChangeArrowheads="1"/>
                </p:cNvSpPr>
                <p:nvPr/>
              </p:nvSpPr>
              <p:spPr bwMode="auto">
                <a:xfrm>
                  <a:off x="2147672" y="2194359"/>
                  <a:ext cx="258121" cy="615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Stray Sd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2" name="Rectangle 240"/>
                <p:cNvSpPr>
                  <a:spLocks noChangeArrowheads="1"/>
                </p:cNvSpPr>
                <p:nvPr/>
              </p:nvSpPr>
              <p:spPr bwMode="auto">
                <a:xfrm>
                  <a:off x="1460285" y="1686019"/>
                  <a:ext cx="955675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913" name="Rectangle 397"/>
                <p:cNvSpPr>
                  <a:spLocks noChangeArrowheads="1"/>
                </p:cNvSpPr>
                <p:nvPr/>
              </p:nvSpPr>
              <p:spPr bwMode="auto">
                <a:xfrm>
                  <a:off x="1670053" y="981302"/>
                  <a:ext cx="301868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Castile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5" name="Group 200"/>
              <p:cNvGrpSpPr>
                <a:grpSpLocks/>
              </p:cNvGrpSpPr>
              <p:nvPr/>
            </p:nvGrpSpPr>
            <p:grpSpPr bwMode="auto">
              <a:xfrm>
                <a:off x="5060030" y="369888"/>
                <a:ext cx="1212183" cy="6365875"/>
                <a:chOff x="4626150" y="369872"/>
                <a:chExt cx="1212183" cy="6365875"/>
              </a:xfrm>
            </p:grpSpPr>
            <p:sp>
              <p:nvSpPr>
                <p:cNvPr id="106690" name="Rectangle 28"/>
                <p:cNvSpPr>
                  <a:spLocks noChangeArrowheads="1"/>
                </p:cNvSpPr>
                <p:nvPr/>
              </p:nvSpPr>
              <p:spPr bwMode="auto">
                <a:xfrm>
                  <a:off x="4640438" y="2652697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639770" y="6192822"/>
                  <a:ext cx="117475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2" name="Freeform 38"/>
                <p:cNvSpPr>
                  <a:spLocks/>
                </p:cNvSpPr>
                <p:nvPr/>
              </p:nvSpPr>
              <p:spPr bwMode="auto">
                <a:xfrm>
                  <a:off x="4626150" y="384159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3" name="Rectangle 74"/>
                <p:cNvSpPr>
                  <a:spLocks noChangeArrowheads="1"/>
                </p:cNvSpPr>
                <p:nvPr/>
              </p:nvSpPr>
              <p:spPr bwMode="auto">
                <a:xfrm>
                  <a:off x="4637263" y="619109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4" name="Rectangle 27"/>
                <p:cNvSpPr>
                  <a:spLocks noChangeArrowheads="1"/>
                </p:cNvSpPr>
                <p:nvPr/>
              </p:nvSpPr>
              <p:spPr bwMode="auto">
                <a:xfrm>
                  <a:off x="4639251" y="630222"/>
                  <a:ext cx="1158875" cy="2021647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5" name="Freeform 29"/>
                <p:cNvSpPr>
                  <a:spLocks/>
                </p:cNvSpPr>
                <p:nvPr/>
              </p:nvSpPr>
              <p:spPr bwMode="auto">
                <a:xfrm>
                  <a:off x="4640438" y="3470259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6" name="Freeform 30"/>
                <p:cNvSpPr>
                  <a:spLocks/>
                </p:cNvSpPr>
                <p:nvPr/>
              </p:nvSpPr>
              <p:spPr bwMode="auto">
                <a:xfrm>
                  <a:off x="4640438" y="4070334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97" name="Rectangle 31"/>
                <p:cNvSpPr>
                  <a:spLocks noChangeArrowheads="1"/>
                </p:cNvSpPr>
                <p:nvPr/>
              </p:nvSpPr>
              <p:spPr bwMode="auto">
                <a:xfrm>
                  <a:off x="4640438" y="4991084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8" name="Rectangle 32"/>
                <p:cNvSpPr>
                  <a:spLocks noChangeArrowheads="1"/>
                </p:cNvSpPr>
                <p:nvPr/>
              </p:nvSpPr>
              <p:spPr bwMode="auto">
                <a:xfrm>
                  <a:off x="4640438" y="5891197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99" name="Rectangle 198"/>
                <p:cNvSpPr>
                  <a:spLocks noChangeArrowheads="1"/>
                </p:cNvSpPr>
                <p:nvPr/>
              </p:nvSpPr>
              <p:spPr bwMode="auto">
                <a:xfrm>
                  <a:off x="4640438" y="619109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0" name="Rectangle 199"/>
                <p:cNvSpPr>
                  <a:spLocks noChangeArrowheads="1"/>
                </p:cNvSpPr>
                <p:nvPr/>
              </p:nvSpPr>
              <p:spPr bwMode="auto">
                <a:xfrm>
                  <a:off x="4630913" y="10826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1" name="Rectangle 200"/>
                <p:cNvSpPr>
                  <a:spLocks noChangeArrowheads="1"/>
                </p:cNvSpPr>
                <p:nvPr/>
              </p:nvSpPr>
              <p:spPr bwMode="auto">
                <a:xfrm>
                  <a:off x="4630913" y="163491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3" name="Rectangle 205"/>
                <p:cNvSpPr>
                  <a:spLocks noChangeArrowheads="1"/>
                </p:cNvSpPr>
                <p:nvPr/>
              </p:nvSpPr>
              <p:spPr bwMode="auto">
                <a:xfrm>
                  <a:off x="4627738" y="29654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4" name="Rectangle 207"/>
                <p:cNvSpPr>
                  <a:spLocks noChangeArrowheads="1"/>
                </p:cNvSpPr>
                <p:nvPr/>
              </p:nvSpPr>
              <p:spPr bwMode="auto">
                <a:xfrm>
                  <a:off x="4627738" y="3295634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5" name="Rectangle 216"/>
                <p:cNvSpPr>
                  <a:spLocks noChangeArrowheads="1"/>
                </p:cNvSpPr>
                <p:nvPr/>
              </p:nvSpPr>
              <p:spPr bwMode="auto">
                <a:xfrm>
                  <a:off x="4630913" y="467517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7" name="Rectangle 219"/>
                <p:cNvSpPr>
                  <a:spLocks noChangeArrowheads="1"/>
                </p:cNvSpPr>
                <p:nvPr/>
              </p:nvSpPr>
              <p:spPr bwMode="auto">
                <a:xfrm>
                  <a:off x="4846813" y="5203809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8" name="Rectangle 223"/>
                <p:cNvSpPr>
                  <a:spLocks noChangeArrowheads="1"/>
                </p:cNvSpPr>
                <p:nvPr/>
              </p:nvSpPr>
              <p:spPr bwMode="auto">
                <a:xfrm>
                  <a:off x="4630913" y="7397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09" name="Rectangle 224"/>
                <p:cNvSpPr>
                  <a:spLocks noChangeArrowheads="1"/>
                </p:cNvSpPr>
                <p:nvPr/>
              </p:nvSpPr>
              <p:spPr bwMode="auto">
                <a:xfrm>
                  <a:off x="4630913" y="854059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0" name="Rectangle 225"/>
                <p:cNvSpPr>
                  <a:spLocks noChangeArrowheads="1"/>
                </p:cNvSpPr>
                <p:nvPr/>
              </p:nvSpPr>
              <p:spPr bwMode="auto">
                <a:xfrm>
                  <a:off x="4630913" y="973122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4" name="Rectangle 234"/>
                <p:cNvSpPr>
                  <a:spLocks noChangeArrowheads="1"/>
                </p:cNvSpPr>
                <p:nvPr/>
              </p:nvSpPr>
              <p:spPr bwMode="auto">
                <a:xfrm>
                  <a:off x="4846813" y="5091097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5" name="Rectangle 235"/>
                <p:cNvSpPr>
                  <a:spLocks noChangeArrowheads="1"/>
                </p:cNvSpPr>
                <p:nvPr/>
              </p:nvSpPr>
              <p:spPr bwMode="auto">
                <a:xfrm>
                  <a:off x="4846813" y="5313347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6" name="Rectangle 236"/>
                <p:cNvSpPr>
                  <a:spLocks noChangeArrowheads="1"/>
                </p:cNvSpPr>
                <p:nvPr/>
              </p:nvSpPr>
              <p:spPr bwMode="auto">
                <a:xfrm>
                  <a:off x="4846813" y="5422884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17" name="Rectangle 237"/>
                <p:cNvSpPr>
                  <a:spLocks noChangeArrowheads="1"/>
                </p:cNvSpPr>
                <p:nvPr/>
              </p:nvSpPr>
              <p:spPr bwMode="auto">
                <a:xfrm>
                  <a:off x="4846813" y="5532422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1" name="Rectangle 380"/>
                <p:cNvSpPr>
                  <a:spLocks noChangeArrowheads="1"/>
                </p:cNvSpPr>
                <p:nvPr/>
              </p:nvSpPr>
              <p:spPr bwMode="auto">
                <a:xfrm>
                  <a:off x="4812808" y="394700"/>
                  <a:ext cx="1025525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CBP &amp; NW Shelf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2" name="Rectangle 381"/>
                <p:cNvSpPr>
                  <a:spLocks noChangeArrowheads="1"/>
                </p:cNvSpPr>
                <p:nvPr/>
              </p:nvSpPr>
              <p:spPr bwMode="auto">
                <a:xfrm>
                  <a:off x="4948413" y="504809"/>
                  <a:ext cx="642679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3" name="Rectangle 383"/>
                <p:cNvSpPr>
                  <a:spLocks noChangeArrowheads="1"/>
                </p:cNvSpPr>
                <p:nvPr/>
              </p:nvSpPr>
              <p:spPr bwMode="auto">
                <a:xfrm>
                  <a:off x="4707113" y="2486397"/>
                  <a:ext cx="4393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4" name="Rectangle 384"/>
                <p:cNvSpPr>
                  <a:spLocks noChangeArrowheads="1"/>
                </p:cNvSpPr>
                <p:nvPr/>
              </p:nvSpPr>
              <p:spPr bwMode="auto">
                <a:xfrm>
                  <a:off x="5088440" y="268336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5" name="Rectangle 385"/>
                <p:cNvSpPr>
                  <a:spLocks noChangeArrowheads="1"/>
                </p:cNvSpPr>
                <p:nvPr/>
              </p:nvSpPr>
              <p:spPr bwMode="auto">
                <a:xfrm>
                  <a:off x="5043063" y="283564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6" name="Rectangle 386"/>
                <p:cNvSpPr>
                  <a:spLocks noChangeArrowheads="1"/>
                </p:cNvSpPr>
                <p:nvPr/>
              </p:nvSpPr>
              <p:spPr bwMode="auto">
                <a:xfrm>
                  <a:off x="4943650" y="2992422"/>
                  <a:ext cx="3065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7" name="Rectangle 387"/>
                <p:cNvSpPr>
                  <a:spLocks noChangeArrowheads="1"/>
                </p:cNvSpPr>
                <p:nvPr/>
              </p:nvSpPr>
              <p:spPr bwMode="auto">
                <a:xfrm>
                  <a:off x="5075222" y="3162284"/>
                  <a:ext cx="2541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8" name="Rectangle 389"/>
                <p:cNvSpPr>
                  <a:spLocks noChangeArrowheads="1"/>
                </p:cNvSpPr>
                <p:nvPr/>
              </p:nvSpPr>
              <p:spPr bwMode="auto">
                <a:xfrm>
                  <a:off x="4983338" y="3722672"/>
                  <a:ext cx="47709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29" name="Rectangle 391"/>
                <p:cNvSpPr>
                  <a:spLocks noChangeArrowheads="1"/>
                </p:cNvSpPr>
                <p:nvPr/>
              </p:nvSpPr>
              <p:spPr bwMode="auto">
                <a:xfrm>
                  <a:off x="5023025" y="4008422"/>
                  <a:ext cx="43282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0" name="Rectangle 392"/>
                <p:cNvSpPr>
                  <a:spLocks noChangeArrowheads="1"/>
                </p:cNvSpPr>
                <p:nvPr/>
              </p:nvSpPr>
              <p:spPr bwMode="auto">
                <a:xfrm>
                  <a:off x="4834113" y="4398947"/>
                  <a:ext cx="92813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1" name="Rectangle 393"/>
                <p:cNvSpPr>
                  <a:spLocks noChangeArrowheads="1"/>
                </p:cNvSpPr>
                <p:nvPr/>
              </p:nvSpPr>
              <p:spPr bwMode="auto">
                <a:xfrm>
                  <a:off x="4709394" y="4539966"/>
                  <a:ext cx="105419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2" name="Rectangle 394"/>
                <p:cNvSpPr>
                  <a:spLocks noChangeArrowheads="1"/>
                </p:cNvSpPr>
                <p:nvPr/>
              </p:nvSpPr>
              <p:spPr bwMode="auto">
                <a:xfrm>
                  <a:off x="4983338" y="4783122"/>
                  <a:ext cx="4787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3" name="Rectangle 395"/>
                <p:cNvSpPr>
                  <a:spLocks noChangeArrowheads="1"/>
                </p:cNvSpPr>
                <p:nvPr/>
              </p:nvSpPr>
              <p:spPr bwMode="auto">
                <a:xfrm>
                  <a:off x="5024295" y="4987909"/>
                  <a:ext cx="3770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4" name="Rectangle 396"/>
                <p:cNvSpPr>
                  <a:spLocks noChangeArrowheads="1"/>
                </p:cNvSpPr>
                <p:nvPr/>
              </p:nvSpPr>
              <p:spPr bwMode="auto">
                <a:xfrm>
                  <a:off x="4975417" y="5711809"/>
                  <a:ext cx="50988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0963" y="763572"/>
                  <a:ext cx="31642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6" name="Rectangle 410"/>
                <p:cNvSpPr>
                  <a:spLocks noChangeArrowheads="1"/>
                </p:cNvSpPr>
                <p:nvPr/>
              </p:nvSpPr>
              <p:spPr bwMode="auto">
                <a:xfrm>
                  <a:off x="5153200" y="1090597"/>
                  <a:ext cx="291829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7" name="Rectangle 412"/>
                <p:cNvSpPr>
                  <a:spLocks noChangeArrowheads="1"/>
                </p:cNvSpPr>
                <p:nvPr/>
              </p:nvSpPr>
              <p:spPr bwMode="auto">
                <a:xfrm>
                  <a:off x="5148438" y="1414447"/>
                  <a:ext cx="28527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39" name="Rectangle 414"/>
                <p:cNvSpPr>
                  <a:spLocks noChangeArrowheads="1"/>
                </p:cNvSpPr>
                <p:nvPr/>
              </p:nvSpPr>
              <p:spPr bwMode="auto">
                <a:xfrm>
                  <a:off x="5015088" y="1304909"/>
                  <a:ext cx="57546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0" name="Rectangle 415"/>
                <p:cNvSpPr>
                  <a:spLocks noChangeArrowheads="1"/>
                </p:cNvSpPr>
                <p:nvPr/>
              </p:nvSpPr>
              <p:spPr bwMode="auto">
                <a:xfrm>
                  <a:off x="5089701" y="1520809"/>
                  <a:ext cx="41315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1" name="Rectangle 416"/>
                <p:cNvSpPr>
                  <a:spLocks noChangeArrowheads="1"/>
                </p:cNvSpPr>
                <p:nvPr/>
              </p:nvSpPr>
              <p:spPr bwMode="auto">
                <a:xfrm>
                  <a:off x="5089882" y="1990254"/>
                  <a:ext cx="296748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Glorieta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2" name="Rectangle 418"/>
                <p:cNvSpPr>
                  <a:spLocks noChangeArrowheads="1"/>
                </p:cNvSpPr>
                <p:nvPr/>
              </p:nvSpPr>
              <p:spPr bwMode="auto">
                <a:xfrm rot="16200000">
                  <a:off x="4639704" y="1437901"/>
                  <a:ext cx="184346" cy="1888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Goat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Seep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3" name="Rectangle 420"/>
                <p:cNvSpPr>
                  <a:spLocks noChangeArrowheads="1"/>
                </p:cNvSpPr>
                <p:nvPr/>
              </p:nvSpPr>
              <p:spPr bwMode="auto">
                <a:xfrm rot="16200000">
                  <a:off x="4570555" y="1201214"/>
                  <a:ext cx="328616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Capitan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4" name="Rectangle 437"/>
                <p:cNvSpPr>
                  <a:spLocks noChangeArrowheads="1"/>
                </p:cNvSpPr>
                <p:nvPr/>
              </p:nvSpPr>
              <p:spPr bwMode="auto">
                <a:xfrm>
                  <a:off x="5107163" y="5116497"/>
                  <a:ext cx="319700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5" name="Rectangle 438"/>
                <p:cNvSpPr>
                  <a:spLocks noChangeArrowheads="1"/>
                </p:cNvSpPr>
                <p:nvPr/>
              </p:nvSpPr>
              <p:spPr bwMode="auto">
                <a:xfrm>
                  <a:off x="4869038" y="5206984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6" name="Rectangle 439"/>
                <p:cNvSpPr>
                  <a:spLocks noChangeArrowheads="1"/>
                </p:cNvSpPr>
                <p:nvPr/>
              </p:nvSpPr>
              <p:spPr bwMode="auto">
                <a:xfrm>
                  <a:off x="4869038" y="5314934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7" name="Rectangle 440"/>
                <p:cNvSpPr>
                  <a:spLocks noChangeArrowheads="1"/>
                </p:cNvSpPr>
                <p:nvPr/>
              </p:nvSpPr>
              <p:spPr bwMode="auto">
                <a:xfrm>
                  <a:off x="4869038" y="5422884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8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4514784" y="5314617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49" name="Rectangle 442"/>
                <p:cNvSpPr>
                  <a:spLocks noChangeArrowheads="1"/>
                </p:cNvSpPr>
                <p:nvPr/>
              </p:nvSpPr>
              <p:spPr bwMode="auto">
                <a:xfrm>
                  <a:off x="5359575" y="5245084"/>
                  <a:ext cx="32953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0" name="Rectangle 443"/>
                <p:cNvSpPr>
                  <a:spLocks noChangeArrowheads="1"/>
                </p:cNvSpPr>
                <p:nvPr/>
              </p:nvSpPr>
              <p:spPr bwMode="auto">
                <a:xfrm>
                  <a:off x="5343700" y="5360972"/>
                  <a:ext cx="36888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1" name="Rectangle 444"/>
                <p:cNvSpPr>
                  <a:spLocks noChangeArrowheads="1"/>
                </p:cNvSpPr>
                <p:nvPr/>
              </p:nvSpPr>
              <p:spPr bwMode="auto">
                <a:xfrm>
                  <a:off x="5351638" y="5470509"/>
                  <a:ext cx="35740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52" name="Rectangle 445"/>
                <p:cNvSpPr>
                  <a:spLocks noChangeArrowheads="1"/>
                </p:cNvSpPr>
                <p:nvPr/>
              </p:nvSpPr>
              <p:spPr bwMode="auto">
                <a:xfrm>
                  <a:off x="5189713" y="5524484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6" name="Group 572"/>
                <p:cNvGrpSpPr>
                  <a:grpSpLocks/>
                </p:cNvGrpSpPr>
                <p:nvPr/>
              </p:nvGrpSpPr>
              <p:grpSpPr bwMode="auto">
                <a:xfrm>
                  <a:off x="4648375" y="3448034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813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4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57" name="Rectangle 388"/>
                <p:cNvSpPr>
                  <a:spLocks noChangeArrowheads="1"/>
                </p:cNvSpPr>
                <p:nvPr/>
              </p:nvSpPr>
              <p:spPr bwMode="auto">
                <a:xfrm>
                  <a:off x="4813475" y="3486134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758" name="Group 576"/>
                <p:cNvGrpSpPr>
                  <a:grpSpLocks/>
                </p:cNvGrpSpPr>
                <p:nvPr/>
              </p:nvGrpSpPr>
              <p:grpSpPr bwMode="auto">
                <a:xfrm>
                  <a:off x="4653138" y="562290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11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2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59" name="Group 579"/>
                <p:cNvGrpSpPr>
                  <a:grpSpLocks/>
                </p:cNvGrpSpPr>
                <p:nvPr/>
              </p:nvGrpSpPr>
              <p:grpSpPr bwMode="auto">
                <a:xfrm>
                  <a:off x="4649963" y="5872147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809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10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0" name="Group 582"/>
                <p:cNvGrpSpPr>
                  <a:grpSpLocks/>
                </p:cNvGrpSpPr>
                <p:nvPr/>
              </p:nvGrpSpPr>
              <p:grpSpPr bwMode="auto">
                <a:xfrm>
                  <a:off x="4653138" y="6162659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7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8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1" name="Group 585"/>
                <p:cNvGrpSpPr>
                  <a:grpSpLocks/>
                </p:cNvGrpSpPr>
                <p:nvPr/>
              </p:nvGrpSpPr>
              <p:grpSpPr bwMode="auto">
                <a:xfrm>
                  <a:off x="4646788" y="497203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5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6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2" name="Group 588"/>
                <p:cNvGrpSpPr>
                  <a:grpSpLocks/>
                </p:cNvGrpSpPr>
                <p:nvPr/>
              </p:nvGrpSpPr>
              <p:grpSpPr bwMode="auto">
                <a:xfrm>
                  <a:off x="4646788" y="4202097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803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4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763" name="Group 591"/>
                <p:cNvGrpSpPr>
                  <a:grpSpLocks/>
                </p:cNvGrpSpPr>
                <p:nvPr/>
              </p:nvGrpSpPr>
              <p:grpSpPr bwMode="auto">
                <a:xfrm>
                  <a:off x="4653138" y="4356084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801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802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765" name="Freeform 250"/>
                <p:cNvSpPr>
                  <a:spLocks/>
                </p:cNvSpPr>
                <p:nvPr/>
              </p:nvSpPr>
              <p:spPr bwMode="auto">
                <a:xfrm>
                  <a:off x="4626150" y="369872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66" name="Rectangle 397"/>
                <p:cNvSpPr>
                  <a:spLocks noChangeArrowheads="1"/>
                </p:cNvSpPr>
                <p:nvPr/>
              </p:nvSpPr>
              <p:spPr bwMode="auto">
                <a:xfrm>
                  <a:off x="4930950" y="630222"/>
                  <a:ext cx="52463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7" name="Rectangle 397"/>
                <p:cNvSpPr>
                  <a:spLocks noChangeArrowheads="1"/>
                </p:cNvSpPr>
                <p:nvPr/>
              </p:nvSpPr>
              <p:spPr bwMode="auto">
                <a:xfrm>
                  <a:off x="5034138" y="869934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8" name="Rectangle 260"/>
                <p:cNvSpPr>
                  <a:spLocks noChangeArrowheads="1"/>
                </p:cNvSpPr>
                <p:nvPr/>
              </p:nvSpPr>
              <p:spPr bwMode="auto">
                <a:xfrm>
                  <a:off x="4824759" y="6300772"/>
                  <a:ext cx="790233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69" name="Rectangle 397"/>
                <p:cNvSpPr>
                  <a:spLocks noChangeArrowheads="1"/>
                </p:cNvSpPr>
                <p:nvPr/>
              </p:nvSpPr>
              <p:spPr bwMode="auto">
                <a:xfrm>
                  <a:off x="5159550" y="1200134"/>
                  <a:ext cx="2442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0" name="Rectangle 209"/>
                <p:cNvSpPr>
                  <a:spLocks noChangeArrowheads="1"/>
                </p:cNvSpPr>
                <p:nvPr/>
              </p:nvSpPr>
              <p:spPr bwMode="auto">
                <a:xfrm>
                  <a:off x="4626150" y="3903647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4633420" y="3625834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4631833" y="2806684"/>
                  <a:ext cx="1160462" cy="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774" name="Rectangle 270"/>
                <p:cNvSpPr>
                  <a:spLocks noChangeArrowheads="1"/>
                </p:cNvSpPr>
                <p:nvPr/>
              </p:nvSpPr>
              <p:spPr bwMode="auto">
                <a:xfrm>
                  <a:off x="4729878" y="3321796"/>
                  <a:ext cx="1055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 (NW Shelf Only)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5" name="Rectangle 388"/>
                <p:cNvSpPr>
                  <a:spLocks noChangeArrowheads="1"/>
                </p:cNvSpPr>
                <p:nvPr/>
              </p:nvSpPr>
              <p:spPr bwMode="auto">
                <a:xfrm>
                  <a:off x="5364338" y="3482959"/>
                  <a:ext cx="31150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76" name="Rectangle 388"/>
                <p:cNvSpPr>
                  <a:spLocks noChangeArrowheads="1"/>
                </p:cNvSpPr>
                <p:nvPr/>
              </p:nvSpPr>
              <p:spPr bwMode="auto">
                <a:xfrm>
                  <a:off x="5080175" y="3555984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4636595" y="3559159"/>
                  <a:ext cx="1165225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2" name="Freeform 291"/>
                <p:cNvSpPr/>
                <p:nvPr/>
              </p:nvSpPr>
              <p:spPr>
                <a:xfrm>
                  <a:off x="5208095" y="3484547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79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21488" y="3047984"/>
                  <a:ext cx="224610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780" name="Rectangle 386"/>
                <p:cNvSpPr>
                  <a:spLocks noChangeArrowheads="1"/>
                </p:cNvSpPr>
                <p:nvPr/>
              </p:nvSpPr>
              <p:spPr bwMode="auto">
                <a:xfrm>
                  <a:off x="5454825" y="2974959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5308108" y="3051159"/>
                  <a:ext cx="474662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782" name="Straight Connector 295"/>
                <p:cNvCxnSpPr>
                  <a:cxnSpLocks noChangeShapeType="1"/>
                </p:cNvCxnSpPr>
                <p:nvPr/>
              </p:nvCxnSpPr>
              <p:spPr bwMode="auto">
                <a:xfrm flipH="1">
                  <a:off x="4847638" y="1082659"/>
                  <a:ext cx="4763" cy="557228"/>
                </a:xfrm>
                <a:prstGeom prst="line">
                  <a:avLst/>
                </a:prstGeom>
                <a:noFill/>
                <a:ln w="1905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6784" name="Straight Connector 297"/>
                <p:cNvCxnSpPr>
                  <a:cxnSpLocks noChangeShapeType="1"/>
                </p:cNvCxnSpPr>
                <p:nvPr/>
              </p:nvCxnSpPr>
              <p:spPr bwMode="auto">
                <a:xfrm flipV="1">
                  <a:off x="5130812" y="1863408"/>
                  <a:ext cx="683059" cy="301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6787" name="Freeform 570"/>
                <p:cNvSpPr>
                  <a:spLocks/>
                </p:cNvSpPr>
                <p:nvPr/>
              </p:nvSpPr>
              <p:spPr bwMode="auto">
                <a:xfrm>
                  <a:off x="5206773" y="2629561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788" name="Freeform 570"/>
                <p:cNvSpPr>
                  <a:spLocks/>
                </p:cNvSpPr>
                <p:nvPr/>
              </p:nvSpPr>
              <p:spPr bwMode="auto">
                <a:xfrm>
                  <a:off x="4634786" y="2634888"/>
                  <a:ext cx="592940" cy="36080"/>
                </a:xfrm>
                <a:custGeom>
                  <a:avLst/>
                  <a:gdLst>
                    <a:gd name="T0" fmla="*/ 0 w 564"/>
                    <a:gd name="T1" fmla="*/ 2147483647 h 30"/>
                    <a:gd name="T2" fmla="*/ 0 w 564"/>
                    <a:gd name="T3" fmla="*/ 0 h 30"/>
                    <a:gd name="T4" fmla="*/ 0 w 564"/>
                    <a:gd name="T5" fmla="*/ 2147483647 h 30"/>
                    <a:gd name="T6" fmla="*/ 0 w 564"/>
                    <a:gd name="T7" fmla="*/ 0 h 30"/>
                    <a:gd name="T8" fmla="*/ 0 w 564"/>
                    <a:gd name="T9" fmla="*/ 2147483647 h 30"/>
                    <a:gd name="T10" fmla="*/ 0 w 564"/>
                    <a:gd name="T11" fmla="*/ 0 h 30"/>
                    <a:gd name="T12" fmla="*/ 0 w 564"/>
                    <a:gd name="T13" fmla="*/ 2147483647 h 30"/>
                    <a:gd name="T14" fmla="*/ 0 w 564"/>
                    <a:gd name="T15" fmla="*/ 0 h 30"/>
                    <a:gd name="T16" fmla="*/ 0 w 564"/>
                    <a:gd name="T17" fmla="*/ 2147483647 h 30"/>
                    <a:gd name="T18" fmla="*/ 0 w 564"/>
                    <a:gd name="T19" fmla="*/ 0 h 30"/>
                    <a:gd name="T20" fmla="*/ 0 w 564"/>
                    <a:gd name="T21" fmla="*/ 2147483647 h 30"/>
                    <a:gd name="T22" fmla="*/ 0 w 564"/>
                    <a:gd name="T23" fmla="*/ 0 h 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64"/>
                    <a:gd name="T37" fmla="*/ 0 h 30"/>
                    <a:gd name="T38" fmla="*/ 564 w 564"/>
                    <a:gd name="T39" fmla="*/ 30 h 3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64" h="30">
                      <a:moveTo>
                        <a:pt x="0" y="29"/>
                      </a:moveTo>
                      <a:cubicBezTo>
                        <a:pt x="18" y="14"/>
                        <a:pt x="36" y="0"/>
                        <a:pt x="53" y="0"/>
                      </a:cubicBezTo>
                      <a:cubicBezTo>
                        <a:pt x="70" y="0"/>
                        <a:pt x="87" y="30"/>
                        <a:pt x="104" y="30"/>
                      </a:cubicBezTo>
                      <a:cubicBezTo>
                        <a:pt x="121" y="30"/>
                        <a:pt x="138" y="0"/>
                        <a:pt x="155" y="0"/>
                      </a:cubicBezTo>
                      <a:cubicBezTo>
                        <a:pt x="172" y="0"/>
                        <a:pt x="189" y="30"/>
                        <a:pt x="206" y="30"/>
                      </a:cubicBezTo>
                      <a:cubicBezTo>
                        <a:pt x="223" y="30"/>
                        <a:pt x="238" y="0"/>
                        <a:pt x="255" y="0"/>
                      </a:cubicBezTo>
                      <a:cubicBezTo>
                        <a:pt x="272" y="0"/>
                        <a:pt x="291" y="29"/>
                        <a:pt x="308" y="29"/>
                      </a:cubicBezTo>
                      <a:cubicBezTo>
                        <a:pt x="325" y="29"/>
                        <a:pt x="343" y="0"/>
                        <a:pt x="360" y="0"/>
                      </a:cubicBezTo>
                      <a:cubicBezTo>
                        <a:pt x="377" y="0"/>
                        <a:pt x="394" y="29"/>
                        <a:pt x="411" y="29"/>
                      </a:cubicBezTo>
                      <a:cubicBezTo>
                        <a:pt x="428" y="29"/>
                        <a:pt x="448" y="0"/>
                        <a:pt x="465" y="0"/>
                      </a:cubicBezTo>
                      <a:cubicBezTo>
                        <a:pt x="482" y="0"/>
                        <a:pt x="500" y="30"/>
                        <a:pt x="516" y="30"/>
                      </a:cubicBezTo>
                      <a:cubicBezTo>
                        <a:pt x="532" y="30"/>
                        <a:pt x="548" y="15"/>
                        <a:pt x="564" y="0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546" name="Group 328"/>
              <p:cNvGrpSpPr>
                <a:grpSpLocks/>
              </p:cNvGrpSpPr>
              <p:nvPr/>
            </p:nvGrpSpPr>
            <p:grpSpPr bwMode="auto">
              <a:xfrm>
                <a:off x="6230018" y="369888"/>
                <a:ext cx="1310607" cy="6365875"/>
                <a:chOff x="7348156" y="369888"/>
                <a:chExt cx="1310609" cy="6365875"/>
              </a:xfrm>
            </p:grpSpPr>
            <p:sp>
              <p:nvSpPr>
                <p:cNvPr id="330" name="Rectangle 329"/>
                <p:cNvSpPr/>
                <p:nvPr/>
              </p:nvSpPr>
              <p:spPr>
                <a:xfrm>
                  <a:off x="7363363" y="6192838"/>
                  <a:ext cx="1157290" cy="533400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8" name="Freeform 38"/>
                <p:cNvSpPr>
                  <a:spLocks/>
                </p:cNvSpPr>
                <p:nvPr/>
              </p:nvSpPr>
              <p:spPr bwMode="auto">
                <a:xfrm>
                  <a:off x="7349076" y="384175"/>
                  <a:ext cx="1169988" cy="241300"/>
                </a:xfrm>
                <a:custGeom>
                  <a:avLst/>
                  <a:gdLst>
                    <a:gd name="T0" fmla="*/ 2147483647 w 3109"/>
                    <a:gd name="T1" fmla="*/ 2147483647 h 203"/>
                    <a:gd name="T2" fmla="*/ 2147483647 w 3109"/>
                    <a:gd name="T3" fmla="*/ 2147483647 h 203"/>
                    <a:gd name="T4" fmla="*/ 2147483647 w 3109"/>
                    <a:gd name="T5" fmla="*/ 2147483647 h 203"/>
                    <a:gd name="T6" fmla="*/ 2147483647 w 3109"/>
                    <a:gd name="T7" fmla="*/ 2147483647 h 203"/>
                    <a:gd name="T8" fmla="*/ 2147483647 w 3109"/>
                    <a:gd name="T9" fmla="*/ 2147483647 h 203"/>
                    <a:gd name="T10" fmla="*/ 2147483647 w 3109"/>
                    <a:gd name="T11" fmla="*/ 2147483647 h 203"/>
                    <a:gd name="T12" fmla="*/ 2147483647 w 3109"/>
                    <a:gd name="T13" fmla="*/ 2147483647 h 203"/>
                    <a:gd name="T14" fmla="*/ 0 w 3109"/>
                    <a:gd name="T15" fmla="*/ 2147483647 h 203"/>
                    <a:gd name="T16" fmla="*/ 0 w 3109"/>
                    <a:gd name="T17" fmla="*/ 0 h 203"/>
                    <a:gd name="T18" fmla="*/ 2147483647 w 3109"/>
                    <a:gd name="T19" fmla="*/ 0 h 203"/>
                    <a:gd name="T20" fmla="*/ 2147483647 w 3109"/>
                    <a:gd name="T21" fmla="*/ 0 h 203"/>
                    <a:gd name="T22" fmla="*/ 2147483647 w 3109"/>
                    <a:gd name="T23" fmla="*/ 0 h 203"/>
                    <a:gd name="T24" fmla="*/ 2147483647 w 3109"/>
                    <a:gd name="T25" fmla="*/ 0 h 203"/>
                    <a:gd name="T26" fmla="*/ 2147483647 w 3109"/>
                    <a:gd name="T27" fmla="*/ 0 h 203"/>
                    <a:gd name="T28" fmla="*/ 2147483647 w 3109"/>
                    <a:gd name="T29" fmla="*/ 0 h 203"/>
                    <a:gd name="T30" fmla="*/ 2147483647 w 3109"/>
                    <a:gd name="T31" fmla="*/ 0 h 203"/>
                    <a:gd name="T32" fmla="*/ 2147483647 w 3109"/>
                    <a:gd name="T33" fmla="*/ 2147483647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09"/>
                    <a:gd name="T52" fmla="*/ 0 h 203"/>
                    <a:gd name="T53" fmla="*/ 3109 w 310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09" h="203">
                      <a:moveTo>
                        <a:pt x="3109" y="203"/>
                      </a:moveTo>
                      <a:lnTo>
                        <a:pt x="2561" y="203"/>
                      </a:lnTo>
                      <a:lnTo>
                        <a:pt x="2014" y="203"/>
                      </a:lnTo>
                      <a:lnTo>
                        <a:pt x="1467" y="203"/>
                      </a:lnTo>
                      <a:lnTo>
                        <a:pt x="917" y="203"/>
                      </a:lnTo>
                      <a:lnTo>
                        <a:pt x="921" y="203"/>
                      </a:lnTo>
                      <a:lnTo>
                        <a:pt x="489" y="203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489" y="0"/>
                      </a:lnTo>
                      <a:lnTo>
                        <a:pt x="921" y="0"/>
                      </a:lnTo>
                      <a:lnTo>
                        <a:pt x="917" y="0"/>
                      </a:lnTo>
                      <a:lnTo>
                        <a:pt x="1467" y="0"/>
                      </a:lnTo>
                      <a:lnTo>
                        <a:pt x="2014" y="0"/>
                      </a:lnTo>
                      <a:lnTo>
                        <a:pt x="2561" y="0"/>
                      </a:lnTo>
                      <a:lnTo>
                        <a:pt x="3109" y="0"/>
                      </a:lnTo>
                      <a:lnTo>
                        <a:pt x="3109" y="203"/>
                      </a:lnTo>
                      <a:close/>
                    </a:path>
                  </a:pathLst>
                </a:custGeom>
                <a:solidFill>
                  <a:srgbClr val="E0E0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49" name="Rectangle 74"/>
                <p:cNvSpPr>
                  <a:spLocks noChangeArrowheads="1"/>
                </p:cNvSpPr>
                <p:nvPr/>
              </p:nvSpPr>
              <p:spPr bwMode="auto">
                <a:xfrm>
                  <a:off x="7360189" y="619125"/>
                  <a:ext cx="116522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0" name="Rectangle 27"/>
                <p:cNvSpPr>
                  <a:spLocks noChangeArrowheads="1"/>
                </p:cNvSpPr>
                <p:nvPr/>
              </p:nvSpPr>
              <p:spPr bwMode="auto">
                <a:xfrm>
                  <a:off x="7363364" y="625475"/>
                  <a:ext cx="1158875" cy="2027238"/>
                </a:xfrm>
                <a:prstGeom prst="rect">
                  <a:avLst/>
                </a:prstGeom>
                <a:solidFill>
                  <a:srgbClr val="FFFF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1" name="Rectangle 28"/>
                <p:cNvSpPr>
                  <a:spLocks noChangeArrowheads="1"/>
                </p:cNvSpPr>
                <p:nvPr/>
              </p:nvSpPr>
              <p:spPr bwMode="auto">
                <a:xfrm>
                  <a:off x="7363364" y="2652713"/>
                  <a:ext cx="1158875" cy="817562"/>
                </a:xfrm>
                <a:prstGeom prst="rect">
                  <a:avLst/>
                </a:prstGeom>
                <a:solidFill>
                  <a:srgbClr val="CCE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2" name="Freeform 29"/>
                <p:cNvSpPr>
                  <a:spLocks/>
                </p:cNvSpPr>
                <p:nvPr/>
              </p:nvSpPr>
              <p:spPr bwMode="auto">
                <a:xfrm>
                  <a:off x="7363364" y="3470275"/>
                  <a:ext cx="1158875" cy="600075"/>
                </a:xfrm>
                <a:custGeom>
                  <a:avLst/>
                  <a:gdLst>
                    <a:gd name="T0" fmla="*/ 2147483647 w 548"/>
                    <a:gd name="T1" fmla="*/ 2147483647 h 504"/>
                    <a:gd name="T2" fmla="*/ 2147483647 w 548"/>
                    <a:gd name="T3" fmla="*/ 2147483647 h 504"/>
                    <a:gd name="T4" fmla="*/ 2147483647 w 548"/>
                    <a:gd name="T5" fmla="*/ 2147483647 h 504"/>
                    <a:gd name="T6" fmla="*/ 0 w 548"/>
                    <a:gd name="T7" fmla="*/ 2147483647 h 504"/>
                    <a:gd name="T8" fmla="*/ 0 w 548"/>
                    <a:gd name="T9" fmla="*/ 0 h 504"/>
                    <a:gd name="T10" fmla="*/ 2147483647 w 548"/>
                    <a:gd name="T11" fmla="*/ 0 h 504"/>
                    <a:gd name="T12" fmla="*/ 2147483647 w 548"/>
                    <a:gd name="T13" fmla="*/ 2147483647 h 50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504"/>
                    <a:gd name="T23" fmla="*/ 548 w 548"/>
                    <a:gd name="T24" fmla="*/ 504 h 50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504">
                      <a:moveTo>
                        <a:pt x="548" y="504"/>
                      </a:moveTo>
                      <a:lnTo>
                        <a:pt x="440" y="504"/>
                      </a:lnTo>
                      <a:lnTo>
                        <a:pt x="119" y="504"/>
                      </a:lnTo>
                      <a:lnTo>
                        <a:pt x="0" y="504"/>
                      </a:lnTo>
                      <a:lnTo>
                        <a:pt x="0" y="0"/>
                      </a:lnTo>
                      <a:lnTo>
                        <a:pt x="548" y="0"/>
                      </a:lnTo>
                      <a:lnTo>
                        <a:pt x="548" y="504"/>
                      </a:lnTo>
                      <a:close/>
                    </a:path>
                  </a:pathLst>
                </a:custGeom>
                <a:solidFill>
                  <a:srgbClr val="FFCC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3" name="Freeform 30"/>
                <p:cNvSpPr>
                  <a:spLocks/>
                </p:cNvSpPr>
                <p:nvPr/>
              </p:nvSpPr>
              <p:spPr bwMode="auto">
                <a:xfrm>
                  <a:off x="7363364" y="4070350"/>
                  <a:ext cx="1158875" cy="920750"/>
                </a:xfrm>
                <a:custGeom>
                  <a:avLst/>
                  <a:gdLst>
                    <a:gd name="T0" fmla="*/ 2147483647 w 548"/>
                    <a:gd name="T1" fmla="*/ 2147483647 h 774"/>
                    <a:gd name="T2" fmla="*/ 0 w 548"/>
                    <a:gd name="T3" fmla="*/ 2147483647 h 774"/>
                    <a:gd name="T4" fmla="*/ 0 w 548"/>
                    <a:gd name="T5" fmla="*/ 0 h 774"/>
                    <a:gd name="T6" fmla="*/ 2147483647 w 548"/>
                    <a:gd name="T7" fmla="*/ 0 h 774"/>
                    <a:gd name="T8" fmla="*/ 2147483647 w 548"/>
                    <a:gd name="T9" fmla="*/ 0 h 774"/>
                    <a:gd name="T10" fmla="*/ 2147483647 w 548"/>
                    <a:gd name="T11" fmla="*/ 0 h 774"/>
                    <a:gd name="T12" fmla="*/ 2147483647 w 548"/>
                    <a:gd name="T13" fmla="*/ 2147483647 h 77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8"/>
                    <a:gd name="T22" fmla="*/ 0 h 774"/>
                    <a:gd name="T23" fmla="*/ 548 w 548"/>
                    <a:gd name="T24" fmla="*/ 774 h 77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8" h="774">
                      <a:moveTo>
                        <a:pt x="548" y="774"/>
                      </a:moveTo>
                      <a:lnTo>
                        <a:pt x="0" y="774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440" y="0"/>
                      </a:lnTo>
                      <a:lnTo>
                        <a:pt x="548" y="0"/>
                      </a:lnTo>
                      <a:lnTo>
                        <a:pt x="548" y="774"/>
                      </a:lnTo>
                      <a:close/>
                    </a:path>
                  </a:pathLst>
                </a:custGeom>
                <a:solidFill>
                  <a:srgbClr val="DBFFE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54" name="Rectangle 31"/>
                <p:cNvSpPr>
                  <a:spLocks noChangeArrowheads="1"/>
                </p:cNvSpPr>
                <p:nvPr/>
              </p:nvSpPr>
              <p:spPr bwMode="auto">
                <a:xfrm>
                  <a:off x="7363364" y="4991100"/>
                  <a:ext cx="1158875" cy="900113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5" name="Rectangle 32"/>
                <p:cNvSpPr>
                  <a:spLocks noChangeArrowheads="1"/>
                </p:cNvSpPr>
                <p:nvPr/>
              </p:nvSpPr>
              <p:spPr bwMode="auto">
                <a:xfrm>
                  <a:off x="7363364" y="5891213"/>
                  <a:ext cx="1158875" cy="301625"/>
                </a:xfrm>
                <a:prstGeom prst="rect">
                  <a:avLst/>
                </a:prstGeom>
                <a:solidFill>
                  <a:srgbClr val="FCC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6" name="Rectangle 198"/>
                <p:cNvSpPr>
                  <a:spLocks noChangeArrowheads="1"/>
                </p:cNvSpPr>
                <p:nvPr/>
              </p:nvSpPr>
              <p:spPr bwMode="auto">
                <a:xfrm>
                  <a:off x="7363364" y="619125"/>
                  <a:ext cx="1158875" cy="142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7" name="Rectangle 199"/>
                <p:cNvSpPr>
                  <a:spLocks noChangeArrowheads="1"/>
                </p:cNvSpPr>
                <p:nvPr/>
              </p:nvSpPr>
              <p:spPr bwMode="auto">
                <a:xfrm>
                  <a:off x="7353839" y="10826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8" name="Rectangle 200"/>
                <p:cNvSpPr>
                  <a:spLocks noChangeArrowheads="1"/>
                </p:cNvSpPr>
                <p:nvPr/>
              </p:nvSpPr>
              <p:spPr bwMode="auto">
                <a:xfrm>
                  <a:off x="7353839" y="18589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59" name="Rectangle 201"/>
                <p:cNvSpPr>
                  <a:spLocks noChangeArrowheads="1"/>
                </p:cNvSpPr>
                <p:nvPr/>
              </p:nvSpPr>
              <p:spPr bwMode="auto">
                <a:xfrm>
                  <a:off x="7352251" y="23415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0" name="Rectangle 205"/>
                <p:cNvSpPr>
                  <a:spLocks noChangeArrowheads="1"/>
                </p:cNvSpPr>
                <p:nvPr/>
              </p:nvSpPr>
              <p:spPr bwMode="auto">
                <a:xfrm>
                  <a:off x="7350664" y="29654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1" name="Rectangle 206"/>
                <p:cNvSpPr>
                  <a:spLocks noChangeArrowheads="1"/>
                </p:cNvSpPr>
                <p:nvPr/>
              </p:nvSpPr>
              <p:spPr bwMode="auto">
                <a:xfrm>
                  <a:off x="7350664" y="31273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2" name="Rectangle 207"/>
                <p:cNvSpPr>
                  <a:spLocks noChangeArrowheads="1"/>
                </p:cNvSpPr>
                <p:nvPr/>
              </p:nvSpPr>
              <p:spPr bwMode="auto">
                <a:xfrm>
                  <a:off x="7350664" y="3295650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3" name="Rectangle 216"/>
                <p:cNvSpPr>
                  <a:spLocks noChangeArrowheads="1"/>
                </p:cNvSpPr>
                <p:nvPr/>
              </p:nvSpPr>
              <p:spPr bwMode="auto">
                <a:xfrm>
                  <a:off x="7353839" y="467518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5" name="Rectangle 219"/>
                <p:cNvSpPr>
                  <a:spLocks noChangeArrowheads="1"/>
                </p:cNvSpPr>
                <p:nvPr/>
              </p:nvSpPr>
              <p:spPr bwMode="auto">
                <a:xfrm>
                  <a:off x="7569739" y="5203825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6" name="Rectangle 223"/>
                <p:cNvSpPr>
                  <a:spLocks noChangeArrowheads="1"/>
                </p:cNvSpPr>
                <p:nvPr/>
              </p:nvSpPr>
              <p:spPr bwMode="auto">
                <a:xfrm>
                  <a:off x="7353839" y="7397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7" name="Rectangle 224"/>
                <p:cNvSpPr>
                  <a:spLocks noChangeArrowheads="1"/>
                </p:cNvSpPr>
                <p:nvPr/>
              </p:nvSpPr>
              <p:spPr bwMode="auto">
                <a:xfrm>
                  <a:off x="7353839" y="854075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68" name="Rectangle 225"/>
                <p:cNvSpPr>
                  <a:spLocks noChangeArrowheads="1"/>
                </p:cNvSpPr>
                <p:nvPr/>
              </p:nvSpPr>
              <p:spPr bwMode="auto">
                <a:xfrm>
                  <a:off x="7353839" y="973138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1" name="Rectangle 228"/>
                <p:cNvSpPr>
                  <a:spLocks noChangeArrowheads="1"/>
                </p:cNvSpPr>
                <p:nvPr/>
              </p:nvSpPr>
              <p:spPr bwMode="auto">
                <a:xfrm>
                  <a:off x="7352251" y="1635125"/>
                  <a:ext cx="1169988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3" name="Rectangle 231"/>
                <p:cNvSpPr>
                  <a:spLocks noChangeArrowheads="1"/>
                </p:cNvSpPr>
                <p:nvPr/>
              </p:nvSpPr>
              <p:spPr bwMode="auto">
                <a:xfrm>
                  <a:off x="7358601" y="1998663"/>
                  <a:ext cx="1169988" cy="7937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4" name="Rectangle 233"/>
                <p:cNvSpPr>
                  <a:spLocks noChangeArrowheads="1"/>
                </p:cNvSpPr>
                <p:nvPr/>
              </p:nvSpPr>
              <p:spPr bwMode="auto">
                <a:xfrm>
                  <a:off x="7566564" y="2259013"/>
                  <a:ext cx="962025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5" name="Rectangle 234"/>
                <p:cNvSpPr>
                  <a:spLocks noChangeArrowheads="1"/>
                </p:cNvSpPr>
                <p:nvPr/>
              </p:nvSpPr>
              <p:spPr bwMode="auto">
                <a:xfrm>
                  <a:off x="7569739" y="5091113"/>
                  <a:ext cx="17462" cy="55880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6" name="Rectangle 235"/>
                <p:cNvSpPr>
                  <a:spLocks noChangeArrowheads="1"/>
                </p:cNvSpPr>
                <p:nvPr/>
              </p:nvSpPr>
              <p:spPr bwMode="auto">
                <a:xfrm>
                  <a:off x="7569739" y="5313363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7" name="Rectangle 236"/>
                <p:cNvSpPr>
                  <a:spLocks noChangeArrowheads="1"/>
                </p:cNvSpPr>
                <p:nvPr/>
              </p:nvSpPr>
              <p:spPr bwMode="auto">
                <a:xfrm>
                  <a:off x="7569739" y="5422900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78" name="Rectangle 237"/>
                <p:cNvSpPr>
                  <a:spLocks noChangeArrowheads="1"/>
                </p:cNvSpPr>
                <p:nvPr/>
              </p:nvSpPr>
              <p:spPr bwMode="auto">
                <a:xfrm>
                  <a:off x="7569739" y="5532438"/>
                  <a:ext cx="958850" cy="952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3" name="Freeform 242"/>
                <p:cNvSpPr>
                  <a:spLocks/>
                </p:cNvSpPr>
                <p:nvPr/>
              </p:nvSpPr>
              <p:spPr bwMode="auto">
                <a:xfrm>
                  <a:off x="7993601" y="4986338"/>
                  <a:ext cx="531813" cy="65087"/>
                </a:xfrm>
                <a:custGeom>
                  <a:avLst/>
                  <a:gdLst>
                    <a:gd name="T0" fmla="*/ 0 w 251"/>
                    <a:gd name="T1" fmla="*/ 0 h 54"/>
                    <a:gd name="T2" fmla="*/ 0 w 251"/>
                    <a:gd name="T3" fmla="*/ 2147483647 h 54"/>
                    <a:gd name="T4" fmla="*/ 2147483647 w 251"/>
                    <a:gd name="T5" fmla="*/ 2147483647 h 54"/>
                    <a:gd name="T6" fmla="*/ 2147483647 w 251"/>
                    <a:gd name="T7" fmla="*/ 2147483647 h 54"/>
                    <a:gd name="T8" fmla="*/ 2147483647 w 251"/>
                    <a:gd name="T9" fmla="*/ 2147483647 h 54"/>
                    <a:gd name="T10" fmla="*/ 2147483647 w 251"/>
                    <a:gd name="T11" fmla="*/ 2147483647 h 54"/>
                    <a:gd name="T12" fmla="*/ 2147483647 w 251"/>
                    <a:gd name="T13" fmla="*/ 2147483647 h 54"/>
                    <a:gd name="T14" fmla="*/ 2147483647 w 251"/>
                    <a:gd name="T15" fmla="*/ 2147483647 h 54"/>
                    <a:gd name="T16" fmla="*/ 2147483647 w 251"/>
                    <a:gd name="T17" fmla="*/ 0 h 54"/>
                    <a:gd name="T18" fmla="*/ 0 w 251"/>
                    <a:gd name="T19" fmla="*/ 0 h 5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1"/>
                    <a:gd name="T31" fmla="*/ 0 h 54"/>
                    <a:gd name="T32" fmla="*/ 251 w 251"/>
                    <a:gd name="T33" fmla="*/ 54 h 5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1" h="54">
                      <a:moveTo>
                        <a:pt x="0" y="0"/>
                      </a:moveTo>
                      <a:lnTo>
                        <a:pt x="0" y="52"/>
                      </a:lnTo>
                      <a:lnTo>
                        <a:pt x="2" y="52"/>
                      </a:lnTo>
                      <a:lnTo>
                        <a:pt x="2" y="54"/>
                      </a:lnTo>
                      <a:lnTo>
                        <a:pt x="251" y="54"/>
                      </a:lnTo>
                      <a:lnTo>
                        <a:pt x="251" y="46"/>
                      </a:lnTo>
                      <a:lnTo>
                        <a:pt x="4" y="46"/>
                      </a:lnTo>
                      <a:lnTo>
                        <a:pt x="8" y="50"/>
                      </a:lnTo>
                      <a:lnTo>
                        <a:pt x="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584" name="Rectangle 380"/>
                <p:cNvSpPr>
                  <a:spLocks noChangeArrowheads="1"/>
                </p:cNvSpPr>
                <p:nvPr/>
              </p:nvSpPr>
              <p:spPr bwMode="auto">
                <a:xfrm>
                  <a:off x="7571328" y="390144"/>
                  <a:ext cx="809625" cy="139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Midland Basin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5" name="Rectangle 381"/>
                <p:cNvSpPr>
                  <a:spLocks noChangeArrowheads="1"/>
                </p:cNvSpPr>
                <p:nvPr/>
              </p:nvSpPr>
              <p:spPr bwMode="auto">
                <a:xfrm>
                  <a:off x="7671339" y="504825"/>
                  <a:ext cx="642680" cy="1384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Formations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6" name="Rectangle 383"/>
                <p:cNvSpPr>
                  <a:spLocks noChangeArrowheads="1"/>
                </p:cNvSpPr>
                <p:nvPr/>
              </p:nvSpPr>
              <p:spPr bwMode="auto">
                <a:xfrm>
                  <a:off x="7441944" y="2444750"/>
                  <a:ext cx="439384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7" name="Rectangle 384"/>
                <p:cNvSpPr>
                  <a:spLocks noChangeArrowheads="1"/>
                </p:cNvSpPr>
                <p:nvPr/>
              </p:nvSpPr>
              <p:spPr bwMode="auto">
                <a:xfrm>
                  <a:off x="7523441" y="2681288"/>
                  <a:ext cx="24920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Cisco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8" name="Rectangle 385"/>
                <p:cNvSpPr>
                  <a:spLocks noChangeArrowheads="1"/>
                </p:cNvSpPr>
                <p:nvPr/>
              </p:nvSpPr>
              <p:spPr bwMode="auto">
                <a:xfrm>
                  <a:off x="7482525" y="2844800"/>
                  <a:ext cx="33445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Canyon</a:t>
                  </a:r>
                  <a:endParaRPr kumimoji="0" lang="en-US" altLang="en-US" sz="7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89" name="Rectangle 386"/>
                <p:cNvSpPr>
                  <a:spLocks noChangeArrowheads="1"/>
                </p:cNvSpPr>
                <p:nvPr/>
              </p:nvSpPr>
              <p:spPr bwMode="auto">
                <a:xfrm>
                  <a:off x="7666576" y="2992438"/>
                  <a:ext cx="3065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Strawn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0" name="Rectangle 387"/>
                <p:cNvSpPr>
                  <a:spLocks noChangeArrowheads="1"/>
                </p:cNvSpPr>
                <p:nvPr/>
              </p:nvSpPr>
              <p:spPr bwMode="auto">
                <a:xfrm>
                  <a:off x="7679276" y="3162300"/>
                  <a:ext cx="2541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Atoka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1" name="Rectangle 389"/>
                <p:cNvSpPr>
                  <a:spLocks noChangeArrowheads="1"/>
                </p:cNvSpPr>
                <p:nvPr/>
              </p:nvSpPr>
              <p:spPr bwMode="auto">
                <a:xfrm>
                  <a:off x="7706264" y="3722688"/>
                  <a:ext cx="4770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Miss Lm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2" name="Rectangle 391"/>
                <p:cNvSpPr>
                  <a:spLocks noChangeArrowheads="1"/>
                </p:cNvSpPr>
                <p:nvPr/>
              </p:nvSpPr>
              <p:spPr bwMode="auto">
                <a:xfrm>
                  <a:off x="7745951" y="4008438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Woodford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3" name="Rectangle 392"/>
                <p:cNvSpPr>
                  <a:spLocks noChangeArrowheads="1"/>
                </p:cNvSpPr>
                <p:nvPr/>
              </p:nvSpPr>
              <p:spPr bwMode="auto">
                <a:xfrm>
                  <a:off x="7557039" y="4398963"/>
                  <a:ext cx="92814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Devonian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Thirtyone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4" name="Rectangle 393"/>
                <p:cNvSpPr>
                  <a:spLocks noChangeArrowheads="1"/>
                </p:cNvSpPr>
                <p:nvPr/>
              </p:nvSpPr>
              <p:spPr bwMode="auto">
                <a:xfrm>
                  <a:off x="7451637" y="4533542"/>
                  <a:ext cx="105419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 Silurian (</a:t>
                  </a: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Wristen</a:t>
                  </a: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)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5" name="Rectangle 394"/>
                <p:cNvSpPr>
                  <a:spLocks noChangeArrowheads="1"/>
                </p:cNvSpPr>
                <p:nvPr/>
              </p:nvSpPr>
              <p:spPr bwMode="auto">
                <a:xfrm>
                  <a:off x="7706264" y="4783138"/>
                  <a:ext cx="478731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Fusselman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6" name="Rectangle 395"/>
                <p:cNvSpPr>
                  <a:spLocks noChangeArrowheads="1"/>
                </p:cNvSpPr>
                <p:nvPr/>
              </p:nvSpPr>
              <p:spPr bwMode="auto">
                <a:xfrm>
                  <a:off x="7472901" y="4987925"/>
                  <a:ext cx="377083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Montoya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7" name="Rectangle 396"/>
                <p:cNvSpPr>
                  <a:spLocks noChangeArrowheads="1"/>
                </p:cNvSpPr>
                <p:nvPr/>
              </p:nvSpPr>
              <p:spPr bwMode="auto">
                <a:xfrm>
                  <a:off x="7698343" y="5711825"/>
                  <a:ext cx="50988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Ellenburger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8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3889" y="763588"/>
                  <a:ext cx="31642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Rustler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599" name="Rectangle 410"/>
                <p:cNvSpPr>
                  <a:spLocks noChangeArrowheads="1"/>
                </p:cNvSpPr>
                <p:nvPr/>
              </p:nvSpPr>
              <p:spPr bwMode="auto">
                <a:xfrm>
                  <a:off x="7782661" y="1093745"/>
                  <a:ext cx="291830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Tansill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0" name="Rectangle 412"/>
                <p:cNvSpPr>
                  <a:spLocks noChangeArrowheads="1"/>
                </p:cNvSpPr>
                <p:nvPr/>
              </p:nvSpPr>
              <p:spPr bwMode="auto">
                <a:xfrm>
                  <a:off x="7814997" y="1414463"/>
                  <a:ext cx="28527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Queen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1" name="Rectangle 413"/>
                <p:cNvSpPr>
                  <a:spLocks noChangeArrowheads="1"/>
                </p:cNvSpPr>
                <p:nvPr/>
              </p:nvSpPr>
              <p:spPr bwMode="auto">
                <a:xfrm>
                  <a:off x="7706640" y="1695608"/>
                  <a:ext cx="50824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San Andres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2" name="Rectangle 414"/>
                <p:cNvSpPr>
                  <a:spLocks noChangeArrowheads="1"/>
                </p:cNvSpPr>
                <p:nvPr/>
              </p:nvSpPr>
              <p:spPr bwMode="auto">
                <a:xfrm>
                  <a:off x="7656594" y="1304925"/>
                  <a:ext cx="57546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Seven Rivers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3" name="Rectangle 415"/>
                <p:cNvSpPr>
                  <a:spLocks noChangeArrowheads="1"/>
                </p:cNvSpPr>
                <p:nvPr/>
              </p:nvSpPr>
              <p:spPr bwMode="auto">
                <a:xfrm>
                  <a:off x="7740602" y="1523957"/>
                  <a:ext cx="413152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Grayburg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7" name="Rectangle 437"/>
                <p:cNvSpPr>
                  <a:spLocks noChangeArrowheads="1"/>
                </p:cNvSpPr>
                <p:nvPr/>
              </p:nvSpPr>
              <p:spPr bwMode="auto">
                <a:xfrm>
                  <a:off x="7830089" y="5116513"/>
                  <a:ext cx="319701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Bromide</a:t>
                  </a:r>
                  <a:endParaRPr kumimoji="0" lang="en-US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8" name="Rectangle 438"/>
                <p:cNvSpPr>
                  <a:spLocks noChangeArrowheads="1"/>
                </p:cNvSpPr>
                <p:nvPr/>
              </p:nvSpPr>
              <p:spPr bwMode="auto">
                <a:xfrm>
                  <a:off x="7591964" y="5207000"/>
                  <a:ext cx="300027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Tulip Crk.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09" name="Rectangle 439"/>
                <p:cNvSpPr>
                  <a:spLocks noChangeArrowheads="1"/>
                </p:cNvSpPr>
                <p:nvPr/>
              </p:nvSpPr>
              <p:spPr bwMode="auto">
                <a:xfrm>
                  <a:off x="7591964" y="5314950"/>
                  <a:ext cx="20165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Mclish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0" name="Rectangle 440"/>
                <p:cNvSpPr>
                  <a:spLocks noChangeArrowheads="1"/>
                </p:cNvSpPr>
                <p:nvPr/>
              </p:nvSpPr>
              <p:spPr bwMode="auto">
                <a:xfrm>
                  <a:off x="7591964" y="5422900"/>
                  <a:ext cx="2869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Oil Creek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1" name="Rectangle 441"/>
                <p:cNvSpPr>
                  <a:spLocks noChangeArrowheads="1"/>
                </p:cNvSpPr>
                <p:nvPr/>
              </p:nvSpPr>
              <p:spPr bwMode="auto">
                <a:xfrm rot="16200000">
                  <a:off x="7237710" y="5314633"/>
                  <a:ext cx="378309" cy="1101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Simpson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2" name="Rectangle 442"/>
                <p:cNvSpPr>
                  <a:spLocks noChangeArrowheads="1"/>
                </p:cNvSpPr>
                <p:nvPr/>
              </p:nvSpPr>
              <p:spPr bwMode="auto">
                <a:xfrm>
                  <a:off x="8082501" y="5245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McKee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3" name="Rectangle 443"/>
                <p:cNvSpPr>
                  <a:spLocks noChangeArrowheads="1"/>
                </p:cNvSpPr>
                <p:nvPr/>
              </p:nvSpPr>
              <p:spPr bwMode="auto">
                <a:xfrm>
                  <a:off x="8066626" y="5360988"/>
                  <a:ext cx="36888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Waddell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4" name="Rectangle 444"/>
                <p:cNvSpPr>
                  <a:spLocks noChangeArrowheads="1"/>
                </p:cNvSpPr>
                <p:nvPr/>
              </p:nvSpPr>
              <p:spPr bwMode="auto">
                <a:xfrm>
                  <a:off x="8074564" y="5470525"/>
                  <a:ext cx="357409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Connell Sd.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5" name="Rectangle 445"/>
                <p:cNvSpPr>
                  <a:spLocks noChangeArrowheads="1"/>
                </p:cNvSpPr>
                <p:nvPr/>
              </p:nvSpPr>
              <p:spPr bwMode="auto">
                <a:xfrm>
                  <a:off x="7912639" y="5524500"/>
                  <a:ext cx="23936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Joins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6" name="Rectangle 446"/>
                <p:cNvSpPr>
                  <a:spLocks noChangeArrowheads="1"/>
                </p:cNvSpPr>
                <p:nvPr/>
              </p:nvSpPr>
              <p:spPr bwMode="auto">
                <a:xfrm>
                  <a:off x="8055514" y="4991100"/>
                  <a:ext cx="3295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Sylvan Sh.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19" name="Rectangle 464"/>
                <p:cNvSpPr>
                  <a:spLocks noChangeArrowheads="1"/>
                </p:cNvSpPr>
                <p:nvPr/>
              </p:nvSpPr>
              <p:spPr bwMode="auto">
                <a:xfrm>
                  <a:off x="7598849" y="1874838"/>
                  <a:ext cx="880720" cy="107722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Holt /Upper Leonard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0" name="Rectangle 466"/>
                <p:cNvSpPr>
                  <a:spLocks noChangeArrowheads="1"/>
                </p:cNvSpPr>
                <p:nvPr/>
              </p:nvSpPr>
              <p:spPr bwMode="auto">
                <a:xfrm>
                  <a:off x="7521519" y="2083511"/>
                  <a:ext cx="432826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Spraberry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1" name="Rectangle 468"/>
                <p:cNvSpPr>
                  <a:spLocks noChangeArrowheads="1"/>
                </p:cNvSpPr>
                <p:nvPr/>
              </p:nvSpPr>
              <p:spPr bwMode="auto">
                <a:xfrm>
                  <a:off x="7909464" y="2254250"/>
                  <a:ext cx="225425" cy="92333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Dean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22" name="Rectangle 469"/>
                <p:cNvSpPr>
                  <a:spLocks noChangeArrowheads="1"/>
                </p:cNvSpPr>
                <p:nvPr/>
              </p:nvSpPr>
              <p:spPr bwMode="auto">
                <a:xfrm>
                  <a:off x="7374476" y="1857375"/>
                  <a:ext cx="185738" cy="1539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Clear-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fork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4" name="Group 572"/>
                <p:cNvGrpSpPr>
                  <a:grpSpLocks/>
                </p:cNvGrpSpPr>
                <p:nvPr/>
              </p:nvGrpSpPr>
              <p:grpSpPr bwMode="auto">
                <a:xfrm>
                  <a:off x="7371301" y="3448050"/>
                  <a:ext cx="1147763" cy="39688"/>
                  <a:chOff x="1527" y="2790"/>
                  <a:chExt cx="542" cy="33"/>
                </a:xfrm>
              </p:grpSpPr>
              <p:sp>
                <p:nvSpPr>
                  <p:cNvPr id="106688" name="Freeform 57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9" name="Freeform 57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25" name="Rectangle 388"/>
                <p:cNvSpPr>
                  <a:spLocks noChangeArrowheads="1"/>
                </p:cNvSpPr>
                <p:nvPr/>
              </p:nvSpPr>
              <p:spPr bwMode="auto">
                <a:xfrm>
                  <a:off x="7536401" y="3486150"/>
                  <a:ext cx="34429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Miss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106626" name="Group 576"/>
                <p:cNvGrpSpPr>
                  <a:grpSpLocks/>
                </p:cNvGrpSpPr>
                <p:nvPr/>
              </p:nvGrpSpPr>
              <p:grpSpPr bwMode="auto">
                <a:xfrm>
                  <a:off x="7376064" y="562292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6" name="Freeform 577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7" name="Freeform 578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7" name="Group 579"/>
                <p:cNvGrpSpPr>
                  <a:grpSpLocks/>
                </p:cNvGrpSpPr>
                <p:nvPr/>
              </p:nvGrpSpPr>
              <p:grpSpPr bwMode="auto">
                <a:xfrm>
                  <a:off x="7372889" y="5872163"/>
                  <a:ext cx="1147762" cy="39687"/>
                  <a:chOff x="1527" y="2790"/>
                  <a:chExt cx="542" cy="33"/>
                </a:xfrm>
              </p:grpSpPr>
              <p:sp>
                <p:nvSpPr>
                  <p:cNvPr id="106684" name="Freeform 580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5" name="Freeform 581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8" name="Group 582"/>
                <p:cNvGrpSpPr>
                  <a:grpSpLocks/>
                </p:cNvGrpSpPr>
                <p:nvPr/>
              </p:nvGrpSpPr>
              <p:grpSpPr bwMode="auto">
                <a:xfrm>
                  <a:off x="7376064" y="6162675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2" name="Freeform 583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3" name="Freeform 584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29" name="Group 585"/>
                <p:cNvGrpSpPr>
                  <a:grpSpLocks/>
                </p:cNvGrpSpPr>
                <p:nvPr/>
              </p:nvGrpSpPr>
              <p:grpSpPr bwMode="auto">
                <a:xfrm>
                  <a:off x="7369714" y="497205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80" name="Freeform 586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81" name="Freeform 587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0" name="Group 588"/>
                <p:cNvGrpSpPr>
                  <a:grpSpLocks/>
                </p:cNvGrpSpPr>
                <p:nvPr/>
              </p:nvGrpSpPr>
              <p:grpSpPr bwMode="auto">
                <a:xfrm>
                  <a:off x="7369714" y="4202113"/>
                  <a:ext cx="1146175" cy="39687"/>
                  <a:chOff x="1527" y="2790"/>
                  <a:chExt cx="542" cy="33"/>
                </a:xfrm>
              </p:grpSpPr>
              <p:sp>
                <p:nvSpPr>
                  <p:cNvPr id="106678" name="Freeform 589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9" name="Freeform 590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06631" name="Group 591"/>
                <p:cNvGrpSpPr>
                  <a:grpSpLocks/>
                </p:cNvGrpSpPr>
                <p:nvPr/>
              </p:nvGrpSpPr>
              <p:grpSpPr bwMode="auto">
                <a:xfrm>
                  <a:off x="7376064" y="4356100"/>
                  <a:ext cx="1146175" cy="39688"/>
                  <a:chOff x="1527" y="2790"/>
                  <a:chExt cx="542" cy="33"/>
                </a:xfrm>
              </p:grpSpPr>
              <p:sp>
                <p:nvSpPr>
                  <p:cNvPr id="106676" name="Freeform 592"/>
                  <p:cNvSpPr>
                    <a:spLocks/>
                  </p:cNvSpPr>
                  <p:nvPr/>
                </p:nvSpPr>
                <p:spPr bwMode="auto">
                  <a:xfrm>
                    <a:off x="1527" y="2793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677" name="Freeform 593"/>
                  <p:cNvSpPr>
                    <a:spLocks/>
                  </p:cNvSpPr>
                  <p:nvPr/>
                </p:nvSpPr>
                <p:spPr bwMode="auto">
                  <a:xfrm>
                    <a:off x="1789" y="2790"/>
                    <a:ext cx="280" cy="30"/>
                  </a:xfrm>
                  <a:custGeom>
                    <a:avLst/>
                    <a:gdLst>
                      <a:gd name="T0" fmla="*/ 0 w 564"/>
                      <a:gd name="T1" fmla="*/ 29 h 30"/>
                      <a:gd name="T2" fmla="*/ 0 w 564"/>
                      <a:gd name="T3" fmla="*/ 0 h 30"/>
                      <a:gd name="T4" fmla="*/ 0 w 564"/>
                      <a:gd name="T5" fmla="*/ 30 h 30"/>
                      <a:gd name="T6" fmla="*/ 0 w 564"/>
                      <a:gd name="T7" fmla="*/ 0 h 30"/>
                      <a:gd name="T8" fmla="*/ 0 w 564"/>
                      <a:gd name="T9" fmla="*/ 30 h 30"/>
                      <a:gd name="T10" fmla="*/ 0 w 564"/>
                      <a:gd name="T11" fmla="*/ 0 h 30"/>
                      <a:gd name="T12" fmla="*/ 0 w 564"/>
                      <a:gd name="T13" fmla="*/ 29 h 30"/>
                      <a:gd name="T14" fmla="*/ 0 w 564"/>
                      <a:gd name="T15" fmla="*/ 0 h 30"/>
                      <a:gd name="T16" fmla="*/ 0 w 564"/>
                      <a:gd name="T17" fmla="*/ 29 h 30"/>
                      <a:gd name="T18" fmla="*/ 0 w 564"/>
                      <a:gd name="T19" fmla="*/ 0 h 30"/>
                      <a:gd name="T20" fmla="*/ 0 w 564"/>
                      <a:gd name="T21" fmla="*/ 30 h 30"/>
                      <a:gd name="T22" fmla="*/ 0 w 564"/>
                      <a:gd name="T23" fmla="*/ 0 h 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564"/>
                      <a:gd name="T37" fmla="*/ 0 h 30"/>
                      <a:gd name="T38" fmla="*/ 564 w 564"/>
                      <a:gd name="T39" fmla="*/ 30 h 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564" h="30">
                        <a:moveTo>
                          <a:pt x="0" y="29"/>
                        </a:moveTo>
                        <a:cubicBezTo>
                          <a:pt x="18" y="14"/>
                          <a:pt x="36" y="0"/>
                          <a:pt x="53" y="0"/>
                        </a:cubicBezTo>
                        <a:cubicBezTo>
                          <a:pt x="70" y="0"/>
                          <a:pt x="87" y="30"/>
                          <a:pt x="104" y="30"/>
                        </a:cubicBezTo>
                        <a:cubicBezTo>
                          <a:pt x="121" y="30"/>
                          <a:pt x="138" y="0"/>
                          <a:pt x="155" y="0"/>
                        </a:cubicBezTo>
                        <a:cubicBezTo>
                          <a:pt x="172" y="0"/>
                          <a:pt x="189" y="30"/>
                          <a:pt x="206" y="30"/>
                        </a:cubicBezTo>
                        <a:cubicBezTo>
                          <a:pt x="223" y="30"/>
                          <a:pt x="238" y="0"/>
                          <a:pt x="255" y="0"/>
                        </a:cubicBezTo>
                        <a:cubicBezTo>
                          <a:pt x="272" y="0"/>
                          <a:pt x="291" y="29"/>
                          <a:pt x="308" y="29"/>
                        </a:cubicBezTo>
                        <a:cubicBezTo>
                          <a:pt x="325" y="29"/>
                          <a:pt x="343" y="0"/>
                          <a:pt x="360" y="0"/>
                        </a:cubicBezTo>
                        <a:cubicBezTo>
                          <a:pt x="377" y="0"/>
                          <a:pt x="394" y="29"/>
                          <a:pt x="411" y="29"/>
                        </a:cubicBezTo>
                        <a:cubicBezTo>
                          <a:pt x="428" y="29"/>
                          <a:pt x="448" y="0"/>
                          <a:pt x="465" y="0"/>
                        </a:cubicBezTo>
                        <a:cubicBezTo>
                          <a:pt x="482" y="0"/>
                          <a:pt x="500" y="30"/>
                          <a:pt x="516" y="30"/>
                        </a:cubicBezTo>
                        <a:cubicBezTo>
                          <a:pt x="532" y="30"/>
                          <a:pt x="548" y="15"/>
                          <a:pt x="564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633" name="Freeform 250"/>
                <p:cNvSpPr>
                  <a:spLocks/>
                </p:cNvSpPr>
                <p:nvPr/>
              </p:nvSpPr>
              <p:spPr bwMode="auto">
                <a:xfrm>
                  <a:off x="7349076" y="369888"/>
                  <a:ext cx="1179513" cy="6365875"/>
                </a:xfrm>
                <a:custGeom>
                  <a:avLst/>
                  <a:gdLst>
                    <a:gd name="T0" fmla="*/ 2147483647 w 3132"/>
                    <a:gd name="T1" fmla="*/ 2147483647 h 5347"/>
                    <a:gd name="T2" fmla="*/ 2147483647 w 3132"/>
                    <a:gd name="T3" fmla="*/ 2147483647 h 5347"/>
                    <a:gd name="T4" fmla="*/ 2147483647 w 3132"/>
                    <a:gd name="T5" fmla="*/ 2147483647 h 5347"/>
                    <a:gd name="T6" fmla="*/ 2147483647 w 3132"/>
                    <a:gd name="T7" fmla="*/ 0 h 5347"/>
                    <a:gd name="T8" fmla="*/ 2147483647 w 3132"/>
                    <a:gd name="T9" fmla="*/ 0 h 5347"/>
                    <a:gd name="T10" fmla="*/ 2147483647 w 3132"/>
                    <a:gd name="T11" fmla="*/ 2147483647 h 5347"/>
                    <a:gd name="T12" fmla="*/ 2147483647 w 3132"/>
                    <a:gd name="T13" fmla="*/ 2147483647 h 5347"/>
                    <a:gd name="T14" fmla="*/ 2147483647 w 3132"/>
                    <a:gd name="T15" fmla="*/ 0 h 5347"/>
                    <a:gd name="T16" fmla="*/ 0 w 3132"/>
                    <a:gd name="T17" fmla="*/ 0 h 5347"/>
                    <a:gd name="T18" fmla="*/ 0 w 3132"/>
                    <a:gd name="T19" fmla="*/ 2147483647 h 5347"/>
                    <a:gd name="T20" fmla="*/ 2147483647 w 3132"/>
                    <a:gd name="T21" fmla="*/ 2147483647 h 5347"/>
                    <a:gd name="T22" fmla="*/ 2147483647 w 3132"/>
                    <a:gd name="T23" fmla="*/ 2147483647 h 5347"/>
                    <a:gd name="T24" fmla="*/ 2147483647 w 3132"/>
                    <a:gd name="T25" fmla="*/ 2147483647 h 5347"/>
                    <a:gd name="T26" fmla="*/ 2147483647 w 3132"/>
                    <a:gd name="T27" fmla="*/ 2147483647 h 5347"/>
                    <a:gd name="T28" fmla="*/ 2147483647 w 3132"/>
                    <a:gd name="T29" fmla="*/ 2147483647 h 5347"/>
                    <a:gd name="T30" fmla="*/ 2147483647 w 3132"/>
                    <a:gd name="T31" fmla="*/ 2147483647 h 5347"/>
                    <a:gd name="T32" fmla="*/ 2147483647 w 3132"/>
                    <a:gd name="T33" fmla="*/ 2147483647 h 5347"/>
                    <a:gd name="T34" fmla="*/ 2147483647 w 3132"/>
                    <a:gd name="T35" fmla="*/ 2147483647 h 5347"/>
                    <a:gd name="T36" fmla="*/ 2147483647 w 3132"/>
                    <a:gd name="T37" fmla="*/ 2147483647 h 5347"/>
                    <a:gd name="T38" fmla="*/ 2147483647 w 3132"/>
                    <a:gd name="T39" fmla="*/ 2147483647 h 5347"/>
                    <a:gd name="T40" fmla="*/ 2147483647 w 3132"/>
                    <a:gd name="T41" fmla="*/ 2147483647 h 5347"/>
                    <a:gd name="T42" fmla="*/ 2147483647 w 3132"/>
                    <a:gd name="T43" fmla="*/ 0 h 5347"/>
                    <a:gd name="T44" fmla="*/ 2147483647 w 3132"/>
                    <a:gd name="T45" fmla="*/ 0 h 5347"/>
                    <a:gd name="T46" fmla="*/ 2147483647 w 3132"/>
                    <a:gd name="T47" fmla="*/ 2147483647 h 5347"/>
                    <a:gd name="T48" fmla="*/ 2147483647 w 3132"/>
                    <a:gd name="T49" fmla="*/ 2147483647 h 5347"/>
                    <a:gd name="T50" fmla="*/ 2147483647 w 3132"/>
                    <a:gd name="T51" fmla="*/ 2147483647 h 5347"/>
                    <a:gd name="T52" fmla="*/ 2147483647 w 3132"/>
                    <a:gd name="T53" fmla="*/ 2147483647 h 5347"/>
                    <a:gd name="T54" fmla="*/ 2147483647 w 3132"/>
                    <a:gd name="T55" fmla="*/ 2147483647 h 5347"/>
                    <a:gd name="T56" fmla="*/ 2147483647 w 3132"/>
                    <a:gd name="T57" fmla="*/ 2147483647 h 5347"/>
                    <a:gd name="T58" fmla="*/ 2147483647 w 3132"/>
                    <a:gd name="T59" fmla="*/ 2147483647 h 5347"/>
                    <a:gd name="T60" fmla="*/ 2147483647 w 3132"/>
                    <a:gd name="T61" fmla="*/ 2147483647 h 5347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3132"/>
                    <a:gd name="T94" fmla="*/ 0 h 5347"/>
                    <a:gd name="T95" fmla="*/ 3132 w 3132"/>
                    <a:gd name="T96" fmla="*/ 5347 h 5347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3132" h="5347">
                      <a:moveTo>
                        <a:pt x="929" y="5324"/>
                      </a:moveTo>
                      <a:lnTo>
                        <a:pt x="929" y="5347"/>
                      </a:lnTo>
                      <a:lnTo>
                        <a:pt x="3132" y="5347"/>
                      </a:lnTo>
                      <a:lnTo>
                        <a:pt x="3132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0" y="0"/>
                      </a:lnTo>
                      <a:lnTo>
                        <a:pt x="0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33" y="5347"/>
                      </a:lnTo>
                      <a:lnTo>
                        <a:pt x="933" y="5324"/>
                      </a:lnTo>
                      <a:lnTo>
                        <a:pt x="12" y="5324"/>
                      </a:lnTo>
                      <a:lnTo>
                        <a:pt x="23" y="5336"/>
                      </a:lnTo>
                      <a:lnTo>
                        <a:pt x="23" y="12"/>
                      </a:lnTo>
                      <a:lnTo>
                        <a:pt x="12" y="23"/>
                      </a:lnTo>
                      <a:lnTo>
                        <a:pt x="933" y="23"/>
                      </a:lnTo>
                      <a:lnTo>
                        <a:pt x="933" y="0"/>
                      </a:lnTo>
                      <a:lnTo>
                        <a:pt x="929" y="0"/>
                      </a:lnTo>
                      <a:lnTo>
                        <a:pt x="929" y="23"/>
                      </a:lnTo>
                      <a:lnTo>
                        <a:pt x="3121" y="23"/>
                      </a:lnTo>
                      <a:lnTo>
                        <a:pt x="3109" y="12"/>
                      </a:lnTo>
                      <a:lnTo>
                        <a:pt x="3109" y="5336"/>
                      </a:lnTo>
                      <a:lnTo>
                        <a:pt x="3121" y="5324"/>
                      </a:lnTo>
                      <a:lnTo>
                        <a:pt x="929" y="5324"/>
                      </a:lnTo>
                      <a:lnTo>
                        <a:pt x="929" y="5347"/>
                      </a:lnTo>
                      <a:lnTo>
                        <a:pt x="929" y="53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34" name="Rectangle 397"/>
                <p:cNvSpPr>
                  <a:spLocks noChangeArrowheads="1"/>
                </p:cNvSpPr>
                <p:nvPr/>
              </p:nvSpPr>
              <p:spPr bwMode="auto">
                <a:xfrm>
                  <a:off x="7653876" y="630238"/>
                  <a:ext cx="52463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Dewey Lake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5" name="Rectangle 397"/>
                <p:cNvSpPr>
                  <a:spLocks noChangeArrowheads="1"/>
                </p:cNvSpPr>
                <p:nvPr/>
              </p:nvSpPr>
              <p:spPr bwMode="auto">
                <a:xfrm>
                  <a:off x="7757064" y="869950"/>
                  <a:ext cx="30002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Salado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6" name="Rectangle 260"/>
                <p:cNvSpPr>
                  <a:spLocks noChangeArrowheads="1"/>
                </p:cNvSpPr>
                <p:nvPr/>
              </p:nvSpPr>
              <p:spPr bwMode="auto">
                <a:xfrm>
                  <a:off x="7547685" y="6300788"/>
                  <a:ext cx="790235" cy="3077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Precambrian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Basement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7" name="Rectangle 397"/>
                <p:cNvSpPr>
                  <a:spLocks noChangeArrowheads="1"/>
                </p:cNvSpPr>
                <p:nvPr/>
              </p:nvSpPr>
              <p:spPr bwMode="auto">
                <a:xfrm>
                  <a:off x="7816714" y="1206413"/>
                  <a:ext cx="244285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Yates</a:t>
                  </a:r>
                  <a:endParaRPr kumimoji="0" lang="en-US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38" name="Rectangle 209"/>
                <p:cNvSpPr>
                  <a:spLocks noChangeArrowheads="1"/>
                </p:cNvSpPr>
                <p:nvPr/>
              </p:nvSpPr>
              <p:spPr bwMode="auto">
                <a:xfrm>
                  <a:off x="7349076" y="3903663"/>
                  <a:ext cx="1174750" cy="9525"/>
                </a:xfrm>
                <a:prstGeom prst="rect">
                  <a:avLst/>
                </a:prstGeom>
                <a:solidFill>
                  <a:srgbClr val="000000"/>
                </a:solidFill>
                <a:ln w="63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2" name="Straight Connector 421"/>
                <p:cNvCxnSpPr/>
                <p:nvPr/>
              </p:nvCxnSpPr>
              <p:spPr>
                <a:xfrm>
                  <a:off x="7357013" y="3625850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Straight Connector 422"/>
                <p:cNvCxnSpPr/>
                <p:nvPr/>
              </p:nvCxnSpPr>
              <p:spPr>
                <a:xfrm flipV="1">
                  <a:off x="7355426" y="2805113"/>
                  <a:ext cx="595313" cy="15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Straight Connector 423"/>
                <p:cNvCxnSpPr/>
                <p:nvPr/>
              </p:nvCxnSpPr>
              <p:spPr>
                <a:xfrm rot="5400000">
                  <a:off x="7797545" y="2810669"/>
                  <a:ext cx="309563" cy="31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/>
                <p:cNvCxnSpPr/>
                <p:nvPr/>
              </p:nvCxnSpPr>
              <p:spPr>
                <a:xfrm>
                  <a:off x="7348156" y="2651869"/>
                  <a:ext cx="607346" cy="84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Straight Connector 425"/>
                <p:cNvCxnSpPr/>
                <p:nvPr/>
              </p:nvCxnSpPr>
              <p:spPr>
                <a:xfrm>
                  <a:off x="7571326" y="1865313"/>
                  <a:ext cx="0" cy="13732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44" name="Rectangle 383"/>
                <p:cNvSpPr>
                  <a:spLocks noChangeArrowheads="1"/>
                </p:cNvSpPr>
                <p:nvPr/>
              </p:nvSpPr>
              <p:spPr bwMode="auto">
                <a:xfrm>
                  <a:off x="8004657" y="2741608"/>
                  <a:ext cx="454139" cy="923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D</a:t>
                  </a:r>
                  <a:endParaRPr kumimoji="0" lang="en-US" altLang="en-US" sz="6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001658"/>
                  <a:ext cx="195770" cy="77787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Upper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44414" y="2069740"/>
                  <a:ext cx="251152" cy="76944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Middle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0960" y="2160617"/>
                  <a:ext cx="116405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Lwr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4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282526" y="2146878"/>
                  <a:ext cx="172288" cy="61555"/>
                </a:xfrm>
                <a:prstGeom prst="rect">
                  <a:avLst/>
                </a:prstGeom>
                <a:solidFill>
                  <a:srgbClr val="FFFF00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Jo Mill</a:t>
                  </a:r>
                  <a:endParaRPr kumimoji="0" lang="en-US" altLang="en-US" sz="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32" name="Straight Connector 431"/>
                <p:cNvCxnSpPr/>
                <p:nvPr/>
              </p:nvCxnSpPr>
              <p:spPr>
                <a:xfrm rot="5400000">
                  <a:off x="7912639" y="2136775"/>
                  <a:ext cx="260350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Straight Connector 432"/>
                <p:cNvCxnSpPr/>
                <p:nvPr/>
              </p:nvCxnSpPr>
              <p:spPr>
                <a:xfrm>
                  <a:off x="8038052" y="2076450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Straight Connector 433"/>
                <p:cNvCxnSpPr/>
                <p:nvPr/>
              </p:nvCxnSpPr>
              <p:spPr>
                <a:xfrm>
                  <a:off x="8041227" y="2138363"/>
                  <a:ext cx="482601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Straight Connector 434"/>
                <p:cNvCxnSpPr/>
                <p:nvPr/>
              </p:nvCxnSpPr>
              <p:spPr>
                <a:xfrm rot="16200000" flipH="1">
                  <a:off x="8236489" y="2366963"/>
                  <a:ext cx="0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Straight Connector 435"/>
                <p:cNvCxnSpPr/>
                <p:nvPr/>
              </p:nvCxnSpPr>
              <p:spPr>
                <a:xfrm rot="16200000" flipH="1">
                  <a:off x="7795958" y="2505869"/>
                  <a:ext cx="312737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Straight Connector 436"/>
                <p:cNvCxnSpPr/>
                <p:nvPr/>
              </p:nvCxnSpPr>
              <p:spPr>
                <a:xfrm rot="16200000" flipH="1">
                  <a:off x="8234108" y="2145507"/>
                  <a:ext cx="1587" cy="57150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55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76153" y="2352675"/>
                  <a:ext cx="582612" cy="777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A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6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62555" y="2432844"/>
                  <a:ext cx="37708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B</a:t>
                  </a:r>
                </a:p>
              </p:txBody>
            </p:sp>
            <p:sp>
              <p:nvSpPr>
                <p:cNvPr id="106657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51264" y="2501900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C1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8" name="Rectangle 466"/>
                <p:cNvSpPr>
                  <a:spLocks noChangeArrowheads="1"/>
                </p:cNvSpPr>
                <p:nvPr/>
              </p:nvSpPr>
              <p:spPr bwMode="auto">
                <a:xfrm>
                  <a:off x="8047295" y="2574925"/>
                  <a:ext cx="413152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Wolfcamp C2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59" name="Rectangle 270"/>
                <p:cNvSpPr>
                  <a:spLocks noChangeArrowheads="1"/>
                </p:cNvSpPr>
                <p:nvPr/>
              </p:nvSpPr>
              <p:spPr bwMode="auto">
                <a:xfrm>
                  <a:off x="7800772" y="3327400"/>
                  <a:ext cx="332817" cy="1077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7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Morrow</a:t>
                  </a: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0" name="Rectangle 388"/>
                <p:cNvSpPr>
                  <a:spLocks noChangeArrowheads="1"/>
                </p:cNvSpPr>
                <p:nvPr/>
              </p:nvSpPr>
              <p:spPr bwMode="auto">
                <a:xfrm>
                  <a:off x="8087264" y="3482975"/>
                  <a:ext cx="311504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1" name="Rectangle 388"/>
                <p:cNvSpPr>
                  <a:spLocks noChangeArrowheads="1"/>
                </p:cNvSpPr>
                <p:nvPr/>
              </p:nvSpPr>
              <p:spPr bwMode="auto">
                <a:xfrm>
                  <a:off x="7803101" y="3556000"/>
                  <a:ext cx="303306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Barnett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5" name="Straight Connector 444"/>
                <p:cNvCxnSpPr/>
                <p:nvPr/>
              </p:nvCxnSpPr>
              <p:spPr>
                <a:xfrm>
                  <a:off x="7360188" y="3559175"/>
                  <a:ext cx="1165227" cy="1588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6" name="Freeform 445"/>
                <p:cNvSpPr/>
                <p:nvPr/>
              </p:nvSpPr>
              <p:spPr>
                <a:xfrm>
                  <a:off x="7931689" y="3484563"/>
                  <a:ext cx="92075" cy="77787"/>
                </a:xfrm>
                <a:custGeom>
                  <a:avLst/>
                  <a:gdLst>
                    <a:gd name="connsiteX0" fmla="*/ 0 w 92868"/>
                    <a:gd name="connsiteY0" fmla="*/ 0 h 78581"/>
                    <a:gd name="connsiteX1" fmla="*/ 92868 w 92868"/>
                    <a:gd name="connsiteY1" fmla="*/ 35719 h 78581"/>
                    <a:gd name="connsiteX2" fmla="*/ 0 w 92868"/>
                    <a:gd name="connsiteY2" fmla="*/ 78581 h 78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2868" h="78581">
                      <a:moveTo>
                        <a:pt x="0" y="0"/>
                      </a:moveTo>
                      <a:lnTo>
                        <a:pt x="92868" y="35719"/>
                      </a:lnTo>
                      <a:lnTo>
                        <a:pt x="0" y="78581"/>
                      </a:lnTo>
                    </a:path>
                  </a:pathLst>
                </a:cu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06664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2826" y="3136900"/>
                  <a:ext cx="27871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Bend Lm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5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44414" y="3048000"/>
                  <a:ext cx="224611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49" name="Straight Connector 448"/>
                <p:cNvCxnSpPr/>
                <p:nvPr/>
              </p:nvCxnSpPr>
              <p:spPr>
                <a:xfrm flipV="1">
                  <a:off x="7955502" y="2509838"/>
                  <a:ext cx="554038" cy="476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67" name="Rectangle 386"/>
                <p:cNvSpPr>
                  <a:spLocks noChangeArrowheads="1"/>
                </p:cNvSpPr>
                <p:nvPr/>
              </p:nvSpPr>
              <p:spPr bwMode="auto">
                <a:xfrm>
                  <a:off x="8177751" y="2974975"/>
                  <a:ext cx="152473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Lime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06668" name="Rectangle 386"/>
                <p:cNvSpPr>
                  <a:spLocks noChangeArrowheads="1"/>
                </p:cNvSpPr>
                <p:nvPr/>
              </p:nvSpPr>
              <p:spPr bwMode="auto">
                <a:xfrm>
                  <a:off x="8066626" y="3209925"/>
                  <a:ext cx="391838" cy="769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5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 &amp; Detrital</a:t>
                  </a:r>
                  <a:endParaRPr kumimoji="0" lang="en-US" altLang="en-US" sz="5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2" name="Straight Connector 451"/>
                <p:cNvCxnSpPr/>
                <p:nvPr/>
              </p:nvCxnSpPr>
              <p:spPr>
                <a:xfrm>
                  <a:off x="8031702" y="3051175"/>
                  <a:ext cx="474663" cy="3175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Straight Connector 452"/>
                <p:cNvCxnSpPr/>
                <p:nvPr/>
              </p:nvCxnSpPr>
              <p:spPr>
                <a:xfrm>
                  <a:off x="8034877" y="3216275"/>
                  <a:ext cx="474663" cy="158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4" name="Straight Connector 453"/>
                <p:cNvCxnSpPr/>
                <p:nvPr/>
              </p:nvCxnSpPr>
              <p:spPr>
                <a:xfrm flipV="1">
                  <a:off x="7950739" y="2571750"/>
                  <a:ext cx="554039" cy="4763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672" name="Rectangle 466"/>
                <p:cNvSpPr>
                  <a:spLocks noChangeArrowheads="1"/>
                </p:cNvSpPr>
                <p:nvPr/>
              </p:nvSpPr>
              <p:spPr bwMode="auto">
                <a:xfrm>
                  <a:off x="8172900" y="2198688"/>
                  <a:ext cx="323678" cy="61555"/>
                </a:xfrm>
                <a:prstGeom prst="rect">
                  <a:avLst/>
                </a:prstGeom>
                <a:solidFill>
                  <a:srgbClr val="66FFFF">
                    <a:alpha val="50195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L. SPBY </a:t>
                  </a:r>
                  <a:r>
                    <a:rPr kumimoji="0" lang="en-US" altLang="en-US" sz="4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Sh</a:t>
                  </a:r>
                  <a:endParaRPr kumimoji="0" lang="en-US" altLang="en-US" sz="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cxnSp>
              <p:nvCxnSpPr>
                <p:cNvPr id="456" name="Straight Connector 455"/>
                <p:cNvCxnSpPr/>
                <p:nvPr/>
              </p:nvCxnSpPr>
              <p:spPr>
                <a:xfrm>
                  <a:off x="8223789" y="2198688"/>
                  <a:ext cx="300038" cy="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6503" name="Freeform 570"/>
            <p:cNvSpPr>
              <a:spLocks/>
            </p:cNvSpPr>
            <p:nvPr/>
          </p:nvSpPr>
          <p:spPr bwMode="auto">
            <a:xfrm>
              <a:off x="3325813" y="3124200"/>
              <a:ext cx="593725" cy="34925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4" name="Freeform 571"/>
            <p:cNvSpPr>
              <a:spLocks/>
            </p:cNvSpPr>
            <p:nvPr/>
          </p:nvSpPr>
          <p:spPr bwMode="auto">
            <a:xfrm>
              <a:off x="3881438" y="3119438"/>
              <a:ext cx="592137" cy="36512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5" name="Freeform 571"/>
            <p:cNvSpPr>
              <a:spLocks/>
            </p:cNvSpPr>
            <p:nvPr/>
          </p:nvSpPr>
          <p:spPr bwMode="auto">
            <a:xfrm>
              <a:off x="4006850" y="3197225"/>
              <a:ext cx="487363" cy="34925"/>
            </a:xfrm>
            <a:custGeom>
              <a:avLst/>
              <a:gdLst>
                <a:gd name="T0" fmla="*/ 0 w 9012"/>
                <a:gd name="T1" fmla="*/ 2147483647 h 10000"/>
                <a:gd name="T2" fmla="*/ 2147483647 w 9012"/>
                <a:gd name="T3" fmla="*/ 0 h 10000"/>
                <a:gd name="T4" fmla="*/ 2147483647 w 9012"/>
                <a:gd name="T5" fmla="*/ 2147483647 h 10000"/>
                <a:gd name="T6" fmla="*/ 2147483647 w 9012"/>
                <a:gd name="T7" fmla="*/ 0 h 10000"/>
                <a:gd name="T8" fmla="*/ 2147483647 w 9012"/>
                <a:gd name="T9" fmla="*/ 2147483647 h 10000"/>
                <a:gd name="T10" fmla="*/ 2147483647 w 9012"/>
                <a:gd name="T11" fmla="*/ 0 h 10000"/>
                <a:gd name="T12" fmla="*/ 2147483647 w 9012"/>
                <a:gd name="T13" fmla="*/ 2147483647 h 10000"/>
                <a:gd name="T14" fmla="*/ 2147483647 w 9012"/>
                <a:gd name="T15" fmla="*/ 0 h 10000"/>
                <a:gd name="T16" fmla="*/ 2147483647 w 9012"/>
                <a:gd name="T17" fmla="*/ 2147483647 h 10000"/>
                <a:gd name="T18" fmla="*/ 2147483647 w 9012"/>
                <a:gd name="T19" fmla="*/ 0 h 100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9012" h="10000">
                  <a:moveTo>
                    <a:pt x="0" y="9667"/>
                  </a:moveTo>
                  <a:cubicBezTo>
                    <a:pt x="349" y="4667"/>
                    <a:pt x="697" y="0"/>
                    <a:pt x="1027" y="0"/>
                  </a:cubicBezTo>
                  <a:cubicBezTo>
                    <a:pt x="1356" y="0"/>
                    <a:pt x="1687" y="10000"/>
                    <a:pt x="2016" y="10000"/>
                  </a:cubicBezTo>
                  <a:cubicBezTo>
                    <a:pt x="2345" y="10000"/>
                    <a:pt x="2675" y="0"/>
                    <a:pt x="3004" y="0"/>
                  </a:cubicBezTo>
                  <a:cubicBezTo>
                    <a:pt x="3334" y="0"/>
                    <a:pt x="3663" y="10000"/>
                    <a:pt x="3992" y="10000"/>
                  </a:cubicBezTo>
                  <a:cubicBezTo>
                    <a:pt x="4322" y="10000"/>
                    <a:pt x="4613" y="0"/>
                    <a:pt x="4942" y="0"/>
                  </a:cubicBezTo>
                  <a:cubicBezTo>
                    <a:pt x="5272" y="0"/>
                    <a:pt x="5640" y="9667"/>
                    <a:pt x="5969" y="9667"/>
                  </a:cubicBezTo>
                  <a:cubicBezTo>
                    <a:pt x="6298" y="9667"/>
                    <a:pt x="6648" y="0"/>
                    <a:pt x="6977" y="0"/>
                  </a:cubicBezTo>
                  <a:cubicBezTo>
                    <a:pt x="7306" y="0"/>
                    <a:pt x="7636" y="9667"/>
                    <a:pt x="7965" y="9667"/>
                  </a:cubicBezTo>
                  <a:cubicBezTo>
                    <a:pt x="8295" y="9667"/>
                    <a:pt x="8682" y="0"/>
                    <a:pt x="9012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506" name="Freeform 571"/>
            <p:cNvSpPr>
              <a:spLocks/>
            </p:cNvSpPr>
            <p:nvPr/>
          </p:nvSpPr>
          <p:spPr bwMode="auto">
            <a:xfrm>
              <a:off x="3297238" y="3206750"/>
              <a:ext cx="431800" cy="34925"/>
            </a:xfrm>
            <a:custGeom>
              <a:avLst/>
              <a:gdLst>
                <a:gd name="T0" fmla="*/ 0 w 8838"/>
                <a:gd name="T1" fmla="*/ 2147483647 h 10000"/>
                <a:gd name="T2" fmla="*/ 2147483647 w 8838"/>
                <a:gd name="T3" fmla="*/ 0 h 10000"/>
                <a:gd name="T4" fmla="*/ 2147483647 w 8838"/>
                <a:gd name="T5" fmla="*/ 2147483647 h 10000"/>
                <a:gd name="T6" fmla="*/ 2147483647 w 8838"/>
                <a:gd name="T7" fmla="*/ 0 h 10000"/>
                <a:gd name="T8" fmla="*/ 2147483647 w 8838"/>
                <a:gd name="T9" fmla="*/ 2147483647 h 10000"/>
                <a:gd name="T10" fmla="*/ 2147483647 w 8838"/>
                <a:gd name="T11" fmla="*/ 0 h 10000"/>
                <a:gd name="T12" fmla="*/ 2147483647 w 8838"/>
                <a:gd name="T13" fmla="*/ 2147483647 h 10000"/>
                <a:gd name="T14" fmla="*/ 2147483647 w 8838"/>
                <a:gd name="T15" fmla="*/ 0 h 10000"/>
                <a:gd name="T16" fmla="*/ 2147483647 w 8838"/>
                <a:gd name="T17" fmla="*/ 2147483647 h 100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838" h="10000">
                  <a:moveTo>
                    <a:pt x="0" y="9667"/>
                  </a:moveTo>
                  <a:cubicBezTo>
                    <a:pt x="387" y="4667"/>
                    <a:pt x="773" y="0"/>
                    <a:pt x="1140" y="0"/>
                  </a:cubicBezTo>
                  <a:cubicBezTo>
                    <a:pt x="1505" y="0"/>
                    <a:pt x="1872" y="10000"/>
                    <a:pt x="2237" y="10000"/>
                  </a:cubicBezTo>
                  <a:cubicBezTo>
                    <a:pt x="2602" y="10000"/>
                    <a:pt x="2968" y="0"/>
                    <a:pt x="3333" y="0"/>
                  </a:cubicBezTo>
                  <a:cubicBezTo>
                    <a:pt x="3700" y="0"/>
                    <a:pt x="4065" y="10000"/>
                    <a:pt x="4430" y="10000"/>
                  </a:cubicBezTo>
                  <a:cubicBezTo>
                    <a:pt x="4796" y="10000"/>
                    <a:pt x="5119" y="0"/>
                    <a:pt x="5484" y="0"/>
                  </a:cubicBezTo>
                  <a:cubicBezTo>
                    <a:pt x="5850" y="0"/>
                    <a:pt x="6258" y="9667"/>
                    <a:pt x="6623" y="9667"/>
                  </a:cubicBezTo>
                  <a:cubicBezTo>
                    <a:pt x="6988" y="9667"/>
                    <a:pt x="7377" y="0"/>
                    <a:pt x="7742" y="0"/>
                  </a:cubicBezTo>
                  <a:cubicBezTo>
                    <a:pt x="8107" y="0"/>
                    <a:pt x="8473" y="9667"/>
                    <a:pt x="8838" y="9667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6" name="Rectangle 447"/>
            <p:cNvSpPr>
              <a:spLocks noChangeArrowheads="1"/>
            </p:cNvSpPr>
            <p:nvPr/>
          </p:nvSpPr>
          <p:spPr bwMode="auto">
            <a:xfrm>
              <a:off x="2619737" y="5982837"/>
              <a:ext cx="219691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7" name="Rectangle 447"/>
            <p:cNvSpPr>
              <a:spLocks noChangeArrowheads="1"/>
            </p:cNvSpPr>
            <p:nvPr/>
          </p:nvSpPr>
          <p:spPr bwMode="auto">
            <a:xfrm>
              <a:off x="3755898" y="5978411"/>
              <a:ext cx="309864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Absent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9" name="Freeform 586"/>
            <p:cNvSpPr>
              <a:spLocks/>
            </p:cNvSpPr>
            <p:nvPr/>
          </p:nvSpPr>
          <p:spPr bwMode="auto">
            <a:xfrm>
              <a:off x="2131899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0" name="Freeform 587"/>
            <p:cNvSpPr>
              <a:spLocks/>
            </p:cNvSpPr>
            <p:nvPr/>
          </p:nvSpPr>
          <p:spPr bwMode="auto">
            <a:xfrm>
              <a:off x="2685583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9" name="Freeform 586"/>
            <p:cNvSpPr>
              <a:spLocks/>
            </p:cNvSpPr>
            <p:nvPr/>
          </p:nvSpPr>
          <p:spPr bwMode="auto">
            <a:xfrm>
              <a:off x="3314840" y="5073670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Freeform 587"/>
            <p:cNvSpPr>
              <a:spLocks/>
            </p:cNvSpPr>
            <p:nvPr/>
          </p:nvSpPr>
          <p:spPr bwMode="auto">
            <a:xfrm>
              <a:off x="3868524" y="5070062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Freeform 586"/>
            <p:cNvSpPr>
              <a:spLocks/>
            </p:cNvSpPr>
            <p:nvPr/>
          </p:nvSpPr>
          <p:spPr bwMode="auto">
            <a:xfrm>
              <a:off x="4490983" y="5077069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Freeform 587"/>
            <p:cNvSpPr>
              <a:spLocks/>
            </p:cNvSpPr>
            <p:nvPr/>
          </p:nvSpPr>
          <p:spPr bwMode="auto">
            <a:xfrm>
              <a:off x="5044667" y="5073461"/>
              <a:ext cx="591723" cy="36080"/>
            </a:xfrm>
            <a:custGeom>
              <a:avLst/>
              <a:gdLst>
                <a:gd name="T0" fmla="*/ 0 w 564"/>
                <a:gd name="T1" fmla="*/ 29 h 30"/>
                <a:gd name="T2" fmla="*/ 0 w 564"/>
                <a:gd name="T3" fmla="*/ 0 h 30"/>
                <a:gd name="T4" fmla="*/ 0 w 564"/>
                <a:gd name="T5" fmla="*/ 30 h 30"/>
                <a:gd name="T6" fmla="*/ 0 w 564"/>
                <a:gd name="T7" fmla="*/ 0 h 30"/>
                <a:gd name="T8" fmla="*/ 0 w 564"/>
                <a:gd name="T9" fmla="*/ 30 h 30"/>
                <a:gd name="T10" fmla="*/ 0 w 564"/>
                <a:gd name="T11" fmla="*/ 0 h 30"/>
                <a:gd name="T12" fmla="*/ 0 w 564"/>
                <a:gd name="T13" fmla="*/ 29 h 30"/>
                <a:gd name="T14" fmla="*/ 0 w 564"/>
                <a:gd name="T15" fmla="*/ 0 h 30"/>
                <a:gd name="T16" fmla="*/ 0 w 564"/>
                <a:gd name="T17" fmla="*/ 29 h 30"/>
                <a:gd name="T18" fmla="*/ 0 w 564"/>
                <a:gd name="T19" fmla="*/ 0 h 30"/>
                <a:gd name="T20" fmla="*/ 0 w 564"/>
                <a:gd name="T21" fmla="*/ 30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Rectangle 241"/>
            <p:cNvSpPr>
              <a:spLocks noChangeArrowheads="1"/>
            </p:cNvSpPr>
            <p:nvPr/>
          </p:nvSpPr>
          <p:spPr bwMode="auto">
            <a:xfrm>
              <a:off x="4482203" y="6035675"/>
              <a:ext cx="117475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4" name="Rectangle 447"/>
            <p:cNvSpPr>
              <a:spLocks noChangeArrowheads="1"/>
            </p:cNvSpPr>
            <p:nvPr/>
          </p:nvSpPr>
          <p:spPr bwMode="auto">
            <a:xfrm>
              <a:off x="4883840" y="5924550"/>
              <a:ext cx="38855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Wilberns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5" name="Rectangle 448"/>
            <p:cNvSpPr>
              <a:spLocks noChangeArrowheads="1"/>
            </p:cNvSpPr>
            <p:nvPr/>
          </p:nvSpPr>
          <p:spPr bwMode="auto">
            <a:xfrm>
              <a:off x="4637447" y="6057900"/>
              <a:ext cx="932869" cy="107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Bliss / Hickory / Riley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2136636" y="4497208"/>
              <a:ext cx="3514734" cy="48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/>
            <p:cNvCxnSpPr/>
            <p:nvPr/>
          </p:nvCxnSpPr>
          <p:spPr bwMode="auto">
            <a:xfrm>
              <a:off x="3610701" y="2075309"/>
              <a:ext cx="0" cy="31273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/>
            <p:cNvCxnSpPr/>
            <p:nvPr/>
          </p:nvCxnSpPr>
          <p:spPr bwMode="auto">
            <a:xfrm>
              <a:off x="3609203" y="2345585"/>
              <a:ext cx="870870" cy="29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/>
            <p:cNvCxnSpPr/>
            <p:nvPr/>
          </p:nvCxnSpPr>
          <p:spPr bwMode="auto">
            <a:xfrm flipV="1">
              <a:off x="3606913" y="2254251"/>
              <a:ext cx="2029080" cy="1027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>
              <a:off x="3612821" y="2191341"/>
              <a:ext cx="868857" cy="23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/>
            <p:cNvCxnSpPr/>
            <p:nvPr/>
          </p:nvCxnSpPr>
          <p:spPr bwMode="auto">
            <a:xfrm flipV="1">
              <a:off x="3315125" y="2079466"/>
              <a:ext cx="1165082" cy="122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/>
            <p:cNvCxnSpPr/>
            <p:nvPr/>
          </p:nvCxnSpPr>
          <p:spPr bwMode="auto">
            <a:xfrm>
              <a:off x="3309785" y="2389208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/>
            <p:cNvCxnSpPr/>
            <p:nvPr/>
          </p:nvCxnSpPr>
          <p:spPr bwMode="auto">
            <a:xfrm flipV="1">
              <a:off x="3300838" y="2001998"/>
              <a:ext cx="1180675" cy="249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1" name="Rectangle 466"/>
            <p:cNvSpPr>
              <a:spLocks noChangeArrowheads="1"/>
            </p:cNvSpPr>
            <p:nvPr/>
          </p:nvSpPr>
          <p:spPr bwMode="auto">
            <a:xfrm>
              <a:off x="3810000" y="2373683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Wichita / Abo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2" name="Rectangle 466"/>
            <p:cNvSpPr>
              <a:spLocks noChangeArrowheads="1"/>
            </p:cNvSpPr>
            <p:nvPr/>
          </p:nvSpPr>
          <p:spPr bwMode="auto">
            <a:xfrm>
              <a:off x="3817998" y="2340732"/>
              <a:ext cx="428439" cy="6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</a:t>
              </a:r>
              <a:r>
                <a:rPr kumimoji="0" lang="en-US" altLang="en-US" sz="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3" name="Rectangle 464"/>
            <p:cNvSpPr>
              <a:spLocks noChangeArrowheads="1"/>
            </p:cNvSpPr>
            <p:nvPr/>
          </p:nvSpPr>
          <p:spPr bwMode="auto">
            <a:xfrm>
              <a:off x="3322208" y="2152520"/>
              <a:ext cx="28691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Yeso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4" name="Rectangle 466"/>
            <p:cNvSpPr>
              <a:spLocks noChangeArrowheads="1"/>
            </p:cNvSpPr>
            <p:nvPr/>
          </p:nvSpPr>
          <p:spPr bwMode="auto">
            <a:xfrm>
              <a:off x="3948659" y="2269058"/>
              <a:ext cx="214084" cy="92333"/>
            </a:xfrm>
            <a:prstGeom prst="rect">
              <a:avLst/>
            </a:prstGeom>
            <a:solidFill>
              <a:srgbClr val="FFFF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Tubb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5" name="Rectangle 466"/>
            <p:cNvSpPr>
              <a:spLocks noChangeArrowheads="1"/>
            </p:cNvSpPr>
            <p:nvPr/>
          </p:nvSpPr>
          <p:spPr bwMode="auto">
            <a:xfrm>
              <a:off x="3713925" y="2185418"/>
              <a:ext cx="625476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Middle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6" name="Rectangle 466"/>
            <p:cNvSpPr>
              <a:spLocks noChangeArrowheads="1"/>
            </p:cNvSpPr>
            <p:nvPr/>
          </p:nvSpPr>
          <p:spPr bwMode="auto">
            <a:xfrm>
              <a:off x="3735355" y="2106317"/>
              <a:ext cx="596241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Clearfork</a:t>
              </a:r>
              <a:endParaRPr kumimoji="0" lang="en-US" altLang="en-US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547" name="Straight Connector 546"/>
            <p:cNvCxnSpPr/>
            <p:nvPr/>
          </p:nvCxnSpPr>
          <p:spPr bwMode="auto">
            <a:xfrm>
              <a:off x="3310364" y="2425102"/>
              <a:ext cx="1167784" cy="46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8" name="Straight Connector 977"/>
            <p:cNvCxnSpPr/>
            <p:nvPr/>
          </p:nvCxnSpPr>
          <p:spPr bwMode="auto">
            <a:xfrm>
              <a:off x="3811525" y="1864931"/>
              <a:ext cx="567" cy="1365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9" name="Rectangle 413"/>
            <p:cNvSpPr>
              <a:spLocks noChangeArrowheads="1"/>
            </p:cNvSpPr>
            <p:nvPr/>
          </p:nvSpPr>
          <p:spPr bwMode="auto">
            <a:xfrm>
              <a:off x="3889920" y="1901589"/>
              <a:ext cx="56726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Holt / </a:t>
              </a: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Leonard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0" name="Rectangle 413"/>
            <p:cNvSpPr>
              <a:spLocks noChangeArrowheads="1"/>
            </p:cNvSpPr>
            <p:nvPr/>
          </p:nvSpPr>
          <p:spPr bwMode="auto">
            <a:xfrm>
              <a:off x="3325976" y="1905965"/>
              <a:ext cx="496765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Lwr</a:t>
              </a: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1" name="Rectangle 413"/>
            <p:cNvSpPr>
              <a:spLocks noChangeArrowheads="1"/>
            </p:cNvSpPr>
            <p:nvPr/>
          </p:nvSpPr>
          <p:spPr bwMode="auto">
            <a:xfrm>
              <a:off x="3638077" y="1784404"/>
              <a:ext cx="572182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Lower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82" name="Freeform 570"/>
            <p:cNvSpPr>
              <a:spLocks/>
            </p:cNvSpPr>
            <p:nvPr/>
          </p:nvSpPr>
          <p:spPr bwMode="auto">
            <a:xfrm>
              <a:off x="3317836" y="1712908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Freeform 570"/>
            <p:cNvSpPr>
              <a:spLocks/>
            </p:cNvSpPr>
            <p:nvPr/>
          </p:nvSpPr>
          <p:spPr bwMode="auto">
            <a:xfrm>
              <a:off x="3885207" y="1712342"/>
              <a:ext cx="592940" cy="36080"/>
            </a:xfrm>
            <a:custGeom>
              <a:avLst/>
              <a:gdLst>
                <a:gd name="T0" fmla="*/ 0 w 564"/>
                <a:gd name="T1" fmla="*/ 2147483647 h 30"/>
                <a:gd name="T2" fmla="*/ 0 w 564"/>
                <a:gd name="T3" fmla="*/ 0 h 30"/>
                <a:gd name="T4" fmla="*/ 0 w 564"/>
                <a:gd name="T5" fmla="*/ 2147483647 h 30"/>
                <a:gd name="T6" fmla="*/ 0 w 564"/>
                <a:gd name="T7" fmla="*/ 0 h 30"/>
                <a:gd name="T8" fmla="*/ 0 w 564"/>
                <a:gd name="T9" fmla="*/ 2147483647 h 30"/>
                <a:gd name="T10" fmla="*/ 0 w 564"/>
                <a:gd name="T11" fmla="*/ 0 h 30"/>
                <a:gd name="T12" fmla="*/ 0 w 564"/>
                <a:gd name="T13" fmla="*/ 2147483647 h 30"/>
                <a:gd name="T14" fmla="*/ 0 w 564"/>
                <a:gd name="T15" fmla="*/ 0 h 30"/>
                <a:gd name="T16" fmla="*/ 0 w 564"/>
                <a:gd name="T17" fmla="*/ 2147483647 h 30"/>
                <a:gd name="T18" fmla="*/ 0 w 564"/>
                <a:gd name="T19" fmla="*/ 0 h 30"/>
                <a:gd name="T20" fmla="*/ 0 w 564"/>
                <a:gd name="T21" fmla="*/ 2147483647 h 30"/>
                <a:gd name="T22" fmla="*/ 0 w 564"/>
                <a:gd name="T23" fmla="*/ 0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64"/>
                <a:gd name="T37" fmla="*/ 0 h 30"/>
                <a:gd name="T38" fmla="*/ 564 w 56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64" h="30">
                  <a:moveTo>
                    <a:pt x="0" y="29"/>
                  </a:moveTo>
                  <a:cubicBezTo>
                    <a:pt x="18" y="14"/>
                    <a:pt x="36" y="0"/>
                    <a:pt x="53" y="0"/>
                  </a:cubicBezTo>
                  <a:cubicBezTo>
                    <a:pt x="70" y="0"/>
                    <a:pt x="87" y="30"/>
                    <a:pt x="104" y="30"/>
                  </a:cubicBezTo>
                  <a:cubicBezTo>
                    <a:pt x="121" y="30"/>
                    <a:pt x="138" y="0"/>
                    <a:pt x="155" y="0"/>
                  </a:cubicBezTo>
                  <a:cubicBezTo>
                    <a:pt x="172" y="0"/>
                    <a:pt x="189" y="30"/>
                    <a:pt x="206" y="30"/>
                  </a:cubicBezTo>
                  <a:cubicBezTo>
                    <a:pt x="223" y="30"/>
                    <a:pt x="238" y="0"/>
                    <a:pt x="255" y="0"/>
                  </a:cubicBezTo>
                  <a:cubicBezTo>
                    <a:pt x="272" y="0"/>
                    <a:pt x="291" y="29"/>
                    <a:pt x="308" y="29"/>
                  </a:cubicBezTo>
                  <a:cubicBezTo>
                    <a:pt x="325" y="29"/>
                    <a:pt x="343" y="0"/>
                    <a:pt x="360" y="0"/>
                  </a:cubicBezTo>
                  <a:cubicBezTo>
                    <a:pt x="377" y="0"/>
                    <a:pt x="394" y="29"/>
                    <a:pt x="411" y="29"/>
                  </a:cubicBezTo>
                  <a:cubicBezTo>
                    <a:pt x="428" y="29"/>
                    <a:pt x="448" y="0"/>
                    <a:pt x="465" y="0"/>
                  </a:cubicBezTo>
                  <a:cubicBezTo>
                    <a:pt x="482" y="0"/>
                    <a:pt x="500" y="30"/>
                    <a:pt x="516" y="30"/>
                  </a:cubicBezTo>
                  <a:cubicBezTo>
                    <a:pt x="532" y="30"/>
                    <a:pt x="548" y="15"/>
                    <a:pt x="564" y="0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Rectangle 413"/>
            <p:cNvSpPr>
              <a:spLocks noChangeArrowheads="1"/>
            </p:cNvSpPr>
            <p:nvPr/>
          </p:nvSpPr>
          <p:spPr bwMode="auto">
            <a:xfrm>
              <a:off x="3663379" y="1647302"/>
              <a:ext cx="568903" cy="76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Upper San Andres</a:t>
              </a:r>
              <a:endPara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985" name="Straight Connector 984"/>
            <p:cNvCxnSpPr/>
            <p:nvPr/>
          </p:nvCxnSpPr>
          <p:spPr>
            <a:xfrm flipV="1">
              <a:off x="3538113" y="1202844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6" name="Straight Connector 985"/>
            <p:cNvCxnSpPr/>
            <p:nvPr/>
          </p:nvCxnSpPr>
          <p:spPr>
            <a:xfrm flipV="1">
              <a:off x="3527776" y="1308759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7" name="Straight Connector 986"/>
            <p:cNvCxnSpPr/>
            <p:nvPr/>
          </p:nvCxnSpPr>
          <p:spPr>
            <a:xfrm flipV="1">
              <a:off x="3524244" y="1527650"/>
              <a:ext cx="2128931" cy="340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8" name="Straight Connector 987"/>
            <p:cNvCxnSpPr/>
            <p:nvPr/>
          </p:nvCxnSpPr>
          <p:spPr>
            <a:xfrm flipV="1">
              <a:off x="3294763" y="1415731"/>
              <a:ext cx="2357571" cy="23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9" name="Straight Connector 988"/>
            <p:cNvCxnSpPr/>
            <p:nvPr/>
          </p:nvCxnSpPr>
          <p:spPr>
            <a:xfrm flipV="1">
              <a:off x="2133600" y="1773980"/>
              <a:ext cx="1185063" cy="26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0" name="Straight Connector 989"/>
            <p:cNvCxnSpPr/>
            <p:nvPr/>
          </p:nvCxnSpPr>
          <p:spPr>
            <a:xfrm flipH="1">
              <a:off x="2340324" y="1091161"/>
              <a:ext cx="11711" cy="6854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1" name="Rectangle 420"/>
            <p:cNvSpPr>
              <a:spLocks noChangeArrowheads="1"/>
            </p:cNvSpPr>
            <p:nvPr/>
          </p:nvSpPr>
          <p:spPr bwMode="auto">
            <a:xfrm rot="16200000">
              <a:off x="1938412" y="1317863"/>
              <a:ext cx="605821" cy="220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Delaware </a:t>
              </a:r>
              <a:r>
                <a:rPr kumimoji="0" lang="en-US" altLang="en-US" sz="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Mtn</a:t>
              </a:r>
              <a:endParaRPr kumimoji="0" lang="en-US" alt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Group</a:t>
              </a:r>
              <a:endPara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68856" y="6080941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541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736074" y="589105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8" name="Straight Connector 507"/>
          <p:cNvCxnSpPr/>
          <p:nvPr/>
        </p:nvCxnSpPr>
        <p:spPr>
          <a:xfrm>
            <a:off x="1736074" y="617838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Straight Connector 513"/>
          <p:cNvCxnSpPr/>
          <p:nvPr/>
        </p:nvCxnSpPr>
        <p:spPr>
          <a:xfrm>
            <a:off x="1736810" y="4991942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5" name="Straight Connector 514"/>
          <p:cNvCxnSpPr/>
          <p:nvPr/>
        </p:nvCxnSpPr>
        <p:spPr>
          <a:xfrm>
            <a:off x="1737546" y="452533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7" name="Straight Connector 526"/>
          <p:cNvCxnSpPr/>
          <p:nvPr/>
        </p:nvCxnSpPr>
        <p:spPr>
          <a:xfrm>
            <a:off x="1738282" y="4069746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8" name="TextBox 527"/>
          <p:cNvSpPr txBox="1"/>
          <p:nvPr/>
        </p:nvSpPr>
        <p:spPr>
          <a:xfrm>
            <a:off x="1461639" y="578428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485</a:t>
            </a:r>
          </a:p>
        </p:txBody>
      </p:sp>
      <p:sp>
        <p:nvSpPr>
          <p:cNvPr id="529" name="TextBox 528"/>
          <p:cNvSpPr txBox="1"/>
          <p:nvPr/>
        </p:nvSpPr>
        <p:spPr>
          <a:xfrm>
            <a:off x="1460658" y="488422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444</a:t>
            </a:r>
          </a:p>
        </p:txBody>
      </p:sp>
      <p:sp>
        <p:nvSpPr>
          <p:cNvPr id="532" name="TextBox 531"/>
          <p:cNvSpPr txBox="1"/>
          <p:nvPr/>
        </p:nvSpPr>
        <p:spPr>
          <a:xfrm>
            <a:off x="1460595" y="442067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419</a:t>
            </a:r>
          </a:p>
        </p:txBody>
      </p:sp>
      <p:cxnSp>
        <p:nvCxnSpPr>
          <p:cNvPr id="534" name="Straight Connector 533"/>
          <p:cNvCxnSpPr/>
          <p:nvPr/>
        </p:nvCxnSpPr>
        <p:spPr>
          <a:xfrm>
            <a:off x="1736074" y="3470275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8" name="Straight Connector 547"/>
          <p:cNvCxnSpPr/>
          <p:nvPr/>
        </p:nvCxnSpPr>
        <p:spPr>
          <a:xfrm>
            <a:off x="1736074" y="2650121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9" name="Straight Connector 548"/>
          <p:cNvCxnSpPr/>
          <p:nvPr/>
        </p:nvCxnSpPr>
        <p:spPr>
          <a:xfrm>
            <a:off x="1741631" y="625897"/>
            <a:ext cx="7124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0" name="TextBox 549"/>
          <p:cNvSpPr txBox="1"/>
          <p:nvPr/>
        </p:nvSpPr>
        <p:spPr>
          <a:xfrm>
            <a:off x="1463300" y="3966224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359</a:t>
            </a:r>
          </a:p>
        </p:txBody>
      </p:sp>
      <p:sp>
        <p:nvSpPr>
          <p:cNvPr id="551" name="TextBox 550"/>
          <p:cNvSpPr txBox="1"/>
          <p:nvPr/>
        </p:nvSpPr>
        <p:spPr>
          <a:xfrm>
            <a:off x="1466005" y="3364010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323</a:t>
            </a:r>
          </a:p>
        </p:txBody>
      </p:sp>
      <p:sp>
        <p:nvSpPr>
          <p:cNvPr id="552" name="TextBox 551"/>
          <p:cNvSpPr txBox="1"/>
          <p:nvPr/>
        </p:nvSpPr>
        <p:spPr>
          <a:xfrm>
            <a:off x="1463204" y="2545605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299</a:t>
            </a:r>
          </a:p>
        </p:txBody>
      </p:sp>
      <p:sp>
        <p:nvSpPr>
          <p:cNvPr id="553" name="TextBox 552"/>
          <p:cNvSpPr txBox="1"/>
          <p:nvPr/>
        </p:nvSpPr>
        <p:spPr>
          <a:xfrm>
            <a:off x="1471611" y="517753"/>
            <a:ext cx="3577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252</a:t>
            </a:r>
          </a:p>
        </p:txBody>
      </p:sp>
      <p:sp>
        <p:nvSpPr>
          <p:cNvPr id="554" name="TextBox 553"/>
          <p:cNvSpPr txBox="1"/>
          <p:nvPr/>
        </p:nvSpPr>
        <p:spPr>
          <a:xfrm>
            <a:off x="1502321" y="333785"/>
            <a:ext cx="32733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</a:t>
            </a:r>
          </a:p>
        </p:txBody>
      </p:sp>
      <p:sp>
        <p:nvSpPr>
          <p:cNvPr id="106513" name="Freeform 38"/>
          <p:cNvSpPr>
            <a:spLocks/>
          </p:cNvSpPr>
          <p:nvPr/>
        </p:nvSpPr>
        <p:spPr bwMode="auto">
          <a:xfrm>
            <a:off x="7188200" y="384175"/>
            <a:ext cx="3327400" cy="241300"/>
          </a:xfrm>
          <a:custGeom>
            <a:avLst/>
            <a:gdLst>
              <a:gd name="T0" fmla="*/ 2147483647 w 3109"/>
              <a:gd name="T1" fmla="*/ 2147483647 h 203"/>
              <a:gd name="T2" fmla="*/ 2147483647 w 3109"/>
              <a:gd name="T3" fmla="*/ 2147483647 h 203"/>
              <a:gd name="T4" fmla="*/ 2147483647 w 3109"/>
              <a:gd name="T5" fmla="*/ 2147483647 h 203"/>
              <a:gd name="T6" fmla="*/ 2147483647 w 3109"/>
              <a:gd name="T7" fmla="*/ 2147483647 h 203"/>
              <a:gd name="T8" fmla="*/ 2147483647 w 3109"/>
              <a:gd name="T9" fmla="*/ 2147483647 h 203"/>
              <a:gd name="T10" fmla="*/ 2147483647 w 3109"/>
              <a:gd name="T11" fmla="*/ 2147483647 h 203"/>
              <a:gd name="T12" fmla="*/ 2147483647 w 3109"/>
              <a:gd name="T13" fmla="*/ 2147483647 h 203"/>
              <a:gd name="T14" fmla="*/ 0 w 3109"/>
              <a:gd name="T15" fmla="*/ 2147483647 h 203"/>
              <a:gd name="T16" fmla="*/ 0 w 3109"/>
              <a:gd name="T17" fmla="*/ 0 h 203"/>
              <a:gd name="T18" fmla="*/ 2147483647 w 3109"/>
              <a:gd name="T19" fmla="*/ 0 h 203"/>
              <a:gd name="T20" fmla="*/ 2147483647 w 3109"/>
              <a:gd name="T21" fmla="*/ 0 h 203"/>
              <a:gd name="T22" fmla="*/ 2147483647 w 3109"/>
              <a:gd name="T23" fmla="*/ 0 h 203"/>
              <a:gd name="T24" fmla="*/ 2147483647 w 3109"/>
              <a:gd name="T25" fmla="*/ 0 h 203"/>
              <a:gd name="T26" fmla="*/ 2147483647 w 3109"/>
              <a:gd name="T27" fmla="*/ 0 h 203"/>
              <a:gd name="T28" fmla="*/ 2147483647 w 3109"/>
              <a:gd name="T29" fmla="*/ 0 h 203"/>
              <a:gd name="T30" fmla="*/ 2147483647 w 3109"/>
              <a:gd name="T31" fmla="*/ 0 h 203"/>
              <a:gd name="T32" fmla="*/ 2147483647 w 3109"/>
              <a:gd name="T33" fmla="*/ 2147483647 h 20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109"/>
              <a:gd name="T52" fmla="*/ 0 h 203"/>
              <a:gd name="T53" fmla="*/ 3109 w 3109"/>
              <a:gd name="T54" fmla="*/ 203 h 20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109" h="203">
                <a:moveTo>
                  <a:pt x="3109" y="203"/>
                </a:moveTo>
                <a:lnTo>
                  <a:pt x="2561" y="203"/>
                </a:lnTo>
                <a:lnTo>
                  <a:pt x="2014" y="203"/>
                </a:lnTo>
                <a:lnTo>
                  <a:pt x="1467" y="203"/>
                </a:lnTo>
                <a:lnTo>
                  <a:pt x="917" y="203"/>
                </a:lnTo>
                <a:lnTo>
                  <a:pt x="921" y="203"/>
                </a:lnTo>
                <a:lnTo>
                  <a:pt x="489" y="203"/>
                </a:lnTo>
                <a:lnTo>
                  <a:pt x="0" y="203"/>
                </a:lnTo>
                <a:lnTo>
                  <a:pt x="0" y="0"/>
                </a:lnTo>
                <a:lnTo>
                  <a:pt x="489" y="0"/>
                </a:lnTo>
                <a:lnTo>
                  <a:pt x="921" y="0"/>
                </a:lnTo>
                <a:lnTo>
                  <a:pt x="917" y="0"/>
                </a:lnTo>
                <a:lnTo>
                  <a:pt x="1467" y="0"/>
                </a:lnTo>
                <a:lnTo>
                  <a:pt x="2014" y="0"/>
                </a:lnTo>
                <a:lnTo>
                  <a:pt x="2561" y="0"/>
                </a:lnTo>
                <a:lnTo>
                  <a:pt x="3109" y="0"/>
                </a:lnTo>
                <a:lnTo>
                  <a:pt x="3109" y="203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1" name="Right Arrow 480"/>
          <p:cNvSpPr/>
          <p:nvPr/>
        </p:nvSpPr>
        <p:spPr bwMode="auto">
          <a:xfrm rot="10800000">
            <a:off x="7204075" y="317023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2" name="Right Arrow 481"/>
          <p:cNvSpPr/>
          <p:nvPr/>
        </p:nvSpPr>
        <p:spPr bwMode="auto">
          <a:xfrm rot="10800000">
            <a:off x="7207250" y="329088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3" name="Right Arrow 482"/>
          <p:cNvSpPr/>
          <p:nvPr/>
        </p:nvSpPr>
        <p:spPr bwMode="auto">
          <a:xfrm rot="10800000">
            <a:off x="7207250" y="3067050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4" name="Right Arrow 483"/>
          <p:cNvSpPr/>
          <p:nvPr/>
        </p:nvSpPr>
        <p:spPr bwMode="auto">
          <a:xfrm rot="10800000">
            <a:off x="7197725" y="2573338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525" name="Rectangle 397"/>
          <p:cNvSpPr>
            <a:spLocks noChangeArrowheads="1"/>
          </p:cNvSpPr>
          <p:nvPr/>
        </p:nvSpPr>
        <p:spPr bwMode="auto">
          <a:xfrm>
            <a:off x="7535437" y="2575399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Early WFMP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496" name="Straight Connector 495"/>
          <p:cNvCxnSpPr/>
          <p:nvPr/>
        </p:nvCxnSpPr>
        <p:spPr bwMode="auto">
          <a:xfrm>
            <a:off x="7170739" y="374651"/>
            <a:ext cx="3343275" cy="476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529" name="Rectangle 380"/>
          <p:cNvSpPr>
            <a:spLocks noChangeArrowheads="1"/>
          </p:cNvSpPr>
          <p:nvPr/>
        </p:nvSpPr>
        <p:spPr bwMode="auto">
          <a:xfrm>
            <a:off x="7899357" y="358808"/>
            <a:ext cx="172908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Tectonic Phase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0" name="Rectangle 397"/>
          <p:cNvSpPr>
            <a:spLocks noChangeArrowheads="1"/>
          </p:cNvSpPr>
          <p:nvPr/>
        </p:nvSpPr>
        <p:spPr bwMode="auto">
          <a:xfrm>
            <a:off x="7516386" y="3061173"/>
            <a:ext cx="238377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Strawn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1" name="Rectangle 397"/>
          <p:cNvSpPr>
            <a:spLocks noChangeArrowheads="1"/>
          </p:cNvSpPr>
          <p:nvPr/>
        </p:nvSpPr>
        <p:spPr bwMode="auto">
          <a:xfrm>
            <a:off x="7499498" y="3161031"/>
            <a:ext cx="2084814" cy="10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altLang="en-US" sz="7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Atokan</a:t>
            </a: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2" name="Rectangle 397"/>
          <p:cNvSpPr>
            <a:spLocks noChangeArrowheads="1"/>
          </p:cNvSpPr>
          <p:nvPr/>
        </p:nvSpPr>
        <p:spPr bwMode="auto">
          <a:xfrm>
            <a:off x="7526147" y="3287728"/>
            <a:ext cx="1689526" cy="10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Morrow Event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6535" name="Rectangle 397"/>
          <p:cNvSpPr>
            <a:spLocks noChangeArrowheads="1"/>
          </p:cNvSpPr>
          <p:nvPr/>
        </p:nvSpPr>
        <p:spPr bwMode="auto">
          <a:xfrm>
            <a:off x="7457957" y="2727342"/>
            <a:ext cx="2123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Penn. – Early Permian</a:t>
            </a:r>
          </a:p>
          <a:p>
            <a:pPr marL="0" marR="0" lvl="0" indent="0" algn="ctr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Foreland Deformation</a:t>
            </a:r>
          </a:p>
        </p:txBody>
      </p:sp>
      <p:sp>
        <p:nvSpPr>
          <p:cNvPr id="106537" name="Rectangle 397"/>
          <p:cNvSpPr>
            <a:spLocks noChangeArrowheads="1"/>
          </p:cNvSpPr>
          <p:nvPr/>
        </p:nvSpPr>
        <p:spPr bwMode="auto">
          <a:xfrm>
            <a:off x="7377131" y="3957627"/>
            <a:ext cx="2348475" cy="80021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Tobosa Basin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(Middle Ordovician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Late Mississippian)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Moderate Subsidence </a:t>
            </a:r>
          </a:p>
        </p:txBody>
      </p:sp>
      <p:sp>
        <p:nvSpPr>
          <p:cNvPr id="106539" name="Rectangle 397"/>
          <p:cNvSpPr>
            <a:spLocks noChangeArrowheads="1"/>
          </p:cNvSpPr>
          <p:nvPr/>
        </p:nvSpPr>
        <p:spPr bwMode="auto">
          <a:xfrm>
            <a:off x="7440554" y="1136699"/>
            <a:ext cx="21350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Post Orogenic Loading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Rapid Subsidence;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Onset of HC Generation</a:t>
            </a:r>
          </a:p>
        </p:txBody>
      </p:sp>
      <p:sp>
        <p:nvSpPr>
          <p:cNvPr id="530" name="Right Arrow 529"/>
          <p:cNvSpPr/>
          <p:nvPr/>
        </p:nvSpPr>
        <p:spPr bwMode="auto">
          <a:xfrm rot="10800000">
            <a:off x="7197725" y="6607175"/>
            <a:ext cx="304800" cy="10795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1" name="Rectangle 397"/>
          <p:cNvSpPr>
            <a:spLocks noChangeArrowheads="1"/>
          </p:cNvSpPr>
          <p:nvPr/>
        </p:nvSpPr>
        <p:spPr bwMode="auto">
          <a:xfrm>
            <a:off x="7602709" y="6540402"/>
            <a:ext cx="2456151" cy="16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Grenville Orogeny (1.3 to 1.0 </a:t>
            </a:r>
            <a:r>
              <a:rPr kumimoji="0" lang="en-US" altLang="en-US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bya</a:t>
            </a:r>
            <a:r>
              <a:rPr kumimoji="0" lang="en-US" alt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02" name="Right Arrow 501"/>
          <p:cNvSpPr/>
          <p:nvPr/>
        </p:nvSpPr>
        <p:spPr bwMode="auto">
          <a:xfrm rot="16200000">
            <a:off x="8271046" y="3639046"/>
            <a:ext cx="461853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5" name="Right Arrow 504"/>
          <p:cNvSpPr/>
          <p:nvPr/>
        </p:nvSpPr>
        <p:spPr bwMode="auto">
          <a:xfrm rot="5400000">
            <a:off x="8204279" y="5178698"/>
            <a:ext cx="614022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7" name="Rectangle 397"/>
          <p:cNvSpPr>
            <a:spLocks noChangeArrowheads="1"/>
          </p:cNvSpPr>
          <p:nvPr/>
        </p:nvSpPr>
        <p:spPr bwMode="auto">
          <a:xfrm>
            <a:off x="7389490" y="6211516"/>
            <a:ext cx="2562988" cy="33855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Basement a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ssembly</a:t>
            </a: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breakup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Rodina s</a:t>
            </a:r>
            <a:r>
              <a:rPr kumimoji="0" lang="en-US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upercontinent</a:t>
            </a:r>
            <a:endParaRPr kumimoji="0" lang="en-US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55" name="Rectangle 397"/>
          <p:cNvSpPr>
            <a:spLocks noChangeArrowheads="1"/>
          </p:cNvSpPr>
          <p:nvPr/>
        </p:nvSpPr>
        <p:spPr bwMode="auto">
          <a:xfrm>
            <a:off x="7421513" y="4764671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(~ 150 million yrs. duration)</a:t>
            </a:r>
          </a:p>
        </p:txBody>
      </p:sp>
      <p:sp>
        <p:nvSpPr>
          <p:cNvPr id="556" name="Rectangle 397"/>
          <p:cNvSpPr>
            <a:spLocks noChangeArrowheads="1"/>
          </p:cNvSpPr>
          <p:nvPr/>
        </p:nvSpPr>
        <p:spPr bwMode="auto">
          <a:xfrm>
            <a:off x="7839749" y="3082773"/>
            <a:ext cx="1723365" cy="32316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(~ 30 million yrs.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duration)</a:t>
            </a:r>
          </a:p>
        </p:txBody>
      </p:sp>
      <p:sp>
        <p:nvSpPr>
          <p:cNvPr id="557" name="Right Arrow 556"/>
          <p:cNvSpPr/>
          <p:nvPr/>
        </p:nvSpPr>
        <p:spPr bwMode="auto">
          <a:xfrm rot="16200000">
            <a:off x="8332055" y="903729"/>
            <a:ext cx="338371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9" name="Rectangle 397"/>
          <p:cNvSpPr>
            <a:spLocks noChangeArrowheads="1"/>
          </p:cNvSpPr>
          <p:nvPr/>
        </p:nvSpPr>
        <p:spPr bwMode="auto">
          <a:xfrm>
            <a:off x="7406017" y="1847811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 ~ 50 million yrs. duration 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70946" y="3454400"/>
            <a:ext cx="344031" cy="2720974"/>
          </a:xfrm>
          <a:prstGeom prst="rect">
            <a:avLst/>
          </a:prstGeom>
          <a:solidFill>
            <a:srgbClr val="66FF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0" name="Rectangle 397"/>
          <p:cNvSpPr>
            <a:spLocks noChangeArrowheads="1"/>
          </p:cNvSpPr>
          <p:nvPr/>
        </p:nvSpPr>
        <p:spPr bwMode="auto">
          <a:xfrm rot="16200000">
            <a:off x="9599210" y="4689703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Passive Margin</a:t>
            </a:r>
          </a:p>
        </p:txBody>
      </p:sp>
      <p:sp>
        <p:nvSpPr>
          <p:cNvPr id="513" name="Rectangle 512"/>
          <p:cNvSpPr/>
          <p:nvPr/>
        </p:nvSpPr>
        <p:spPr>
          <a:xfrm>
            <a:off x="10171388" y="631826"/>
            <a:ext cx="344031" cy="2822279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1" name="Rectangle 397"/>
          <p:cNvSpPr>
            <a:spLocks noChangeArrowheads="1"/>
          </p:cNvSpPr>
          <p:nvPr/>
        </p:nvSpPr>
        <p:spPr bwMode="auto">
          <a:xfrm rot="16200000">
            <a:off x="9605744" y="1883490"/>
            <a:ext cx="1465378" cy="2462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Active Margin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235512" y="2525044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3" name="Straight Connector 562"/>
          <p:cNvCxnSpPr/>
          <p:nvPr/>
        </p:nvCxnSpPr>
        <p:spPr>
          <a:xfrm>
            <a:off x="7288117" y="252891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4" name="Straight Connector 563"/>
          <p:cNvCxnSpPr/>
          <p:nvPr/>
        </p:nvCxnSpPr>
        <p:spPr>
          <a:xfrm>
            <a:off x="7340722" y="25304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5" name="Straight Connector 564"/>
          <p:cNvCxnSpPr/>
          <p:nvPr/>
        </p:nvCxnSpPr>
        <p:spPr>
          <a:xfrm>
            <a:off x="7393327" y="253200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6" name="Straight Connector 565"/>
          <p:cNvCxnSpPr/>
          <p:nvPr/>
        </p:nvCxnSpPr>
        <p:spPr>
          <a:xfrm>
            <a:off x="7445932" y="253122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7" name="Straight Connector 566"/>
          <p:cNvCxnSpPr/>
          <p:nvPr/>
        </p:nvCxnSpPr>
        <p:spPr>
          <a:xfrm>
            <a:off x="7498537" y="2528132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8" name="Straight Connector 567"/>
          <p:cNvCxnSpPr/>
          <p:nvPr/>
        </p:nvCxnSpPr>
        <p:spPr>
          <a:xfrm>
            <a:off x="7551142" y="252503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9" name="Straight Connector 568"/>
          <p:cNvCxnSpPr/>
          <p:nvPr/>
        </p:nvCxnSpPr>
        <p:spPr>
          <a:xfrm>
            <a:off x="7603747" y="252426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0" name="Straight Connector 569"/>
          <p:cNvCxnSpPr/>
          <p:nvPr/>
        </p:nvCxnSpPr>
        <p:spPr>
          <a:xfrm>
            <a:off x="7656352" y="252348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1" name="Straight Connector 570"/>
          <p:cNvCxnSpPr/>
          <p:nvPr/>
        </p:nvCxnSpPr>
        <p:spPr>
          <a:xfrm>
            <a:off x="7708957" y="252271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2" name="Straight Connector 571"/>
          <p:cNvCxnSpPr/>
          <p:nvPr/>
        </p:nvCxnSpPr>
        <p:spPr>
          <a:xfrm>
            <a:off x="7761562" y="2524257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3" name="Straight Connector 572"/>
          <p:cNvCxnSpPr/>
          <p:nvPr/>
        </p:nvCxnSpPr>
        <p:spPr>
          <a:xfrm>
            <a:off x="7814167" y="252580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4" name="Straight Connector 573"/>
          <p:cNvCxnSpPr/>
          <p:nvPr/>
        </p:nvCxnSpPr>
        <p:spPr>
          <a:xfrm>
            <a:off x="7866772" y="2527349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5" name="Straight Connector 574"/>
          <p:cNvCxnSpPr/>
          <p:nvPr/>
        </p:nvCxnSpPr>
        <p:spPr>
          <a:xfrm>
            <a:off x="7919377" y="2528895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6" name="Straight Connector 575"/>
          <p:cNvCxnSpPr/>
          <p:nvPr/>
        </p:nvCxnSpPr>
        <p:spPr>
          <a:xfrm>
            <a:off x="7971982" y="25304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7" name="Straight Connector 576"/>
          <p:cNvCxnSpPr/>
          <p:nvPr/>
        </p:nvCxnSpPr>
        <p:spPr>
          <a:xfrm>
            <a:off x="8024587" y="25296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8" name="Straight Connector 577"/>
          <p:cNvCxnSpPr/>
          <p:nvPr/>
        </p:nvCxnSpPr>
        <p:spPr>
          <a:xfrm>
            <a:off x="8077192" y="25288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9" name="Straight Connector 578"/>
          <p:cNvCxnSpPr/>
          <p:nvPr/>
        </p:nvCxnSpPr>
        <p:spPr>
          <a:xfrm>
            <a:off x="8129797" y="25281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0" name="Straight Connector 579"/>
          <p:cNvCxnSpPr/>
          <p:nvPr/>
        </p:nvCxnSpPr>
        <p:spPr>
          <a:xfrm>
            <a:off x="8182402" y="25273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1" name="Straight Connector 580"/>
          <p:cNvCxnSpPr/>
          <p:nvPr/>
        </p:nvCxnSpPr>
        <p:spPr>
          <a:xfrm>
            <a:off x="8235007" y="25265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2" name="Straight Connector 581"/>
          <p:cNvCxnSpPr/>
          <p:nvPr/>
        </p:nvCxnSpPr>
        <p:spPr>
          <a:xfrm>
            <a:off x="8287612" y="25257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" name="Straight Connector 582"/>
          <p:cNvCxnSpPr/>
          <p:nvPr/>
        </p:nvCxnSpPr>
        <p:spPr>
          <a:xfrm>
            <a:off x="8340217" y="25250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4" name="Straight Connector 583"/>
          <p:cNvCxnSpPr/>
          <p:nvPr/>
        </p:nvCxnSpPr>
        <p:spPr>
          <a:xfrm>
            <a:off x="8392822" y="252424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Connector 584"/>
          <p:cNvCxnSpPr/>
          <p:nvPr/>
        </p:nvCxnSpPr>
        <p:spPr>
          <a:xfrm>
            <a:off x="8445427" y="252346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6" name="Straight Connector 585"/>
          <p:cNvCxnSpPr/>
          <p:nvPr/>
        </p:nvCxnSpPr>
        <p:spPr>
          <a:xfrm>
            <a:off x="8498032" y="2522691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7" name="Straight Connector 586"/>
          <p:cNvCxnSpPr/>
          <p:nvPr/>
        </p:nvCxnSpPr>
        <p:spPr>
          <a:xfrm>
            <a:off x="8550637" y="2521916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8" name="Straight Connector 587"/>
          <p:cNvCxnSpPr/>
          <p:nvPr/>
        </p:nvCxnSpPr>
        <p:spPr>
          <a:xfrm>
            <a:off x="8603242" y="2525783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9" name="Straight Connector 588"/>
          <p:cNvCxnSpPr/>
          <p:nvPr/>
        </p:nvCxnSpPr>
        <p:spPr>
          <a:xfrm>
            <a:off x="8655847" y="2525008"/>
            <a:ext cx="0" cy="510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/>
          <p:cNvCxnSpPr/>
          <p:nvPr/>
        </p:nvCxnSpPr>
        <p:spPr bwMode="auto">
          <a:xfrm>
            <a:off x="7179819" y="2579688"/>
            <a:ext cx="254790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6" name="Straight Connector 525"/>
          <p:cNvCxnSpPr/>
          <p:nvPr/>
        </p:nvCxnSpPr>
        <p:spPr bwMode="auto">
          <a:xfrm>
            <a:off x="7179011" y="2532066"/>
            <a:ext cx="254871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080285" y="2472323"/>
            <a:ext cx="1313579" cy="118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2" name="Rectangle 397"/>
          <p:cNvSpPr>
            <a:spLocks noChangeArrowheads="1"/>
          </p:cNvSpPr>
          <p:nvPr/>
        </p:nvSpPr>
        <p:spPr bwMode="auto">
          <a:xfrm>
            <a:off x="8104173" y="2493397"/>
            <a:ext cx="1565700" cy="1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mid – Wolfcamp unconformity</a:t>
            </a:r>
            <a:endParaRPr kumimoji="0" lang="en-US" altLang="en-US" sz="1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6533" y="602195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final basin fill/termination</a:t>
            </a:r>
          </a:p>
        </p:txBody>
      </p:sp>
      <p:cxnSp>
        <p:nvCxnSpPr>
          <p:cNvPr id="592" name="Straight Connector 591"/>
          <p:cNvCxnSpPr/>
          <p:nvPr/>
        </p:nvCxnSpPr>
        <p:spPr bwMode="auto">
          <a:xfrm>
            <a:off x="7174303" y="5656280"/>
            <a:ext cx="299767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3" name="Rectangle 397"/>
          <p:cNvSpPr>
            <a:spLocks noChangeArrowheads="1"/>
          </p:cNvSpPr>
          <p:nvPr/>
        </p:nvSpPr>
        <p:spPr bwMode="auto">
          <a:xfrm>
            <a:off x="7584621" y="5717948"/>
            <a:ext cx="2210771" cy="18466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Great American Carbonate Bank</a:t>
            </a:r>
          </a:p>
        </p:txBody>
      </p:sp>
      <p:cxnSp>
        <p:nvCxnSpPr>
          <p:cNvPr id="506" name="Straight Connector 505"/>
          <p:cNvCxnSpPr/>
          <p:nvPr/>
        </p:nvCxnSpPr>
        <p:spPr bwMode="auto">
          <a:xfrm flipV="1">
            <a:off x="7174427" y="6176091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V="1">
            <a:off x="7177088" y="3454401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 bwMode="auto">
          <a:xfrm>
            <a:off x="7180264" y="378767"/>
            <a:ext cx="3335337" cy="63531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4" name="Straight Connector 493"/>
          <p:cNvCxnSpPr/>
          <p:nvPr/>
        </p:nvCxnSpPr>
        <p:spPr bwMode="auto">
          <a:xfrm>
            <a:off x="7175501" y="625476"/>
            <a:ext cx="3338513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8" name="Straight Connector 597"/>
          <p:cNvCxnSpPr/>
          <p:nvPr/>
        </p:nvCxnSpPr>
        <p:spPr bwMode="auto">
          <a:xfrm flipV="1">
            <a:off x="7183006" y="379768"/>
            <a:ext cx="3333750" cy="31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8" name="Right Arrow 557"/>
          <p:cNvSpPr/>
          <p:nvPr/>
        </p:nvSpPr>
        <p:spPr bwMode="auto">
          <a:xfrm rot="5400000">
            <a:off x="8301310" y="2186130"/>
            <a:ext cx="402169" cy="18781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0" name="Rectangle 397"/>
          <p:cNvSpPr>
            <a:spLocks noChangeArrowheads="1"/>
          </p:cNvSpPr>
          <p:nvPr/>
        </p:nvSpPr>
        <p:spPr bwMode="auto">
          <a:xfrm>
            <a:off x="7482553" y="5887601"/>
            <a:ext cx="2482406" cy="1692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(Late Cambrian – Early Ordovician)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885920" y="4388984"/>
            <a:ext cx="2074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TOBOSA BASIN PHASE</a:t>
            </a:r>
          </a:p>
        </p:txBody>
      </p:sp>
      <p:sp>
        <p:nvSpPr>
          <p:cNvPr id="611" name="TextBox 610"/>
          <p:cNvSpPr txBox="1"/>
          <p:nvPr/>
        </p:nvSpPr>
        <p:spPr>
          <a:xfrm rot="16200000">
            <a:off x="8846598" y="1940520"/>
            <a:ext cx="218162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PERMIAN BASIN PHASE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9723408" y="642668"/>
            <a:ext cx="0" cy="50205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C2B17F6-D17C-46C2-B549-CA227AA824D0}"/>
              </a:ext>
            </a:extLst>
          </p:cNvPr>
          <p:cNvSpPr txBox="1"/>
          <p:nvPr/>
        </p:nvSpPr>
        <p:spPr>
          <a:xfrm>
            <a:off x="10655468" y="6550070"/>
            <a:ext cx="14141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(Reed and Waite, 2016)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5AE8F-36A8-42A3-93E1-B54561E869DE}"/>
              </a:ext>
            </a:extLst>
          </p:cNvPr>
          <p:cNvSpPr/>
          <p:nvPr/>
        </p:nvSpPr>
        <p:spPr>
          <a:xfrm>
            <a:off x="1257300" y="2455864"/>
            <a:ext cx="9810738" cy="11128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40862817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2797C4-4A9D-4074-A95B-A858473AB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50" y="1047592"/>
            <a:ext cx="6000368" cy="4855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86D7E5-3C5C-4A23-AED7-A4B3F5CB3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115" y="609270"/>
            <a:ext cx="3993604" cy="5862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40F219-D6D7-4D9A-AD4C-1EBFFEC30B7C}"/>
              </a:ext>
            </a:extLst>
          </p:cNvPr>
          <p:cNvSpPr txBox="1"/>
          <p:nvPr/>
        </p:nvSpPr>
        <p:spPr>
          <a:xfrm rot="2688237">
            <a:off x="7830244" y="5461049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</a:rPr>
              <a:t>Clastic</a:t>
            </a:r>
            <a:r>
              <a:rPr lang="en-US" sz="1100" b="1" dirty="0">
                <a:solidFill>
                  <a:schemeClr val="bg1"/>
                </a:solidFill>
              </a:rPr>
              <a:t> Dominated </a:t>
            </a:r>
            <a:r>
              <a:rPr lang="en-US" sz="1100" b="1" dirty="0" err="1">
                <a:solidFill>
                  <a:schemeClr val="bg1"/>
                </a:solidFill>
              </a:rPr>
              <a:t>Facies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02DBF-0CBC-49C5-8B13-085511E803DF}"/>
              </a:ext>
            </a:extLst>
          </p:cNvPr>
          <p:cNvSpPr txBox="1"/>
          <p:nvPr/>
        </p:nvSpPr>
        <p:spPr>
          <a:xfrm rot="4319829">
            <a:off x="7331396" y="3034022"/>
            <a:ext cx="1891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</a:rPr>
              <a:t>Clastic</a:t>
            </a:r>
            <a:r>
              <a:rPr lang="en-US" sz="1100" b="1" dirty="0">
                <a:solidFill>
                  <a:schemeClr val="bg1"/>
                </a:solidFill>
              </a:rPr>
              <a:t> Dominated </a:t>
            </a:r>
            <a:r>
              <a:rPr lang="en-US" sz="1100" b="1" dirty="0" err="1">
                <a:solidFill>
                  <a:schemeClr val="bg1"/>
                </a:solidFill>
              </a:rPr>
              <a:t>Facies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D45C10-BBB3-4C0C-980E-4732458C4B95}"/>
              </a:ext>
            </a:extLst>
          </p:cNvPr>
          <p:cNvSpPr txBox="1"/>
          <p:nvPr/>
        </p:nvSpPr>
        <p:spPr>
          <a:xfrm>
            <a:off x="9340917" y="4570852"/>
            <a:ext cx="13420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</a:rPr>
              <a:t>Micrite</a:t>
            </a:r>
            <a:r>
              <a:rPr lang="en-US" sz="1100" b="1" dirty="0">
                <a:solidFill>
                  <a:schemeClr val="bg1"/>
                </a:solidFill>
              </a:rPr>
              <a:t> and Shale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8B571E-677D-4C52-AE6F-ABB8E78D3908}"/>
              </a:ext>
            </a:extLst>
          </p:cNvPr>
          <p:cNvSpPr txBox="1"/>
          <p:nvPr/>
        </p:nvSpPr>
        <p:spPr>
          <a:xfrm>
            <a:off x="8414060" y="2128514"/>
            <a:ext cx="9268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err="1">
                <a:solidFill>
                  <a:schemeClr val="bg1"/>
                </a:solidFill>
              </a:rPr>
              <a:t>Micrite</a:t>
            </a:r>
            <a:r>
              <a:rPr lang="en-US" sz="1100" b="1" dirty="0">
                <a:solidFill>
                  <a:schemeClr val="bg1"/>
                </a:solidFill>
              </a:rPr>
              <a:t> and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Shale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A9676-9AC9-44B7-8DF5-75ABEA9F0BEB}"/>
              </a:ext>
            </a:extLst>
          </p:cNvPr>
          <p:cNvSpPr txBox="1"/>
          <p:nvPr/>
        </p:nvSpPr>
        <p:spPr>
          <a:xfrm>
            <a:off x="8694084" y="3278994"/>
            <a:ext cx="13420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>
                <a:solidFill>
                  <a:schemeClr val="bg1"/>
                </a:solidFill>
              </a:rPr>
              <a:t>Micrite</a:t>
            </a:r>
            <a:r>
              <a:rPr lang="en-US" sz="1100" b="1" dirty="0">
                <a:solidFill>
                  <a:schemeClr val="bg1"/>
                </a:solidFill>
              </a:rPr>
              <a:t> and Shale</a:t>
            </a: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56326B73-38B6-433F-8BE8-67B88B6AC56D}"/>
              </a:ext>
            </a:extLst>
          </p:cNvPr>
          <p:cNvSpPr/>
          <p:nvPr/>
        </p:nvSpPr>
        <p:spPr bwMode="auto">
          <a:xfrm>
            <a:off x="9003949" y="786691"/>
            <a:ext cx="2047164" cy="5288507"/>
          </a:xfrm>
          <a:custGeom>
            <a:avLst/>
            <a:gdLst>
              <a:gd name="connsiteX0" fmla="*/ 1084997 w 2047164"/>
              <a:gd name="connsiteY0" fmla="*/ 5288507 h 5288507"/>
              <a:gd name="connsiteX1" fmla="*/ 1153236 w 2047164"/>
              <a:gd name="connsiteY1" fmla="*/ 4879074 h 5288507"/>
              <a:gd name="connsiteX2" fmla="*/ 1405719 w 2047164"/>
              <a:gd name="connsiteY2" fmla="*/ 4462818 h 5288507"/>
              <a:gd name="connsiteX3" fmla="*/ 1671850 w 2047164"/>
              <a:gd name="connsiteY3" fmla="*/ 4230806 h 5288507"/>
              <a:gd name="connsiteX4" fmla="*/ 1958453 w 2047164"/>
              <a:gd name="connsiteY4" fmla="*/ 3930555 h 5288507"/>
              <a:gd name="connsiteX5" fmla="*/ 1985749 w 2047164"/>
              <a:gd name="connsiteY5" fmla="*/ 3875964 h 5288507"/>
              <a:gd name="connsiteX6" fmla="*/ 2047164 w 2047164"/>
              <a:gd name="connsiteY6" fmla="*/ 3439235 h 5288507"/>
              <a:gd name="connsiteX7" fmla="*/ 1760561 w 2047164"/>
              <a:gd name="connsiteY7" fmla="*/ 2709080 h 5288507"/>
              <a:gd name="connsiteX8" fmla="*/ 1514901 w 2047164"/>
              <a:gd name="connsiteY8" fmla="*/ 2238232 h 5288507"/>
              <a:gd name="connsiteX9" fmla="*/ 1371600 w 2047164"/>
              <a:gd name="connsiteY9" fmla="*/ 1972101 h 5288507"/>
              <a:gd name="connsiteX10" fmla="*/ 1084997 w 2047164"/>
              <a:gd name="connsiteY10" fmla="*/ 1965277 h 5288507"/>
              <a:gd name="connsiteX11" fmla="*/ 880280 w 2047164"/>
              <a:gd name="connsiteY11" fmla="*/ 1972101 h 5288507"/>
              <a:gd name="connsiteX12" fmla="*/ 607325 w 2047164"/>
              <a:gd name="connsiteY12" fmla="*/ 1958453 h 5288507"/>
              <a:gd name="connsiteX13" fmla="*/ 511791 w 2047164"/>
              <a:gd name="connsiteY13" fmla="*/ 1712794 h 5288507"/>
              <a:gd name="connsiteX14" fmla="*/ 279779 w 2047164"/>
              <a:gd name="connsiteY14" fmla="*/ 1303361 h 5288507"/>
              <a:gd name="connsiteX15" fmla="*/ 129653 w 2047164"/>
              <a:gd name="connsiteY15" fmla="*/ 1016758 h 5288507"/>
              <a:gd name="connsiteX16" fmla="*/ 0 w 2047164"/>
              <a:gd name="connsiteY16" fmla="*/ 668740 h 5288507"/>
              <a:gd name="connsiteX17" fmla="*/ 102358 w 2047164"/>
              <a:gd name="connsiteY17" fmla="*/ 341194 h 5288507"/>
              <a:gd name="connsiteX18" fmla="*/ 204716 w 2047164"/>
              <a:gd name="connsiteY18" fmla="*/ 177421 h 5288507"/>
              <a:gd name="connsiteX19" fmla="*/ 225188 w 2047164"/>
              <a:gd name="connsiteY19" fmla="*/ 0 h 5288507"/>
              <a:gd name="connsiteX0" fmla="*/ 1084997 w 2047164"/>
              <a:gd name="connsiteY0" fmla="*/ 5288507 h 5288507"/>
              <a:gd name="connsiteX1" fmla="*/ 1153236 w 2047164"/>
              <a:gd name="connsiteY1" fmla="*/ 4879074 h 5288507"/>
              <a:gd name="connsiteX2" fmla="*/ 1405719 w 2047164"/>
              <a:gd name="connsiteY2" fmla="*/ 4462818 h 5288507"/>
              <a:gd name="connsiteX3" fmla="*/ 1671850 w 2047164"/>
              <a:gd name="connsiteY3" fmla="*/ 4230806 h 5288507"/>
              <a:gd name="connsiteX4" fmla="*/ 1958453 w 2047164"/>
              <a:gd name="connsiteY4" fmla="*/ 3930555 h 5288507"/>
              <a:gd name="connsiteX5" fmla="*/ 1985749 w 2047164"/>
              <a:gd name="connsiteY5" fmla="*/ 3875964 h 5288507"/>
              <a:gd name="connsiteX6" fmla="*/ 2047164 w 2047164"/>
              <a:gd name="connsiteY6" fmla="*/ 3439235 h 5288507"/>
              <a:gd name="connsiteX7" fmla="*/ 1760561 w 2047164"/>
              <a:gd name="connsiteY7" fmla="*/ 2709080 h 5288507"/>
              <a:gd name="connsiteX8" fmla="*/ 1514901 w 2047164"/>
              <a:gd name="connsiteY8" fmla="*/ 2238232 h 5288507"/>
              <a:gd name="connsiteX9" fmla="*/ 1371600 w 2047164"/>
              <a:gd name="connsiteY9" fmla="*/ 1972101 h 5288507"/>
              <a:gd name="connsiteX10" fmla="*/ 1084997 w 2047164"/>
              <a:gd name="connsiteY10" fmla="*/ 1965277 h 5288507"/>
              <a:gd name="connsiteX11" fmla="*/ 880280 w 2047164"/>
              <a:gd name="connsiteY11" fmla="*/ 1972101 h 5288507"/>
              <a:gd name="connsiteX12" fmla="*/ 723331 w 2047164"/>
              <a:gd name="connsiteY12" fmla="*/ 2033516 h 5288507"/>
              <a:gd name="connsiteX13" fmla="*/ 607325 w 2047164"/>
              <a:gd name="connsiteY13" fmla="*/ 1958453 h 5288507"/>
              <a:gd name="connsiteX14" fmla="*/ 511791 w 2047164"/>
              <a:gd name="connsiteY14" fmla="*/ 1712794 h 5288507"/>
              <a:gd name="connsiteX15" fmla="*/ 279779 w 2047164"/>
              <a:gd name="connsiteY15" fmla="*/ 1303361 h 5288507"/>
              <a:gd name="connsiteX16" fmla="*/ 129653 w 2047164"/>
              <a:gd name="connsiteY16" fmla="*/ 1016758 h 5288507"/>
              <a:gd name="connsiteX17" fmla="*/ 0 w 2047164"/>
              <a:gd name="connsiteY17" fmla="*/ 668740 h 5288507"/>
              <a:gd name="connsiteX18" fmla="*/ 102358 w 2047164"/>
              <a:gd name="connsiteY18" fmla="*/ 341194 h 5288507"/>
              <a:gd name="connsiteX19" fmla="*/ 204716 w 2047164"/>
              <a:gd name="connsiteY19" fmla="*/ 177421 h 5288507"/>
              <a:gd name="connsiteX20" fmla="*/ 225188 w 2047164"/>
              <a:gd name="connsiteY20" fmla="*/ 0 h 5288507"/>
              <a:gd name="connsiteX0" fmla="*/ 1084997 w 2047164"/>
              <a:gd name="connsiteY0" fmla="*/ 5288507 h 5288507"/>
              <a:gd name="connsiteX1" fmla="*/ 1153236 w 2047164"/>
              <a:gd name="connsiteY1" fmla="*/ 4879074 h 5288507"/>
              <a:gd name="connsiteX2" fmla="*/ 1405719 w 2047164"/>
              <a:gd name="connsiteY2" fmla="*/ 4462818 h 5288507"/>
              <a:gd name="connsiteX3" fmla="*/ 1671850 w 2047164"/>
              <a:gd name="connsiteY3" fmla="*/ 4230806 h 5288507"/>
              <a:gd name="connsiteX4" fmla="*/ 1958453 w 2047164"/>
              <a:gd name="connsiteY4" fmla="*/ 3930555 h 5288507"/>
              <a:gd name="connsiteX5" fmla="*/ 1985749 w 2047164"/>
              <a:gd name="connsiteY5" fmla="*/ 3875964 h 5288507"/>
              <a:gd name="connsiteX6" fmla="*/ 2047164 w 2047164"/>
              <a:gd name="connsiteY6" fmla="*/ 3439235 h 5288507"/>
              <a:gd name="connsiteX7" fmla="*/ 1760561 w 2047164"/>
              <a:gd name="connsiteY7" fmla="*/ 2709080 h 5288507"/>
              <a:gd name="connsiteX8" fmla="*/ 1514901 w 2047164"/>
              <a:gd name="connsiteY8" fmla="*/ 2238232 h 5288507"/>
              <a:gd name="connsiteX9" fmla="*/ 1371600 w 2047164"/>
              <a:gd name="connsiteY9" fmla="*/ 1972101 h 5288507"/>
              <a:gd name="connsiteX10" fmla="*/ 1146411 w 2047164"/>
              <a:gd name="connsiteY10" fmla="*/ 1883391 h 5288507"/>
              <a:gd name="connsiteX11" fmla="*/ 880280 w 2047164"/>
              <a:gd name="connsiteY11" fmla="*/ 1972101 h 5288507"/>
              <a:gd name="connsiteX12" fmla="*/ 723331 w 2047164"/>
              <a:gd name="connsiteY12" fmla="*/ 2033516 h 5288507"/>
              <a:gd name="connsiteX13" fmla="*/ 607325 w 2047164"/>
              <a:gd name="connsiteY13" fmla="*/ 1958453 h 5288507"/>
              <a:gd name="connsiteX14" fmla="*/ 511791 w 2047164"/>
              <a:gd name="connsiteY14" fmla="*/ 1712794 h 5288507"/>
              <a:gd name="connsiteX15" fmla="*/ 279779 w 2047164"/>
              <a:gd name="connsiteY15" fmla="*/ 1303361 h 5288507"/>
              <a:gd name="connsiteX16" fmla="*/ 129653 w 2047164"/>
              <a:gd name="connsiteY16" fmla="*/ 1016758 h 5288507"/>
              <a:gd name="connsiteX17" fmla="*/ 0 w 2047164"/>
              <a:gd name="connsiteY17" fmla="*/ 668740 h 5288507"/>
              <a:gd name="connsiteX18" fmla="*/ 102358 w 2047164"/>
              <a:gd name="connsiteY18" fmla="*/ 341194 h 5288507"/>
              <a:gd name="connsiteX19" fmla="*/ 204716 w 2047164"/>
              <a:gd name="connsiteY19" fmla="*/ 177421 h 5288507"/>
              <a:gd name="connsiteX20" fmla="*/ 225188 w 2047164"/>
              <a:gd name="connsiteY20" fmla="*/ 0 h 5288507"/>
              <a:gd name="connsiteX0" fmla="*/ 1084997 w 2047164"/>
              <a:gd name="connsiteY0" fmla="*/ 5288507 h 5288507"/>
              <a:gd name="connsiteX1" fmla="*/ 1153236 w 2047164"/>
              <a:gd name="connsiteY1" fmla="*/ 4879074 h 5288507"/>
              <a:gd name="connsiteX2" fmla="*/ 1405719 w 2047164"/>
              <a:gd name="connsiteY2" fmla="*/ 4462818 h 5288507"/>
              <a:gd name="connsiteX3" fmla="*/ 1671850 w 2047164"/>
              <a:gd name="connsiteY3" fmla="*/ 4230806 h 5288507"/>
              <a:gd name="connsiteX4" fmla="*/ 1958453 w 2047164"/>
              <a:gd name="connsiteY4" fmla="*/ 3930555 h 5288507"/>
              <a:gd name="connsiteX5" fmla="*/ 1985749 w 2047164"/>
              <a:gd name="connsiteY5" fmla="*/ 3875964 h 5288507"/>
              <a:gd name="connsiteX6" fmla="*/ 2047164 w 2047164"/>
              <a:gd name="connsiteY6" fmla="*/ 3439235 h 5288507"/>
              <a:gd name="connsiteX7" fmla="*/ 1760561 w 2047164"/>
              <a:gd name="connsiteY7" fmla="*/ 2709080 h 5288507"/>
              <a:gd name="connsiteX8" fmla="*/ 1514901 w 2047164"/>
              <a:gd name="connsiteY8" fmla="*/ 2238232 h 5288507"/>
              <a:gd name="connsiteX9" fmla="*/ 1398895 w 2047164"/>
              <a:gd name="connsiteY9" fmla="*/ 1965277 h 5288507"/>
              <a:gd name="connsiteX10" fmla="*/ 1146411 w 2047164"/>
              <a:gd name="connsiteY10" fmla="*/ 1883391 h 5288507"/>
              <a:gd name="connsiteX11" fmla="*/ 880280 w 2047164"/>
              <a:gd name="connsiteY11" fmla="*/ 1972101 h 5288507"/>
              <a:gd name="connsiteX12" fmla="*/ 723331 w 2047164"/>
              <a:gd name="connsiteY12" fmla="*/ 2033516 h 5288507"/>
              <a:gd name="connsiteX13" fmla="*/ 607325 w 2047164"/>
              <a:gd name="connsiteY13" fmla="*/ 1958453 h 5288507"/>
              <a:gd name="connsiteX14" fmla="*/ 511791 w 2047164"/>
              <a:gd name="connsiteY14" fmla="*/ 1712794 h 5288507"/>
              <a:gd name="connsiteX15" fmla="*/ 279779 w 2047164"/>
              <a:gd name="connsiteY15" fmla="*/ 1303361 h 5288507"/>
              <a:gd name="connsiteX16" fmla="*/ 129653 w 2047164"/>
              <a:gd name="connsiteY16" fmla="*/ 1016758 h 5288507"/>
              <a:gd name="connsiteX17" fmla="*/ 0 w 2047164"/>
              <a:gd name="connsiteY17" fmla="*/ 668740 h 5288507"/>
              <a:gd name="connsiteX18" fmla="*/ 102358 w 2047164"/>
              <a:gd name="connsiteY18" fmla="*/ 341194 h 5288507"/>
              <a:gd name="connsiteX19" fmla="*/ 204716 w 2047164"/>
              <a:gd name="connsiteY19" fmla="*/ 177421 h 5288507"/>
              <a:gd name="connsiteX20" fmla="*/ 225188 w 2047164"/>
              <a:gd name="connsiteY20" fmla="*/ 0 h 5288507"/>
              <a:gd name="connsiteX0" fmla="*/ 1084997 w 2047164"/>
              <a:gd name="connsiteY0" fmla="*/ 5288507 h 5288507"/>
              <a:gd name="connsiteX1" fmla="*/ 1153236 w 2047164"/>
              <a:gd name="connsiteY1" fmla="*/ 4879074 h 5288507"/>
              <a:gd name="connsiteX2" fmla="*/ 1405719 w 2047164"/>
              <a:gd name="connsiteY2" fmla="*/ 4462818 h 5288507"/>
              <a:gd name="connsiteX3" fmla="*/ 1671850 w 2047164"/>
              <a:gd name="connsiteY3" fmla="*/ 4230806 h 5288507"/>
              <a:gd name="connsiteX4" fmla="*/ 1958453 w 2047164"/>
              <a:gd name="connsiteY4" fmla="*/ 3930555 h 5288507"/>
              <a:gd name="connsiteX5" fmla="*/ 1985749 w 2047164"/>
              <a:gd name="connsiteY5" fmla="*/ 3875964 h 5288507"/>
              <a:gd name="connsiteX6" fmla="*/ 2047164 w 2047164"/>
              <a:gd name="connsiteY6" fmla="*/ 3439235 h 5288507"/>
              <a:gd name="connsiteX7" fmla="*/ 1760561 w 2047164"/>
              <a:gd name="connsiteY7" fmla="*/ 2709080 h 5288507"/>
              <a:gd name="connsiteX8" fmla="*/ 1514901 w 2047164"/>
              <a:gd name="connsiteY8" fmla="*/ 2238232 h 5288507"/>
              <a:gd name="connsiteX9" fmla="*/ 1398895 w 2047164"/>
              <a:gd name="connsiteY9" fmla="*/ 1965277 h 5288507"/>
              <a:gd name="connsiteX10" fmla="*/ 1146411 w 2047164"/>
              <a:gd name="connsiteY10" fmla="*/ 1883391 h 5288507"/>
              <a:gd name="connsiteX11" fmla="*/ 880280 w 2047164"/>
              <a:gd name="connsiteY11" fmla="*/ 1972101 h 5288507"/>
              <a:gd name="connsiteX12" fmla="*/ 723331 w 2047164"/>
              <a:gd name="connsiteY12" fmla="*/ 2033516 h 5288507"/>
              <a:gd name="connsiteX13" fmla="*/ 607325 w 2047164"/>
              <a:gd name="connsiteY13" fmla="*/ 1958453 h 5288507"/>
              <a:gd name="connsiteX14" fmla="*/ 429904 w 2047164"/>
              <a:gd name="connsiteY14" fmla="*/ 1719618 h 5288507"/>
              <a:gd name="connsiteX15" fmla="*/ 279779 w 2047164"/>
              <a:gd name="connsiteY15" fmla="*/ 1303361 h 5288507"/>
              <a:gd name="connsiteX16" fmla="*/ 129653 w 2047164"/>
              <a:gd name="connsiteY16" fmla="*/ 1016758 h 5288507"/>
              <a:gd name="connsiteX17" fmla="*/ 0 w 2047164"/>
              <a:gd name="connsiteY17" fmla="*/ 668740 h 5288507"/>
              <a:gd name="connsiteX18" fmla="*/ 102358 w 2047164"/>
              <a:gd name="connsiteY18" fmla="*/ 341194 h 5288507"/>
              <a:gd name="connsiteX19" fmla="*/ 204716 w 2047164"/>
              <a:gd name="connsiteY19" fmla="*/ 177421 h 5288507"/>
              <a:gd name="connsiteX20" fmla="*/ 225188 w 2047164"/>
              <a:gd name="connsiteY20" fmla="*/ 0 h 528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47164" h="5288507">
                <a:moveTo>
                  <a:pt x="1084997" y="5288507"/>
                </a:moveTo>
                <a:lnTo>
                  <a:pt x="1153236" y="4879074"/>
                </a:lnTo>
                <a:lnTo>
                  <a:pt x="1405719" y="4462818"/>
                </a:lnTo>
                <a:lnTo>
                  <a:pt x="1671850" y="4230806"/>
                </a:lnTo>
                <a:lnTo>
                  <a:pt x="1958453" y="3930555"/>
                </a:lnTo>
                <a:lnTo>
                  <a:pt x="1985749" y="3875964"/>
                </a:lnTo>
                <a:lnTo>
                  <a:pt x="2047164" y="3439235"/>
                </a:lnTo>
                <a:lnTo>
                  <a:pt x="1760561" y="2709080"/>
                </a:lnTo>
                <a:lnTo>
                  <a:pt x="1514901" y="2238232"/>
                </a:lnTo>
                <a:lnTo>
                  <a:pt x="1398895" y="1965277"/>
                </a:lnTo>
                <a:lnTo>
                  <a:pt x="1146411" y="1883391"/>
                </a:lnTo>
                <a:lnTo>
                  <a:pt x="880280" y="1972101"/>
                </a:lnTo>
                <a:cubicBezTo>
                  <a:pt x="823414" y="1972101"/>
                  <a:pt x="780197" y="2033516"/>
                  <a:pt x="723331" y="2033516"/>
                </a:cubicBezTo>
                <a:lnTo>
                  <a:pt x="607325" y="1958453"/>
                </a:lnTo>
                <a:lnTo>
                  <a:pt x="429904" y="1719618"/>
                </a:lnTo>
                <a:lnTo>
                  <a:pt x="279779" y="1303361"/>
                </a:lnTo>
                <a:lnTo>
                  <a:pt x="129653" y="1016758"/>
                </a:lnTo>
                <a:lnTo>
                  <a:pt x="0" y="668740"/>
                </a:lnTo>
                <a:lnTo>
                  <a:pt x="102358" y="341194"/>
                </a:lnTo>
                <a:lnTo>
                  <a:pt x="204716" y="177421"/>
                </a:lnTo>
                <a:lnTo>
                  <a:pt x="225188" y="0"/>
                </a:lnTo>
              </a:path>
            </a:pathLst>
          </a:custGeom>
          <a:noFill/>
          <a:ln w="1270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AD65EE-3FD0-4557-848E-34615D48AB56}"/>
              </a:ext>
            </a:extLst>
          </p:cNvPr>
          <p:cNvSpPr txBox="1"/>
          <p:nvPr/>
        </p:nvSpPr>
        <p:spPr>
          <a:xfrm>
            <a:off x="9285213" y="1412260"/>
            <a:ext cx="11737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Absent by</a:t>
            </a:r>
          </a:p>
          <a:p>
            <a:pPr algn="ctr"/>
            <a:r>
              <a:rPr lang="en-US" sz="1100" b="1" dirty="0" err="1">
                <a:solidFill>
                  <a:schemeClr val="bg1"/>
                </a:solidFill>
              </a:rPr>
              <a:t>Nondeposition</a:t>
            </a:r>
            <a:endParaRPr lang="en-US" sz="1100" b="1" dirty="0">
              <a:solidFill>
                <a:schemeClr val="bg1"/>
              </a:solidFill>
            </a:endParaRP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or Highly</a:t>
            </a:r>
          </a:p>
          <a:p>
            <a:pPr algn="ctr"/>
            <a:r>
              <a:rPr lang="en-US" sz="1100" b="1" dirty="0">
                <a:solidFill>
                  <a:schemeClr val="bg1"/>
                </a:solidFill>
              </a:rPr>
              <a:t>Condensed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603D6C-1A53-4A0B-8855-3680E805B169}"/>
              </a:ext>
            </a:extLst>
          </p:cNvPr>
          <p:cNvSpPr txBox="1"/>
          <p:nvPr/>
        </p:nvSpPr>
        <p:spPr>
          <a:xfrm>
            <a:off x="7389583" y="642962"/>
            <a:ext cx="23454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Strawn Detrital </a:t>
            </a:r>
            <a:r>
              <a:rPr lang="en-US" sz="1400" b="1" dirty="0" err="1"/>
              <a:t>isopach</a:t>
            </a:r>
            <a:endParaRPr lang="en-US" sz="1400" b="1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5CA8C1-FD0F-47E9-921B-A7BC865080B0}"/>
              </a:ext>
            </a:extLst>
          </p:cNvPr>
          <p:cNvCxnSpPr/>
          <p:nvPr/>
        </p:nvCxnSpPr>
        <p:spPr>
          <a:xfrm>
            <a:off x="7673295" y="4625124"/>
            <a:ext cx="914400" cy="614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B0A3AC-4C74-472C-A424-48BE1CDF3B08}"/>
              </a:ext>
            </a:extLst>
          </p:cNvPr>
          <p:cNvCxnSpPr/>
          <p:nvPr/>
        </p:nvCxnSpPr>
        <p:spPr>
          <a:xfrm flipV="1">
            <a:off x="8122648" y="5648197"/>
            <a:ext cx="291412" cy="25538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C2017C-FEC6-492A-A834-68466F0C1547}"/>
              </a:ext>
            </a:extLst>
          </p:cNvPr>
          <p:cNvSpPr txBox="1"/>
          <p:nvPr/>
        </p:nvSpPr>
        <p:spPr>
          <a:xfrm rot="2251722">
            <a:off x="7477433" y="5850574"/>
            <a:ext cx="9348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Ft. Stockton</a:t>
            </a:r>
          </a:p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uplift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B79B2F-E75B-44F4-8529-BB0CAC9623C5}"/>
              </a:ext>
            </a:extLst>
          </p:cNvPr>
          <p:cNvSpPr txBox="1"/>
          <p:nvPr/>
        </p:nvSpPr>
        <p:spPr>
          <a:xfrm>
            <a:off x="854281" y="227519"/>
            <a:ext cx="4502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Strawn detrital unit of Midland Basin: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major tectonic pulse of Central Basin Uplift</a:t>
            </a:r>
          </a:p>
        </p:txBody>
      </p:sp>
    </p:spTree>
    <p:extLst>
      <p:ext uri="{BB962C8B-B14F-4D97-AF65-F5344CB8AC3E}">
        <p14:creationId xmlns:p14="http://schemas.microsoft.com/office/powerpoint/2010/main" val="1390678553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7C20C2-C268-44F1-BF41-E6EEC5CC4C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2" t="3363" r="1340" b="6908"/>
          <a:stretch/>
        </p:blipFill>
        <p:spPr>
          <a:xfrm>
            <a:off x="568959" y="848782"/>
            <a:ext cx="7396481" cy="54106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446A9-6B61-490D-9054-E8A3DD2CBD75}"/>
              </a:ext>
            </a:extLst>
          </p:cNvPr>
          <p:cNvSpPr txBox="1"/>
          <p:nvPr/>
        </p:nvSpPr>
        <p:spPr>
          <a:xfrm>
            <a:off x="802404" y="276740"/>
            <a:ext cx="7154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Lower Strawn Limestone (Lower </a:t>
            </a:r>
            <a:r>
              <a:rPr lang="en-US" sz="2400" dirty="0" err="1"/>
              <a:t>Desmoinesian</a:t>
            </a:r>
            <a:r>
              <a:rPr lang="en-US" sz="2400" dirty="0"/>
              <a:t>) Facies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C197C-81BC-4781-8EE6-095EDE17C447}"/>
              </a:ext>
            </a:extLst>
          </p:cNvPr>
          <p:cNvSpPr txBox="1"/>
          <p:nvPr/>
        </p:nvSpPr>
        <p:spPr>
          <a:xfrm>
            <a:off x="8148319" y="1010449"/>
            <a:ext cx="37795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Shallow water platform carbonate facies extend across entire Midland Basin and Eastern Shelf region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E03527-C9D6-4959-9E8C-A122DD806633}"/>
              </a:ext>
            </a:extLst>
          </p:cNvPr>
          <p:cNvSpPr txBox="1"/>
          <p:nvPr/>
        </p:nvSpPr>
        <p:spPr>
          <a:xfrm>
            <a:off x="8148319" y="2084007"/>
            <a:ext cx="37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Lower Strawn Limestone is generally &lt; 200 ft. thick in Midland Basin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517CD-5E0F-406B-A763-437A8C78B311}"/>
              </a:ext>
            </a:extLst>
          </p:cNvPr>
          <p:cNvSpPr txBox="1"/>
          <p:nvPr/>
        </p:nvSpPr>
        <p:spPr>
          <a:xfrm>
            <a:off x="6512560" y="6259453"/>
            <a:ext cx="1282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(Wright, 2011)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05109-8EDA-448B-931D-01489B4506E1}"/>
              </a:ext>
            </a:extLst>
          </p:cNvPr>
          <p:cNvSpPr txBox="1"/>
          <p:nvPr/>
        </p:nvSpPr>
        <p:spPr>
          <a:xfrm>
            <a:off x="8148318" y="2907786"/>
            <a:ext cx="3779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Core analyses indicate typical Penn shelf </a:t>
            </a:r>
            <a:r>
              <a:rPr lang="en-US" dirty="0" err="1"/>
              <a:t>cyclothem</a:t>
            </a:r>
            <a:r>
              <a:rPr lang="en-US" dirty="0"/>
              <a:t> deposits: burrowed skeletal </a:t>
            </a:r>
            <a:r>
              <a:rPr lang="en-US" dirty="0" err="1"/>
              <a:t>wackestones</a:t>
            </a:r>
            <a:r>
              <a:rPr lang="en-US" dirty="0"/>
              <a:t> grading upward into </a:t>
            </a:r>
            <a:r>
              <a:rPr lang="en-US" dirty="0" err="1"/>
              <a:t>phylloid</a:t>
            </a:r>
            <a:r>
              <a:rPr lang="en-US" dirty="0"/>
              <a:t> algal </a:t>
            </a:r>
            <a:r>
              <a:rPr lang="en-US" dirty="0" err="1"/>
              <a:t>packstones</a:t>
            </a:r>
            <a:r>
              <a:rPr lang="en-US" dirty="0"/>
              <a:t> and skeletal </a:t>
            </a:r>
            <a:r>
              <a:rPr lang="en-US" dirty="0" err="1"/>
              <a:t>grainstones</a:t>
            </a:r>
            <a:r>
              <a:rPr lang="en-US" dirty="0"/>
              <a:t>, capped by exposure surfaces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A635E-D35F-4A75-B2CC-44BFA9CA1CC3}"/>
              </a:ext>
            </a:extLst>
          </p:cNvPr>
          <p:cNvSpPr txBox="1"/>
          <p:nvPr/>
        </p:nvSpPr>
        <p:spPr>
          <a:xfrm>
            <a:off x="8148317" y="4839560"/>
            <a:ext cx="377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Pre-dates drowning of Midland, Delaware basins</a:t>
            </a:r>
          </a:p>
        </p:txBody>
      </p:sp>
    </p:spTree>
    <p:extLst>
      <p:ext uri="{BB962C8B-B14F-4D97-AF65-F5344CB8AC3E}">
        <p14:creationId xmlns:p14="http://schemas.microsoft.com/office/powerpoint/2010/main" val="1402794972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D9258-8A66-427C-A0A3-5435A01C5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14"/>
          <a:stretch/>
        </p:blipFill>
        <p:spPr>
          <a:xfrm>
            <a:off x="241243" y="3354494"/>
            <a:ext cx="7780063" cy="3309012"/>
          </a:xfrm>
          <a:prstGeom prst="rect">
            <a:avLst/>
          </a:prstGeom>
        </p:spPr>
      </p:pic>
      <p:pic>
        <p:nvPicPr>
          <p:cNvPr id="341" name="Picture 340">
            <a:extLst>
              <a:ext uri="{FF2B5EF4-FFF2-40B4-BE49-F238E27FC236}">
                <a16:creationId xmlns:a16="http://schemas.microsoft.com/office/drawing/2014/main" id="{16E6D132-C9F3-4B7E-BC48-31E2052A2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515"/>
          <a:stretch/>
        </p:blipFill>
        <p:spPr>
          <a:xfrm>
            <a:off x="241242" y="194494"/>
            <a:ext cx="7780063" cy="2460273"/>
          </a:xfrm>
          <a:prstGeom prst="rect">
            <a:avLst/>
          </a:prstGeom>
        </p:spPr>
      </p:pic>
      <p:pic>
        <p:nvPicPr>
          <p:cNvPr id="342" name="Picture 341">
            <a:extLst>
              <a:ext uri="{FF2B5EF4-FFF2-40B4-BE49-F238E27FC236}">
                <a16:creationId xmlns:a16="http://schemas.microsoft.com/office/drawing/2014/main" id="{3F192228-78DF-4E60-BB89-1C236E32C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1573" y="604204"/>
            <a:ext cx="3395215" cy="4824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B29CC1-05B8-44E8-9945-C6C3BE7CFC0A}"/>
              </a:ext>
            </a:extLst>
          </p:cNvPr>
          <p:cNvSpPr/>
          <p:nvPr/>
        </p:nvSpPr>
        <p:spPr>
          <a:xfrm>
            <a:off x="241242" y="3181278"/>
            <a:ext cx="7692829" cy="24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B406B2DC-64A1-40C3-B7E6-6EC404061982}"/>
              </a:ext>
            </a:extLst>
          </p:cNvPr>
          <p:cNvSpPr/>
          <p:nvPr/>
        </p:nvSpPr>
        <p:spPr>
          <a:xfrm>
            <a:off x="284858" y="2633047"/>
            <a:ext cx="7692829" cy="247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8F3267-4FCD-48B9-8D2F-9BC19A5D0090}"/>
              </a:ext>
            </a:extLst>
          </p:cNvPr>
          <p:cNvSpPr/>
          <p:nvPr/>
        </p:nvSpPr>
        <p:spPr>
          <a:xfrm>
            <a:off x="10317244" y="3201732"/>
            <a:ext cx="198356" cy="10340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B5C215-CB8A-42ED-81D3-93AC44FB054B}"/>
              </a:ext>
            </a:extLst>
          </p:cNvPr>
          <p:cNvCxnSpPr>
            <a:cxnSpLocks/>
          </p:cNvCxnSpPr>
          <p:nvPr/>
        </p:nvCxnSpPr>
        <p:spPr>
          <a:xfrm flipH="1" flipV="1">
            <a:off x="7934071" y="1851949"/>
            <a:ext cx="2175109" cy="109690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612D73-806A-4036-931A-C876832144BA}"/>
              </a:ext>
            </a:extLst>
          </p:cNvPr>
          <p:cNvCxnSpPr/>
          <p:nvPr/>
        </p:nvCxnSpPr>
        <p:spPr>
          <a:xfrm flipH="1" flipV="1">
            <a:off x="10285253" y="2983130"/>
            <a:ext cx="198356" cy="1359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5" name="Straight Arrow Connector 344">
            <a:extLst>
              <a:ext uri="{FF2B5EF4-FFF2-40B4-BE49-F238E27FC236}">
                <a16:creationId xmlns:a16="http://schemas.microsoft.com/office/drawing/2014/main" id="{739876EC-4C54-4F18-87C9-2DC7CF024CDC}"/>
              </a:ext>
            </a:extLst>
          </p:cNvPr>
          <p:cNvCxnSpPr>
            <a:cxnSpLocks/>
          </p:cNvCxnSpPr>
          <p:nvPr/>
        </p:nvCxnSpPr>
        <p:spPr>
          <a:xfrm flipH="1">
            <a:off x="7934071" y="3305139"/>
            <a:ext cx="2383174" cy="15933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A1D9CAB-7C6A-415D-8AD2-D1123578D4EF}"/>
              </a:ext>
            </a:extLst>
          </p:cNvPr>
          <p:cNvSpPr/>
          <p:nvPr/>
        </p:nvSpPr>
        <p:spPr>
          <a:xfrm>
            <a:off x="3435927" y="2231292"/>
            <a:ext cx="3801688" cy="175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E7C01-02BE-4C06-A3DD-F0880FB0AB6D}"/>
              </a:ext>
            </a:extLst>
          </p:cNvPr>
          <p:cNvSpPr txBox="1"/>
          <p:nvPr/>
        </p:nvSpPr>
        <p:spPr>
          <a:xfrm>
            <a:off x="3388175" y="2180668"/>
            <a:ext cx="3760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636FF"/>
                </a:solidFill>
              </a:rPr>
              <a:t>Carbonate deposition backsteps to surrounding shelves.</a:t>
            </a: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A4D4AFC9-716B-4383-BCF3-6AC0B46FE097}"/>
              </a:ext>
            </a:extLst>
          </p:cNvPr>
          <p:cNvSpPr/>
          <p:nvPr/>
        </p:nvSpPr>
        <p:spPr>
          <a:xfrm>
            <a:off x="7087277" y="2224898"/>
            <a:ext cx="584224" cy="18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F072AE1B-E4A7-45F2-929E-8F0079ACF8B4}"/>
              </a:ext>
            </a:extLst>
          </p:cNvPr>
          <p:cNvSpPr/>
          <p:nvPr/>
        </p:nvSpPr>
        <p:spPr>
          <a:xfrm>
            <a:off x="2411068" y="2402886"/>
            <a:ext cx="4065931" cy="1493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153CD062-3C6F-46AF-BC47-A550B2988AFC}"/>
              </a:ext>
            </a:extLst>
          </p:cNvPr>
          <p:cNvSpPr txBox="1"/>
          <p:nvPr/>
        </p:nvSpPr>
        <p:spPr>
          <a:xfrm>
            <a:off x="3272906" y="2348097"/>
            <a:ext cx="4466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636FF"/>
                </a:solidFill>
              </a:rPr>
              <a:t>Basins become “starved,” receiving relatively little deep-water </a:t>
            </a:r>
            <a:r>
              <a:rPr lang="en-US" sz="1200" b="1" dirty="0" err="1">
                <a:solidFill>
                  <a:srgbClr val="3636FF"/>
                </a:solidFill>
              </a:rPr>
              <a:t>seds</a:t>
            </a:r>
            <a:r>
              <a:rPr lang="en-US" sz="1200" b="1" dirty="0">
                <a:solidFill>
                  <a:srgbClr val="3636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4274292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AED4B8-3C83-4E7D-82C8-29A758ABF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61" y="850900"/>
            <a:ext cx="7322940" cy="5638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4F5777-0A5E-48A8-8D73-7A2EB2FAEF25}"/>
              </a:ext>
            </a:extLst>
          </p:cNvPr>
          <p:cNvSpPr txBox="1"/>
          <p:nvPr/>
        </p:nvSpPr>
        <p:spPr>
          <a:xfrm>
            <a:off x="1371600" y="368300"/>
            <a:ext cx="360239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Upper Strawn (Late Strawn 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77583C-742A-4E17-A77A-443ACE8D36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2" t="3363" r="1340" b="6908"/>
          <a:stretch/>
        </p:blipFill>
        <p:spPr>
          <a:xfrm>
            <a:off x="7937500" y="368300"/>
            <a:ext cx="4066540" cy="29747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906FBF-0001-4B98-8353-FCD77B1B195D}"/>
              </a:ext>
            </a:extLst>
          </p:cNvPr>
          <p:cNvSpPr txBox="1"/>
          <p:nvPr/>
        </p:nvSpPr>
        <p:spPr>
          <a:xfrm>
            <a:off x="10820400" y="414466"/>
            <a:ext cx="10921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Early Strawn</a:t>
            </a:r>
          </a:p>
        </p:txBody>
      </p:sp>
    </p:spTree>
    <p:extLst>
      <p:ext uri="{BB962C8B-B14F-4D97-AF65-F5344CB8AC3E}">
        <p14:creationId xmlns:p14="http://schemas.microsoft.com/office/powerpoint/2010/main" val="2587288664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F50D3-7085-44E6-9776-2F87FD399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70" y="192487"/>
            <a:ext cx="6301672" cy="6591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A39A4-5AEE-49AF-AD45-1ACB38D8BB51}"/>
              </a:ext>
            </a:extLst>
          </p:cNvPr>
          <p:cNvSpPr txBox="1"/>
          <p:nvPr/>
        </p:nvSpPr>
        <p:spPr>
          <a:xfrm>
            <a:off x="1804825" y="36085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Canyon – Cisco facies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84B13-952F-49A4-8BCC-52B0EDF10805}"/>
              </a:ext>
            </a:extLst>
          </p:cNvPr>
          <p:cNvSpPr txBox="1"/>
          <p:nvPr/>
        </p:nvSpPr>
        <p:spPr>
          <a:xfrm>
            <a:off x="318977" y="5496040"/>
            <a:ext cx="146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(Ewing, 2016)</a:t>
            </a:r>
          </a:p>
        </p:txBody>
      </p:sp>
      <p:pic>
        <p:nvPicPr>
          <p:cNvPr id="5" name="Picture 4" descr="C:\Users\waitel\Desktop\Picture3.png">
            <a:extLst>
              <a:ext uri="{FF2B5EF4-FFF2-40B4-BE49-F238E27FC236}">
                <a16:creationId xmlns:a16="http://schemas.microsoft.com/office/drawing/2014/main" id="{2A74CDEC-FB74-4A2F-BF8F-AE825F25A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45122"/>
          <a:stretch/>
        </p:blipFill>
        <p:spPr bwMode="auto">
          <a:xfrm>
            <a:off x="7188535" y="3955160"/>
            <a:ext cx="4751363" cy="282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7ACC77-7038-450D-A534-EF44A6FE6916}"/>
              </a:ext>
            </a:extLst>
          </p:cNvPr>
          <p:cNvCxnSpPr>
            <a:cxnSpLocks/>
          </p:cNvCxnSpPr>
          <p:nvPr/>
        </p:nvCxnSpPr>
        <p:spPr>
          <a:xfrm>
            <a:off x="6822667" y="116958"/>
            <a:ext cx="0" cy="650125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C31CA5-CDE9-454B-AD7C-DAD9D456EC45}"/>
              </a:ext>
            </a:extLst>
          </p:cNvPr>
          <p:cNvSpPr txBox="1"/>
          <p:nvPr/>
        </p:nvSpPr>
        <p:spPr>
          <a:xfrm>
            <a:off x="7294859" y="3484454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Organic-rich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Wolfcamp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 (Canyon – Cisco)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black shales in core from the center of Midland Basin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5E967-7F79-4E3B-8580-90EB45056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182" y="314422"/>
            <a:ext cx="4259855" cy="29867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D0CC2-388E-4665-826F-7234FB63722D}"/>
              </a:ext>
            </a:extLst>
          </p:cNvPr>
          <p:cNvCxnSpPr/>
          <p:nvPr/>
        </p:nvCxnSpPr>
        <p:spPr>
          <a:xfrm>
            <a:off x="6822667" y="3498595"/>
            <a:ext cx="53693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FC19331-9E6E-4545-857B-C611583E3FEF}"/>
              </a:ext>
            </a:extLst>
          </p:cNvPr>
          <p:cNvSpPr txBox="1"/>
          <p:nvPr/>
        </p:nvSpPr>
        <p:spPr>
          <a:xfrm>
            <a:off x="10712464" y="3261988"/>
            <a:ext cx="13740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Saller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et al., 1999)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9A6139-5464-4786-AB71-CE37D9A59BDD}"/>
              </a:ext>
            </a:extLst>
          </p:cNvPr>
          <p:cNvSpPr/>
          <p:nvPr/>
        </p:nvSpPr>
        <p:spPr>
          <a:xfrm>
            <a:off x="7188535" y="289420"/>
            <a:ext cx="2274954" cy="147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24E80-8F97-48FA-9C06-D3121BD6A990}"/>
              </a:ext>
            </a:extLst>
          </p:cNvPr>
          <p:cNvSpPr txBox="1"/>
          <p:nvPr/>
        </p:nvSpPr>
        <p:spPr>
          <a:xfrm>
            <a:off x="7305557" y="497750"/>
            <a:ext cx="21547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Photomicrographs of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highly porous limestones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of the Horseshoe Atoll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reef complex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6FC159-B63C-433A-81B4-0CBB38AD5D6C}"/>
              </a:ext>
            </a:extLst>
          </p:cNvPr>
          <p:cNvCxnSpPr>
            <a:cxnSpLocks/>
          </p:cNvCxnSpPr>
          <p:nvPr/>
        </p:nvCxnSpPr>
        <p:spPr>
          <a:xfrm>
            <a:off x="11144785" y="6623835"/>
            <a:ext cx="375557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F635A60-3620-438B-BB59-E18FE0BC27ED}"/>
              </a:ext>
            </a:extLst>
          </p:cNvPr>
          <p:cNvSpPr txBox="1"/>
          <p:nvPr/>
        </p:nvSpPr>
        <p:spPr>
          <a:xfrm>
            <a:off x="11122589" y="6391808"/>
            <a:ext cx="439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in.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3B64CA-120D-470B-94E0-FC6A7262545D}"/>
              </a:ext>
            </a:extLst>
          </p:cNvPr>
          <p:cNvSpPr/>
          <p:nvPr/>
        </p:nvSpPr>
        <p:spPr>
          <a:xfrm>
            <a:off x="414670" y="314422"/>
            <a:ext cx="38956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24584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11322" y="4443651"/>
            <a:ext cx="2309896" cy="140250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11" y="757999"/>
            <a:ext cx="8229990" cy="3685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03" y="3906509"/>
            <a:ext cx="2462997" cy="1914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2777" y="338466"/>
            <a:ext cx="5597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8957" y="338466"/>
            <a:ext cx="5854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92898" y="4515943"/>
            <a:ext cx="2052331" cy="912336"/>
            <a:chOff x="2823453" y="5258415"/>
            <a:chExt cx="2052331" cy="912336"/>
          </a:xfrm>
        </p:grpSpPr>
        <p:sp>
          <p:nvSpPr>
            <p:cNvPr id="9" name="Oval 8"/>
            <p:cNvSpPr/>
            <p:nvPr/>
          </p:nvSpPr>
          <p:spPr>
            <a:xfrm>
              <a:off x="2851675" y="5531556"/>
              <a:ext cx="129822" cy="13546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2823453" y="5757333"/>
              <a:ext cx="186267" cy="146756"/>
            </a:xfrm>
            <a:prstGeom prst="triangl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33530" y="6005689"/>
              <a:ext cx="166113" cy="112889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16166" y="5258415"/>
              <a:ext cx="116089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200" b="1" u="sng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Paleo</a:t>
              </a:r>
              <a:r>
                <a:rPr lang="en-US" sz="1200" b="1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control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72085" y="5511112"/>
              <a:ext cx="12490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Cisco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fusulinids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72085" y="5717821"/>
              <a:ext cx="139333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Canyon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fusulinids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72085" y="5924530"/>
              <a:ext cx="18036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  <a:defRPr/>
              </a:pPr>
              <a:r>
                <a:rPr lang="en-US" sz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Lower Strawn </a:t>
              </a:r>
              <a:r>
                <a:rPr lang="en-US" sz="1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fusulinids</a:t>
              </a:r>
              <a:endPara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09040" y="5474031"/>
            <a:ext cx="11929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cored interval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43835" y="5471038"/>
            <a:ext cx="45719" cy="24943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95507" y="4546721"/>
            <a:ext cx="21034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(datum: base Lower Strawn Lime;</a:t>
            </a:r>
          </a:p>
          <a:p>
            <a:pPr>
              <a:defRPr/>
            </a:pP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no </a:t>
            </a:r>
            <a:r>
              <a:rPr lang="en-US" sz="1100" dirty="0" err="1">
                <a:solidFill>
                  <a:prstClr val="black"/>
                </a:solidFill>
                <a:latin typeface="Calibri" panose="020F0502020204030204"/>
              </a:rPr>
              <a:t>horiz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</a:rPr>
              <a:t>. scale)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1120" y="5990269"/>
            <a:ext cx="7831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Figure 2. Wire-line log correlation demonstrating Late Pennsylvanian age of the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Wolfcamp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D shale (gray, left side) as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        projected from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fusulinid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-bearing platform and reef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facies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of the Horseshoe Atoll (light and darker blue, right side).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             Location of section shown on inset map. (from Waite et al., unpublished, 2015)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2A7270-0856-49A1-B981-58D7D8BBCFD6}"/>
              </a:ext>
            </a:extLst>
          </p:cNvPr>
          <p:cNvSpPr txBox="1"/>
          <p:nvPr/>
        </p:nvSpPr>
        <p:spPr>
          <a:xfrm>
            <a:off x="9029701" y="973899"/>
            <a:ext cx="2857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Log correlation first suggested that Wolfcamp D shale was actually Pennsylvanian in age (i.e., “Penn black shale” of days of yore)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DFEDBC-951A-48B0-BD33-FD485C9E4C35}"/>
              </a:ext>
            </a:extLst>
          </p:cNvPr>
          <p:cNvSpPr txBox="1"/>
          <p:nvPr/>
        </p:nvSpPr>
        <p:spPr>
          <a:xfrm>
            <a:off x="9029701" y="2583070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This has since been verified with conodont data from </a:t>
            </a:r>
            <a:r>
              <a:rPr lang="en-US" sz="1600" dirty="0" err="1"/>
              <a:t>basinal</a:t>
            </a:r>
            <a:r>
              <a:rPr lang="en-US" sz="1600" dirty="0"/>
              <a:t> shales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5BF039-6BF3-4B1B-B2C9-B15849331314}"/>
              </a:ext>
            </a:extLst>
          </p:cNvPr>
          <p:cNvSpPr txBox="1"/>
          <p:nvPr/>
        </p:nvSpPr>
        <p:spPr>
          <a:xfrm>
            <a:off x="9078686" y="3684946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600" dirty="0"/>
              <a:t>Wolfcamp D represent </a:t>
            </a:r>
            <a:r>
              <a:rPr lang="en-US" sz="1600" dirty="0" err="1"/>
              <a:t>basinal</a:t>
            </a:r>
            <a:r>
              <a:rPr lang="en-US" sz="1600" dirty="0"/>
              <a:t> </a:t>
            </a:r>
            <a:r>
              <a:rPr lang="en-US" sz="1600" dirty="0" err="1"/>
              <a:t>cyclothem</a:t>
            </a:r>
            <a:r>
              <a:rPr lang="en-US" sz="1600" dirty="0"/>
              <a:t>, equivalent to classic </a:t>
            </a:r>
            <a:r>
              <a:rPr lang="en-US" sz="1600" dirty="0" err="1"/>
              <a:t>cyclothems</a:t>
            </a:r>
            <a:r>
              <a:rPr lang="en-US" sz="1600" dirty="0"/>
              <a:t> on shelves</a:t>
            </a:r>
          </a:p>
        </p:txBody>
      </p:sp>
    </p:spTree>
    <p:extLst>
      <p:ext uri="{BB962C8B-B14F-4D97-AF65-F5344CB8AC3E}">
        <p14:creationId xmlns:p14="http://schemas.microsoft.com/office/powerpoint/2010/main" val="104029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 dir="r"/>
      </p:transition>
    </mc:Choice>
    <mc:Fallback xmlns="">
      <p:transition>
        <p:wipe dir="r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8D33D7-A857-48DC-A27A-DD787DBED678}"/>
              </a:ext>
            </a:extLst>
          </p:cNvPr>
          <p:cNvGrpSpPr/>
          <p:nvPr/>
        </p:nvGrpSpPr>
        <p:grpSpPr>
          <a:xfrm>
            <a:off x="1427609" y="820282"/>
            <a:ext cx="4785261" cy="2587881"/>
            <a:chOff x="5805012" y="4472079"/>
            <a:chExt cx="4400153" cy="2327056"/>
          </a:xfrm>
        </p:grpSpPr>
        <p:sp>
          <p:nvSpPr>
            <p:cNvPr id="3" name="Right Arrow 3">
              <a:extLst>
                <a:ext uri="{FF2B5EF4-FFF2-40B4-BE49-F238E27FC236}">
                  <a16:creationId xmlns:a16="http://schemas.microsoft.com/office/drawing/2014/main" id="{A1C46683-4C0E-49D8-AB62-E89A55A48AE9}"/>
                </a:ext>
              </a:extLst>
            </p:cNvPr>
            <p:cNvSpPr/>
            <p:nvPr/>
          </p:nvSpPr>
          <p:spPr>
            <a:xfrm rot="15492032">
              <a:off x="7611850" y="6032624"/>
              <a:ext cx="1364350" cy="1175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ight Arrow 4">
              <a:extLst>
                <a:ext uri="{FF2B5EF4-FFF2-40B4-BE49-F238E27FC236}">
                  <a16:creationId xmlns:a16="http://schemas.microsoft.com/office/drawing/2014/main" id="{96ABD5F3-1779-4204-A461-2255FE6AA2B9}"/>
                </a:ext>
              </a:extLst>
            </p:cNvPr>
            <p:cNvSpPr/>
            <p:nvPr/>
          </p:nvSpPr>
          <p:spPr>
            <a:xfrm rot="17389783">
              <a:off x="7917048" y="4937124"/>
              <a:ext cx="788007" cy="11269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F88E105-B3CF-496B-BF91-7613FAEC2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5012" y="4472079"/>
              <a:ext cx="2152899" cy="23016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AB6E540-799E-4BEC-A337-8B48D7DE7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r="25413" b="3607"/>
            <a:stretch/>
          </p:blipFill>
          <p:spPr>
            <a:xfrm>
              <a:off x="8818536" y="4505513"/>
              <a:ext cx="1193369" cy="22930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287F2C7-942C-48C6-B7F6-656613AB8AC9}"/>
                </a:ext>
              </a:extLst>
            </p:cNvPr>
            <p:cNvSpPr txBox="1"/>
            <p:nvPr/>
          </p:nvSpPr>
          <p:spPr>
            <a:xfrm>
              <a:off x="8362982" y="5244174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ADFD532-E5DB-44BF-BAD9-E09E4AC68B04}"/>
                </a:ext>
              </a:extLst>
            </p:cNvPr>
            <p:cNvCxnSpPr/>
            <p:nvPr/>
          </p:nvCxnSpPr>
          <p:spPr>
            <a:xfrm>
              <a:off x="8049520" y="4535898"/>
              <a:ext cx="62849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E0AA4B-E1D4-4C89-AEF6-7A89103D02C3}"/>
                </a:ext>
              </a:extLst>
            </p:cNvPr>
            <p:cNvSpPr txBox="1"/>
            <p:nvPr/>
          </p:nvSpPr>
          <p:spPr>
            <a:xfrm>
              <a:off x="8388067" y="5912757"/>
              <a:ext cx="365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520272-75D9-4AB8-A4CB-28E5B342BEF0}"/>
                </a:ext>
              </a:extLst>
            </p:cNvPr>
            <p:cNvSpPr txBox="1"/>
            <p:nvPr/>
          </p:nvSpPr>
          <p:spPr>
            <a:xfrm>
              <a:off x="8324836" y="4824868"/>
              <a:ext cx="365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802A0D6-FCEC-4F4D-8AB8-F62F9E2E74DA}"/>
                </a:ext>
              </a:extLst>
            </p:cNvPr>
            <p:cNvSpPr/>
            <p:nvPr/>
          </p:nvSpPr>
          <p:spPr>
            <a:xfrm>
              <a:off x="8370517" y="5284051"/>
              <a:ext cx="285600" cy="2588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FD43E9-1593-4FD4-8998-2C92B9816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5286" t="1" b="3607"/>
            <a:stretch/>
          </p:blipFill>
          <p:spPr>
            <a:xfrm>
              <a:off x="9969745" y="4506057"/>
              <a:ext cx="235420" cy="2293078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1887C4D-7625-46C1-89AC-35F80ECA1353}"/>
              </a:ext>
            </a:extLst>
          </p:cNvPr>
          <p:cNvSpPr/>
          <p:nvPr/>
        </p:nvSpPr>
        <p:spPr>
          <a:xfrm>
            <a:off x="1282710" y="1080800"/>
            <a:ext cx="4368258" cy="168096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0A8C89-8BAC-4E52-9A97-0C9153C6AC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987"/>
          <a:stretch/>
        </p:blipFill>
        <p:spPr>
          <a:xfrm>
            <a:off x="6835686" y="2934998"/>
            <a:ext cx="5086209" cy="2834508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77DA86C-5230-40D2-AAA1-76029F733CF2}"/>
              </a:ext>
            </a:extLst>
          </p:cNvPr>
          <p:cNvSpPr/>
          <p:nvPr/>
        </p:nvSpPr>
        <p:spPr>
          <a:xfrm>
            <a:off x="1128221" y="685569"/>
            <a:ext cx="5227321" cy="28345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9F65ED-5231-4EB9-A295-09030C5D2C70}"/>
              </a:ext>
            </a:extLst>
          </p:cNvPr>
          <p:cNvSpPr txBox="1"/>
          <p:nvPr/>
        </p:nvSpPr>
        <p:spPr>
          <a:xfrm>
            <a:off x="456284" y="72194"/>
            <a:ext cx="4900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Wolfcamp D: </a:t>
            </a:r>
            <a:r>
              <a:rPr lang="en-US" sz="2800" dirty="0" err="1"/>
              <a:t>Basinal</a:t>
            </a:r>
            <a:r>
              <a:rPr lang="en-US" sz="2800" dirty="0"/>
              <a:t> </a:t>
            </a:r>
            <a:r>
              <a:rPr lang="en-US" sz="2800" dirty="0" err="1"/>
              <a:t>cyclothems</a:t>
            </a:r>
            <a:endParaRPr lang="en-US" sz="280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CDBDCB-1B92-4DA3-B69C-1AABDD2DF2B2}"/>
              </a:ext>
            </a:extLst>
          </p:cNvPr>
          <p:cNvCxnSpPr>
            <a:cxnSpLocks/>
          </p:cNvCxnSpPr>
          <p:nvPr/>
        </p:nvCxnSpPr>
        <p:spPr>
          <a:xfrm>
            <a:off x="403069" y="535178"/>
            <a:ext cx="1034113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BAA7F7BA-2BCD-4D8E-B157-538B8332E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t="9593" r="16676" b="86167"/>
          <a:stretch/>
        </p:blipFill>
        <p:spPr bwMode="auto">
          <a:xfrm>
            <a:off x="2660901" y="3704981"/>
            <a:ext cx="2062854" cy="27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7DF3B8-BB5F-452A-904C-68E39400AEDA}"/>
              </a:ext>
            </a:extLst>
          </p:cNvPr>
          <p:cNvSpPr/>
          <p:nvPr/>
        </p:nvSpPr>
        <p:spPr>
          <a:xfrm>
            <a:off x="1128221" y="3656340"/>
            <a:ext cx="4455500" cy="30844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B7EA9A-F6FE-4718-A6E4-AEE5E9F0D4D6}"/>
              </a:ext>
            </a:extLst>
          </p:cNvPr>
          <p:cNvCxnSpPr/>
          <p:nvPr/>
        </p:nvCxnSpPr>
        <p:spPr>
          <a:xfrm>
            <a:off x="2065983" y="5589901"/>
            <a:ext cx="2490" cy="8706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D7B8971-A38B-47E5-AF8A-829034E89CF5}"/>
              </a:ext>
            </a:extLst>
          </p:cNvPr>
          <p:cNvSpPr txBox="1"/>
          <p:nvPr/>
        </p:nvSpPr>
        <p:spPr>
          <a:xfrm rot="16200000">
            <a:off x="1488944" y="5832121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ft.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9836AA-680F-4ABE-A350-38F07783BD7C}"/>
              </a:ext>
            </a:extLst>
          </p:cNvPr>
          <p:cNvCxnSpPr/>
          <p:nvPr/>
        </p:nvCxnSpPr>
        <p:spPr>
          <a:xfrm>
            <a:off x="2008857" y="5588984"/>
            <a:ext cx="120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499906-C5FE-474D-A20B-A3FCA63F7CD5}"/>
              </a:ext>
            </a:extLst>
          </p:cNvPr>
          <p:cNvCxnSpPr/>
          <p:nvPr/>
        </p:nvCxnSpPr>
        <p:spPr>
          <a:xfrm>
            <a:off x="2005688" y="6460555"/>
            <a:ext cx="1205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786F4EA6-5878-4FBB-9621-BFD381F35766}"/>
              </a:ext>
            </a:extLst>
          </p:cNvPr>
          <p:cNvSpPr/>
          <p:nvPr/>
        </p:nvSpPr>
        <p:spPr>
          <a:xfrm>
            <a:off x="3122284" y="4185882"/>
            <a:ext cx="476302" cy="89535"/>
          </a:xfrm>
          <a:custGeom>
            <a:avLst/>
            <a:gdLst>
              <a:gd name="connsiteX0" fmla="*/ 474397 w 476302"/>
              <a:gd name="connsiteY0" fmla="*/ 89535 h 89535"/>
              <a:gd name="connsiteX1" fmla="*/ 289612 w 476302"/>
              <a:gd name="connsiteY1" fmla="*/ 80010 h 89535"/>
              <a:gd name="connsiteX2" fmla="*/ 304852 w 476302"/>
              <a:gd name="connsiteY2" fmla="*/ 62865 h 89535"/>
              <a:gd name="connsiteX3" fmla="*/ 52 w 476302"/>
              <a:gd name="connsiteY3" fmla="*/ 55245 h 89535"/>
              <a:gd name="connsiteX4" fmla="*/ 280087 w 476302"/>
              <a:gd name="connsiteY4" fmla="*/ 34290 h 89535"/>
              <a:gd name="connsiteX5" fmla="*/ 272467 w 476302"/>
              <a:gd name="connsiteY5" fmla="*/ 15240 h 89535"/>
              <a:gd name="connsiteX6" fmla="*/ 430582 w 476302"/>
              <a:gd name="connsiteY6" fmla="*/ 5715 h 89535"/>
              <a:gd name="connsiteX7" fmla="*/ 476302 w 476302"/>
              <a:gd name="connsiteY7" fmla="*/ 0 h 89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6302" h="89535">
                <a:moveTo>
                  <a:pt x="474397" y="89535"/>
                </a:moveTo>
                <a:cubicBezTo>
                  <a:pt x="396133" y="86995"/>
                  <a:pt x="317869" y="84455"/>
                  <a:pt x="289612" y="80010"/>
                </a:cubicBezTo>
                <a:cubicBezTo>
                  <a:pt x="261355" y="75565"/>
                  <a:pt x="353112" y="66992"/>
                  <a:pt x="304852" y="62865"/>
                </a:cubicBezTo>
                <a:cubicBezTo>
                  <a:pt x="256592" y="58738"/>
                  <a:pt x="4179" y="60007"/>
                  <a:pt x="52" y="55245"/>
                </a:cubicBezTo>
                <a:cubicBezTo>
                  <a:pt x="-4076" y="50482"/>
                  <a:pt x="234685" y="40957"/>
                  <a:pt x="280087" y="34290"/>
                </a:cubicBezTo>
                <a:cubicBezTo>
                  <a:pt x="325489" y="27623"/>
                  <a:pt x="247384" y="20002"/>
                  <a:pt x="272467" y="15240"/>
                </a:cubicBezTo>
                <a:cubicBezTo>
                  <a:pt x="297549" y="10477"/>
                  <a:pt x="396610" y="8255"/>
                  <a:pt x="430582" y="5715"/>
                </a:cubicBezTo>
                <a:cubicBezTo>
                  <a:pt x="464554" y="3175"/>
                  <a:pt x="470428" y="1587"/>
                  <a:pt x="476302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FCD64F1-E432-4DD0-A9CA-5403E9D6AC78}"/>
              </a:ext>
            </a:extLst>
          </p:cNvPr>
          <p:cNvSpPr/>
          <p:nvPr/>
        </p:nvSpPr>
        <p:spPr>
          <a:xfrm>
            <a:off x="3338935" y="4081107"/>
            <a:ext cx="265366" cy="64770"/>
          </a:xfrm>
          <a:custGeom>
            <a:avLst/>
            <a:gdLst>
              <a:gd name="connsiteX0" fmla="*/ 259638 w 265353"/>
              <a:gd name="connsiteY0" fmla="*/ 0 h 72390"/>
              <a:gd name="connsiteX1" fmla="*/ 61518 w 265353"/>
              <a:gd name="connsiteY1" fmla="*/ 7620 h 72390"/>
              <a:gd name="connsiteX2" fmla="*/ 558 w 265353"/>
              <a:gd name="connsiteY2" fmla="*/ 13335 h 72390"/>
              <a:gd name="connsiteX3" fmla="*/ 88188 w 265353"/>
              <a:gd name="connsiteY3" fmla="*/ 20955 h 72390"/>
              <a:gd name="connsiteX4" fmla="*/ 132003 w 265353"/>
              <a:gd name="connsiteY4" fmla="*/ 34290 h 72390"/>
              <a:gd name="connsiteX5" fmla="*/ 213918 w 265353"/>
              <a:gd name="connsiteY5" fmla="*/ 45720 h 72390"/>
              <a:gd name="connsiteX6" fmla="*/ 255828 w 265353"/>
              <a:gd name="connsiteY6" fmla="*/ 53340 h 72390"/>
              <a:gd name="connsiteX7" fmla="*/ 210108 w 265353"/>
              <a:gd name="connsiteY7" fmla="*/ 64770 h 72390"/>
              <a:gd name="connsiteX8" fmla="*/ 265353 w 265353"/>
              <a:gd name="connsiteY8" fmla="*/ 72390 h 72390"/>
              <a:gd name="connsiteX0" fmla="*/ 259638 w 265353"/>
              <a:gd name="connsiteY0" fmla="*/ 11562 h 64902"/>
              <a:gd name="connsiteX1" fmla="*/ 61518 w 265353"/>
              <a:gd name="connsiteY1" fmla="*/ 132 h 64902"/>
              <a:gd name="connsiteX2" fmla="*/ 558 w 265353"/>
              <a:gd name="connsiteY2" fmla="*/ 5847 h 64902"/>
              <a:gd name="connsiteX3" fmla="*/ 88188 w 265353"/>
              <a:gd name="connsiteY3" fmla="*/ 13467 h 64902"/>
              <a:gd name="connsiteX4" fmla="*/ 132003 w 265353"/>
              <a:gd name="connsiteY4" fmla="*/ 26802 h 64902"/>
              <a:gd name="connsiteX5" fmla="*/ 213918 w 265353"/>
              <a:gd name="connsiteY5" fmla="*/ 38232 h 64902"/>
              <a:gd name="connsiteX6" fmla="*/ 255828 w 265353"/>
              <a:gd name="connsiteY6" fmla="*/ 45852 h 64902"/>
              <a:gd name="connsiteX7" fmla="*/ 210108 w 265353"/>
              <a:gd name="connsiteY7" fmla="*/ 57282 h 64902"/>
              <a:gd name="connsiteX8" fmla="*/ 265353 w 265353"/>
              <a:gd name="connsiteY8" fmla="*/ 64902 h 64902"/>
              <a:gd name="connsiteX0" fmla="*/ 259638 w 265353"/>
              <a:gd name="connsiteY0" fmla="*/ 0 h 70485"/>
              <a:gd name="connsiteX1" fmla="*/ 61518 w 265353"/>
              <a:gd name="connsiteY1" fmla="*/ 5715 h 70485"/>
              <a:gd name="connsiteX2" fmla="*/ 558 w 265353"/>
              <a:gd name="connsiteY2" fmla="*/ 11430 h 70485"/>
              <a:gd name="connsiteX3" fmla="*/ 88188 w 265353"/>
              <a:gd name="connsiteY3" fmla="*/ 19050 h 70485"/>
              <a:gd name="connsiteX4" fmla="*/ 132003 w 265353"/>
              <a:gd name="connsiteY4" fmla="*/ 32385 h 70485"/>
              <a:gd name="connsiteX5" fmla="*/ 213918 w 265353"/>
              <a:gd name="connsiteY5" fmla="*/ 43815 h 70485"/>
              <a:gd name="connsiteX6" fmla="*/ 255828 w 265353"/>
              <a:gd name="connsiteY6" fmla="*/ 51435 h 70485"/>
              <a:gd name="connsiteX7" fmla="*/ 210108 w 265353"/>
              <a:gd name="connsiteY7" fmla="*/ 62865 h 70485"/>
              <a:gd name="connsiteX8" fmla="*/ 265353 w 265353"/>
              <a:gd name="connsiteY8" fmla="*/ 70485 h 70485"/>
              <a:gd name="connsiteX0" fmla="*/ 263461 w 265366"/>
              <a:gd name="connsiteY0" fmla="*/ 1905 h 64770"/>
              <a:gd name="connsiteX1" fmla="*/ 61531 w 265366"/>
              <a:gd name="connsiteY1" fmla="*/ 0 h 64770"/>
              <a:gd name="connsiteX2" fmla="*/ 571 w 265366"/>
              <a:gd name="connsiteY2" fmla="*/ 5715 h 64770"/>
              <a:gd name="connsiteX3" fmla="*/ 88201 w 265366"/>
              <a:gd name="connsiteY3" fmla="*/ 13335 h 64770"/>
              <a:gd name="connsiteX4" fmla="*/ 132016 w 265366"/>
              <a:gd name="connsiteY4" fmla="*/ 26670 h 64770"/>
              <a:gd name="connsiteX5" fmla="*/ 213931 w 265366"/>
              <a:gd name="connsiteY5" fmla="*/ 38100 h 64770"/>
              <a:gd name="connsiteX6" fmla="*/ 255841 w 265366"/>
              <a:gd name="connsiteY6" fmla="*/ 45720 h 64770"/>
              <a:gd name="connsiteX7" fmla="*/ 210121 w 265366"/>
              <a:gd name="connsiteY7" fmla="*/ 57150 h 64770"/>
              <a:gd name="connsiteX8" fmla="*/ 265366 w 265366"/>
              <a:gd name="connsiteY8" fmla="*/ 64770 h 64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5366" h="64770">
                <a:moveTo>
                  <a:pt x="263461" y="1905"/>
                </a:moveTo>
                <a:lnTo>
                  <a:pt x="61531" y="0"/>
                </a:lnTo>
                <a:cubicBezTo>
                  <a:pt x="17716" y="635"/>
                  <a:pt x="-3874" y="3493"/>
                  <a:pt x="571" y="5715"/>
                </a:cubicBezTo>
                <a:cubicBezTo>
                  <a:pt x="5016" y="7938"/>
                  <a:pt x="66294" y="9843"/>
                  <a:pt x="88201" y="13335"/>
                </a:cubicBezTo>
                <a:cubicBezTo>
                  <a:pt x="110108" y="16827"/>
                  <a:pt x="111061" y="22543"/>
                  <a:pt x="132016" y="26670"/>
                </a:cubicBezTo>
                <a:cubicBezTo>
                  <a:pt x="152971" y="30797"/>
                  <a:pt x="193293" y="34925"/>
                  <a:pt x="213931" y="38100"/>
                </a:cubicBezTo>
                <a:cubicBezTo>
                  <a:pt x="234568" y="41275"/>
                  <a:pt x="256476" y="42545"/>
                  <a:pt x="255841" y="45720"/>
                </a:cubicBezTo>
                <a:cubicBezTo>
                  <a:pt x="255206" y="48895"/>
                  <a:pt x="208534" y="53975"/>
                  <a:pt x="210121" y="57150"/>
                </a:cubicBezTo>
                <a:cubicBezTo>
                  <a:pt x="211708" y="60325"/>
                  <a:pt x="238537" y="62547"/>
                  <a:pt x="265366" y="6477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7146A08-1E36-49F0-A622-DC386015F957}"/>
              </a:ext>
            </a:extLst>
          </p:cNvPr>
          <p:cNvSpPr/>
          <p:nvPr/>
        </p:nvSpPr>
        <p:spPr>
          <a:xfrm>
            <a:off x="3320309" y="3982047"/>
            <a:ext cx="274467" cy="85725"/>
          </a:xfrm>
          <a:custGeom>
            <a:avLst/>
            <a:gdLst>
              <a:gd name="connsiteX0" fmla="*/ 274467 w 274467"/>
              <a:gd name="connsiteY0" fmla="*/ 85725 h 85725"/>
              <a:gd name="connsiteX1" fmla="*/ 139212 w 274467"/>
              <a:gd name="connsiteY1" fmla="*/ 78105 h 85725"/>
              <a:gd name="connsiteX2" fmla="*/ 194457 w 274467"/>
              <a:gd name="connsiteY2" fmla="*/ 64770 h 85725"/>
              <a:gd name="connsiteX3" fmla="*/ 83967 w 274467"/>
              <a:gd name="connsiteY3" fmla="*/ 45720 h 85725"/>
              <a:gd name="connsiteX4" fmla="*/ 160167 w 274467"/>
              <a:gd name="connsiteY4" fmla="*/ 34290 h 85725"/>
              <a:gd name="connsiteX5" fmla="*/ 147 w 274467"/>
              <a:gd name="connsiteY5" fmla="*/ 17145 h 85725"/>
              <a:gd name="connsiteX6" fmla="*/ 137307 w 274467"/>
              <a:gd name="connsiteY6" fmla="*/ 0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467" h="85725">
                <a:moveTo>
                  <a:pt x="274467" y="85725"/>
                </a:moveTo>
                <a:cubicBezTo>
                  <a:pt x="213507" y="83661"/>
                  <a:pt x="152547" y="81597"/>
                  <a:pt x="139212" y="78105"/>
                </a:cubicBezTo>
                <a:cubicBezTo>
                  <a:pt x="125877" y="74613"/>
                  <a:pt x="203664" y="70167"/>
                  <a:pt x="194457" y="64770"/>
                </a:cubicBezTo>
                <a:cubicBezTo>
                  <a:pt x="185250" y="59373"/>
                  <a:pt x="89682" y="50800"/>
                  <a:pt x="83967" y="45720"/>
                </a:cubicBezTo>
                <a:cubicBezTo>
                  <a:pt x="78252" y="40640"/>
                  <a:pt x="174137" y="39052"/>
                  <a:pt x="160167" y="34290"/>
                </a:cubicBezTo>
                <a:cubicBezTo>
                  <a:pt x="146197" y="29528"/>
                  <a:pt x="3957" y="22860"/>
                  <a:pt x="147" y="17145"/>
                </a:cubicBezTo>
                <a:cubicBezTo>
                  <a:pt x="-3663" y="11430"/>
                  <a:pt x="66822" y="5715"/>
                  <a:pt x="137307" y="0"/>
                </a:cubicBez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40AADD6-76F0-4918-A8FA-41506DDF4146}"/>
              </a:ext>
            </a:extLst>
          </p:cNvPr>
          <p:cNvSpPr/>
          <p:nvPr/>
        </p:nvSpPr>
        <p:spPr>
          <a:xfrm>
            <a:off x="3399361" y="4311612"/>
            <a:ext cx="201129" cy="51435"/>
          </a:xfrm>
          <a:custGeom>
            <a:avLst/>
            <a:gdLst>
              <a:gd name="connsiteX0" fmla="*/ 201106 w 201106"/>
              <a:gd name="connsiteY0" fmla="*/ 0 h 51435"/>
              <a:gd name="connsiteX1" fmla="*/ 1081 w 201106"/>
              <a:gd name="connsiteY1" fmla="*/ 13335 h 51435"/>
              <a:gd name="connsiteX2" fmla="*/ 123001 w 201106"/>
              <a:gd name="connsiteY2" fmla="*/ 22860 h 51435"/>
              <a:gd name="connsiteX3" fmla="*/ 161101 w 201106"/>
              <a:gd name="connsiteY3" fmla="*/ 32385 h 51435"/>
              <a:gd name="connsiteX4" fmla="*/ 143956 w 201106"/>
              <a:gd name="connsiteY4" fmla="*/ 41910 h 51435"/>
              <a:gd name="connsiteX5" fmla="*/ 201106 w 201106"/>
              <a:gd name="connsiteY5" fmla="*/ 51435 h 51435"/>
              <a:gd name="connsiteX0" fmla="*/ 201129 w 201129"/>
              <a:gd name="connsiteY0" fmla="*/ 0 h 51435"/>
              <a:gd name="connsiteX1" fmla="*/ 1104 w 201129"/>
              <a:gd name="connsiteY1" fmla="*/ 13335 h 51435"/>
              <a:gd name="connsiteX2" fmla="*/ 123024 w 201129"/>
              <a:gd name="connsiteY2" fmla="*/ 22860 h 51435"/>
              <a:gd name="connsiteX3" fmla="*/ 176364 w 201129"/>
              <a:gd name="connsiteY3" fmla="*/ 32385 h 51435"/>
              <a:gd name="connsiteX4" fmla="*/ 143979 w 201129"/>
              <a:gd name="connsiteY4" fmla="*/ 41910 h 51435"/>
              <a:gd name="connsiteX5" fmla="*/ 201129 w 201129"/>
              <a:gd name="connsiteY5" fmla="*/ 51435 h 5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129" h="51435">
                <a:moveTo>
                  <a:pt x="201129" y="0"/>
                </a:moveTo>
                <a:cubicBezTo>
                  <a:pt x="107625" y="4762"/>
                  <a:pt x="14121" y="9525"/>
                  <a:pt x="1104" y="13335"/>
                </a:cubicBezTo>
                <a:cubicBezTo>
                  <a:pt x="-11913" y="17145"/>
                  <a:pt x="93814" y="19685"/>
                  <a:pt x="123024" y="22860"/>
                </a:cubicBezTo>
                <a:cubicBezTo>
                  <a:pt x="152234" y="26035"/>
                  <a:pt x="172872" y="29210"/>
                  <a:pt x="176364" y="32385"/>
                </a:cubicBezTo>
                <a:cubicBezTo>
                  <a:pt x="179856" y="35560"/>
                  <a:pt x="139852" y="38735"/>
                  <a:pt x="143979" y="41910"/>
                </a:cubicBezTo>
                <a:cubicBezTo>
                  <a:pt x="148106" y="45085"/>
                  <a:pt x="175887" y="48260"/>
                  <a:pt x="201129" y="5143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BCF781D-D05C-4BF9-81DE-22E8B854A210}"/>
              </a:ext>
            </a:extLst>
          </p:cNvPr>
          <p:cNvSpPr/>
          <p:nvPr/>
        </p:nvSpPr>
        <p:spPr>
          <a:xfrm>
            <a:off x="3491904" y="4368762"/>
            <a:ext cx="110491" cy="34290"/>
          </a:xfrm>
          <a:custGeom>
            <a:avLst/>
            <a:gdLst>
              <a:gd name="connsiteX0" fmla="*/ 110491 w 112396"/>
              <a:gd name="connsiteY0" fmla="*/ 0 h 53340"/>
              <a:gd name="connsiteX1" fmla="*/ 1 w 112396"/>
              <a:gd name="connsiteY1" fmla="*/ 20955 h 53340"/>
              <a:gd name="connsiteX2" fmla="*/ 112396 w 112396"/>
              <a:gd name="connsiteY2" fmla="*/ 53340 h 53340"/>
              <a:gd name="connsiteX0" fmla="*/ 110491 w 110491"/>
              <a:gd name="connsiteY0" fmla="*/ 0 h 34290"/>
              <a:gd name="connsiteX1" fmla="*/ 1 w 110491"/>
              <a:gd name="connsiteY1" fmla="*/ 20955 h 34290"/>
              <a:gd name="connsiteX2" fmla="*/ 106681 w 110491"/>
              <a:gd name="connsiteY2" fmla="*/ 3429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1" h="34290">
                <a:moveTo>
                  <a:pt x="110491" y="0"/>
                </a:moveTo>
                <a:cubicBezTo>
                  <a:pt x="55087" y="6032"/>
                  <a:pt x="-317" y="12065"/>
                  <a:pt x="1" y="20955"/>
                </a:cubicBezTo>
                <a:cubicBezTo>
                  <a:pt x="318" y="29845"/>
                  <a:pt x="50642" y="22542"/>
                  <a:pt x="106681" y="3429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24F1226-EAA5-4E6B-97BE-3F8CABA051F6}"/>
              </a:ext>
            </a:extLst>
          </p:cNvPr>
          <p:cNvSpPr/>
          <p:nvPr/>
        </p:nvSpPr>
        <p:spPr>
          <a:xfrm>
            <a:off x="2935065" y="4422102"/>
            <a:ext cx="665426" cy="165735"/>
          </a:xfrm>
          <a:custGeom>
            <a:avLst/>
            <a:gdLst>
              <a:gd name="connsiteX0" fmla="*/ 665426 w 665426"/>
              <a:gd name="connsiteY0" fmla="*/ 165735 h 165735"/>
              <a:gd name="connsiteX1" fmla="*/ 573986 w 665426"/>
              <a:gd name="connsiteY1" fmla="*/ 161925 h 165735"/>
              <a:gd name="connsiteX2" fmla="*/ 560651 w 665426"/>
              <a:gd name="connsiteY2" fmla="*/ 148590 h 165735"/>
              <a:gd name="connsiteX3" fmla="*/ 436826 w 665426"/>
              <a:gd name="connsiteY3" fmla="*/ 139065 h 165735"/>
              <a:gd name="connsiteX4" fmla="*/ 537791 w 665426"/>
              <a:gd name="connsiteY4" fmla="*/ 121920 h 165735"/>
              <a:gd name="connsiteX5" fmla="*/ 493976 w 665426"/>
              <a:gd name="connsiteY5" fmla="*/ 106680 h 165735"/>
              <a:gd name="connsiteX6" fmla="*/ 463496 w 665426"/>
              <a:gd name="connsiteY6" fmla="*/ 97155 h 165735"/>
              <a:gd name="connsiteX7" fmla="*/ 581 w 665426"/>
              <a:gd name="connsiteY7" fmla="*/ 81915 h 165735"/>
              <a:gd name="connsiteX8" fmla="*/ 368246 w 665426"/>
              <a:gd name="connsiteY8" fmla="*/ 66675 h 165735"/>
              <a:gd name="connsiteX9" fmla="*/ 419681 w 665426"/>
              <a:gd name="connsiteY9" fmla="*/ 59055 h 165735"/>
              <a:gd name="connsiteX10" fmla="*/ 455876 w 665426"/>
              <a:gd name="connsiteY10" fmla="*/ 51435 h 165735"/>
              <a:gd name="connsiteX11" fmla="*/ 501596 w 665426"/>
              <a:gd name="connsiteY11" fmla="*/ 47625 h 165735"/>
              <a:gd name="connsiteX12" fmla="*/ 425396 w 665426"/>
              <a:gd name="connsiteY12" fmla="*/ 34290 h 165735"/>
              <a:gd name="connsiteX13" fmla="*/ 389201 w 665426"/>
              <a:gd name="connsiteY13" fmla="*/ 19050 h 165735"/>
              <a:gd name="connsiteX14" fmla="*/ 572081 w 665426"/>
              <a:gd name="connsiteY14" fmla="*/ 7620 h 165735"/>
              <a:gd name="connsiteX15" fmla="*/ 665426 w 665426"/>
              <a:gd name="connsiteY15" fmla="*/ 0 h 165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65426" h="165735">
                <a:moveTo>
                  <a:pt x="665426" y="165735"/>
                </a:moveTo>
                <a:cubicBezTo>
                  <a:pt x="628437" y="165258"/>
                  <a:pt x="591448" y="164782"/>
                  <a:pt x="573986" y="161925"/>
                </a:cubicBezTo>
                <a:cubicBezTo>
                  <a:pt x="556523" y="159067"/>
                  <a:pt x="583511" y="152400"/>
                  <a:pt x="560651" y="148590"/>
                </a:cubicBezTo>
                <a:cubicBezTo>
                  <a:pt x="537791" y="144780"/>
                  <a:pt x="440636" y="143510"/>
                  <a:pt x="436826" y="139065"/>
                </a:cubicBezTo>
                <a:cubicBezTo>
                  <a:pt x="433016" y="134620"/>
                  <a:pt x="528266" y="127317"/>
                  <a:pt x="537791" y="121920"/>
                </a:cubicBezTo>
                <a:cubicBezTo>
                  <a:pt x="547316" y="116523"/>
                  <a:pt x="506358" y="110807"/>
                  <a:pt x="493976" y="106680"/>
                </a:cubicBezTo>
                <a:cubicBezTo>
                  <a:pt x="481593" y="102552"/>
                  <a:pt x="545728" y="101282"/>
                  <a:pt x="463496" y="97155"/>
                </a:cubicBezTo>
                <a:cubicBezTo>
                  <a:pt x="381264" y="93028"/>
                  <a:pt x="16456" y="86995"/>
                  <a:pt x="581" y="81915"/>
                </a:cubicBezTo>
                <a:cubicBezTo>
                  <a:pt x="-15294" y="76835"/>
                  <a:pt x="298396" y="70485"/>
                  <a:pt x="368246" y="66675"/>
                </a:cubicBezTo>
                <a:cubicBezTo>
                  <a:pt x="438096" y="62865"/>
                  <a:pt x="405076" y="61595"/>
                  <a:pt x="419681" y="59055"/>
                </a:cubicBezTo>
                <a:cubicBezTo>
                  <a:pt x="434286" y="56515"/>
                  <a:pt x="442223" y="53340"/>
                  <a:pt x="455876" y="51435"/>
                </a:cubicBezTo>
                <a:cubicBezTo>
                  <a:pt x="469528" y="49530"/>
                  <a:pt x="506676" y="50482"/>
                  <a:pt x="501596" y="47625"/>
                </a:cubicBezTo>
                <a:cubicBezTo>
                  <a:pt x="496516" y="44768"/>
                  <a:pt x="444128" y="39052"/>
                  <a:pt x="425396" y="34290"/>
                </a:cubicBezTo>
                <a:cubicBezTo>
                  <a:pt x="406663" y="29527"/>
                  <a:pt x="364754" y="23495"/>
                  <a:pt x="389201" y="19050"/>
                </a:cubicBezTo>
                <a:cubicBezTo>
                  <a:pt x="413648" y="14605"/>
                  <a:pt x="526044" y="10795"/>
                  <a:pt x="572081" y="7620"/>
                </a:cubicBezTo>
                <a:cubicBezTo>
                  <a:pt x="618118" y="4445"/>
                  <a:pt x="641772" y="2222"/>
                  <a:pt x="665426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5F62EA8-B240-4A6F-A480-567C9877A2E4}"/>
              </a:ext>
            </a:extLst>
          </p:cNvPr>
          <p:cNvSpPr/>
          <p:nvPr/>
        </p:nvSpPr>
        <p:spPr>
          <a:xfrm>
            <a:off x="3289654" y="4603077"/>
            <a:ext cx="312742" cy="177165"/>
          </a:xfrm>
          <a:custGeom>
            <a:avLst/>
            <a:gdLst>
              <a:gd name="connsiteX0" fmla="*/ 312742 w 312742"/>
              <a:gd name="connsiteY0" fmla="*/ 177165 h 177165"/>
              <a:gd name="connsiteX1" fmla="*/ 152722 w 312742"/>
              <a:gd name="connsiteY1" fmla="*/ 169545 h 177165"/>
              <a:gd name="connsiteX2" fmla="*/ 213682 w 312742"/>
              <a:gd name="connsiteY2" fmla="*/ 146685 h 177165"/>
              <a:gd name="connsiteX3" fmla="*/ 76522 w 312742"/>
              <a:gd name="connsiteY3" fmla="*/ 129540 h 177165"/>
              <a:gd name="connsiteX4" fmla="*/ 154627 w 312742"/>
              <a:gd name="connsiteY4" fmla="*/ 108585 h 177165"/>
              <a:gd name="connsiteX5" fmla="*/ 93667 w 312742"/>
              <a:gd name="connsiteY5" fmla="*/ 89535 h 177165"/>
              <a:gd name="connsiteX6" fmla="*/ 68902 w 312742"/>
              <a:gd name="connsiteY6" fmla="*/ 80010 h 177165"/>
              <a:gd name="connsiteX7" fmla="*/ 68902 w 312742"/>
              <a:gd name="connsiteY7" fmla="*/ 64770 h 177165"/>
              <a:gd name="connsiteX8" fmla="*/ 322 w 312742"/>
              <a:gd name="connsiteY8" fmla="*/ 57150 h 177165"/>
              <a:gd name="connsiteX9" fmla="*/ 42232 w 312742"/>
              <a:gd name="connsiteY9" fmla="*/ 41910 h 177165"/>
              <a:gd name="connsiteX10" fmla="*/ 21277 w 312742"/>
              <a:gd name="connsiteY10" fmla="*/ 22860 h 177165"/>
              <a:gd name="connsiteX11" fmla="*/ 183202 w 312742"/>
              <a:gd name="connsiteY11" fmla="*/ 11430 h 177165"/>
              <a:gd name="connsiteX12" fmla="*/ 312742 w 312742"/>
              <a:gd name="connsiteY12" fmla="*/ 0 h 17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2742" h="177165">
                <a:moveTo>
                  <a:pt x="312742" y="177165"/>
                </a:moveTo>
                <a:cubicBezTo>
                  <a:pt x="240987" y="175895"/>
                  <a:pt x="169232" y="174625"/>
                  <a:pt x="152722" y="169545"/>
                </a:cubicBezTo>
                <a:cubicBezTo>
                  <a:pt x="136212" y="164465"/>
                  <a:pt x="226382" y="153352"/>
                  <a:pt x="213682" y="146685"/>
                </a:cubicBezTo>
                <a:cubicBezTo>
                  <a:pt x="200982" y="140018"/>
                  <a:pt x="86364" y="135890"/>
                  <a:pt x="76522" y="129540"/>
                </a:cubicBezTo>
                <a:cubicBezTo>
                  <a:pt x="66680" y="123190"/>
                  <a:pt x="151770" y="115252"/>
                  <a:pt x="154627" y="108585"/>
                </a:cubicBezTo>
                <a:cubicBezTo>
                  <a:pt x="157484" y="101918"/>
                  <a:pt x="107955" y="94298"/>
                  <a:pt x="93667" y="89535"/>
                </a:cubicBezTo>
                <a:cubicBezTo>
                  <a:pt x="79379" y="84772"/>
                  <a:pt x="73029" y="84137"/>
                  <a:pt x="68902" y="80010"/>
                </a:cubicBezTo>
                <a:lnTo>
                  <a:pt x="68902" y="64770"/>
                </a:lnTo>
                <a:cubicBezTo>
                  <a:pt x="57472" y="60960"/>
                  <a:pt x="4767" y="60960"/>
                  <a:pt x="322" y="57150"/>
                </a:cubicBezTo>
                <a:cubicBezTo>
                  <a:pt x="-4123" y="53340"/>
                  <a:pt x="38740" y="47625"/>
                  <a:pt x="42232" y="41910"/>
                </a:cubicBezTo>
                <a:cubicBezTo>
                  <a:pt x="45724" y="36195"/>
                  <a:pt x="-2218" y="27940"/>
                  <a:pt x="21277" y="22860"/>
                </a:cubicBezTo>
                <a:cubicBezTo>
                  <a:pt x="44772" y="17780"/>
                  <a:pt x="183202" y="11430"/>
                  <a:pt x="183202" y="11430"/>
                </a:cubicBezTo>
                <a:lnTo>
                  <a:pt x="312742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E4A9124-AAC7-4C4E-96C1-ADEB6C97E445}"/>
              </a:ext>
            </a:extLst>
          </p:cNvPr>
          <p:cNvSpPr/>
          <p:nvPr/>
        </p:nvSpPr>
        <p:spPr>
          <a:xfrm>
            <a:off x="3291787" y="4799292"/>
            <a:ext cx="308704" cy="112395"/>
          </a:xfrm>
          <a:custGeom>
            <a:avLst/>
            <a:gdLst>
              <a:gd name="connsiteX0" fmla="*/ 306799 w 308704"/>
              <a:gd name="connsiteY0" fmla="*/ 112395 h 112395"/>
              <a:gd name="connsiteX1" fmla="*/ 26764 w 308704"/>
              <a:gd name="connsiteY1" fmla="*/ 104775 h 112395"/>
              <a:gd name="connsiteX2" fmla="*/ 101059 w 308704"/>
              <a:gd name="connsiteY2" fmla="*/ 91440 h 112395"/>
              <a:gd name="connsiteX3" fmla="*/ 59149 w 308704"/>
              <a:gd name="connsiteY3" fmla="*/ 74295 h 112395"/>
              <a:gd name="connsiteX4" fmla="*/ 101059 w 308704"/>
              <a:gd name="connsiteY4" fmla="*/ 57150 h 112395"/>
              <a:gd name="connsiteX5" fmla="*/ 94 w 308704"/>
              <a:gd name="connsiteY5" fmla="*/ 36195 h 112395"/>
              <a:gd name="connsiteX6" fmla="*/ 122014 w 308704"/>
              <a:gd name="connsiteY6" fmla="*/ 15240 h 112395"/>
              <a:gd name="connsiteX7" fmla="*/ 308704 w 308704"/>
              <a:gd name="connsiteY7" fmla="*/ 0 h 112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704" h="112395">
                <a:moveTo>
                  <a:pt x="306799" y="112395"/>
                </a:moveTo>
                <a:cubicBezTo>
                  <a:pt x="183926" y="110331"/>
                  <a:pt x="61054" y="108267"/>
                  <a:pt x="26764" y="104775"/>
                </a:cubicBezTo>
                <a:cubicBezTo>
                  <a:pt x="-7526" y="101283"/>
                  <a:pt x="95662" y="96520"/>
                  <a:pt x="101059" y="91440"/>
                </a:cubicBezTo>
                <a:cubicBezTo>
                  <a:pt x="106456" y="86360"/>
                  <a:pt x="59149" y="80010"/>
                  <a:pt x="59149" y="74295"/>
                </a:cubicBezTo>
                <a:cubicBezTo>
                  <a:pt x="59149" y="68580"/>
                  <a:pt x="110901" y="63500"/>
                  <a:pt x="101059" y="57150"/>
                </a:cubicBezTo>
                <a:cubicBezTo>
                  <a:pt x="91217" y="50800"/>
                  <a:pt x="-3398" y="43180"/>
                  <a:pt x="94" y="36195"/>
                </a:cubicBezTo>
                <a:cubicBezTo>
                  <a:pt x="3586" y="29210"/>
                  <a:pt x="70579" y="21272"/>
                  <a:pt x="122014" y="15240"/>
                </a:cubicBezTo>
                <a:cubicBezTo>
                  <a:pt x="173449" y="9207"/>
                  <a:pt x="241076" y="4603"/>
                  <a:pt x="308704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E2CD266-7ABB-4A7B-8F8A-FEDD1559CD63}"/>
              </a:ext>
            </a:extLst>
          </p:cNvPr>
          <p:cNvSpPr/>
          <p:nvPr/>
        </p:nvSpPr>
        <p:spPr>
          <a:xfrm>
            <a:off x="2955657" y="5064087"/>
            <a:ext cx="648643" cy="211455"/>
          </a:xfrm>
          <a:custGeom>
            <a:avLst/>
            <a:gdLst>
              <a:gd name="connsiteX0" fmla="*/ 648643 w 650548"/>
              <a:gd name="connsiteY0" fmla="*/ 220980 h 220980"/>
              <a:gd name="connsiteX1" fmla="*/ 467668 w 650548"/>
              <a:gd name="connsiteY1" fmla="*/ 211455 h 220980"/>
              <a:gd name="connsiteX2" fmla="*/ 429568 w 650548"/>
              <a:gd name="connsiteY2" fmla="*/ 205740 h 220980"/>
              <a:gd name="connsiteX3" fmla="*/ 444808 w 650548"/>
              <a:gd name="connsiteY3" fmla="*/ 192405 h 220980"/>
              <a:gd name="connsiteX4" fmla="*/ 197158 w 650548"/>
              <a:gd name="connsiteY4" fmla="*/ 179070 h 220980"/>
              <a:gd name="connsiteX5" fmla="*/ 6658 w 650548"/>
              <a:gd name="connsiteY5" fmla="*/ 177165 h 220980"/>
              <a:gd name="connsiteX6" fmla="*/ 442903 w 650548"/>
              <a:gd name="connsiteY6" fmla="*/ 154305 h 220980"/>
              <a:gd name="connsiteX7" fmla="*/ 488623 w 650548"/>
              <a:gd name="connsiteY7" fmla="*/ 150495 h 220980"/>
              <a:gd name="connsiteX8" fmla="*/ 458143 w 650548"/>
              <a:gd name="connsiteY8" fmla="*/ 137160 h 220980"/>
              <a:gd name="connsiteX9" fmla="*/ 492433 w 650548"/>
              <a:gd name="connsiteY9" fmla="*/ 123825 h 220980"/>
              <a:gd name="connsiteX10" fmla="*/ 343843 w 650548"/>
              <a:gd name="connsiteY10" fmla="*/ 87630 h 220980"/>
              <a:gd name="connsiteX11" fmla="*/ 324793 w 650548"/>
              <a:gd name="connsiteY11" fmla="*/ 78105 h 220980"/>
              <a:gd name="connsiteX12" fmla="*/ 311458 w 650548"/>
              <a:gd name="connsiteY12" fmla="*/ 62865 h 220980"/>
              <a:gd name="connsiteX13" fmla="*/ 351463 w 650548"/>
              <a:gd name="connsiteY13" fmla="*/ 49530 h 220980"/>
              <a:gd name="connsiteX14" fmla="*/ 410518 w 650548"/>
              <a:gd name="connsiteY14" fmla="*/ 43815 h 220980"/>
              <a:gd name="connsiteX15" fmla="*/ 380038 w 650548"/>
              <a:gd name="connsiteY15" fmla="*/ 28575 h 220980"/>
              <a:gd name="connsiteX16" fmla="*/ 562918 w 650548"/>
              <a:gd name="connsiteY16" fmla="*/ 19050 h 220980"/>
              <a:gd name="connsiteX17" fmla="*/ 650548 w 650548"/>
              <a:gd name="connsiteY17" fmla="*/ 0 h 220980"/>
              <a:gd name="connsiteX0" fmla="*/ 648643 w 648643"/>
              <a:gd name="connsiteY0" fmla="*/ 217170 h 217170"/>
              <a:gd name="connsiteX1" fmla="*/ 467668 w 648643"/>
              <a:gd name="connsiteY1" fmla="*/ 207645 h 217170"/>
              <a:gd name="connsiteX2" fmla="*/ 429568 w 648643"/>
              <a:gd name="connsiteY2" fmla="*/ 201930 h 217170"/>
              <a:gd name="connsiteX3" fmla="*/ 444808 w 648643"/>
              <a:gd name="connsiteY3" fmla="*/ 188595 h 217170"/>
              <a:gd name="connsiteX4" fmla="*/ 197158 w 648643"/>
              <a:gd name="connsiteY4" fmla="*/ 175260 h 217170"/>
              <a:gd name="connsiteX5" fmla="*/ 6658 w 648643"/>
              <a:gd name="connsiteY5" fmla="*/ 173355 h 217170"/>
              <a:gd name="connsiteX6" fmla="*/ 442903 w 648643"/>
              <a:gd name="connsiteY6" fmla="*/ 150495 h 217170"/>
              <a:gd name="connsiteX7" fmla="*/ 488623 w 648643"/>
              <a:gd name="connsiteY7" fmla="*/ 146685 h 217170"/>
              <a:gd name="connsiteX8" fmla="*/ 458143 w 648643"/>
              <a:gd name="connsiteY8" fmla="*/ 133350 h 217170"/>
              <a:gd name="connsiteX9" fmla="*/ 492433 w 648643"/>
              <a:gd name="connsiteY9" fmla="*/ 120015 h 217170"/>
              <a:gd name="connsiteX10" fmla="*/ 343843 w 648643"/>
              <a:gd name="connsiteY10" fmla="*/ 83820 h 217170"/>
              <a:gd name="connsiteX11" fmla="*/ 324793 w 648643"/>
              <a:gd name="connsiteY11" fmla="*/ 74295 h 217170"/>
              <a:gd name="connsiteX12" fmla="*/ 311458 w 648643"/>
              <a:gd name="connsiteY12" fmla="*/ 59055 h 217170"/>
              <a:gd name="connsiteX13" fmla="*/ 351463 w 648643"/>
              <a:gd name="connsiteY13" fmla="*/ 45720 h 217170"/>
              <a:gd name="connsiteX14" fmla="*/ 410518 w 648643"/>
              <a:gd name="connsiteY14" fmla="*/ 40005 h 217170"/>
              <a:gd name="connsiteX15" fmla="*/ 380038 w 648643"/>
              <a:gd name="connsiteY15" fmla="*/ 24765 h 217170"/>
              <a:gd name="connsiteX16" fmla="*/ 562918 w 648643"/>
              <a:gd name="connsiteY16" fmla="*/ 15240 h 217170"/>
              <a:gd name="connsiteX17" fmla="*/ 648643 w 648643"/>
              <a:gd name="connsiteY17" fmla="*/ 0 h 217170"/>
              <a:gd name="connsiteX0" fmla="*/ 648643 w 648643"/>
              <a:gd name="connsiteY0" fmla="*/ 211455 h 211455"/>
              <a:gd name="connsiteX1" fmla="*/ 467668 w 648643"/>
              <a:gd name="connsiteY1" fmla="*/ 201930 h 211455"/>
              <a:gd name="connsiteX2" fmla="*/ 429568 w 648643"/>
              <a:gd name="connsiteY2" fmla="*/ 196215 h 211455"/>
              <a:gd name="connsiteX3" fmla="*/ 444808 w 648643"/>
              <a:gd name="connsiteY3" fmla="*/ 182880 h 211455"/>
              <a:gd name="connsiteX4" fmla="*/ 197158 w 648643"/>
              <a:gd name="connsiteY4" fmla="*/ 169545 h 211455"/>
              <a:gd name="connsiteX5" fmla="*/ 6658 w 648643"/>
              <a:gd name="connsiteY5" fmla="*/ 167640 h 211455"/>
              <a:gd name="connsiteX6" fmla="*/ 442903 w 648643"/>
              <a:gd name="connsiteY6" fmla="*/ 144780 h 211455"/>
              <a:gd name="connsiteX7" fmla="*/ 488623 w 648643"/>
              <a:gd name="connsiteY7" fmla="*/ 140970 h 211455"/>
              <a:gd name="connsiteX8" fmla="*/ 458143 w 648643"/>
              <a:gd name="connsiteY8" fmla="*/ 127635 h 211455"/>
              <a:gd name="connsiteX9" fmla="*/ 492433 w 648643"/>
              <a:gd name="connsiteY9" fmla="*/ 114300 h 211455"/>
              <a:gd name="connsiteX10" fmla="*/ 343843 w 648643"/>
              <a:gd name="connsiteY10" fmla="*/ 78105 h 211455"/>
              <a:gd name="connsiteX11" fmla="*/ 324793 w 648643"/>
              <a:gd name="connsiteY11" fmla="*/ 68580 h 211455"/>
              <a:gd name="connsiteX12" fmla="*/ 311458 w 648643"/>
              <a:gd name="connsiteY12" fmla="*/ 53340 h 211455"/>
              <a:gd name="connsiteX13" fmla="*/ 351463 w 648643"/>
              <a:gd name="connsiteY13" fmla="*/ 40005 h 211455"/>
              <a:gd name="connsiteX14" fmla="*/ 410518 w 648643"/>
              <a:gd name="connsiteY14" fmla="*/ 34290 h 211455"/>
              <a:gd name="connsiteX15" fmla="*/ 380038 w 648643"/>
              <a:gd name="connsiteY15" fmla="*/ 19050 h 211455"/>
              <a:gd name="connsiteX16" fmla="*/ 562918 w 648643"/>
              <a:gd name="connsiteY16" fmla="*/ 9525 h 211455"/>
              <a:gd name="connsiteX17" fmla="*/ 642928 w 648643"/>
              <a:gd name="connsiteY17" fmla="*/ 0 h 211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48643" h="211455">
                <a:moveTo>
                  <a:pt x="648643" y="211455"/>
                </a:moveTo>
                <a:lnTo>
                  <a:pt x="467668" y="201930"/>
                </a:lnTo>
                <a:cubicBezTo>
                  <a:pt x="431155" y="199390"/>
                  <a:pt x="433378" y="199390"/>
                  <a:pt x="429568" y="196215"/>
                </a:cubicBezTo>
                <a:cubicBezTo>
                  <a:pt x="425758" y="193040"/>
                  <a:pt x="483543" y="187325"/>
                  <a:pt x="444808" y="182880"/>
                </a:cubicBezTo>
                <a:cubicBezTo>
                  <a:pt x="406073" y="178435"/>
                  <a:pt x="270183" y="172085"/>
                  <a:pt x="197158" y="169545"/>
                </a:cubicBezTo>
                <a:cubicBezTo>
                  <a:pt x="124133" y="167005"/>
                  <a:pt x="-34299" y="171767"/>
                  <a:pt x="6658" y="167640"/>
                </a:cubicBezTo>
                <a:cubicBezTo>
                  <a:pt x="47615" y="163513"/>
                  <a:pt x="362575" y="149225"/>
                  <a:pt x="442903" y="144780"/>
                </a:cubicBezTo>
                <a:cubicBezTo>
                  <a:pt x="523230" y="140335"/>
                  <a:pt x="486083" y="143827"/>
                  <a:pt x="488623" y="140970"/>
                </a:cubicBezTo>
                <a:cubicBezTo>
                  <a:pt x="491163" y="138113"/>
                  <a:pt x="457508" y="132080"/>
                  <a:pt x="458143" y="127635"/>
                </a:cubicBezTo>
                <a:cubicBezTo>
                  <a:pt x="458778" y="123190"/>
                  <a:pt x="511483" y="122555"/>
                  <a:pt x="492433" y="114300"/>
                </a:cubicBezTo>
                <a:cubicBezTo>
                  <a:pt x="473383" y="106045"/>
                  <a:pt x="371783" y="85725"/>
                  <a:pt x="343843" y="78105"/>
                </a:cubicBezTo>
                <a:cubicBezTo>
                  <a:pt x="315903" y="70485"/>
                  <a:pt x="330190" y="72707"/>
                  <a:pt x="324793" y="68580"/>
                </a:cubicBezTo>
                <a:cubicBezTo>
                  <a:pt x="319396" y="64453"/>
                  <a:pt x="307013" y="58103"/>
                  <a:pt x="311458" y="53340"/>
                </a:cubicBezTo>
                <a:cubicBezTo>
                  <a:pt x="315903" y="48577"/>
                  <a:pt x="334953" y="43180"/>
                  <a:pt x="351463" y="40005"/>
                </a:cubicBezTo>
                <a:cubicBezTo>
                  <a:pt x="367973" y="36830"/>
                  <a:pt x="405756" y="37782"/>
                  <a:pt x="410518" y="34290"/>
                </a:cubicBezTo>
                <a:cubicBezTo>
                  <a:pt x="415280" y="30798"/>
                  <a:pt x="354638" y="23177"/>
                  <a:pt x="380038" y="19050"/>
                </a:cubicBezTo>
                <a:cubicBezTo>
                  <a:pt x="405438" y="14922"/>
                  <a:pt x="519103" y="12700"/>
                  <a:pt x="562918" y="9525"/>
                </a:cubicBezTo>
                <a:cubicBezTo>
                  <a:pt x="606733" y="6350"/>
                  <a:pt x="621655" y="7144"/>
                  <a:pt x="64292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A4DE0648-09A1-4FAC-9896-95AECDED23F2}"/>
              </a:ext>
            </a:extLst>
          </p:cNvPr>
          <p:cNvSpPr/>
          <p:nvPr/>
        </p:nvSpPr>
        <p:spPr>
          <a:xfrm>
            <a:off x="2971328" y="4938357"/>
            <a:ext cx="631068" cy="100965"/>
          </a:xfrm>
          <a:custGeom>
            <a:avLst/>
            <a:gdLst>
              <a:gd name="connsiteX0" fmla="*/ 629163 w 631068"/>
              <a:gd name="connsiteY0" fmla="*/ 100965 h 100965"/>
              <a:gd name="connsiteX1" fmla="*/ 486288 w 631068"/>
              <a:gd name="connsiteY1" fmla="*/ 87630 h 100965"/>
              <a:gd name="connsiteX2" fmla="*/ 455808 w 631068"/>
              <a:gd name="connsiteY2" fmla="*/ 72390 h 100965"/>
              <a:gd name="connsiteX3" fmla="*/ 444378 w 631068"/>
              <a:gd name="connsiteY3" fmla="*/ 64770 h 100965"/>
              <a:gd name="connsiteX4" fmla="*/ 255783 w 631068"/>
              <a:gd name="connsiteY4" fmla="*/ 60960 h 100965"/>
              <a:gd name="connsiteX5" fmla="*/ 513 w 631068"/>
              <a:gd name="connsiteY5" fmla="*/ 53340 h 100965"/>
              <a:gd name="connsiteX6" fmla="*/ 326268 w 631068"/>
              <a:gd name="connsiteY6" fmla="*/ 34290 h 100965"/>
              <a:gd name="connsiteX7" fmla="*/ 383418 w 631068"/>
              <a:gd name="connsiteY7" fmla="*/ 28575 h 100965"/>
              <a:gd name="connsiteX8" fmla="*/ 417708 w 631068"/>
              <a:gd name="connsiteY8" fmla="*/ 13335 h 100965"/>
              <a:gd name="connsiteX9" fmla="*/ 631068 w 631068"/>
              <a:gd name="connsiteY9" fmla="*/ 0 h 100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1068" h="100965">
                <a:moveTo>
                  <a:pt x="629163" y="100965"/>
                </a:moveTo>
                <a:cubicBezTo>
                  <a:pt x="572171" y="96678"/>
                  <a:pt x="515180" y="92392"/>
                  <a:pt x="486288" y="87630"/>
                </a:cubicBezTo>
                <a:cubicBezTo>
                  <a:pt x="457396" y="82868"/>
                  <a:pt x="462793" y="76200"/>
                  <a:pt x="455808" y="72390"/>
                </a:cubicBezTo>
                <a:cubicBezTo>
                  <a:pt x="448823" y="68580"/>
                  <a:pt x="477715" y="66675"/>
                  <a:pt x="444378" y="64770"/>
                </a:cubicBezTo>
                <a:cubicBezTo>
                  <a:pt x="411040" y="62865"/>
                  <a:pt x="255783" y="60960"/>
                  <a:pt x="255783" y="60960"/>
                </a:cubicBezTo>
                <a:cubicBezTo>
                  <a:pt x="181806" y="59055"/>
                  <a:pt x="-11234" y="57785"/>
                  <a:pt x="513" y="53340"/>
                </a:cubicBezTo>
                <a:cubicBezTo>
                  <a:pt x="12260" y="48895"/>
                  <a:pt x="262451" y="38417"/>
                  <a:pt x="326268" y="34290"/>
                </a:cubicBezTo>
                <a:cubicBezTo>
                  <a:pt x="390085" y="30163"/>
                  <a:pt x="368178" y="32067"/>
                  <a:pt x="383418" y="28575"/>
                </a:cubicBezTo>
                <a:cubicBezTo>
                  <a:pt x="398658" y="25083"/>
                  <a:pt x="376433" y="18097"/>
                  <a:pt x="417708" y="13335"/>
                </a:cubicBezTo>
                <a:cubicBezTo>
                  <a:pt x="458983" y="8573"/>
                  <a:pt x="545025" y="4286"/>
                  <a:pt x="63106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F734CD1-A2EF-473A-9BA5-C8DA0563F082}"/>
              </a:ext>
            </a:extLst>
          </p:cNvPr>
          <p:cNvSpPr/>
          <p:nvPr/>
        </p:nvSpPr>
        <p:spPr>
          <a:xfrm>
            <a:off x="2913645" y="5302212"/>
            <a:ext cx="686846" cy="190500"/>
          </a:xfrm>
          <a:custGeom>
            <a:avLst/>
            <a:gdLst>
              <a:gd name="connsiteX0" fmla="*/ 684941 w 686846"/>
              <a:gd name="connsiteY0" fmla="*/ 190500 h 190500"/>
              <a:gd name="connsiteX1" fmla="*/ 444911 w 686846"/>
              <a:gd name="connsiteY1" fmla="*/ 186690 h 190500"/>
              <a:gd name="connsiteX2" fmla="*/ 393476 w 686846"/>
              <a:gd name="connsiteY2" fmla="*/ 177165 h 190500"/>
              <a:gd name="connsiteX3" fmla="*/ 450626 w 686846"/>
              <a:gd name="connsiteY3" fmla="*/ 161925 h 190500"/>
              <a:gd name="connsiteX4" fmla="*/ 481106 w 686846"/>
              <a:gd name="connsiteY4" fmla="*/ 152400 h 190500"/>
              <a:gd name="connsiteX5" fmla="*/ 498251 w 686846"/>
              <a:gd name="connsiteY5" fmla="*/ 140970 h 190500"/>
              <a:gd name="connsiteX6" fmla="*/ 503966 w 686846"/>
              <a:gd name="connsiteY6" fmla="*/ 135255 h 190500"/>
              <a:gd name="connsiteX7" fmla="*/ 542066 w 686846"/>
              <a:gd name="connsiteY7" fmla="*/ 121920 h 190500"/>
              <a:gd name="connsiteX8" fmla="*/ 218216 w 686846"/>
              <a:gd name="connsiteY8" fmla="*/ 104775 h 190500"/>
              <a:gd name="connsiteX9" fmla="*/ 1046 w 686846"/>
              <a:gd name="connsiteY9" fmla="*/ 99060 h 190500"/>
              <a:gd name="connsiteX10" fmla="*/ 305846 w 686846"/>
              <a:gd name="connsiteY10" fmla="*/ 76200 h 190500"/>
              <a:gd name="connsiteX11" fmla="*/ 403001 w 686846"/>
              <a:gd name="connsiteY11" fmla="*/ 70485 h 190500"/>
              <a:gd name="connsiteX12" fmla="*/ 456341 w 686846"/>
              <a:gd name="connsiteY12" fmla="*/ 60960 h 190500"/>
              <a:gd name="connsiteX13" fmla="*/ 387761 w 686846"/>
              <a:gd name="connsiteY13" fmla="*/ 47625 h 190500"/>
              <a:gd name="connsiteX14" fmla="*/ 357281 w 686846"/>
              <a:gd name="connsiteY14" fmla="*/ 41910 h 190500"/>
              <a:gd name="connsiteX15" fmla="*/ 456341 w 686846"/>
              <a:gd name="connsiteY15" fmla="*/ 30480 h 190500"/>
              <a:gd name="connsiteX16" fmla="*/ 582071 w 686846"/>
              <a:gd name="connsiteY16" fmla="*/ 26670 h 190500"/>
              <a:gd name="connsiteX17" fmla="*/ 639221 w 686846"/>
              <a:gd name="connsiteY17" fmla="*/ 15240 h 190500"/>
              <a:gd name="connsiteX18" fmla="*/ 627791 w 686846"/>
              <a:gd name="connsiteY18" fmla="*/ 7620 h 190500"/>
              <a:gd name="connsiteX19" fmla="*/ 686846 w 686846"/>
              <a:gd name="connsiteY19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6846" h="190500">
                <a:moveTo>
                  <a:pt x="684941" y="190500"/>
                </a:moveTo>
                <a:lnTo>
                  <a:pt x="444911" y="186690"/>
                </a:lnTo>
                <a:cubicBezTo>
                  <a:pt x="396334" y="184468"/>
                  <a:pt x="392523" y="181292"/>
                  <a:pt x="393476" y="177165"/>
                </a:cubicBezTo>
                <a:cubicBezTo>
                  <a:pt x="394428" y="173037"/>
                  <a:pt x="436021" y="166052"/>
                  <a:pt x="450626" y="161925"/>
                </a:cubicBezTo>
                <a:cubicBezTo>
                  <a:pt x="465231" y="157798"/>
                  <a:pt x="473169" y="155892"/>
                  <a:pt x="481106" y="152400"/>
                </a:cubicBezTo>
                <a:cubicBezTo>
                  <a:pt x="489043" y="148908"/>
                  <a:pt x="498251" y="140970"/>
                  <a:pt x="498251" y="140970"/>
                </a:cubicBezTo>
                <a:cubicBezTo>
                  <a:pt x="502061" y="138113"/>
                  <a:pt x="496663" y="138430"/>
                  <a:pt x="503966" y="135255"/>
                </a:cubicBezTo>
                <a:cubicBezTo>
                  <a:pt x="511268" y="132080"/>
                  <a:pt x="589691" y="127000"/>
                  <a:pt x="542066" y="121920"/>
                </a:cubicBezTo>
                <a:cubicBezTo>
                  <a:pt x="494441" y="116840"/>
                  <a:pt x="308386" y="108585"/>
                  <a:pt x="218216" y="104775"/>
                </a:cubicBezTo>
                <a:cubicBezTo>
                  <a:pt x="128046" y="100965"/>
                  <a:pt x="-13559" y="103822"/>
                  <a:pt x="1046" y="99060"/>
                </a:cubicBezTo>
                <a:cubicBezTo>
                  <a:pt x="15651" y="94297"/>
                  <a:pt x="238853" y="80962"/>
                  <a:pt x="305846" y="76200"/>
                </a:cubicBezTo>
                <a:cubicBezTo>
                  <a:pt x="372838" y="71437"/>
                  <a:pt x="377919" y="73025"/>
                  <a:pt x="403001" y="70485"/>
                </a:cubicBezTo>
                <a:cubicBezTo>
                  <a:pt x="428083" y="67945"/>
                  <a:pt x="458881" y="64770"/>
                  <a:pt x="456341" y="60960"/>
                </a:cubicBezTo>
                <a:cubicBezTo>
                  <a:pt x="453801" y="57150"/>
                  <a:pt x="387761" y="47625"/>
                  <a:pt x="387761" y="47625"/>
                </a:cubicBezTo>
                <a:cubicBezTo>
                  <a:pt x="371251" y="44450"/>
                  <a:pt x="345851" y="44767"/>
                  <a:pt x="357281" y="41910"/>
                </a:cubicBezTo>
                <a:cubicBezTo>
                  <a:pt x="368711" y="39053"/>
                  <a:pt x="418876" y="33020"/>
                  <a:pt x="456341" y="30480"/>
                </a:cubicBezTo>
                <a:cubicBezTo>
                  <a:pt x="493806" y="27940"/>
                  <a:pt x="551591" y="29210"/>
                  <a:pt x="582071" y="26670"/>
                </a:cubicBezTo>
                <a:cubicBezTo>
                  <a:pt x="612551" y="24130"/>
                  <a:pt x="631601" y="18415"/>
                  <a:pt x="639221" y="15240"/>
                </a:cubicBezTo>
                <a:cubicBezTo>
                  <a:pt x="646841" y="12065"/>
                  <a:pt x="619854" y="10160"/>
                  <a:pt x="627791" y="7620"/>
                </a:cubicBezTo>
                <a:cubicBezTo>
                  <a:pt x="635728" y="5080"/>
                  <a:pt x="661287" y="2540"/>
                  <a:pt x="686846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77215CEE-D7F8-48F4-A926-F03948815417}"/>
              </a:ext>
            </a:extLst>
          </p:cNvPr>
          <p:cNvSpPr/>
          <p:nvPr/>
        </p:nvSpPr>
        <p:spPr>
          <a:xfrm>
            <a:off x="3226110" y="5523192"/>
            <a:ext cx="372476" cy="251460"/>
          </a:xfrm>
          <a:custGeom>
            <a:avLst/>
            <a:gdLst>
              <a:gd name="connsiteX0" fmla="*/ 372476 w 372476"/>
              <a:gd name="connsiteY0" fmla="*/ 251460 h 251460"/>
              <a:gd name="connsiteX1" fmla="*/ 185786 w 372476"/>
              <a:gd name="connsiteY1" fmla="*/ 232410 h 251460"/>
              <a:gd name="connsiteX2" fmla="*/ 79106 w 372476"/>
              <a:gd name="connsiteY2" fmla="*/ 222885 h 251460"/>
              <a:gd name="connsiteX3" fmla="*/ 98156 w 372476"/>
              <a:gd name="connsiteY3" fmla="*/ 211455 h 251460"/>
              <a:gd name="connsiteX4" fmla="*/ 86726 w 372476"/>
              <a:gd name="connsiteY4" fmla="*/ 200025 h 251460"/>
              <a:gd name="connsiteX5" fmla="*/ 223886 w 372476"/>
              <a:gd name="connsiteY5" fmla="*/ 180975 h 251460"/>
              <a:gd name="connsiteX6" fmla="*/ 157211 w 372476"/>
              <a:gd name="connsiteY6" fmla="*/ 171450 h 251460"/>
              <a:gd name="connsiteX7" fmla="*/ 298181 w 372476"/>
              <a:gd name="connsiteY7" fmla="*/ 156210 h 251460"/>
              <a:gd name="connsiteX8" fmla="*/ 140066 w 372476"/>
              <a:gd name="connsiteY8" fmla="*/ 137160 h 251460"/>
              <a:gd name="connsiteX9" fmla="*/ 77201 w 372476"/>
              <a:gd name="connsiteY9" fmla="*/ 125730 h 251460"/>
              <a:gd name="connsiteX10" fmla="*/ 100061 w 372476"/>
              <a:gd name="connsiteY10" fmla="*/ 110490 h 251460"/>
              <a:gd name="connsiteX11" fmla="*/ 117206 w 372476"/>
              <a:gd name="connsiteY11" fmla="*/ 100965 h 251460"/>
              <a:gd name="connsiteX12" fmla="*/ 168641 w 372476"/>
              <a:gd name="connsiteY12" fmla="*/ 89535 h 251460"/>
              <a:gd name="connsiteX13" fmla="*/ 98156 w 372476"/>
              <a:gd name="connsiteY13" fmla="*/ 78105 h 251460"/>
              <a:gd name="connsiteX14" fmla="*/ 141971 w 372476"/>
              <a:gd name="connsiteY14" fmla="*/ 64770 h 251460"/>
              <a:gd name="connsiteX15" fmla="*/ 14336 w 372476"/>
              <a:gd name="connsiteY15" fmla="*/ 47625 h 251460"/>
              <a:gd name="connsiteX16" fmla="*/ 14336 w 372476"/>
              <a:gd name="connsiteY16" fmla="*/ 40005 h 251460"/>
              <a:gd name="connsiteX17" fmla="*/ 115301 w 372476"/>
              <a:gd name="connsiteY17" fmla="*/ 24765 h 251460"/>
              <a:gd name="connsiteX18" fmla="*/ 75296 w 372476"/>
              <a:gd name="connsiteY18" fmla="*/ 15240 h 251460"/>
              <a:gd name="connsiteX19" fmla="*/ 370571 w 372476"/>
              <a:gd name="connsiteY19" fmla="*/ 0 h 251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72476" h="251460">
                <a:moveTo>
                  <a:pt x="372476" y="251460"/>
                </a:moveTo>
                <a:lnTo>
                  <a:pt x="185786" y="232410"/>
                </a:lnTo>
                <a:cubicBezTo>
                  <a:pt x="136891" y="227647"/>
                  <a:pt x="93711" y="226377"/>
                  <a:pt x="79106" y="222885"/>
                </a:cubicBezTo>
                <a:cubicBezTo>
                  <a:pt x="64501" y="219392"/>
                  <a:pt x="96886" y="215265"/>
                  <a:pt x="98156" y="211455"/>
                </a:cubicBezTo>
                <a:cubicBezTo>
                  <a:pt x="99426" y="207645"/>
                  <a:pt x="65771" y="205105"/>
                  <a:pt x="86726" y="200025"/>
                </a:cubicBezTo>
                <a:cubicBezTo>
                  <a:pt x="107681" y="194945"/>
                  <a:pt x="212139" y="185737"/>
                  <a:pt x="223886" y="180975"/>
                </a:cubicBezTo>
                <a:cubicBezTo>
                  <a:pt x="235633" y="176213"/>
                  <a:pt x="144828" y="175577"/>
                  <a:pt x="157211" y="171450"/>
                </a:cubicBezTo>
                <a:cubicBezTo>
                  <a:pt x="169593" y="167322"/>
                  <a:pt x="301038" y="161925"/>
                  <a:pt x="298181" y="156210"/>
                </a:cubicBezTo>
                <a:cubicBezTo>
                  <a:pt x="295323" y="150495"/>
                  <a:pt x="176896" y="142240"/>
                  <a:pt x="140066" y="137160"/>
                </a:cubicBezTo>
                <a:cubicBezTo>
                  <a:pt x="103236" y="132080"/>
                  <a:pt x="83869" y="130175"/>
                  <a:pt x="77201" y="125730"/>
                </a:cubicBezTo>
                <a:cubicBezTo>
                  <a:pt x="70533" y="121285"/>
                  <a:pt x="93394" y="114617"/>
                  <a:pt x="100061" y="110490"/>
                </a:cubicBezTo>
                <a:cubicBezTo>
                  <a:pt x="106728" y="106363"/>
                  <a:pt x="105776" y="104457"/>
                  <a:pt x="117206" y="100965"/>
                </a:cubicBezTo>
                <a:cubicBezTo>
                  <a:pt x="128636" y="97473"/>
                  <a:pt x="171816" y="93345"/>
                  <a:pt x="168641" y="89535"/>
                </a:cubicBezTo>
                <a:cubicBezTo>
                  <a:pt x="165466" y="85725"/>
                  <a:pt x="102601" y="82233"/>
                  <a:pt x="98156" y="78105"/>
                </a:cubicBezTo>
                <a:cubicBezTo>
                  <a:pt x="93711" y="73977"/>
                  <a:pt x="155941" y="69850"/>
                  <a:pt x="141971" y="64770"/>
                </a:cubicBezTo>
                <a:cubicBezTo>
                  <a:pt x="128001" y="59690"/>
                  <a:pt x="14336" y="47625"/>
                  <a:pt x="14336" y="47625"/>
                </a:cubicBezTo>
                <a:cubicBezTo>
                  <a:pt x="-6937" y="43497"/>
                  <a:pt x="-2492" y="43815"/>
                  <a:pt x="14336" y="40005"/>
                </a:cubicBezTo>
                <a:cubicBezTo>
                  <a:pt x="31163" y="36195"/>
                  <a:pt x="105141" y="28892"/>
                  <a:pt x="115301" y="24765"/>
                </a:cubicBezTo>
                <a:cubicBezTo>
                  <a:pt x="125461" y="20638"/>
                  <a:pt x="32751" y="19367"/>
                  <a:pt x="75296" y="15240"/>
                </a:cubicBezTo>
                <a:cubicBezTo>
                  <a:pt x="117841" y="11113"/>
                  <a:pt x="244206" y="5556"/>
                  <a:pt x="370571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76708818-2F59-4A68-9C4F-A2DD74C0244B}"/>
              </a:ext>
            </a:extLst>
          </p:cNvPr>
          <p:cNvSpPr/>
          <p:nvPr/>
        </p:nvSpPr>
        <p:spPr>
          <a:xfrm>
            <a:off x="3198400" y="5808942"/>
            <a:ext cx="403996" cy="180975"/>
          </a:xfrm>
          <a:custGeom>
            <a:avLst/>
            <a:gdLst>
              <a:gd name="connsiteX0" fmla="*/ 403996 w 403996"/>
              <a:gd name="connsiteY0" fmla="*/ 180975 h 180975"/>
              <a:gd name="connsiteX1" fmla="*/ 316366 w 403996"/>
              <a:gd name="connsiteY1" fmla="*/ 160020 h 180975"/>
              <a:gd name="connsiteX2" fmla="*/ 203971 w 403996"/>
              <a:gd name="connsiteY2" fmla="*/ 144780 h 180975"/>
              <a:gd name="connsiteX3" fmla="*/ 283981 w 403996"/>
              <a:gd name="connsiteY3" fmla="*/ 121920 h 180975"/>
              <a:gd name="connsiteX4" fmla="*/ 177301 w 403996"/>
              <a:gd name="connsiteY4" fmla="*/ 93345 h 180975"/>
              <a:gd name="connsiteX5" fmla="*/ 120151 w 403996"/>
              <a:gd name="connsiteY5" fmla="*/ 80010 h 180975"/>
              <a:gd name="connsiteX6" fmla="*/ 15376 w 403996"/>
              <a:gd name="connsiteY6" fmla="*/ 66675 h 180975"/>
              <a:gd name="connsiteX7" fmla="*/ 5851 w 403996"/>
              <a:gd name="connsiteY7" fmla="*/ 59055 h 180975"/>
              <a:gd name="connsiteX8" fmla="*/ 66811 w 403996"/>
              <a:gd name="connsiteY8" fmla="*/ 43815 h 180975"/>
              <a:gd name="connsiteX9" fmla="*/ 171586 w 403996"/>
              <a:gd name="connsiteY9" fmla="*/ 32385 h 180975"/>
              <a:gd name="connsiteX10" fmla="*/ 91576 w 403996"/>
              <a:gd name="connsiteY10" fmla="*/ 24765 h 180975"/>
              <a:gd name="connsiteX11" fmla="*/ 162061 w 403996"/>
              <a:gd name="connsiteY11" fmla="*/ 13335 h 180975"/>
              <a:gd name="connsiteX12" fmla="*/ 188731 w 403996"/>
              <a:gd name="connsiteY12" fmla="*/ 5715 h 180975"/>
              <a:gd name="connsiteX13" fmla="*/ 403996 w 403996"/>
              <a:gd name="connsiteY13" fmla="*/ 0 h 180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3996" h="180975">
                <a:moveTo>
                  <a:pt x="403996" y="180975"/>
                </a:moveTo>
                <a:cubicBezTo>
                  <a:pt x="376849" y="173513"/>
                  <a:pt x="349703" y="166052"/>
                  <a:pt x="316366" y="160020"/>
                </a:cubicBezTo>
                <a:cubicBezTo>
                  <a:pt x="283028" y="153987"/>
                  <a:pt x="209368" y="151130"/>
                  <a:pt x="203971" y="144780"/>
                </a:cubicBezTo>
                <a:cubicBezTo>
                  <a:pt x="198574" y="138430"/>
                  <a:pt x="288426" y="130492"/>
                  <a:pt x="283981" y="121920"/>
                </a:cubicBezTo>
                <a:cubicBezTo>
                  <a:pt x="279536" y="113348"/>
                  <a:pt x="204606" y="100330"/>
                  <a:pt x="177301" y="93345"/>
                </a:cubicBezTo>
                <a:cubicBezTo>
                  <a:pt x="149996" y="86360"/>
                  <a:pt x="147138" y="84455"/>
                  <a:pt x="120151" y="80010"/>
                </a:cubicBezTo>
                <a:cubicBezTo>
                  <a:pt x="93164" y="75565"/>
                  <a:pt x="34426" y="70167"/>
                  <a:pt x="15376" y="66675"/>
                </a:cubicBezTo>
                <a:cubicBezTo>
                  <a:pt x="-3674" y="63183"/>
                  <a:pt x="-2722" y="62865"/>
                  <a:pt x="5851" y="59055"/>
                </a:cubicBezTo>
                <a:cubicBezTo>
                  <a:pt x="14423" y="55245"/>
                  <a:pt x="39189" y="48260"/>
                  <a:pt x="66811" y="43815"/>
                </a:cubicBezTo>
                <a:cubicBezTo>
                  <a:pt x="94433" y="39370"/>
                  <a:pt x="167459" y="35560"/>
                  <a:pt x="171586" y="32385"/>
                </a:cubicBezTo>
                <a:cubicBezTo>
                  <a:pt x="175713" y="29210"/>
                  <a:pt x="93163" y="27940"/>
                  <a:pt x="91576" y="24765"/>
                </a:cubicBezTo>
                <a:cubicBezTo>
                  <a:pt x="89989" y="21590"/>
                  <a:pt x="145869" y="16510"/>
                  <a:pt x="162061" y="13335"/>
                </a:cubicBezTo>
                <a:cubicBezTo>
                  <a:pt x="178253" y="10160"/>
                  <a:pt x="148408" y="7937"/>
                  <a:pt x="188731" y="5715"/>
                </a:cubicBezTo>
                <a:cubicBezTo>
                  <a:pt x="229053" y="3492"/>
                  <a:pt x="316524" y="1746"/>
                  <a:pt x="403996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DAFBB07B-5BCF-4B89-B8BF-3924FC404278}"/>
              </a:ext>
            </a:extLst>
          </p:cNvPr>
          <p:cNvSpPr/>
          <p:nvPr/>
        </p:nvSpPr>
        <p:spPr>
          <a:xfrm>
            <a:off x="3403827" y="6008967"/>
            <a:ext cx="196664" cy="23033"/>
          </a:xfrm>
          <a:custGeom>
            <a:avLst/>
            <a:gdLst>
              <a:gd name="connsiteX0" fmla="*/ 213129 w 213129"/>
              <a:gd name="connsiteY0" fmla="*/ 0 h 55245"/>
              <a:gd name="connsiteX1" fmla="*/ 15009 w 213129"/>
              <a:gd name="connsiteY1" fmla="*/ 17145 h 55245"/>
              <a:gd name="connsiteX2" fmla="*/ 35964 w 213129"/>
              <a:gd name="connsiteY2" fmla="*/ 36195 h 55245"/>
              <a:gd name="connsiteX3" fmla="*/ 211224 w 213129"/>
              <a:gd name="connsiteY3" fmla="*/ 55245 h 55245"/>
              <a:gd name="connsiteX0" fmla="*/ 213286 w 215191"/>
              <a:gd name="connsiteY0" fmla="*/ 0 h 40005"/>
              <a:gd name="connsiteX1" fmla="*/ 15166 w 215191"/>
              <a:gd name="connsiteY1" fmla="*/ 17145 h 40005"/>
              <a:gd name="connsiteX2" fmla="*/ 36121 w 215191"/>
              <a:gd name="connsiteY2" fmla="*/ 36195 h 40005"/>
              <a:gd name="connsiteX3" fmla="*/ 215191 w 215191"/>
              <a:gd name="connsiteY3" fmla="*/ 40005 h 40005"/>
              <a:gd name="connsiteX0" fmla="*/ 211241 w 215051"/>
              <a:gd name="connsiteY0" fmla="*/ 0 h 28575"/>
              <a:gd name="connsiteX1" fmla="*/ 15026 w 215051"/>
              <a:gd name="connsiteY1" fmla="*/ 5715 h 28575"/>
              <a:gd name="connsiteX2" fmla="*/ 35981 w 215051"/>
              <a:gd name="connsiteY2" fmla="*/ 24765 h 28575"/>
              <a:gd name="connsiteX3" fmla="*/ 215051 w 215051"/>
              <a:gd name="connsiteY3" fmla="*/ 28575 h 28575"/>
              <a:gd name="connsiteX0" fmla="*/ 211085 w 211085"/>
              <a:gd name="connsiteY0" fmla="*/ 0 h 25244"/>
              <a:gd name="connsiteX1" fmla="*/ 14870 w 211085"/>
              <a:gd name="connsiteY1" fmla="*/ 5715 h 25244"/>
              <a:gd name="connsiteX2" fmla="*/ 35825 w 211085"/>
              <a:gd name="connsiteY2" fmla="*/ 24765 h 25244"/>
              <a:gd name="connsiteX3" fmla="*/ 211085 w 211085"/>
              <a:gd name="connsiteY3" fmla="*/ 22860 h 25244"/>
              <a:gd name="connsiteX0" fmla="*/ 211085 w 211085"/>
              <a:gd name="connsiteY0" fmla="*/ 0 h 25859"/>
              <a:gd name="connsiteX1" fmla="*/ 14870 w 211085"/>
              <a:gd name="connsiteY1" fmla="*/ 5715 h 25859"/>
              <a:gd name="connsiteX2" fmla="*/ 35825 w 211085"/>
              <a:gd name="connsiteY2" fmla="*/ 24765 h 25859"/>
              <a:gd name="connsiteX3" fmla="*/ 211085 w 211085"/>
              <a:gd name="connsiteY3" fmla="*/ 22860 h 25859"/>
              <a:gd name="connsiteX0" fmla="*/ 231338 w 231338"/>
              <a:gd name="connsiteY0" fmla="*/ 0 h 25585"/>
              <a:gd name="connsiteX1" fmla="*/ 10358 w 231338"/>
              <a:gd name="connsiteY1" fmla="*/ 9525 h 25585"/>
              <a:gd name="connsiteX2" fmla="*/ 56078 w 231338"/>
              <a:gd name="connsiteY2" fmla="*/ 24765 h 25585"/>
              <a:gd name="connsiteX3" fmla="*/ 231338 w 231338"/>
              <a:gd name="connsiteY3" fmla="*/ 22860 h 25585"/>
              <a:gd name="connsiteX0" fmla="*/ 178112 w 178112"/>
              <a:gd name="connsiteY0" fmla="*/ 0 h 25860"/>
              <a:gd name="connsiteX1" fmla="*/ 77147 w 178112"/>
              <a:gd name="connsiteY1" fmla="*/ 5715 h 25860"/>
              <a:gd name="connsiteX2" fmla="*/ 2852 w 178112"/>
              <a:gd name="connsiteY2" fmla="*/ 24765 h 25860"/>
              <a:gd name="connsiteX3" fmla="*/ 178112 w 178112"/>
              <a:gd name="connsiteY3" fmla="*/ 22860 h 25860"/>
              <a:gd name="connsiteX0" fmla="*/ 189220 w 189220"/>
              <a:gd name="connsiteY0" fmla="*/ 0 h 23033"/>
              <a:gd name="connsiteX1" fmla="*/ 88255 w 189220"/>
              <a:gd name="connsiteY1" fmla="*/ 5715 h 23033"/>
              <a:gd name="connsiteX2" fmla="*/ 2530 w 189220"/>
              <a:gd name="connsiteY2" fmla="*/ 15240 h 23033"/>
              <a:gd name="connsiteX3" fmla="*/ 189220 w 189220"/>
              <a:gd name="connsiteY3" fmla="*/ 22860 h 23033"/>
              <a:gd name="connsiteX0" fmla="*/ 196664 w 196664"/>
              <a:gd name="connsiteY0" fmla="*/ 0 h 23033"/>
              <a:gd name="connsiteX1" fmla="*/ 95699 w 196664"/>
              <a:gd name="connsiteY1" fmla="*/ 5715 h 23033"/>
              <a:gd name="connsiteX2" fmla="*/ 2354 w 196664"/>
              <a:gd name="connsiteY2" fmla="*/ 15240 h 23033"/>
              <a:gd name="connsiteX3" fmla="*/ 196664 w 196664"/>
              <a:gd name="connsiteY3" fmla="*/ 22860 h 2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64" h="23033">
                <a:moveTo>
                  <a:pt x="196664" y="0"/>
                </a:moveTo>
                <a:cubicBezTo>
                  <a:pt x="112367" y="5556"/>
                  <a:pt x="128084" y="3175"/>
                  <a:pt x="95699" y="5715"/>
                </a:cubicBezTo>
                <a:cubicBezTo>
                  <a:pt x="63314" y="8255"/>
                  <a:pt x="-14473" y="12383"/>
                  <a:pt x="2354" y="15240"/>
                </a:cubicBezTo>
                <a:cubicBezTo>
                  <a:pt x="19182" y="18098"/>
                  <a:pt x="125385" y="24130"/>
                  <a:pt x="196664" y="2286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0EC00BB-5E4D-459D-802E-B2AB13C1AAA5}"/>
              </a:ext>
            </a:extLst>
          </p:cNvPr>
          <p:cNvSpPr/>
          <p:nvPr/>
        </p:nvSpPr>
        <p:spPr>
          <a:xfrm>
            <a:off x="3152284" y="6176199"/>
            <a:ext cx="455761" cy="21310"/>
          </a:xfrm>
          <a:custGeom>
            <a:avLst/>
            <a:gdLst>
              <a:gd name="connsiteX0" fmla="*/ 213129 w 213129"/>
              <a:gd name="connsiteY0" fmla="*/ 0 h 55245"/>
              <a:gd name="connsiteX1" fmla="*/ 15009 w 213129"/>
              <a:gd name="connsiteY1" fmla="*/ 17145 h 55245"/>
              <a:gd name="connsiteX2" fmla="*/ 35964 w 213129"/>
              <a:gd name="connsiteY2" fmla="*/ 36195 h 55245"/>
              <a:gd name="connsiteX3" fmla="*/ 211224 w 213129"/>
              <a:gd name="connsiteY3" fmla="*/ 55245 h 55245"/>
              <a:gd name="connsiteX0" fmla="*/ 213286 w 215191"/>
              <a:gd name="connsiteY0" fmla="*/ 0 h 40005"/>
              <a:gd name="connsiteX1" fmla="*/ 15166 w 215191"/>
              <a:gd name="connsiteY1" fmla="*/ 17145 h 40005"/>
              <a:gd name="connsiteX2" fmla="*/ 36121 w 215191"/>
              <a:gd name="connsiteY2" fmla="*/ 36195 h 40005"/>
              <a:gd name="connsiteX3" fmla="*/ 215191 w 215191"/>
              <a:gd name="connsiteY3" fmla="*/ 40005 h 40005"/>
              <a:gd name="connsiteX0" fmla="*/ 211241 w 215051"/>
              <a:gd name="connsiteY0" fmla="*/ 0 h 28575"/>
              <a:gd name="connsiteX1" fmla="*/ 15026 w 215051"/>
              <a:gd name="connsiteY1" fmla="*/ 5715 h 28575"/>
              <a:gd name="connsiteX2" fmla="*/ 35981 w 215051"/>
              <a:gd name="connsiteY2" fmla="*/ 24765 h 28575"/>
              <a:gd name="connsiteX3" fmla="*/ 215051 w 215051"/>
              <a:gd name="connsiteY3" fmla="*/ 28575 h 28575"/>
              <a:gd name="connsiteX0" fmla="*/ 211085 w 211085"/>
              <a:gd name="connsiteY0" fmla="*/ 0 h 25244"/>
              <a:gd name="connsiteX1" fmla="*/ 14870 w 211085"/>
              <a:gd name="connsiteY1" fmla="*/ 5715 h 25244"/>
              <a:gd name="connsiteX2" fmla="*/ 35825 w 211085"/>
              <a:gd name="connsiteY2" fmla="*/ 24765 h 25244"/>
              <a:gd name="connsiteX3" fmla="*/ 211085 w 211085"/>
              <a:gd name="connsiteY3" fmla="*/ 22860 h 25244"/>
              <a:gd name="connsiteX0" fmla="*/ 211085 w 211085"/>
              <a:gd name="connsiteY0" fmla="*/ 0 h 25859"/>
              <a:gd name="connsiteX1" fmla="*/ 14870 w 211085"/>
              <a:gd name="connsiteY1" fmla="*/ 5715 h 25859"/>
              <a:gd name="connsiteX2" fmla="*/ 35825 w 211085"/>
              <a:gd name="connsiteY2" fmla="*/ 24765 h 25859"/>
              <a:gd name="connsiteX3" fmla="*/ 211085 w 211085"/>
              <a:gd name="connsiteY3" fmla="*/ 22860 h 25859"/>
              <a:gd name="connsiteX0" fmla="*/ 231338 w 231338"/>
              <a:gd name="connsiteY0" fmla="*/ 0 h 25585"/>
              <a:gd name="connsiteX1" fmla="*/ 10358 w 231338"/>
              <a:gd name="connsiteY1" fmla="*/ 9525 h 25585"/>
              <a:gd name="connsiteX2" fmla="*/ 56078 w 231338"/>
              <a:gd name="connsiteY2" fmla="*/ 24765 h 25585"/>
              <a:gd name="connsiteX3" fmla="*/ 231338 w 231338"/>
              <a:gd name="connsiteY3" fmla="*/ 22860 h 25585"/>
              <a:gd name="connsiteX0" fmla="*/ 178112 w 178112"/>
              <a:gd name="connsiteY0" fmla="*/ 0 h 25860"/>
              <a:gd name="connsiteX1" fmla="*/ 77147 w 178112"/>
              <a:gd name="connsiteY1" fmla="*/ 5715 h 25860"/>
              <a:gd name="connsiteX2" fmla="*/ 2852 w 178112"/>
              <a:gd name="connsiteY2" fmla="*/ 24765 h 25860"/>
              <a:gd name="connsiteX3" fmla="*/ 178112 w 178112"/>
              <a:gd name="connsiteY3" fmla="*/ 22860 h 25860"/>
              <a:gd name="connsiteX0" fmla="*/ 189220 w 189220"/>
              <a:gd name="connsiteY0" fmla="*/ 0 h 23033"/>
              <a:gd name="connsiteX1" fmla="*/ 88255 w 189220"/>
              <a:gd name="connsiteY1" fmla="*/ 5715 h 23033"/>
              <a:gd name="connsiteX2" fmla="*/ 2530 w 189220"/>
              <a:gd name="connsiteY2" fmla="*/ 15240 h 23033"/>
              <a:gd name="connsiteX3" fmla="*/ 189220 w 189220"/>
              <a:gd name="connsiteY3" fmla="*/ 22860 h 23033"/>
              <a:gd name="connsiteX0" fmla="*/ 196664 w 196664"/>
              <a:gd name="connsiteY0" fmla="*/ 0 h 23033"/>
              <a:gd name="connsiteX1" fmla="*/ 95699 w 196664"/>
              <a:gd name="connsiteY1" fmla="*/ 5715 h 23033"/>
              <a:gd name="connsiteX2" fmla="*/ 2354 w 196664"/>
              <a:gd name="connsiteY2" fmla="*/ 15240 h 23033"/>
              <a:gd name="connsiteX3" fmla="*/ 196664 w 196664"/>
              <a:gd name="connsiteY3" fmla="*/ 22860 h 23033"/>
              <a:gd name="connsiteX0" fmla="*/ 428681 w 428681"/>
              <a:gd name="connsiteY0" fmla="*/ 236 h 17554"/>
              <a:gd name="connsiteX1" fmla="*/ 97211 w 428681"/>
              <a:gd name="connsiteY1" fmla="*/ 236 h 17554"/>
              <a:gd name="connsiteX2" fmla="*/ 3866 w 428681"/>
              <a:gd name="connsiteY2" fmla="*/ 9761 h 17554"/>
              <a:gd name="connsiteX3" fmla="*/ 198176 w 428681"/>
              <a:gd name="connsiteY3" fmla="*/ 17381 h 17554"/>
              <a:gd name="connsiteX0" fmla="*/ 444331 w 455761"/>
              <a:gd name="connsiteY0" fmla="*/ 236 h 21310"/>
              <a:gd name="connsiteX1" fmla="*/ 112861 w 455761"/>
              <a:gd name="connsiteY1" fmla="*/ 236 h 21310"/>
              <a:gd name="connsiteX2" fmla="*/ 19516 w 455761"/>
              <a:gd name="connsiteY2" fmla="*/ 9761 h 21310"/>
              <a:gd name="connsiteX3" fmla="*/ 455761 w 455761"/>
              <a:gd name="connsiteY3" fmla="*/ 21191 h 21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761" h="21310">
                <a:moveTo>
                  <a:pt x="444331" y="236"/>
                </a:moveTo>
                <a:cubicBezTo>
                  <a:pt x="360034" y="5792"/>
                  <a:pt x="183664" y="-1351"/>
                  <a:pt x="112861" y="236"/>
                </a:cubicBezTo>
                <a:cubicBezTo>
                  <a:pt x="42059" y="1824"/>
                  <a:pt x="-37634" y="6269"/>
                  <a:pt x="19516" y="9761"/>
                </a:cubicBezTo>
                <a:cubicBezTo>
                  <a:pt x="76666" y="13253"/>
                  <a:pt x="384482" y="22461"/>
                  <a:pt x="455761" y="2119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C027F386-56DA-4C05-B20B-BB5F9F9C406B}"/>
              </a:ext>
            </a:extLst>
          </p:cNvPr>
          <p:cNvSpPr/>
          <p:nvPr/>
        </p:nvSpPr>
        <p:spPr>
          <a:xfrm>
            <a:off x="3418077" y="6071832"/>
            <a:ext cx="188129" cy="74295"/>
          </a:xfrm>
          <a:custGeom>
            <a:avLst/>
            <a:gdLst>
              <a:gd name="connsiteX0" fmla="*/ 181951 w 185761"/>
              <a:gd name="connsiteY0" fmla="*/ 76822 h 76822"/>
              <a:gd name="connsiteX1" fmla="*/ 60031 w 185761"/>
              <a:gd name="connsiteY1" fmla="*/ 53962 h 76822"/>
              <a:gd name="connsiteX2" fmla="*/ 67651 w 185761"/>
              <a:gd name="connsiteY2" fmla="*/ 36817 h 76822"/>
              <a:gd name="connsiteX3" fmla="*/ 27646 w 185761"/>
              <a:gd name="connsiteY3" fmla="*/ 36817 h 76822"/>
              <a:gd name="connsiteX4" fmla="*/ 67651 w 185761"/>
              <a:gd name="connsiteY4" fmla="*/ 15862 h 76822"/>
              <a:gd name="connsiteX5" fmla="*/ 976 w 185761"/>
              <a:gd name="connsiteY5" fmla="*/ 12052 h 76822"/>
              <a:gd name="connsiteX6" fmla="*/ 128611 w 185761"/>
              <a:gd name="connsiteY6" fmla="*/ 622 h 76822"/>
              <a:gd name="connsiteX7" fmla="*/ 185761 w 185761"/>
              <a:gd name="connsiteY7" fmla="*/ 2527 h 76822"/>
              <a:gd name="connsiteX0" fmla="*/ 181951 w 185761"/>
              <a:gd name="connsiteY0" fmla="*/ 74549 h 74549"/>
              <a:gd name="connsiteX1" fmla="*/ 60031 w 185761"/>
              <a:gd name="connsiteY1" fmla="*/ 51689 h 74549"/>
              <a:gd name="connsiteX2" fmla="*/ 67651 w 185761"/>
              <a:gd name="connsiteY2" fmla="*/ 34544 h 74549"/>
              <a:gd name="connsiteX3" fmla="*/ 27646 w 185761"/>
              <a:gd name="connsiteY3" fmla="*/ 34544 h 74549"/>
              <a:gd name="connsiteX4" fmla="*/ 67651 w 185761"/>
              <a:gd name="connsiteY4" fmla="*/ 13589 h 74549"/>
              <a:gd name="connsiteX5" fmla="*/ 976 w 185761"/>
              <a:gd name="connsiteY5" fmla="*/ 9779 h 74549"/>
              <a:gd name="connsiteX6" fmla="*/ 128611 w 185761"/>
              <a:gd name="connsiteY6" fmla="*/ 7874 h 74549"/>
              <a:gd name="connsiteX7" fmla="*/ 185761 w 185761"/>
              <a:gd name="connsiteY7" fmla="*/ 254 h 74549"/>
              <a:gd name="connsiteX0" fmla="*/ 181951 w 185761"/>
              <a:gd name="connsiteY0" fmla="*/ 74612 h 74612"/>
              <a:gd name="connsiteX1" fmla="*/ 60031 w 185761"/>
              <a:gd name="connsiteY1" fmla="*/ 51752 h 74612"/>
              <a:gd name="connsiteX2" fmla="*/ 67651 w 185761"/>
              <a:gd name="connsiteY2" fmla="*/ 34607 h 74612"/>
              <a:gd name="connsiteX3" fmla="*/ 27646 w 185761"/>
              <a:gd name="connsiteY3" fmla="*/ 34607 h 74612"/>
              <a:gd name="connsiteX4" fmla="*/ 67651 w 185761"/>
              <a:gd name="connsiteY4" fmla="*/ 13652 h 74612"/>
              <a:gd name="connsiteX5" fmla="*/ 976 w 185761"/>
              <a:gd name="connsiteY5" fmla="*/ 9842 h 74612"/>
              <a:gd name="connsiteX6" fmla="*/ 128611 w 185761"/>
              <a:gd name="connsiteY6" fmla="*/ 7937 h 74612"/>
              <a:gd name="connsiteX7" fmla="*/ 185761 w 185761"/>
              <a:gd name="connsiteY7" fmla="*/ 317 h 74612"/>
              <a:gd name="connsiteX0" fmla="*/ 181951 w 185761"/>
              <a:gd name="connsiteY0" fmla="*/ 74612 h 74612"/>
              <a:gd name="connsiteX1" fmla="*/ 60031 w 185761"/>
              <a:gd name="connsiteY1" fmla="*/ 51752 h 74612"/>
              <a:gd name="connsiteX2" fmla="*/ 67651 w 185761"/>
              <a:gd name="connsiteY2" fmla="*/ 34607 h 74612"/>
              <a:gd name="connsiteX3" fmla="*/ 27646 w 185761"/>
              <a:gd name="connsiteY3" fmla="*/ 34607 h 74612"/>
              <a:gd name="connsiteX4" fmla="*/ 67651 w 185761"/>
              <a:gd name="connsiteY4" fmla="*/ 9842 h 74612"/>
              <a:gd name="connsiteX5" fmla="*/ 976 w 185761"/>
              <a:gd name="connsiteY5" fmla="*/ 9842 h 74612"/>
              <a:gd name="connsiteX6" fmla="*/ 128611 w 185761"/>
              <a:gd name="connsiteY6" fmla="*/ 7937 h 74612"/>
              <a:gd name="connsiteX7" fmla="*/ 185761 w 185761"/>
              <a:gd name="connsiteY7" fmla="*/ 317 h 74612"/>
              <a:gd name="connsiteX0" fmla="*/ 181794 w 185604"/>
              <a:gd name="connsiteY0" fmla="*/ 74720 h 74720"/>
              <a:gd name="connsiteX1" fmla="*/ 59874 w 185604"/>
              <a:gd name="connsiteY1" fmla="*/ 51860 h 74720"/>
              <a:gd name="connsiteX2" fmla="*/ 67494 w 185604"/>
              <a:gd name="connsiteY2" fmla="*/ 34715 h 74720"/>
              <a:gd name="connsiteX3" fmla="*/ 27489 w 185604"/>
              <a:gd name="connsiteY3" fmla="*/ 34715 h 74720"/>
              <a:gd name="connsiteX4" fmla="*/ 67494 w 185604"/>
              <a:gd name="connsiteY4" fmla="*/ 9950 h 74720"/>
              <a:gd name="connsiteX5" fmla="*/ 819 w 185604"/>
              <a:gd name="connsiteY5" fmla="*/ 9950 h 74720"/>
              <a:gd name="connsiteX6" fmla="*/ 122739 w 185604"/>
              <a:gd name="connsiteY6" fmla="*/ 6140 h 74720"/>
              <a:gd name="connsiteX7" fmla="*/ 185604 w 185604"/>
              <a:gd name="connsiteY7" fmla="*/ 425 h 74720"/>
              <a:gd name="connsiteX0" fmla="*/ 181600 w 185410"/>
              <a:gd name="connsiteY0" fmla="*/ 74720 h 74720"/>
              <a:gd name="connsiteX1" fmla="*/ 59680 w 185410"/>
              <a:gd name="connsiteY1" fmla="*/ 51860 h 74720"/>
              <a:gd name="connsiteX2" fmla="*/ 67300 w 185410"/>
              <a:gd name="connsiteY2" fmla="*/ 34715 h 74720"/>
              <a:gd name="connsiteX3" fmla="*/ 27295 w 185410"/>
              <a:gd name="connsiteY3" fmla="*/ 34715 h 74720"/>
              <a:gd name="connsiteX4" fmla="*/ 73015 w 185410"/>
              <a:gd name="connsiteY4" fmla="*/ 2330 h 74720"/>
              <a:gd name="connsiteX5" fmla="*/ 625 w 185410"/>
              <a:gd name="connsiteY5" fmla="*/ 9950 h 74720"/>
              <a:gd name="connsiteX6" fmla="*/ 122545 w 185410"/>
              <a:gd name="connsiteY6" fmla="*/ 6140 h 74720"/>
              <a:gd name="connsiteX7" fmla="*/ 185410 w 185410"/>
              <a:gd name="connsiteY7" fmla="*/ 425 h 74720"/>
              <a:gd name="connsiteX0" fmla="*/ 181352 w 185162"/>
              <a:gd name="connsiteY0" fmla="*/ 74720 h 74720"/>
              <a:gd name="connsiteX1" fmla="*/ 59432 w 185162"/>
              <a:gd name="connsiteY1" fmla="*/ 51860 h 74720"/>
              <a:gd name="connsiteX2" fmla="*/ 67052 w 185162"/>
              <a:gd name="connsiteY2" fmla="*/ 34715 h 74720"/>
              <a:gd name="connsiteX3" fmla="*/ 27047 w 185162"/>
              <a:gd name="connsiteY3" fmla="*/ 34715 h 74720"/>
              <a:gd name="connsiteX4" fmla="*/ 82292 w 185162"/>
              <a:gd name="connsiteY4" fmla="*/ 11855 h 74720"/>
              <a:gd name="connsiteX5" fmla="*/ 377 w 185162"/>
              <a:gd name="connsiteY5" fmla="*/ 9950 h 74720"/>
              <a:gd name="connsiteX6" fmla="*/ 122297 w 185162"/>
              <a:gd name="connsiteY6" fmla="*/ 6140 h 74720"/>
              <a:gd name="connsiteX7" fmla="*/ 185162 w 185162"/>
              <a:gd name="connsiteY7" fmla="*/ 425 h 74720"/>
              <a:gd name="connsiteX0" fmla="*/ 181866 w 185676"/>
              <a:gd name="connsiteY0" fmla="*/ 74720 h 74720"/>
              <a:gd name="connsiteX1" fmla="*/ 59946 w 185676"/>
              <a:gd name="connsiteY1" fmla="*/ 51860 h 74720"/>
              <a:gd name="connsiteX2" fmla="*/ 67566 w 185676"/>
              <a:gd name="connsiteY2" fmla="*/ 34715 h 74720"/>
              <a:gd name="connsiteX3" fmla="*/ 27561 w 185676"/>
              <a:gd name="connsiteY3" fmla="*/ 34715 h 74720"/>
              <a:gd name="connsiteX4" fmla="*/ 65661 w 185676"/>
              <a:gd name="connsiteY4" fmla="*/ 4235 h 74720"/>
              <a:gd name="connsiteX5" fmla="*/ 891 w 185676"/>
              <a:gd name="connsiteY5" fmla="*/ 9950 h 74720"/>
              <a:gd name="connsiteX6" fmla="*/ 122811 w 185676"/>
              <a:gd name="connsiteY6" fmla="*/ 6140 h 74720"/>
              <a:gd name="connsiteX7" fmla="*/ 185676 w 185676"/>
              <a:gd name="connsiteY7" fmla="*/ 425 h 74720"/>
              <a:gd name="connsiteX0" fmla="*/ 181600 w 185410"/>
              <a:gd name="connsiteY0" fmla="*/ 74720 h 74720"/>
              <a:gd name="connsiteX1" fmla="*/ 59680 w 185410"/>
              <a:gd name="connsiteY1" fmla="*/ 51860 h 74720"/>
              <a:gd name="connsiteX2" fmla="*/ 67300 w 185410"/>
              <a:gd name="connsiteY2" fmla="*/ 34715 h 74720"/>
              <a:gd name="connsiteX3" fmla="*/ 27295 w 185410"/>
              <a:gd name="connsiteY3" fmla="*/ 34715 h 74720"/>
              <a:gd name="connsiteX4" fmla="*/ 73015 w 185410"/>
              <a:gd name="connsiteY4" fmla="*/ 6140 h 74720"/>
              <a:gd name="connsiteX5" fmla="*/ 625 w 185410"/>
              <a:gd name="connsiteY5" fmla="*/ 9950 h 74720"/>
              <a:gd name="connsiteX6" fmla="*/ 122545 w 185410"/>
              <a:gd name="connsiteY6" fmla="*/ 6140 h 74720"/>
              <a:gd name="connsiteX7" fmla="*/ 185410 w 185410"/>
              <a:gd name="connsiteY7" fmla="*/ 425 h 74720"/>
              <a:gd name="connsiteX0" fmla="*/ 183621 w 187431"/>
              <a:gd name="connsiteY0" fmla="*/ 74295 h 74295"/>
              <a:gd name="connsiteX1" fmla="*/ 61701 w 187431"/>
              <a:gd name="connsiteY1" fmla="*/ 51435 h 74295"/>
              <a:gd name="connsiteX2" fmla="*/ 69321 w 187431"/>
              <a:gd name="connsiteY2" fmla="*/ 34290 h 74295"/>
              <a:gd name="connsiteX3" fmla="*/ 29316 w 187431"/>
              <a:gd name="connsiteY3" fmla="*/ 34290 h 74295"/>
              <a:gd name="connsiteX4" fmla="*/ 75036 w 187431"/>
              <a:gd name="connsiteY4" fmla="*/ 5715 h 74295"/>
              <a:gd name="connsiteX5" fmla="*/ 2646 w 187431"/>
              <a:gd name="connsiteY5" fmla="*/ 9525 h 74295"/>
              <a:gd name="connsiteX6" fmla="*/ 187431 w 187431"/>
              <a:gd name="connsiteY6" fmla="*/ 0 h 74295"/>
              <a:gd name="connsiteX0" fmla="*/ 183621 w 187431"/>
              <a:gd name="connsiteY0" fmla="*/ 74295 h 74295"/>
              <a:gd name="connsiteX1" fmla="*/ 61701 w 187431"/>
              <a:gd name="connsiteY1" fmla="*/ 51435 h 74295"/>
              <a:gd name="connsiteX2" fmla="*/ 61701 w 187431"/>
              <a:gd name="connsiteY2" fmla="*/ 36195 h 74295"/>
              <a:gd name="connsiteX3" fmla="*/ 29316 w 187431"/>
              <a:gd name="connsiteY3" fmla="*/ 34290 h 74295"/>
              <a:gd name="connsiteX4" fmla="*/ 75036 w 187431"/>
              <a:gd name="connsiteY4" fmla="*/ 5715 h 74295"/>
              <a:gd name="connsiteX5" fmla="*/ 2646 w 187431"/>
              <a:gd name="connsiteY5" fmla="*/ 9525 h 74295"/>
              <a:gd name="connsiteX6" fmla="*/ 187431 w 187431"/>
              <a:gd name="connsiteY6" fmla="*/ 0 h 74295"/>
              <a:gd name="connsiteX0" fmla="*/ 184319 w 188129"/>
              <a:gd name="connsiteY0" fmla="*/ 74295 h 74295"/>
              <a:gd name="connsiteX1" fmla="*/ 62399 w 188129"/>
              <a:gd name="connsiteY1" fmla="*/ 51435 h 74295"/>
              <a:gd name="connsiteX2" fmla="*/ 62399 w 188129"/>
              <a:gd name="connsiteY2" fmla="*/ 36195 h 74295"/>
              <a:gd name="connsiteX3" fmla="*/ 30014 w 188129"/>
              <a:gd name="connsiteY3" fmla="*/ 34290 h 74295"/>
              <a:gd name="connsiteX4" fmla="*/ 66209 w 188129"/>
              <a:gd name="connsiteY4" fmla="*/ 19050 h 74295"/>
              <a:gd name="connsiteX5" fmla="*/ 3344 w 188129"/>
              <a:gd name="connsiteY5" fmla="*/ 9525 h 74295"/>
              <a:gd name="connsiteX6" fmla="*/ 188129 w 188129"/>
              <a:gd name="connsiteY6" fmla="*/ 0 h 74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29" h="74295">
                <a:moveTo>
                  <a:pt x="184319" y="74295"/>
                </a:moveTo>
                <a:cubicBezTo>
                  <a:pt x="132884" y="66198"/>
                  <a:pt x="82719" y="57785"/>
                  <a:pt x="62399" y="51435"/>
                </a:cubicBezTo>
                <a:cubicBezTo>
                  <a:pt x="42079" y="45085"/>
                  <a:pt x="67796" y="39052"/>
                  <a:pt x="62399" y="36195"/>
                </a:cubicBezTo>
                <a:cubicBezTo>
                  <a:pt x="57001" y="33337"/>
                  <a:pt x="29379" y="37147"/>
                  <a:pt x="30014" y="34290"/>
                </a:cubicBezTo>
                <a:cubicBezTo>
                  <a:pt x="30649" y="31433"/>
                  <a:pt x="70654" y="23178"/>
                  <a:pt x="66209" y="19050"/>
                </a:cubicBezTo>
                <a:cubicBezTo>
                  <a:pt x="61764" y="14922"/>
                  <a:pt x="-16976" y="12700"/>
                  <a:pt x="3344" y="9525"/>
                </a:cubicBezTo>
                <a:cubicBezTo>
                  <a:pt x="23664" y="6350"/>
                  <a:pt x="126534" y="3175"/>
                  <a:pt x="18812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5BEDF63-DC3A-4F62-927B-0150D64EAB01}"/>
              </a:ext>
            </a:extLst>
          </p:cNvPr>
          <p:cNvSpPr/>
          <p:nvPr/>
        </p:nvSpPr>
        <p:spPr>
          <a:xfrm>
            <a:off x="2797949" y="6203277"/>
            <a:ext cx="798732" cy="480060"/>
          </a:xfrm>
          <a:custGeom>
            <a:avLst/>
            <a:gdLst>
              <a:gd name="connsiteX0" fmla="*/ 798732 w 798732"/>
              <a:gd name="connsiteY0" fmla="*/ 0 h 480060"/>
              <a:gd name="connsiteX1" fmla="*/ 101502 w 798732"/>
              <a:gd name="connsiteY1" fmla="*/ 11430 h 480060"/>
              <a:gd name="connsiteX2" fmla="*/ 431067 w 798732"/>
              <a:gd name="connsiteY2" fmla="*/ 38100 h 480060"/>
              <a:gd name="connsiteX3" fmla="*/ 162462 w 798732"/>
              <a:gd name="connsiteY3" fmla="*/ 45720 h 480060"/>
              <a:gd name="connsiteX4" fmla="*/ 120552 w 798732"/>
              <a:gd name="connsiteY4" fmla="*/ 60960 h 480060"/>
              <a:gd name="connsiteX5" fmla="*/ 69117 w 798732"/>
              <a:gd name="connsiteY5" fmla="*/ 72390 h 480060"/>
              <a:gd name="connsiteX6" fmla="*/ 236757 w 798732"/>
              <a:gd name="connsiteY6" fmla="*/ 81915 h 480060"/>
              <a:gd name="connsiteX7" fmla="*/ 86262 w 798732"/>
              <a:gd name="connsiteY7" fmla="*/ 106680 h 480060"/>
              <a:gd name="connsiteX8" fmla="*/ 396777 w 798732"/>
              <a:gd name="connsiteY8" fmla="*/ 127635 h 480060"/>
              <a:gd name="connsiteX9" fmla="*/ 272952 w 798732"/>
              <a:gd name="connsiteY9" fmla="*/ 146685 h 480060"/>
              <a:gd name="connsiteX10" fmla="*/ 259617 w 798732"/>
              <a:gd name="connsiteY10" fmla="*/ 156210 h 480060"/>
              <a:gd name="connsiteX11" fmla="*/ 4347 w 798732"/>
              <a:gd name="connsiteY11" fmla="*/ 171450 h 480060"/>
              <a:gd name="connsiteX12" fmla="*/ 112932 w 798732"/>
              <a:gd name="connsiteY12" fmla="*/ 194310 h 480060"/>
              <a:gd name="connsiteX13" fmla="*/ 295812 w 798732"/>
              <a:gd name="connsiteY13" fmla="*/ 196215 h 480060"/>
              <a:gd name="connsiteX14" fmla="*/ 126267 w 798732"/>
              <a:gd name="connsiteY14" fmla="*/ 217170 h 480060"/>
              <a:gd name="connsiteX15" fmla="*/ 215802 w 798732"/>
              <a:gd name="connsiteY15" fmla="*/ 224790 h 480060"/>
              <a:gd name="connsiteX16" fmla="*/ 234852 w 798732"/>
              <a:gd name="connsiteY16" fmla="*/ 238125 h 480060"/>
              <a:gd name="connsiteX17" fmla="*/ 253902 w 798732"/>
              <a:gd name="connsiteY17" fmla="*/ 245745 h 480060"/>
              <a:gd name="connsiteX18" fmla="*/ 225327 w 798732"/>
              <a:gd name="connsiteY18" fmla="*/ 253365 h 480060"/>
              <a:gd name="connsiteX19" fmla="*/ 421542 w 798732"/>
              <a:gd name="connsiteY19" fmla="*/ 270510 h 480060"/>
              <a:gd name="connsiteX20" fmla="*/ 198657 w 798732"/>
              <a:gd name="connsiteY20" fmla="*/ 283845 h 480060"/>
              <a:gd name="connsiteX21" fmla="*/ 213897 w 798732"/>
              <a:gd name="connsiteY21" fmla="*/ 295275 h 480060"/>
              <a:gd name="connsiteX22" fmla="*/ 44352 w 798732"/>
              <a:gd name="connsiteY22" fmla="*/ 308610 h 480060"/>
              <a:gd name="connsiteX23" fmla="*/ 152937 w 798732"/>
              <a:gd name="connsiteY23" fmla="*/ 331470 h 480060"/>
              <a:gd name="connsiteX24" fmla="*/ 274857 w 798732"/>
              <a:gd name="connsiteY24" fmla="*/ 339090 h 480060"/>
              <a:gd name="connsiteX25" fmla="*/ 149127 w 798732"/>
              <a:gd name="connsiteY25" fmla="*/ 350520 h 480060"/>
              <a:gd name="connsiteX26" fmla="*/ 223422 w 798732"/>
              <a:gd name="connsiteY26" fmla="*/ 367665 h 480060"/>
              <a:gd name="connsiteX27" fmla="*/ 91977 w 798732"/>
              <a:gd name="connsiteY27" fmla="*/ 381000 h 480060"/>
              <a:gd name="connsiteX28" fmla="*/ 152937 w 798732"/>
              <a:gd name="connsiteY28" fmla="*/ 398145 h 480060"/>
              <a:gd name="connsiteX29" fmla="*/ 44352 w 798732"/>
              <a:gd name="connsiteY29" fmla="*/ 403860 h 480060"/>
              <a:gd name="connsiteX30" fmla="*/ 90072 w 798732"/>
              <a:gd name="connsiteY30" fmla="*/ 411480 h 480060"/>
              <a:gd name="connsiteX31" fmla="*/ 97692 w 798732"/>
              <a:gd name="connsiteY31" fmla="*/ 436245 h 480060"/>
              <a:gd name="connsiteX32" fmla="*/ 48162 w 798732"/>
              <a:gd name="connsiteY32" fmla="*/ 451485 h 480060"/>
              <a:gd name="connsiteX33" fmla="*/ 295812 w 798732"/>
              <a:gd name="connsiteY33" fmla="*/ 466725 h 480060"/>
              <a:gd name="connsiteX34" fmla="*/ 93882 w 798732"/>
              <a:gd name="connsiteY34" fmla="*/ 48006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8732" h="480060">
                <a:moveTo>
                  <a:pt x="798732" y="0"/>
                </a:moveTo>
                <a:lnTo>
                  <a:pt x="101502" y="11430"/>
                </a:lnTo>
                <a:cubicBezTo>
                  <a:pt x="40225" y="17780"/>
                  <a:pt x="420907" y="32385"/>
                  <a:pt x="431067" y="38100"/>
                </a:cubicBezTo>
                <a:cubicBezTo>
                  <a:pt x="441227" y="43815"/>
                  <a:pt x="214214" y="41910"/>
                  <a:pt x="162462" y="45720"/>
                </a:cubicBezTo>
                <a:cubicBezTo>
                  <a:pt x="110710" y="49530"/>
                  <a:pt x="136109" y="56515"/>
                  <a:pt x="120552" y="60960"/>
                </a:cubicBezTo>
                <a:cubicBezTo>
                  <a:pt x="104995" y="65405"/>
                  <a:pt x="49750" y="68898"/>
                  <a:pt x="69117" y="72390"/>
                </a:cubicBezTo>
                <a:cubicBezTo>
                  <a:pt x="88484" y="75882"/>
                  <a:pt x="233899" y="76200"/>
                  <a:pt x="236757" y="81915"/>
                </a:cubicBezTo>
                <a:cubicBezTo>
                  <a:pt x="239614" y="87630"/>
                  <a:pt x="59592" y="99060"/>
                  <a:pt x="86262" y="106680"/>
                </a:cubicBezTo>
                <a:cubicBezTo>
                  <a:pt x="112932" y="114300"/>
                  <a:pt x="365662" y="120968"/>
                  <a:pt x="396777" y="127635"/>
                </a:cubicBezTo>
                <a:cubicBezTo>
                  <a:pt x="427892" y="134303"/>
                  <a:pt x="295812" y="141923"/>
                  <a:pt x="272952" y="146685"/>
                </a:cubicBezTo>
                <a:cubicBezTo>
                  <a:pt x="250092" y="151448"/>
                  <a:pt x="304385" y="152082"/>
                  <a:pt x="259617" y="156210"/>
                </a:cubicBezTo>
                <a:cubicBezTo>
                  <a:pt x="214849" y="160338"/>
                  <a:pt x="28794" y="165100"/>
                  <a:pt x="4347" y="171450"/>
                </a:cubicBezTo>
                <a:cubicBezTo>
                  <a:pt x="-20100" y="177800"/>
                  <a:pt x="64354" y="190183"/>
                  <a:pt x="112932" y="194310"/>
                </a:cubicBezTo>
                <a:cubicBezTo>
                  <a:pt x="161509" y="198438"/>
                  <a:pt x="293589" y="192405"/>
                  <a:pt x="295812" y="196215"/>
                </a:cubicBezTo>
                <a:cubicBezTo>
                  <a:pt x="298034" y="200025"/>
                  <a:pt x="139602" y="212407"/>
                  <a:pt x="126267" y="217170"/>
                </a:cubicBezTo>
                <a:cubicBezTo>
                  <a:pt x="112932" y="221933"/>
                  <a:pt x="197705" y="221298"/>
                  <a:pt x="215802" y="224790"/>
                </a:cubicBezTo>
                <a:cubicBezTo>
                  <a:pt x="233899" y="228282"/>
                  <a:pt x="228502" y="234633"/>
                  <a:pt x="234852" y="238125"/>
                </a:cubicBezTo>
                <a:cubicBezTo>
                  <a:pt x="241202" y="241617"/>
                  <a:pt x="255489" y="243205"/>
                  <a:pt x="253902" y="245745"/>
                </a:cubicBezTo>
                <a:cubicBezTo>
                  <a:pt x="252314" y="248285"/>
                  <a:pt x="197387" y="249238"/>
                  <a:pt x="225327" y="253365"/>
                </a:cubicBezTo>
                <a:cubicBezTo>
                  <a:pt x="253267" y="257492"/>
                  <a:pt x="425987" y="265430"/>
                  <a:pt x="421542" y="270510"/>
                </a:cubicBezTo>
                <a:cubicBezTo>
                  <a:pt x="417097" y="275590"/>
                  <a:pt x="233264" y="279718"/>
                  <a:pt x="198657" y="283845"/>
                </a:cubicBezTo>
                <a:cubicBezTo>
                  <a:pt x="164050" y="287972"/>
                  <a:pt x="239614" y="291148"/>
                  <a:pt x="213897" y="295275"/>
                </a:cubicBezTo>
                <a:cubicBezTo>
                  <a:pt x="188180" y="299402"/>
                  <a:pt x="54512" y="302578"/>
                  <a:pt x="44352" y="308610"/>
                </a:cubicBezTo>
                <a:cubicBezTo>
                  <a:pt x="34192" y="314642"/>
                  <a:pt x="114519" y="326390"/>
                  <a:pt x="152937" y="331470"/>
                </a:cubicBezTo>
                <a:cubicBezTo>
                  <a:pt x="191354" y="336550"/>
                  <a:pt x="275492" y="335915"/>
                  <a:pt x="274857" y="339090"/>
                </a:cubicBezTo>
                <a:cubicBezTo>
                  <a:pt x="274222" y="342265"/>
                  <a:pt x="157699" y="345758"/>
                  <a:pt x="149127" y="350520"/>
                </a:cubicBezTo>
                <a:cubicBezTo>
                  <a:pt x="140554" y="355283"/>
                  <a:pt x="232947" y="362585"/>
                  <a:pt x="223422" y="367665"/>
                </a:cubicBezTo>
                <a:cubicBezTo>
                  <a:pt x="213897" y="372745"/>
                  <a:pt x="103724" y="375920"/>
                  <a:pt x="91977" y="381000"/>
                </a:cubicBezTo>
                <a:cubicBezTo>
                  <a:pt x="80229" y="386080"/>
                  <a:pt x="160875" y="394335"/>
                  <a:pt x="152937" y="398145"/>
                </a:cubicBezTo>
                <a:cubicBezTo>
                  <a:pt x="144999" y="401955"/>
                  <a:pt x="54829" y="401638"/>
                  <a:pt x="44352" y="403860"/>
                </a:cubicBezTo>
                <a:cubicBezTo>
                  <a:pt x="33875" y="406082"/>
                  <a:pt x="81182" y="406083"/>
                  <a:pt x="90072" y="411480"/>
                </a:cubicBezTo>
                <a:cubicBezTo>
                  <a:pt x="98962" y="416877"/>
                  <a:pt x="104677" y="429578"/>
                  <a:pt x="97692" y="436245"/>
                </a:cubicBezTo>
                <a:cubicBezTo>
                  <a:pt x="90707" y="442912"/>
                  <a:pt x="15142" y="446405"/>
                  <a:pt x="48162" y="451485"/>
                </a:cubicBezTo>
                <a:cubicBezTo>
                  <a:pt x="81182" y="456565"/>
                  <a:pt x="288192" y="461963"/>
                  <a:pt x="295812" y="466725"/>
                </a:cubicBezTo>
                <a:cubicBezTo>
                  <a:pt x="303432" y="471487"/>
                  <a:pt x="198657" y="475773"/>
                  <a:pt x="93882" y="48006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36A409F-40BD-4035-8082-729FDFE95A02}"/>
              </a:ext>
            </a:extLst>
          </p:cNvPr>
          <p:cNvSpPr/>
          <p:nvPr/>
        </p:nvSpPr>
        <p:spPr>
          <a:xfrm>
            <a:off x="4121488" y="6492837"/>
            <a:ext cx="282428" cy="188416"/>
          </a:xfrm>
          <a:custGeom>
            <a:avLst/>
            <a:gdLst>
              <a:gd name="connsiteX0" fmla="*/ 71458 w 281882"/>
              <a:gd name="connsiteY0" fmla="*/ 186690 h 188416"/>
              <a:gd name="connsiteX1" fmla="*/ 2878 w 281882"/>
              <a:gd name="connsiteY1" fmla="*/ 184785 h 188416"/>
              <a:gd name="connsiteX2" fmla="*/ 157183 w 281882"/>
              <a:gd name="connsiteY2" fmla="*/ 154305 h 188416"/>
              <a:gd name="connsiteX3" fmla="*/ 122893 w 281882"/>
              <a:gd name="connsiteY3" fmla="*/ 152400 h 188416"/>
              <a:gd name="connsiteX4" fmla="*/ 260053 w 281882"/>
              <a:gd name="connsiteY4" fmla="*/ 123825 h 188416"/>
              <a:gd name="connsiteX5" fmla="*/ 281008 w 281882"/>
              <a:gd name="connsiteY5" fmla="*/ 110490 h 188416"/>
              <a:gd name="connsiteX6" fmla="*/ 254338 w 281882"/>
              <a:gd name="connsiteY6" fmla="*/ 112395 h 188416"/>
              <a:gd name="connsiteX7" fmla="*/ 271483 w 281882"/>
              <a:gd name="connsiteY7" fmla="*/ 89535 h 188416"/>
              <a:gd name="connsiteX8" fmla="*/ 187663 w 281882"/>
              <a:gd name="connsiteY8" fmla="*/ 83820 h 188416"/>
              <a:gd name="connsiteX9" fmla="*/ 246718 w 281882"/>
              <a:gd name="connsiteY9" fmla="*/ 68580 h 188416"/>
              <a:gd name="connsiteX10" fmla="*/ 160993 w 281882"/>
              <a:gd name="connsiteY10" fmla="*/ 49530 h 188416"/>
              <a:gd name="connsiteX11" fmla="*/ 178138 w 281882"/>
              <a:gd name="connsiteY11" fmla="*/ 36195 h 188416"/>
              <a:gd name="connsiteX12" fmla="*/ 229573 w 281882"/>
              <a:gd name="connsiteY12" fmla="*/ 22860 h 188416"/>
              <a:gd name="connsiteX13" fmla="*/ 113368 w 281882"/>
              <a:gd name="connsiteY13" fmla="*/ 17145 h 188416"/>
              <a:gd name="connsiteX14" fmla="*/ 242908 w 281882"/>
              <a:gd name="connsiteY14" fmla="*/ 0 h 188416"/>
              <a:gd name="connsiteX0" fmla="*/ 71458 w 282428"/>
              <a:gd name="connsiteY0" fmla="*/ 186690 h 188416"/>
              <a:gd name="connsiteX1" fmla="*/ 2878 w 282428"/>
              <a:gd name="connsiteY1" fmla="*/ 184785 h 188416"/>
              <a:gd name="connsiteX2" fmla="*/ 157183 w 282428"/>
              <a:gd name="connsiteY2" fmla="*/ 154305 h 188416"/>
              <a:gd name="connsiteX3" fmla="*/ 107653 w 282428"/>
              <a:gd name="connsiteY3" fmla="*/ 146685 h 188416"/>
              <a:gd name="connsiteX4" fmla="*/ 260053 w 282428"/>
              <a:gd name="connsiteY4" fmla="*/ 123825 h 188416"/>
              <a:gd name="connsiteX5" fmla="*/ 281008 w 282428"/>
              <a:gd name="connsiteY5" fmla="*/ 110490 h 188416"/>
              <a:gd name="connsiteX6" fmla="*/ 254338 w 282428"/>
              <a:gd name="connsiteY6" fmla="*/ 112395 h 188416"/>
              <a:gd name="connsiteX7" fmla="*/ 271483 w 282428"/>
              <a:gd name="connsiteY7" fmla="*/ 89535 h 188416"/>
              <a:gd name="connsiteX8" fmla="*/ 187663 w 282428"/>
              <a:gd name="connsiteY8" fmla="*/ 83820 h 188416"/>
              <a:gd name="connsiteX9" fmla="*/ 246718 w 282428"/>
              <a:gd name="connsiteY9" fmla="*/ 68580 h 188416"/>
              <a:gd name="connsiteX10" fmla="*/ 160993 w 282428"/>
              <a:gd name="connsiteY10" fmla="*/ 49530 h 188416"/>
              <a:gd name="connsiteX11" fmla="*/ 178138 w 282428"/>
              <a:gd name="connsiteY11" fmla="*/ 36195 h 188416"/>
              <a:gd name="connsiteX12" fmla="*/ 229573 w 282428"/>
              <a:gd name="connsiteY12" fmla="*/ 22860 h 188416"/>
              <a:gd name="connsiteX13" fmla="*/ 113368 w 282428"/>
              <a:gd name="connsiteY13" fmla="*/ 17145 h 188416"/>
              <a:gd name="connsiteX14" fmla="*/ 242908 w 282428"/>
              <a:gd name="connsiteY14" fmla="*/ 0 h 188416"/>
              <a:gd name="connsiteX0" fmla="*/ 71458 w 282428"/>
              <a:gd name="connsiteY0" fmla="*/ 186690 h 188416"/>
              <a:gd name="connsiteX1" fmla="*/ 2878 w 282428"/>
              <a:gd name="connsiteY1" fmla="*/ 184785 h 188416"/>
              <a:gd name="connsiteX2" fmla="*/ 157183 w 282428"/>
              <a:gd name="connsiteY2" fmla="*/ 154305 h 188416"/>
              <a:gd name="connsiteX3" fmla="*/ 107653 w 282428"/>
              <a:gd name="connsiteY3" fmla="*/ 146685 h 188416"/>
              <a:gd name="connsiteX4" fmla="*/ 260053 w 282428"/>
              <a:gd name="connsiteY4" fmla="*/ 123825 h 188416"/>
              <a:gd name="connsiteX5" fmla="*/ 281008 w 282428"/>
              <a:gd name="connsiteY5" fmla="*/ 110490 h 188416"/>
              <a:gd name="connsiteX6" fmla="*/ 254338 w 282428"/>
              <a:gd name="connsiteY6" fmla="*/ 112395 h 188416"/>
              <a:gd name="connsiteX7" fmla="*/ 271483 w 282428"/>
              <a:gd name="connsiteY7" fmla="*/ 89535 h 188416"/>
              <a:gd name="connsiteX8" fmla="*/ 168613 w 282428"/>
              <a:gd name="connsiteY8" fmla="*/ 89535 h 188416"/>
              <a:gd name="connsiteX9" fmla="*/ 246718 w 282428"/>
              <a:gd name="connsiteY9" fmla="*/ 68580 h 188416"/>
              <a:gd name="connsiteX10" fmla="*/ 160993 w 282428"/>
              <a:gd name="connsiteY10" fmla="*/ 49530 h 188416"/>
              <a:gd name="connsiteX11" fmla="*/ 178138 w 282428"/>
              <a:gd name="connsiteY11" fmla="*/ 36195 h 188416"/>
              <a:gd name="connsiteX12" fmla="*/ 229573 w 282428"/>
              <a:gd name="connsiteY12" fmla="*/ 22860 h 188416"/>
              <a:gd name="connsiteX13" fmla="*/ 113368 w 282428"/>
              <a:gd name="connsiteY13" fmla="*/ 17145 h 188416"/>
              <a:gd name="connsiteX14" fmla="*/ 242908 w 282428"/>
              <a:gd name="connsiteY14" fmla="*/ 0 h 188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2428" h="188416">
                <a:moveTo>
                  <a:pt x="71458" y="186690"/>
                </a:moveTo>
                <a:cubicBezTo>
                  <a:pt x="30024" y="188436"/>
                  <a:pt x="-11410" y="190183"/>
                  <a:pt x="2878" y="184785"/>
                </a:cubicBezTo>
                <a:cubicBezTo>
                  <a:pt x="17165" y="179387"/>
                  <a:pt x="139721" y="160655"/>
                  <a:pt x="157183" y="154305"/>
                </a:cubicBezTo>
                <a:cubicBezTo>
                  <a:pt x="174645" y="147955"/>
                  <a:pt x="90508" y="151765"/>
                  <a:pt x="107653" y="146685"/>
                </a:cubicBezTo>
                <a:cubicBezTo>
                  <a:pt x="124798" y="141605"/>
                  <a:pt x="231161" y="129858"/>
                  <a:pt x="260053" y="123825"/>
                </a:cubicBezTo>
                <a:cubicBezTo>
                  <a:pt x="288946" y="117793"/>
                  <a:pt x="281961" y="112395"/>
                  <a:pt x="281008" y="110490"/>
                </a:cubicBezTo>
                <a:cubicBezTo>
                  <a:pt x="280056" y="108585"/>
                  <a:pt x="255926" y="115887"/>
                  <a:pt x="254338" y="112395"/>
                </a:cubicBezTo>
                <a:cubicBezTo>
                  <a:pt x="252751" y="108902"/>
                  <a:pt x="285771" y="93345"/>
                  <a:pt x="271483" y="89535"/>
                </a:cubicBezTo>
                <a:cubicBezTo>
                  <a:pt x="257196" y="85725"/>
                  <a:pt x="172740" y="93027"/>
                  <a:pt x="168613" y="89535"/>
                </a:cubicBezTo>
                <a:cubicBezTo>
                  <a:pt x="164486" y="86043"/>
                  <a:pt x="247988" y="75248"/>
                  <a:pt x="246718" y="68580"/>
                </a:cubicBezTo>
                <a:cubicBezTo>
                  <a:pt x="245448" y="61912"/>
                  <a:pt x="172423" y="54927"/>
                  <a:pt x="160993" y="49530"/>
                </a:cubicBezTo>
                <a:cubicBezTo>
                  <a:pt x="149563" y="44133"/>
                  <a:pt x="166708" y="40640"/>
                  <a:pt x="178138" y="36195"/>
                </a:cubicBezTo>
                <a:cubicBezTo>
                  <a:pt x="189568" y="31750"/>
                  <a:pt x="240368" y="26035"/>
                  <a:pt x="229573" y="22860"/>
                </a:cubicBezTo>
                <a:cubicBezTo>
                  <a:pt x="218778" y="19685"/>
                  <a:pt x="111146" y="20955"/>
                  <a:pt x="113368" y="17145"/>
                </a:cubicBezTo>
                <a:cubicBezTo>
                  <a:pt x="115591" y="13335"/>
                  <a:pt x="179249" y="6667"/>
                  <a:pt x="242908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B8B28AE-56E7-495F-908D-9C05847CAB6A}"/>
              </a:ext>
            </a:extLst>
          </p:cNvPr>
          <p:cNvSpPr/>
          <p:nvPr/>
        </p:nvSpPr>
        <p:spPr>
          <a:xfrm>
            <a:off x="4185326" y="6210897"/>
            <a:ext cx="207645" cy="283845"/>
          </a:xfrm>
          <a:custGeom>
            <a:avLst/>
            <a:gdLst>
              <a:gd name="connsiteX0" fmla="*/ 0 w 222885"/>
              <a:gd name="connsiteY0" fmla="*/ 0 h 293370"/>
              <a:gd name="connsiteX1" fmla="*/ 121920 w 222885"/>
              <a:gd name="connsiteY1" fmla="*/ 11430 h 293370"/>
              <a:gd name="connsiteX2" fmla="*/ 173355 w 222885"/>
              <a:gd name="connsiteY2" fmla="*/ 22860 h 293370"/>
              <a:gd name="connsiteX3" fmla="*/ 62865 w 222885"/>
              <a:gd name="connsiteY3" fmla="*/ 40005 h 293370"/>
              <a:gd name="connsiteX4" fmla="*/ 190500 w 222885"/>
              <a:gd name="connsiteY4" fmla="*/ 45720 h 293370"/>
              <a:gd name="connsiteX5" fmla="*/ 200025 w 222885"/>
              <a:gd name="connsiteY5" fmla="*/ 45720 h 293370"/>
              <a:gd name="connsiteX6" fmla="*/ 186690 w 222885"/>
              <a:gd name="connsiteY6" fmla="*/ 57150 h 293370"/>
              <a:gd name="connsiteX7" fmla="*/ 207645 w 222885"/>
              <a:gd name="connsiteY7" fmla="*/ 72390 h 293370"/>
              <a:gd name="connsiteX8" fmla="*/ 114300 w 222885"/>
              <a:gd name="connsiteY8" fmla="*/ 89535 h 293370"/>
              <a:gd name="connsiteX9" fmla="*/ 207645 w 222885"/>
              <a:gd name="connsiteY9" fmla="*/ 97155 h 293370"/>
              <a:gd name="connsiteX10" fmla="*/ 179070 w 222885"/>
              <a:gd name="connsiteY10" fmla="*/ 112395 h 293370"/>
              <a:gd name="connsiteX11" fmla="*/ 154305 w 222885"/>
              <a:gd name="connsiteY11" fmla="*/ 133350 h 293370"/>
              <a:gd name="connsiteX12" fmla="*/ 184785 w 222885"/>
              <a:gd name="connsiteY12" fmla="*/ 140970 h 293370"/>
              <a:gd name="connsiteX13" fmla="*/ 144780 w 222885"/>
              <a:gd name="connsiteY13" fmla="*/ 152400 h 293370"/>
              <a:gd name="connsiteX14" fmla="*/ 144780 w 222885"/>
              <a:gd name="connsiteY14" fmla="*/ 165735 h 293370"/>
              <a:gd name="connsiteX15" fmla="*/ 179070 w 222885"/>
              <a:gd name="connsiteY15" fmla="*/ 173355 h 293370"/>
              <a:gd name="connsiteX16" fmla="*/ 156210 w 222885"/>
              <a:gd name="connsiteY16" fmla="*/ 190500 h 293370"/>
              <a:gd name="connsiteX17" fmla="*/ 83820 w 222885"/>
              <a:gd name="connsiteY17" fmla="*/ 200025 h 293370"/>
              <a:gd name="connsiteX18" fmla="*/ 177165 w 222885"/>
              <a:gd name="connsiteY18" fmla="*/ 213360 h 293370"/>
              <a:gd name="connsiteX19" fmla="*/ 112395 w 222885"/>
              <a:gd name="connsiteY19" fmla="*/ 224790 h 293370"/>
              <a:gd name="connsiteX20" fmla="*/ 173355 w 222885"/>
              <a:gd name="connsiteY20" fmla="*/ 238125 h 293370"/>
              <a:gd name="connsiteX21" fmla="*/ 201930 w 222885"/>
              <a:gd name="connsiteY21" fmla="*/ 241935 h 293370"/>
              <a:gd name="connsiteX22" fmla="*/ 205740 w 222885"/>
              <a:gd name="connsiteY22" fmla="*/ 255270 h 293370"/>
              <a:gd name="connsiteX23" fmla="*/ 175260 w 222885"/>
              <a:gd name="connsiteY23" fmla="*/ 272415 h 293370"/>
              <a:gd name="connsiteX24" fmla="*/ 222885 w 222885"/>
              <a:gd name="connsiteY24" fmla="*/ 278130 h 293370"/>
              <a:gd name="connsiteX25" fmla="*/ 175260 w 222885"/>
              <a:gd name="connsiteY25" fmla="*/ 293370 h 293370"/>
              <a:gd name="connsiteX0" fmla="*/ 0 w 207645"/>
              <a:gd name="connsiteY0" fmla="*/ 0 h 283845"/>
              <a:gd name="connsiteX1" fmla="*/ 106680 w 207645"/>
              <a:gd name="connsiteY1" fmla="*/ 1905 h 283845"/>
              <a:gd name="connsiteX2" fmla="*/ 158115 w 207645"/>
              <a:gd name="connsiteY2" fmla="*/ 13335 h 283845"/>
              <a:gd name="connsiteX3" fmla="*/ 47625 w 207645"/>
              <a:gd name="connsiteY3" fmla="*/ 30480 h 283845"/>
              <a:gd name="connsiteX4" fmla="*/ 175260 w 207645"/>
              <a:gd name="connsiteY4" fmla="*/ 36195 h 283845"/>
              <a:gd name="connsiteX5" fmla="*/ 184785 w 207645"/>
              <a:gd name="connsiteY5" fmla="*/ 36195 h 283845"/>
              <a:gd name="connsiteX6" fmla="*/ 171450 w 207645"/>
              <a:gd name="connsiteY6" fmla="*/ 47625 h 283845"/>
              <a:gd name="connsiteX7" fmla="*/ 192405 w 207645"/>
              <a:gd name="connsiteY7" fmla="*/ 62865 h 283845"/>
              <a:gd name="connsiteX8" fmla="*/ 99060 w 207645"/>
              <a:gd name="connsiteY8" fmla="*/ 80010 h 283845"/>
              <a:gd name="connsiteX9" fmla="*/ 192405 w 207645"/>
              <a:gd name="connsiteY9" fmla="*/ 87630 h 283845"/>
              <a:gd name="connsiteX10" fmla="*/ 163830 w 207645"/>
              <a:gd name="connsiteY10" fmla="*/ 102870 h 283845"/>
              <a:gd name="connsiteX11" fmla="*/ 139065 w 207645"/>
              <a:gd name="connsiteY11" fmla="*/ 123825 h 283845"/>
              <a:gd name="connsiteX12" fmla="*/ 169545 w 207645"/>
              <a:gd name="connsiteY12" fmla="*/ 131445 h 283845"/>
              <a:gd name="connsiteX13" fmla="*/ 129540 w 207645"/>
              <a:gd name="connsiteY13" fmla="*/ 142875 h 283845"/>
              <a:gd name="connsiteX14" fmla="*/ 129540 w 207645"/>
              <a:gd name="connsiteY14" fmla="*/ 156210 h 283845"/>
              <a:gd name="connsiteX15" fmla="*/ 163830 w 207645"/>
              <a:gd name="connsiteY15" fmla="*/ 163830 h 283845"/>
              <a:gd name="connsiteX16" fmla="*/ 140970 w 207645"/>
              <a:gd name="connsiteY16" fmla="*/ 180975 h 283845"/>
              <a:gd name="connsiteX17" fmla="*/ 68580 w 207645"/>
              <a:gd name="connsiteY17" fmla="*/ 190500 h 283845"/>
              <a:gd name="connsiteX18" fmla="*/ 161925 w 207645"/>
              <a:gd name="connsiteY18" fmla="*/ 203835 h 283845"/>
              <a:gd name="connsiteX19" fmla="*/ 97155 w 207645"/>
              <a:gd name="connsiteY19" fmla="*/ 215265 h 283845"/>
              <a:gd name="connsiteX20" fmla="*/ 158115 w 207645"/>
              <a:gd name="connsiteY20" fmla="*/ 228600 h 283845"/>
              <a:gd name="connsiteX21" fmla="*/ 186690 w 207645"/>
              <a:gd name="connsiteY21" fmla="*/ 232410 h 283845"/>
              <a:gd name="connsiteX22" fmla="*/ 190500 w 207645"/>
              <a:gd name="connsiteY22" fmla="*/ 245745 h 283845"/>
              <a:gd name="connsiteX23" fmla="*/ 160020 w 207645"/>
              <a:gd name="connsiteY23" fmla="*/ 262890 h 283845"/>
              <a:gd name="connsiteX24" fmla="*/ 207645 w 207645"/>
              <a:gd name="connsiteY24" fmla="*/ 268605 h 283845"/>
              <a:gd name="connsiteX25" fmla="*/ 160020 w 207645"/>
              <a:gd name="connsiteY25" fmla="*/ 283845 h 28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07645" h="283845">
                <a:moveTo>
                  <a:pt x="0" y="0"/>
                </a:moveTo>
                <a:cubicBezTo>
                  <a:pt x="46514" y="3810"/>
                  <a:pt x="80328" y="-317"/>
                  <a:pt x="106680" y="1905"/>
                </a:cubicBezTo>
                <a:cubicBezTo>
                  <a:pt x="133033" y="4128"/>
                  <a:pt x="167957" y="8573"/>
                  <a:pt x="158115" y="13335"/>
                </a:cubicBezTo>
                <a:cubicBezTo>
                  <a:pt x="148273" y="18097"/>
                  <a:pt x="44768" y="26670"/>
                  <a:pt x="47625" y="30480"/>
                </a:cubicBezTo>
                <a:cubicBezTo>
                  <a:pt x="50482" y="34290"/>
                  <a:pt x="152400" y="35243"/>
                  <a:pt x="175260" y="36195"/>
                </a:cubicBezTo>
                <a:cubicBezTo>
                  <a:pt x="198120" y="37147"/>
                  <a:pt x="185420" y="34290"/>
                  <a:pt x="184785" y="36195"/>
                </a:cubicBezTo>
                <a:cubicBezTo>
                  <a:pt x="184150" y="38100"/>
                  <a:pt x="170180" y="43180"/>
                  <a:pt x="171450" y="47625"/>
                </a:cubicBezTo>
                <a:cubicBezTo>
                  <a:pt x="172720" y="52070"/>
                  <a:pt x="204470" y="57468"/>
                  <a:pt x="192405" y="62865"/>
                </a:cubicBezTo>
                <a:cubicBezTo>
                  <a:pt x="180340" y="68262"/>
                  <a:pt x="99060" y="75883"/>
                  <a:pt x="99060" y="80010"/>
                </a:cubicBezTo>
                <a:cubicBezTo>
                  <a:pt x="99060" y="84137"/>
                  <a:pt x="181610" y="83820"/>
                  <a:pt x="192405" y="87630"/>
                </a:cubicBezTo>
                <a:cubicBezTo>
                  <a:pt x="203200" y="91440"/>
                  <a:pt x="172720" y="96837"/>
                  <a:pt x="163830" y="102870"/>
                </a:cubicBezTo>
                <a:cubicBezTo>
                  <a:pt x="154940" y="108903"/>
                  <a:pt x="138113" y="119063"/>
                  <a:pt x="139065" y="123825"/>
                </a:cubicBezTo>
                <a:cubicBezTo>
                  <a:pt x="140018" y="128588"/>
                  <a:pt x="171132" y="128270"/>
                  <a:pt x="169545" y="131445"/>
                </a:cubicBezTo>
                <a:cubicBezTo>
                  <a:pt x="167958" y="134620"/>
                  <a:pt x="136207" y="138748"/>
                  <a:pt x="129540" y="142875"/>
                </a:cubicBezTo>
                <a:cubicBezTo>
                  <a:pt x="122873" y="147002"/>
                  <a:pt x="123825" y="152718"/>
                  <a:pt x="129540" y="156210"/>
                </a:cubicBezTo>
                <a:cubicBezTo>
                  <a:pt x="135255" y="159702"/>
                  <a:pt x="161925" y="159703"/>
                  <a:pt x="163830" y="163830"/>
                </a:cubicBezTo>
                <a:cubicBezTo>
                  <a:pt x="165735" y="167958"/>
                  <a:pt x="156845" y="176530"/>
                  <a:pt x="140970" y="180975"/>
                </a:cubicBezTo>
                <a:cubicBezTo>
                  <a:pt x="125095" y="185420"/>
                  <a:pt x="65088" y="186690"/>
                  <a:pt x="68580" y="190500"/>
                </a:cubicBezTo>
                <a:cubicBezTo>
                  <a:pt x="72072" y="194310"/>
                  <a:pt x="157163" y="199708"/>
                  <a:pt x="161925" y="203835"/>
                </a:cubicBezTo>
                <a:cubicBezTo>
                  <a:pt x="166688" y="207963"/>
                  <a:pt x="97790" y="211138"/>
                  <a:pt x="97155" y="215265"/>
                </a:cubicBezTo>
                <a:cubicBezTo>
                  <a:pt x="96520" y="219392"/>
                  <a:pt x="143193" y="225743"/>
                  <a:pt x="158115" y="228600"/>
                </a:cubicBezTo>
                <a:cubicBezTo>
                  <a:pt x="173037" y="231457"/>
                  <a:pt x="181293" y="229553"/>
                  <a:pt x="186690" y="232410"/>
                </a:cubicBezTo>
                <a:cubicBezTo>
                  <a:pt x="192088" y="235268"/>
                  <a:pt x="194945" y="240665"/>
                  <a:pt x="190500" y="245745"/>
                </a:cubicBezTo>
                <a:cubicBezTo>
                  <a:pt x="186055" y="250825"/>
                  <a:pt x="157163" y="259080"/>
                  <a:pt x="160020" y="262890"/>
                </a:cubicBezTo>
                <a:cubicBezTo>
                  <a:pt x="162877" y="266700"/>
                  <a:pt x="207645" y="265113"/>
                  <a:pt x="207645" y="268605"/>
                </a:cubicBezTo>
                <a:cubicBezTo>
                  <a:pt x="207645" y="272097"/>
                  <a:pt x="183832" y="277971"/>
                  <a:pt x="160020" y="28384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B62A819F-80B7-46BD-9AFE-35FC9D8AB8F3}"/>
              </a:ext>
            </a:extLst>
          </p:cNvPr>
          <p:cNvSpPr/>
          <p:nvPr/>
        </p:nvSpPr>
        <p:spPr>
          <a:xfrm>
            <a:off x="3941211" y="5283162"/>
            <a:ext cx="408791" cy="929640"/>
          </a:xfrm>
          <a:custGeom>
            <a:avLst/>
            <a:gdLst>
              <a:gd name="connsiteX0" fmla="*/ 291866 w 408917"/>
              <a:gd name="connsiteY0" fmla="*/ 0 h 931545"/>
              <a:gd name="connsiteX1" fmla="*/ 385211 w 408917"/>
              <a:gd name="connsiteY1" fmla="*/ 20955 h 931545"/>
              <a:gd name="connsiteX2" fmla="*/ 398546 w 408917"/>
              <a:gd name="connsiteY2" fmla="*/ 28575 h 931545"/>
              <a:gd name="connsiteX3" fmla="*/ 251861 w 408917"/>
              <a:gd name="connsiteY3" fmla="*/ 47625 h 931545"/>
              <a:gd name="connsiteX4" fmla="*/ 208046 w 408917"/>
              <a:gd name="connsiteY4" fmla="*/ 64770 h 931545"/>
              <a:gd name="connsiteX5" fmla="*/ 36596 w 408917"/>
              <a:gd name="connsiteY5" fmla="*/ 89535 h 931545"/>
              <a:gd name="connsiteX6" fmla="*/ 301391 w 408917"/>
              <a:gd name="connsiteY6" fmla="*/ 114300 h 931545"/>
              <a:gd name="connsiteX7" fmla="*/ 118511 w 408917"/>
              <a:gd name="connsiteY7" fmla="*/ 139065 h 931545"/>
              <a:gd name="connsiteX8" fmla="*/ 168041 w 408917"/>
              <a:gd name="connsiteY8" fmla="*/ 152400 h 931545"/>
              <a:gd name="connsiteX9" fmla="*/ 192806 w 408917"/>
              <a:gd name="connsiteY9" fmla="*/ 169545 h 931545"/>
              <a:gd name="connsiteX10" fmla="*/ 270911 w 408917"/>
              <a:gd name="connsiteY10" fmla="*/ 190500 h 931545"/>
              <a:gd name="connsiteX11" fmla="*/ 282341 w 408917"/>
              <a:gd name="connsiteY11" fmla="*/ 201930 h 931545"/>
              <a:gd name="connsiteX12" fmla="*/ 402356 w 408917"/>
              <a:gd name="connsiteY12" fmla="*/ 232410 h 931545"/>
              <a:gd name="connsiteX13" fmla="*/ 217571 w 408917"/>
              <a:gd name="connsiteY13" fmla="*/ 249555 h 931545"/>
              <a:gd name="connsiteX14" fmla="*/ 183281 w 408917"/>
              <a:gd name="connsiteY14" fmla="*/ 266700 h 931545"/>
              <a:gd name="connsiteX15" fmla="*/ 209951 w 408917"/>
              <a:gd name="connsiteY15" fmla="*/ 274320 h 931545"/>
              <a:gd name="connsiteX16" fmla="*/ 150896 w 408917"/>
              <a:gd name="connsiteY16" fmla="*/ 302895 h 931545"/>
              <a:gd name="connsiteX17" fmla="*/ 198521 w 408917"/>
              <a:gd name="connsiteY17" fmla="*/ 320040 h 931545"/>
              <a:gd name="connsiteX18" fmla="*/ 156611 w 408917"/>
              <a:gd name="connsiteY18" fmla="*/ 339090 h 931545"/>
              <a:gd name="connsiteX19" fmla="*/ 148991 w 408917"/>
              <a:gd name="connsiteY19" fmla="*/ 350520 h 931545"/>
              <a:gd name="connsiteX20" fmla="*/ 188996 w 408917"/>
              <a:gd name="connsiteY20" fmla="*/ 363855 h 931545"/>
              <a:gd name="connsiteX21" fmla="*/ 131846 w 408917"/>
              <a:gd name="connsiteY21" fmla="*/ 390525 h 931545"/>
              <a:gd name="connsiteX22" fmla="*/ 95651 w 408917"/>
              <a:gd name="connsiteY22" fmla="*/ 405765 h 931545"/>
              <a:gd name="connsiteX23" fmla="*/ 55646 w 408917"/>
              <a:gd name="connsiteY23" fmla="*/ 411480 h 931545"/>
              <a:gd name="connsiteX24" fmla="*/ 80411 w 408917"/>
              <a:gd name="connsiteY24" fmla="*/ 421005 h 931545"/>
              <a:gd name="connsiteX25" fmla="*/ 28976 w 408917"/>
              <a:gd name="connsiteY25" fmla="*/ 436245 h 931545"/>
              <a:gd name="connsiteX26" fmla="*/ 72791 w 408917"/>
              <a:gd name="connsiteY26" fmla="*/ 441960 h 931545"/>
              <a:gd name="connsiteX27" fmla="*/ 108986 w 408917"/>
              <a:gd name="connsiteY27" fmla="*/ 451485 h 931545"/>
              <a:gd name="connsiteX28" fmla="*/ 112796 w 408917"/>
              <a:gd name="connsiteY28" fmla="*/ 464820 h 931545"/>
              <a:gd name="connsiteX29" fmla="*/ 65171 w 408917"/>
              <a:gd name="connsiteY29" fmla="*/ 476250 h 931545"/>
              <a:gd name="connsiteX30" fmla="*/ 173756 w 408917"/>
              <a:gd name="connsiteY30" fmla="*/ 491490 h 931545"/>
              <a:gd name="connsiteX31" fmla="*/ 297581 w 408917"/>
              <a:gd name="connsiteY31" fmla="*/ 504825 h 931545"/>
              <a:gd name="connsiteX32" fmla="*/ 335681 w 408917"/>
              <a:gd name="connsiteY32" fmla="*/ 520065 h 931545"/>
              <a:gd name="connsiteX33" fmla="*/ 200426 w 408917"/>
              <a:gd name="connsiteY33" fmla="*/ 533400 h 931545"/>
              <a:gd name="connsiteX34" fmla="*/ 72791 w 408917"/>
              <a:gd name="connsiteY34" fmla="*/ 535305 h 931545"/>
              <a:gd name="connsiteX35" fmla="*/ 401 w 408917"/>
              <a:gd name="connsiteY35" fmla="*/ 554355 h 931545"/>
              <a:gd name="connsiteX36" fmla="*/ 103271 w 408917"/>
              <a:gd name="connsiteY36" fmla="*/ 554355 h 931545"/>
              <a:gd name="connsiteX37" fmla="*/ 152801 w 408917"/>
              <a:gd name="connsiteY37" fmla="*/ 571500 h 931545"/>
              <a:gd name="connsiteX38" fmla="*/ 166136 w 408917"/>
              <a:gd name="connsiteY38" fmla="*/ 581025 h 931545"/>
              <a:gd name="connsiteX39" fmla="*/ 187091 w 408917"/>
              <a:gd name="connsiteY39" fmla="*/ 594360 h 931545"/>
              <a:gd name="connsiteX40" fmla="*/ 171851 w 408917"/>
              <a:gd name="connsiteY40" fmla="*/ 600075 h 931545"/>
              <a:gd name="connsiteX41" fmla="*/ 93746 w 408917"/>
              <a:gd name="connsiteY41" fmla="*/ 603885 h 931545"/>
              <a:gd name="connsiteX42" fmla="*/ 30881 w 408917"/>
              <a:gd name="connsiteY42" fmla="*/ 611505 h 931545"/>
              <a:gd name="connsiteX43" fmla="*/ 36596 w 408917"/>
              <a:gd name="connsiteY43" fmla="*/ 624840 h 931545"/>
              <a:gd name="connsiteX44" fmla="*/ 15641 w 408917"/>
              <a:gd name="connsiteY44" fmla="*/ 643890 h 931545"/>
              <a:gd name="connsiteX45" fmla="*/ 28976 w 408917"/>
              <a:gd name="connsiteY45" fmla="*/ 653415 h 931545"/>
              <a:gd name="connsiteX46" fmla="*/ 4211 w 408917"/>
              <a:gd name="connsiteY46" fmla="*/ 662940 h 931545"/>
              <a:gd name="connsiteX47" fmla="*/ 46121 w 408917"/>
              <a:gd name="connsiteY47" fmla="*/ 678180 h 931545"/>
              <a:gd name="connsiteX48" fmla="*/ 164231 w 408917"/>
              <a:gd name="connsiteY48" fmla="*/ 687705 h 931545"/>
              <a:gd name="connsiteX49" fmla="*/ 154706 w 408917"/>
              <a:gd name="connsiteY49" fmla="*/ 702945 h 931545"/>
              <a:gd name="connsiteX50" fmla="*/ 198521 w 408917"/>
              <a:gd name="connsiteY50" fmla="*/ 718185 h 931545"/>
              <a:gd name="connsiteX51" fmla="*/ 158516 w 408917"/>
              <a:gd name="connsiteY51" fmla="*/ 721995 h 931545"/>
              <a:gd name="connsiteX52" fmla="*/ 185186 w 408917"/>
              <a:gd name="connsiteY52" fmla="*/ 758190 h 931545"/>
              <a:gd name="connsiteX53" fmla="*/ 105176 w 408917"/>
              <a:gd name="connsiteY53" fmla="*/ 771525 h 931545"/>
              <a:gd name="connsiteX54" fmla="*/ 244241 w 408917"/>
              <a:gd name="connsiteY54" fmla="*/ 794385 h 931545"/>
              <a:gd name="connsiteX55" fmla="*/ 133751 w 408917"/>
              <a:gd name="connsiteY55" fmla="*/ 805815 h 931545"/>
              <a:gd name="connsiteX56" fmla="*/ 114701 w 408917"/>
              <a:gd name="connsiteY56" fmla="*/ 836295 h 931545"/>
              <a:gd name="connsiteX57" fmla="*/ 105176 w 408917"/>
              <a:gd name="connsiteY57" fmla="*/ 861060 h 931545"/>
              <a:gd name="connsiteX58" fmla="*/ 143276 w 408917"/>
              <a:gd name="connsiteY58" fmla="*/ 878205 h 931545"/>
              <a:gd name="connsiteX59" fmla="*/ 244241 w 408917"/>
              <a:gd name="connsiteY59" fmla="*/ 904875 h 931545"/>
              <a:gd name="connsiteX60" fmla="*/ 150896 w 408917"/>
              <a:gd name="connsiteY60" fmla="*/ 918210 h 931545"/>
              <a:gd name="connsiteX61" fmla="*/ 272816 w 408917"/>
              <a:gd name="connsiteY61" fmla="*/ 931545 h 931545"/>
              <a:gd name="connsiteX0" fmla="*/ 291866 w 408917"/>
              <a:gd name="connsiteY0" fmla="*/ 0 h 931545"/>
              <a:gd name="connsiteX1" fmla="*/ 385211 w 408917"/>
              <a:gd name="connsiteY1" fmla="*/ 20955 h 931545"/>
              <a:gd name="connsiteX2" fmla="*/ 398546 w 408917"/>
              <a:gd name="connsiteY2" fmla="*/ 28575 h 931545"/>
              <a:gd name="connsiteX3" fmla="*/ 251861 w 408917"/>
              <a:gd name="connsiteY3" fmla="*/ 47625 h 931545"/>
              <a:gd name="connsiteX4" fmla="*/ 208046 w 408917"/>
              <a:gd name="connsiteY4" fmla="*/ 64770 h 931545"/>
              <a:gd name="connsiteX5" fmla="*/ 36596 w 408917"/>
              <a:gd name="connsiteY5" fmla="*/ 89535 h 931545"/>
              <a:gd name="connsiteX6" fmla="*/ 301391 w 408917"/>
              <a:gd name="connsiteY6" fmla="*/ 114300 h 931545"/>
              <a:gd name="connsiteX7" fmla="*/ 118511 w 408917"/>
              <a:gd name="connsiteY7" fmla="*/ 139065 h 931545"/>
              <a:gd name="connsiteX8" fmla="*/ 168041 w 408917"/>
              <a:gd name="connsiteY8" fmla="*/ 152400 h 931545"/>
              <a:gd name="connsiteX9" fmla="*/ 192806 w 408917"/>
              <a:gd name="connsiteY9" fmla="*/ 169545 h 931545"/>
              <a:gd name="connsiteX10" fmla="*/ 270911 w 408917"/>
              <a:gd name="connsiteY10" fmla="*/ 190500 h 931545"/>
              <a:gd name="connsiteX11" fmla="*/ 282341 w 408917"/>
              <a:gd name="connsiteY11" fmla="*/ 201930 h 931545"/>
              <a:gd name="connsiteX12" fmla="*/ 402356 w 408917"/>
              <a:gd name="connsiteY12" fmla="*/ 232410 h 931545"/>
              <a:gd name="connsiteX13" fmla="*/ 217571 w 408917"/>
              <a:gd name="connsiteY13" fmla="*/ 249555 h 931545"/>
              <a:gd name="connsiteX14" fmla="*/ 183281 w 408917"/>
              <a:gd name="connsiteY14" fmla="*/ 266700 h 931545"/>
              <a:gd name="connsiteX15" fmla="*/ 209951 w 408917"/>
              <a:gd name="connsiteY15" fmla="*/ 274320 h 931545"/>
              <a:gd name="connsiteX16" fmla="*/ 150896 w 408917"/>
              <a:gd name="connsiteY16" fmla="*/ 302895 h 931545"/>
              <a:gd name="connsiteX17" fmla="*/ 198521 w 408917"/>
              <a:gd name="connsiteY17" fmla="*/ 320040 h 931545"/>
              <a:gd name="connsiteX18" fmla="*/ 156611 w 408917"/>
              <a:gd name="connsiteY18" fmla="*/ 339090 h 931545"/>
              <a:gd name="connsiteX19" fmla="*/ 148991 w 408917"/>
              <a:gd name="connsiteY19" fmla="*/ 350520 h 931545"/>
              <a:gd name="connsiteX20" fmla="*/ 188996 w 408917"/>
              <a:gd name="connsiteY20" fmla="*/ 363855 h 931545"/>
              <a:gd name="connsiteX21" fmla="*/ 131846 w 408917"/>
              <a:gd name="connsiteY21" fmla="*/ 390525 h 931545"/>
              <a:gd name="connsiteX22" fmla="*/ 95651 w 408917"/>
              <a:gd name="connsiteY22" fmla="*/ 405765 h 931545"/>
              <a:gd name="connsiteX23" fmla="*/ 55646 w 408917"/>
              <a:gd name="connsiteY23" fmla="*/ 411480 h 931545"/>
              <a:gd name="connsiteX24" fmla="*/ 80411 w 408917"/>
              <a:gd name="connsiteY24" fmla="*/ 421005 h 931545"/>
              <a:gd name="connsiteX25" fmla="*/ 28976 w 408917"/>
              <a:gd name="connsiteY25" fmla="*/ 436245 h 931545"/>
              <a:gd name="connsiteX26" fmla="*/ 72791 w 408917"/>
              <a:gd name="connsiteY26" fmla="*/ 441960 h 931545"/>
              <a:gd name="connsiteX27" fmla="*/ 108986 w 408917"/>
              <a:gd name="connsiteY27" fmla="*/ 451485 h 931545"/>
              <a:gd name="connsiteX28" fmla="*/ 112796 w 408917"/>
              <a:gd name="connsiteY28" fmla="*/ 464820 h 931545"/>
              <a:gd name="connsiteX29" fmla="*/ 65171 w 408917"/>
              <a:gd name="connsiteY29" fmla="*/ 476250 h 931545"/>
              <a:gd name="connsiteX30" fmla="*/ 173756 w 408917"/>
              <a:gd name="connsiteY30" fmla="*/ 491490 h 931545"/>
              <a:gd name="connsiteX31" fmla="*/ 297581 w 408917"/>
              <a:gd name="connsiteY31" fmla="*/ 504825 h 931545"/>
              <a:gd name="connsiteX32" fmla="*/ 335681 w 408917"/>
              <a:gd name="connsiteY32" fmla="*/ 520065 h 931545"/>
              <a:gd name="connsiteX33" fmla="*/ 200426 w 408917"/>
              <a:gd name="connsiteY33" fmla="*/ 533400 h 931545"/>
              <a:gd name="connsiteX34" fmla="*/ 72791 w 408917"/>
              <a:gd name="connsiteY34" fmla="*/ 535305 h 931545"/>
              <a:gd name="connsiteX35" fmla="*/ 401 w 408917"/>
              <a:gd name="connsiteY35" fmla="*/ 554355 h 931545"/>
              <a:gd name="connsiteX36" fmla="*/ 103271 w 408917"/>
              <a:gd name="connsiteY36" fmla="*/ 554355 h 931545"/>
              <a:gd name="connsiteX37" fmla="*/ 152801 w 408917"/>
              <a:gd name="connsiteY37" fmla="*/ 571500 h 931545"/>
              <a:gd name="connsiteX38" fmla="*/ 166136 w 408917"/>
              <a:gd name="connsiteY38" fmla="*/ 581025 h 931545"/>
              <a:gd name="connsiteX39" fmla="*/ 187091 w 408917"/>
              <a:gd name="connsiteY39" fmla="*/ 594360 h 931545"/>
              <a:gd name="connsiteX40" fmla="*/ 171851 w 408917"/>
              <a:gd name="connsiteY40" fmla="*/ 600075 h 931545"/>
              <a:gd name="connsiteX41" fmla="*/ 93746 w 408917"/>
              <a:gd name="connsiteY41" fmla="*/ 603885 h 931545"/>
              <a:gd name="connsiteX42" fmla="*/ 30881 w 408917"/>
              <a:gd name="connsiteY42" fmla="*/ 611505 h 931545"/>
              <a:gd name="connsiteX43" fmla="*/ 36596 w 408917"/>
              <a:gd name="connsiteY43" fmla="*/ 624840 h 931545"/>
              <a:gd name="connsiteX44" fmla="*/ 15641 w 408917"/>
              <a:gd name="connsiteY44" fmla="*/ 643890 h 931545"/>
              <a:gd name="connsiteX45" fmla="*/ 28976 w 408917"/>
              <a:gd name="connsiteY45" fmla="*/ 653415 h 931545"/>
              <a:gd name="connsiteX46" fmla="*/ 4211 w 408917"/>
              <a:gd name="connsiteY46" fmla="*/ 662940 h 931545"/>
              <a:gd name="connsiteX47" fmla="*/ 46121 w 408917"/>
              <a:gd name="connsiteY47" fmla="*/ 678180 h 931545"/>
              <a:gd name="connsiteX48" fmla="*/ 164231 w 408917"/>
              <a:gd name="connsiteY48" fmla="*/ 687705 h 931545"/>
              <a:gd name="connsiteX49" fmla="*/ 154706 w 408917"/>
              <a:gd name="connsiteY49" fmla="*/ 702945 h 931545"/>
              <a:gd name="connsiteX50" fmla="*/ 198521 w 408917"/>
              <a:gd name="connsiteY50" fmla="*/ 718185 h 931545"/>
              <a:gd name="connsiteX51" fmla="*/ 158516 w 408917"/>
              <a:gd name="connsiteY51" fmla="*/ 721995 h 931545"/>
              <a:gd name="connsiteX52" fmla="*/ 185186 w 408917"/>
              <a:gd name="connsiteY52" fmla="*/ 758190 h 931545"/>
              <a:gd name="connsiteX53" fmla="*/ 105176 w 408917"/>
              <a:gd name="connsiteY53" fmla="*/ 771525 h 931545"/>
              <a:gd name="connsiteX54" fmla="*/ 244241 w 408917"/>
              <a:gd name="connsiteY54" fmla="*/ 794385 h 931545"/>
              <a:gd name="connsiteX55" fmla="*/ 133751 w 408917"/>
              <a:gd name="connsiteY55" fmla="*/ 805815 h 931545"/>
              <a:gd name="connsiteX56" fmla="*/ 114701 w 408917"/>
              <a:gd name="connsiteY56" fmla="*/ 836295 h 931545"/>
              <a:gd name="connsiteX57" fmla="*/ 105176 w 408917"/>
              <a:gd name="connsiteY57" fmla="*/ 861060 h 931545"/>
              <a:gd name="connsiteX58" fmla="*/ 143276 w 408917"/>
              <a:gd name="connsiteY58" fmla="*/ 878205 h 931545"/>
              <a:gd name="connsiteX59" fmla="*/ 244241 w 408917"/>
              <a:gd name="connsiteY59" fmla="*/ 904875 h 931545"/>
              <a:gd name="connsiteX60" fmla="*/ 135656 w 408917"/>
              <a:gd name="connsiteY60" fmla="*/ 920115 h 931545"/>
              <a:gd name="connsiteX61" fmla="*/ 272816 w 408917"/>
              <a:gd name="connsiteY61" fmla="*/ 931545 h 931545"/>
              <a:gd name="connsiteX0" fmla="*/ 291866 w 408917"/>
              <a:gd name="connsiteY0" fmla="*/ 0 h 929640"/>
              <a:gd name="connsiteX1" fmla="*/ 385211 w 408917"/>
              <a:gd name="connsiteY1" fmla="*/ 20955 h 929640"/>
              <a:gd name="connsiteX2" fmla="*/ 398546 w 408917"/>
              <a:gd name="connsiteY2" fmla="*/ 28575 h 929640"/>
              <a:gd name="connsiteX3" fmla="*/ 251861 w 408917"/>
              <a:gd name="connsiteY3" fmla="*/ 47625 h 929640"/>
              <a:gd name="connsiteX4" fmla="*/ 208046 w 408917"/>
              <a:gd name="connsiteY4" fmla="*/ 64770 h 929640"/>
              <a:gd name="connsiteX5" fmla="*/ 36596 w 408917"/>
              <a:gd name="connsiteY5" fmla="*/ 89535 h 929640"/>
              <a:gd name="connsiteX6" fmla="*/ 301391 w 408917"/>
              <a:gd name="connsiteY6" fmla="*/ 114300 h 929640"/>
              <a:gd name="connsiteX7" fmla="*/ 118511 w 408917"/>
              <a:gd name="connsiteY7" fmla="*/ 139065 h 929640"/>
              <a:gd name="connsiteX8" fmla="*/ 168041 w 408917"/>
              <a:gd name="connsiteY8" fmla="*/ 152400 h 929640"/>
              <a:gd name="connsiteX9" fmla="*/ 192806 w 408917"/>
              <a:gd name="connsiteY9" fmla="*/ 169545 h 929640"/>
              <a:gd name="connsiteX10" fmla="*/ 270911 w 408917"/>
              <a:gd name="connsiteY10" fmla="*/ 190500 h 929640"/>
              <a:gd name="connsiteX11" fmla="*/ 282341 w 408917"/>
              <a:gd name="connsiteY11" fmla="*/ 201930 h 929640"/>
              <a:gd name="connsiteX12" fmla="*/ 402356 w 408917"/>
              <a:gd name="connsiteY12" fmla="*/ 232410 h 929640"/>
              <a:gd name="connsiteX13" fmla="*/ 217571 w 408917"/>
              <a:gd name="connsiteY13" fmla="*/ 249555 h 929640"/>
              <a:gd name="connsiteX14" fmla="*/ 183281 w 408917"/>
              <a:gd name="connsiteY14" fmla="*/ 266700 h 929640"/>
              <a:gd name="connsiteX15" fmla="*/ 209951 w 408917"/>
              <a:gd name="connsiteY15" fmla="*/ 274320 h 929640"/>
              <a:gd name="connsiteX16" fmla="*/ 150896 w 408917"/>
              <a:gd name="connsiteY16" fmla="*/ 302895 h 929640"/>
              <a:gd name="connsiteX17" fmla="*/ 198521 w 408917"/>
              <a:gd name="connsiteY17" fmla="*/ 320040 h 929640"/>
              <a:gd name="connsiteX18" fmla="*/ 156611 w 408917"/>
              <a:gd name="connsiteY18" fmla="*/ 339090 h 929640"/>
              <a:gd name="connsiteX19" fmla="*/ 148991 w 408917"/>
              <a:gd name="connsiteY19" fmla="*/ 350520 h 929640"/>
              <a:gd name="connsiteX20" fmla="*/ 188996 w 408917"/>
              <a:gd name="connsiteY20" fmla="*/ 363855 h 929640"/>
              <a:gd name="connsiteX21" fmla="*/ 131846 w 408917"/>
              <a:gd name="connsiteY21" fmla="*/ 390525 h 929640"/>
              <a:gd name="connsiteX22" fmla="*/ 95651 w 408917"/>
              <a:gd name="connsiteY22" fmla="*/ 405765 h 929640"/>
              <a:gd name="connsiteX23" fmla="*/ 55646 w 408917"/>
              <a:gd name="connsiteY23" fmla="*/ 411480 h 929640"/>
              <a:gd name="connsiteX24" fmla="*/ 80411 w 408917"/>
              <a:gd name="connsiteY24" fmla="*/ 421005 h 929640"/>
              <a:gd name="connsiteX25" fmla="*/ 28976 w 408917"/>
              <a:gd name="connsiteY25" fmla="*/ 436245 h 929640"/>
              <a:gd name="connsiteX26" fmla="*/ 72791 w 408917"/>
              <a:gd name="connsiteY26" fmla="*/ 441960 h 929640"/>
              <a:gd name="connsiteX27" fmla="*/ 108986 w 408917"/>
              <a:gd name="connsiteY27" fmla="*/ 451485 h 929640"/>
              <a:gd name="connsiteX28" fmla="*/ 112796 w 408917"/>
              <a:gd name="connsiteY28" fmla="*/ 464820 h 929640"/>
              <a:gd name="connsiteX29" fmla="*/ 65171 w 408917"/>
              <a:gd name="connsiteY29" fmla="*/ 476250 h 929640"/>
              <a:gd name="connsiteX30" fmla="*/ 173756 w 408917"/>
              <a:gd name="connsiteY30" fmla="*/ 491490 h 929640"/>
              <a:gd name="connsiteX31" fmla="*/ 297581 w 408917"/>
              <a:gd name="connsiteY31" fmla="*/ 504825 h 929640"/>
              <a:gd name="connsiteX32" fmla="*/ 335681 w 408917"/>
              <a:gd name="connsiteY32" fmla="*/ 520065 h 929640"/>
              <a:gd name="connsiteX33" fmla="*/ 200426 w 408917"/>
              <a:gd name="connsiteY33" fmla="*/ 533400 h 929640"/>
              <a:gd name="connsiteX34" fmla="*/ 72791 w 408917"/>
              <a:gd name="connsiteY34" fmla="*/ 535305 h 929640"/>
              <a:gd name="connsiteX35" fmla="*/ 401 w 408917"/>
              <a:gd name="connsiteY35" fmla="*/ 554355 h 929640"/>
              <a:gd name="connsiteX36" fmla="*/ 103271 w 408917"/>
              <a:gd name="connsiteY36" fmla="*/ 554355 h 929640"/>
              <a:gd name="connsiteX37" fmla="*/ 152801 w 408917"/>
              <a:gd name="connsiteY37" fmla="*/ 571500 h 929640"/>
              <a:gd name="connsiteX38" fmla="*/ 166136 w 408917"/>
              <a:gd name="connsiteY38" fmla="*/ 581025 h 929640"/>
              <a:gd name="connsiteX39" fmla="*/ 187091 w 408917"/>
              <a:gd name="connsiteY39" fmla="*/ 594360 h 929640"/>
              <a:gd name="connsiteX40" fmla="*/ 171851 w 408917"/>
              <a:gd name="connsiteY40" fmla="*/ 600075 h 929640"/>
              <a:gd name="connsiteX41" fmla="*/ 93746 w 408917"/>
              <a:gd name="connsiteY41" fmla="*/ 603885 h 929640"/>
              <a:gd name="connsiteX42" fmla="*/ 30881 w 408917"/>
              <a:gd name="connsiteY42" fmla="*/ 611505 h 929640"/>
              <a:gd name="connsiteX43" fmla="*/ 36596 w 408917"/>
              <a:gd name="connsiteY43" fmla="*/ 624840 h 929640"/>
              <a:gd name="connsiteX44" fmla="*/ 15641 w 408917"/>
              <a:gd name="connsiteY44" fmla="*/ 643890 h 929640"/>
              <a:gd name="connsiteX45" fmla="*/ 28976 w 408917"/>
              <a:gd name="connsiteY45" fmla="*/ 653415 h 929640"/>
              <a:gd name="connsiteX46" fmla="*/ 4211 w 408917"/>
              <a:gd name="connsiteY46" fmla="*/ 662940 h 929640"/>
              <a:gd name="connsiteX47" fmla="*/ 46121 w 408917"/>
              <a:gd name="connsiteY47" fmla="*/ 678180 h 929640"/>
              <a:gd name="connsiteX48" fmla="*/ 164231 w 408917"/>
              <a:gd name="connsiteY48" fmla="*/ 687705 h 929640"/>
              <a:gd name="connsiteX49" fmla="*/ 154706 w 408917"/>
              <a:gd name="connsiteY49" fmla="*/ 702945 h 929640"/>
              <a:gd name="connsiteX50" fmla="*/ 198521 w 408917"/>
              <a:gd name="connsiteY50" fmla="*/ 718185 h 929640"/>
              <a:gd name="connsiteX51" fmla="*/ 158516 w 408917"/>
              <a:gd name="connsiteY51" fmla="*/ 721995 h 929640"/>
              <a:gd name="connsiteX52" fmla="*/ 185186 w 408917"/>
              <a:gd name="connsiteY52" fmla="*/ 758190 h 929640"/>
              <a:gd name="connsiteX53" fmla="*/ 105176 w 408917"/>
              <a:gd name="connsiteY53" fmla="*/ 771525 h 929640"/>
              <a:gd name="connsiteX54" fmla="*/ 244241 w 408917"/>
              <a:gd name="connsiteY54" fmla="*/ 794385 h 929640"/>
              <a:gd name="connsiteX55" fmla="*/ 133751 w 408917"/>
              <a:gd name="connsiteY55" fmla="*/ 805815 h 929640"/>
              <a:gd name="connsiteX56" fmla="*/ 114701 w 408917"/>
              <a:gd name="connsiteY56" fmla="*/ 836295 h 929640"/>
              <a:gd name="connsiteX57" fmla="*/ 105176 w 408917"/>
              <a:gd name="connsiteY57" fmla="*/ 861060 h 929640"/>
              <a:gd name="connsiteX58" fmla="*/ 143276 w 408917"/>
              <a:gd name="connsiteY58" fmla="*/ 878205 h 929640"/>
              <a:gd name="connsiteX59" fmla="*/ 244241 w 408917"/>
              <a:gd name="connsiteY59" fmla="*/ 904875 h 929640"/>
              <a:gd name="connsiteX60" fmla="*/ 135656 w 408917"/>
              <a:gd name="connsiteY60" fmla="*/ 920115 h 929640"/>
              <a:gd name="connsiteX61" fmla="*/ 278531 w 408917"/>
              <a:gd name="connsiteY61" fmla="*/ 929640 h 929640"/>
              <a:gd name="connsiteX0" fmla="*/ 291866 w 408917"/>
              <a:gd name="connsiteY0" fmla="*/ 0 h 929640"/>
              <a:gd name="connsiteX1" fmla="*/ 385211 w 408917"/>
              <a:gd name="connsiteY1" fmla="*/ 20955 h 929640"/>
              <a:gd name="connsiteX2" fmla="*/ 398546 w 408917"/>
              <a:gd name="connsiteY2" fmla="*/ 28575 h 929640"/>
              <a:gd name="connsiteX3" fmla="*/ 251861 w 408917"/>
              <a:gd name="connsiteY3" fmla="*/ 47625 h 929640"/>
              <a:gd name="connsiteX4" fmla="*/ 208046 w 408917"/>
              <a:gd name="connsiteY4" fmla="*/ 64770 h 929640"/>
              <a:gd name="connsiteX5" fmla="*/ 36596 w 408917"/>
              <a:gd name="connsiteY5" fmla="*/ 89535 h 929640"/>
              <a:gd name="connsiteX6" fmla="*/ 301391 w 408917"/>
              <a:gd name="connsiteY6" fmla="*/ 114300 h 929640"/>
              <a:gd name="connsiteX7" fmla="*/ 118511 w 408917"/>
              <a:gd name="connsiteY7" fmla="*/ 139065 h 929640"/>
              <a:gd name="connsiteX8" fmla="*/ 168041 w 408917"/>
              <a:gd name="connsiteY8" fmla="*/ 152400 h 929640"/>
              <a:gd name="connsiteX9" fmla="*/ 192806 w 408917"/>
              <a:gd name="connsiteY9" fmla="*/ 169545 h 929640"/>
              <a:gd name="connsiteX10" fmla="*/ 270911 w 408917"/>
              <a:gd name="connsiteY10" fmla="*/ 190500 h 929640"/>
              <a:gd name="connsiteX11" fmla="*/ 282341 w 408917"/>
              <a:gd name="connsiteY11" fmla="*/ 201930 h 929640"/>
              <a:gd name="connsiteX12" fmla="*/ 402356 w 408917"/>
              <a:gd name="connsiteY12" fmla="*/ 232410 h 929640"/>
              <a:gd name="connsiteX13" fmla="*/ 217571 w 408917"/>
              <a:gd name="connsiteY13" fmla="*/ 249555 h 929640"/>
              <a:gd name="connsiteX14" fmla="*/ 183281 w 408917"/>
              <a:gd name="connsiteY14" fmla="*/ 266700 h 929640"/>
              <a:gd name="connsiteX15" fmla="*/ 209951 w 408917"/>
              <a:gd name="connsiteY15" fmla="*/ 274320 h 929640"/>
              <a:gd name="connsiteX16" fmla="*/ 150896 w 408917"/>
              <a:gd name="connsiteY16" fmla="*/ 302895 h 929640"/>
              <a:gd name="connsiteX17" fmla="*/ 198521 w 408917"/>
              <a:gd name="connsiteY17" fmla="*/ 320040 h 929640"/>
              <a:gd name="connsiteX18" fmla="*/ 156611 w 408917"/>
              <a:gd name="connsiteY18" fmla="*/ 339090 h 929640"/>
              <a:gd name="connsiteX19" fmla="*/ 148991 w 408917"/>
              <a:gd name="connsiteY19" fmla="*/ 350520 h 929640"/>
              <a:gd name="connsiteX20" fmla="*/ 188996 w 408917"/>
              <a:gd name="connsiteY20" fmla="*/ 363855 h 929640"/>
              <a:gd name="connsiteX21" fmla="*/ 131846 w 408917"/>
              <a:gd name="connsiteY21" fmla="*/ 390525 h 929640"/>
              <a:gd name="connsiteX22" fmla="*/ 95651 w 408917"/>
              <a:gd name="connsiteY22" fmla="*/ 405765 h 929640"/>
              <a:gd name="connsiteX23" fmla="*/ 55646 w 408917"/>
              <a:gd name="connsiteY23" fmla="*/ 411480 h 929640"/>
              <a:gd name="connsiteX24" fmla="*/ 80411 w 408917"/>
              <a:gd name="connsiteY24" fmla="*/ 421005 h 929640"/>
              <a:gd name="connsiteX25" fmla="*/ 28976 w 408917"/>
              <a:gd name="connsiteY25" fmla="*/ 436245 h 929640"/>
              <a:gd name="connsiteX26" fmla="*/ 72791 w 408917"/>
              <a:gd name="connsiteY26" fmla="*/ 441960 h 929640"/>
              <a:gd name="connsiteX27" fmla="*/ 108986 w 408917"/>
              <a:gd name="connsiteY27" fmla="*/ 451485 h 929640"/>
              <a:gd name="connsiteX28" fmla="*/ 112796 w 408917"/>
              <a:gd name="connsiteY28" fmla="*/ 464820 h 929640"/>
              <a:gd name="connsiteX29" fmla="*/ 65171 w 408917"/>
              <a:gd name="connsiteY29" fmla="*/ 476250 h 929640"/>
              <a:gd name="connsiteX30" fmla="*/ 173756 w 408917"/>
              <a:gd name="connsiteY30" fmla="*/ 491490 h 929640"/>
              <a:gd name="connsiteX31" fmla="*/ 297581 w 408917"/>
              <a:gd name="connsiteY31" fmla="*/ 504825 h 929640"/>
              <a:gd name="connsiteX32" fmla="*/ 335681 w 408917"/>
              <a:gd name="connsiteY32" fmla="*/ 520065 h 929640"/>
              <a:gd name="connsiteX33" fmla="*/ 200426 w 408917"/>
              <a:gd name="connsiteY33" fmla="*/ 533400 h 929640"/>
              <a:gd name="connsiteX34" fmla="*/ 72791 w 408917"/>
              <a:gd name="connsiteY34" fmla="*/ 535305 h 929640"/>
              <a:gd name="connsiteX35" fmla="*/ 401 w 408917"/>
              <a:gd name="connsiteY35" fmla="*/ 554355 h 929640"/>
              <a:gd name="connsiteX36" fmla="*/ 103271 w 408917"/>
              <a:gd name="connsiteY36" fmla="*/ 554355 h 929640"/>
              <a:gd name="connsiteX37" fmla="*/ 152801 w 408917"/>
              <a:gd name="connsiteY37" fmla="*/ 571500 h 929640"/>
              <a:gd name="connsiteX38" fmla="*/ 166136 w 408917"/>
              <a:gd name="connsiteY38" fmla="*/ 581025 h 929640"/>
              <a:gd name="connsiteX39" fmla="*/ 187091 w 408917"/>
              <a:gd name="connsiteY39" fmla="*/ 594360 h 929640"/>
              <a:gd name="connsiteX40" fmla="*/ 171851 w 408917"/>
              <a:gd name="connsiteY40" fmla="*/ 600075 h 929640"/>
              <a:gd name="connsiteX41" fmla="*/ 93746 w 408917"/>
              <a:gd name="connsiteY41" fmla="*/ 603885 h 929640"/>
              <a:gd name="connsiteX42" fmla="*/ 30881 w 408917"/>
              <a:gd name="connsiteY42" fmla="*/ 611505 h 929640"/>
              <a:gd name="connsiteX43" fmla="*/ 36596 w 408917"/>
              <a:gd name="connsiteY43" fmla="*/ 624840 h 929640"/>
              <a:gd name="connsiteX44" fmla="*/ 15641 w 408917"/>
              <a:gd name="connsiteY44" fmla="*/ 643890 h 929640"/>
              <a:gd name="connsiteX45" fmla="*/ 28976 w 408917"/>
              <a:gd name="connsiteY45" fmla="*/ 653415 h 929640"/>
              <a:gd name="connsiteX46" fmla="*/ 4211 w 408917"/>
              <a:gd name="connsiteY46" fmla="*/ 662940 h 929640"/>
              <a:gd name="connsiteX47" fmla="*/ 46121 w 408917"/>
              <a:gd name="connsiteY47" fmla="*/ 678180 h 929640"/>
              <a:gd name="connsiteX48" fmla="*/ 164231 w 408917"/>
              <a:gd name="connsiteY48" fmla="*/ 687705 h 929640"/>
              <a:gd name="connsiteX49" fmla="*/ 154706 w 408917"/>
              <a:gd name="connsiteY49" fmla="*/ 702945 h 929640"/>
              <a:gd name="connsiteX50" fmla="*/ 198521 w 408917"/>
              <a:gd name="connsiteY50" fmla="*/ 718185 h 929640"/>
              <a:gd name="connsiteX51" fmla="*/ 158516 w 408917"/>
              <a:gd name="connsiteY51" fmla="*/ 721995 h 929640"/>
              <a:gd name="connsiteX52" fmla="*/ 185186 w 408917"/>
              <a:gd name="connsiteY52" fmla="*/ 758190 h 929640"/>
              <a:gd name="connsiteX53" fmla="*/ 89936 w 408917"/>
              <a:gd name="connsiteY53" fmla="*/ 771525 h 929640"/>
              <a:gd name="connsiteX54" fmla="*/ 244241 w 408917"/>
              <a:gd name="connsiteY54" fmla="*/ 794385 h 929640"/>
              <a:gd name="connsiteX55" fmla="*/ 133751 w 408917"/>
              <a:gd name="connsiteY55" fmla="*/ 805815 h 929640"/>
              <a:gd name="connsiteX56" fmla="*/ 114701 w 408917"/>
              <a:gd name="connsiteY56" fmla="*/ 836295 h 929640"/>
              <a:gd name="connsiteX57" fmla="*/ 105176 w 408917"/>
              <a:gd name="connsiteY57" fmla="*/ 861060 h 929640"/>
              <a:gd name="connsiteX58" fmla="*/ 143276 w 408917"/>
              <a:gd name="connsiteY58" fmla="*/ 878205 h 929640"/>
              <a:gd name="connsiteX59" fmla="*/ 244241 w 408917"/>
              <a:gd name="connsiteY59" fmla="*/ 904875 h 929640"/>
              <a:gd name="connsiteX60" fmla="*/ 135656 w 408917"/>
              <a:gd name="connsiteY60" fmla="*/ 920115 h 929640"/>
              <a:gd name="connsiteX61" fmla="*/ 278531 w 408917"/>
              <a:gd name="connsiteY61" fmla="*/ 929640 h 929640"/>
              <a:gd name="connsiteX0" fmla="*/ 291866 w 408917"/>
              <a:gd name="connsiteY0" fmla="*/ 0 h 929640"/>
              <a:gd name="connsiteX1" fmla="*/ 385211 w 408917"/>
              <a:gd name="connsiteY1" fmla="*/ 20955 h 929640"/>
              <a:gd name="connsiteX2" fmla="*/ 398546 w 408917"/>
              <a:gd name="connsiteY2" fmla="*/ 28575 h 929640"/>
              <a:gd name="connsiteX3" fmla="*/ 251861 w 408917"/>
              <a:gd name="connsiteY3" fmla="*/ 47625 h 929640"/>
              <a:gd name="connsiteX4" fmla="*/ 208046 w 408917"/>
              <a:gd name="connsiteY4" fmla="*/ 64770 h 929640"/>
              <a:gd name="connsiteX5" fmla="*/ 36596 w 408917"/>
              <a:gd name="connsiteY5" fmla="*/ 89535 h 929640"/>
              <a:gd name="connsiteX6" fmla="*/ 301391 w 408917"/>
              <a:gd name="connsiteY6" fmla="*/ 114300 h 929640"/>
              <a:gd name="connsiteX7" fmla="*/ 118511 w 408917"/>
              <a:gd name="connsiteY7" fmla="*/ 139065 h 929640"/>
              <a:gd name="connsiteX8" fmla="*/ 168041 w 408917"/>
              <a:gd name="connsiteY8" fmla="*/ 152400 h 929640"/>
              <a:gd name="connsiteX9" fmla="*/ 192806 w 408917"/>
              <a:gd name="connsiteY9" fmla="*/ 169545 h 929640"/>
              <a:gd name="connsiteX10" fmla="*/ 270911 w 408917"/>
              <a:gd name="connsiteY10" fmla="*/ 190500 h 929640"/>
              <a:gd name="connsiteX11" fmla="*/ 282341 w 408917"/>
              <a:gd name="connsiteY11" fmla="*/ 201930 h 929640"/>
              <a:gd name="connsiteX12" fmla="*/ 402356 w 408917"/>
              <a:gd name="connsiteY12" fmla="*/ 232410 h 929640"/>
              <a:gd name="connsiteX13" fmla="*/ 217571 w 408917"/>
              <a:gd name="connsiteY13" fmla="*/ 249555 h 929640"/>
              <a:gd name="connsiteX14" fmla="*/ 183281 w 408917"/>
              <a:gd name="connsiteY14" fmla="*/ 266700 h 929640"/>
              <a:gd name="connsiteX15" fmla="*/ 209951 w 408917"/>
              <a:gd name="connsiteY15" fmla="*/ 274320 h 929640"/>
              <a:gd name="connsiteX16" fmla="*/ 150896 w 408917"/>
              <a:gd name="connsiteY16" fmla="*/ 302895 h 929640"/>
              <a:gd name="connsiteX17" fmla="*/ 198521 w 408917"/>
              <a:gd name="connsiteY17" fmla="*/ 320040 h 929640"/>
              <a:gd name="connsiteX18" fmla="*/ 156611 w 408917"/>
              <a:gd name="connsiteY18" fmla="*/ 339090 h 929640"/>
              <a:gd name="connsiteX19" fmla="*/ 148991 w 408917"/>
              <a:gd name="connsiteY19" fmla="*/ 350520 h 929640"/>
              <a:gd name="connsiteX20" fmla="*/ 188996 w 408917"/>
              <a:gd name="connsiteY20" fmla="*/ 363855 h 929640"/>
              <a:gd name="connsiteX21" fmla="*/ 131846 w 408917"/>
              <a:gd name="connsiteY21" fmla="*/ 390525 h 929640"/>
              <a:gd name="connsiteX22" fmla="*/ 95651 w 408917"/>
              <a:gd name="connsiteY22" fmla="*/ 405765 h 929640"/>
              <a:gd name="connsiteX23" fmla="*/ 55646 w 408917"/>
              <a:gd name="connsiteY23" fmla="*/ 411480 h 929640"/>
              <a:gd name="connsiteX24" fmla="*/ 80411 w 408917"/>
              <a:gd name="connsiteY24" fmla="*/ 421005 h 929640"/>
              <a:gd name="connsiteX25" fmla="*/ 28976 w 408917"/>
              <a:gd name="connsiteY25" fmla="*/ 436245 h 929640"/>
              <a:gd name="connsiteX26" fmla="*/ 72791 w 408917"/>
              <a:gd name="connsiteY26" fmla="*/ 441960 h 929640"/>
              <a:gd name="connsiteX27" fmla="*/ 108986 w 408917"/>
              <a:gd name="connsiteY27" fmla="*/ 451485 h 929640"/>
              <a:gd name="connsiteX28" fmla="*/ 112796 w 408917"/>
              <a:gd name="connsiteY28" fmla="*/ 464820 h 929640"/>
              <a:gd name="connsiteX29" fmla="*/ 65171 w 408917"/>
              <a:gd name="connsiteY29" fmla="*/ 476250 h 929640"/>
              <a:gd name="connsiteX30" fmla="*/ 173756 w 408917"/>
              <a:gd name="connsiteY30" fmla="*/ 491490 h 929640"/>
              <a:gd name="connsiteX31" fmla="*/ 297581 w 408917"/>
              <a:gd name="connsiteY31" fmla="*/ 504825 h 929640"/>
              <a:gd name="connsiteX32" fmla="*/ 335681 w 408917"/>
              <a:gd name="connsiteY32" fmla="*/ 520065 h 929640"/>
              <a:gd name="connsiteX33" fmla="*/ 200426 w 408917"/>
              <a:gd name="connsiteY33" fmla="*/ 533400 h 929640"/>
              <a:gd name="connsiteX34" fmla="*/ 72791 w 408917"/>
              <a:gd name="connsiteY34" fmla="*/ 535305 h 929640"/>
              <a:gd name="connsiteX35" fmla="*/ 401 w 408917"/>
              <a:gd name="connsiteY35" fmla="*/ 554355 h 929640"/>
              <a:gd name="connsiteX36" fmla="*/ 103271 w 408917"/>
              <a:gd name="connsiteY36" fmla="*/ 554355 h 929640"/>
              <a:gd name="connsiteX37" fmla="*/ 152801 w 408917"/>
              <a:gd name="connsiteY37" fmla="*/ 571500 h 929640"/>
              <a:gd name="connsiteX38" fmla="*/ 166136 w 408917"/>
              <a:gd name="connsiteY38" fmla="*/ 581025 h 929640"/>
              <a:gd name="connsiteX39" fmla="*/ 187091 w 408917"/>
              <a:gd name="connsiteY39" fmla="*/ 594360 h 929640"/>
              <a:gd name="connsiteX40" fmla="*/ 171851 w 408917"/>
              <a:gd name="connsiteY40" fmla="*/ 600075 h 929640"/>
              <a:gd name="connsiteX41" fmla="*/ 93746 w 408917"/>
              <a:gd name="connsiteY41" fmla="*/ 603885 h 929640"/>
              <a:gd name="connsiteX42" fmla="*/ 30881 w 408917"/>
              <a:gd name="connsiteY42" fmla="*/ 611505 h 929640"/>
              <a:gd name="connsiteX43" fmla="*/ 36596 w 408917"/>
              <a:gd name="connsiteY43" fmla="*/ 624840 h 929640"/>
              <a:gd name="connsiteX44" fmla="*/ 15641 w 408917"/>
              <a:gd name="connsiteY44" fmla="*/ 643890 h 929640"/>
              <a:gd name="connsiteX45" fmla="*/ 28976 w 408917"/>
              <a:gd name="connsiteY45" fmla="*/ 653415 h 929640"/>
              <a:gd name="connsiteX46" fmla="*/ 4211 w 408917"/>
              <a:gd name="connsiteY46" fmla="*/ 662940 h 929640"/>
              <a:gd name="connsiteX47" fmla="*/ 46121 w 408917"/>
              <a:gd name="connsiteY47" fmla="*/ 678180 h 929640"/>
              <a:gd name="connsiteX48" fmla="*/ 164231 w 408917"/>
              <a:gd name="connsiteY48" fmla="*/ 687705 h 929640"/>
              <a:gd name="connsiteX49" fmla="*/ 154706 w 408917"/>
              <a:gd name="connsiteY49" fmla="*/ 702945 h 929640"/>
              <a:gd name="connsiteX50" fmla="*/ 198521 w 408917"/>
              <a:gd name="connsiteY50" fmla="*/ 718185 h 929640"/>
              <a:gd name="connsiteX51" fmla="*/ 158516 w 408917"/>
              <a:gd name="connsiteY51" fmla="*/ 721995 h 929640"/>
              <a:gd name="connsiteX52" fmla="*/ 185186 w 408917"/>
              <a:gd name="connsiteY52" fmla="*/ 758190 h 929640"/>
              <a:gd name="connsiteX53" fmla="*/ 89936 w 408917"/>
              <a:gd name="connsiteY53" fmla="*/ 771525 h 929640"/>
              <a:gd name="connsiteX54" fmla="*/ 240431 w 408917"/>
              <a:gd name="connsiteY54" fmla="*/ 788670 h 929640"/>
              <a:gd name="connsiteX55" fmla="*/ 133751 w 408917"/>
              <a:gd name="connsiteY55" fmla="*/ 805815 h 929640"/>
              <a:gd name="connsiteX56" fmla="*/ 114701 w 408917"/>
              <a:gd name="connsiteY56" fmla="*/ 836295 h 929640"/>
              <a:gd name="connsiteX57" fmla="*/ 105176 w 408917"/>
              <a:gd name="connsiteY57" fmla="*/ 861060 h 929640"/>
              <a:gd name="connsiteX58" fmla="*/ 143276 w 408917"/>
              <a:gd name="connsiteY58" fmla="*/ 878205 h 929640"/>
              <a:gd name="connsiteX59" fmla="*/ 244241 w 408917"/>
              <a:gd name="connsiteY59" fmla="*/ 904875 h 929640"/>
              <a:gd name="connsiteX60" fmla="*/ 135656 w 408917"/>
              <a:gd name="connsiteY60" fmla="*/ 920115 h 929640"/>
              <a:gd name="connsiteX61" fmla="*/ 278531 w 408917"/>
              <a:gd name="connsiteY61" fmla="*/ 929640 h 929640"/>
              <a:gd name="connsiteX0" fmla="*/ 291866 w 408917"/>
              <a:gd name="connsiteY0" fmla="*/ 0 h 929640"/>
              <a:gd name="connsiteX1" fmla="*/ 385211 w 408917"/>
              <a:gd name="connsiteY1" fmla="*/ 20955 h 929640"/>
              <a:gd name="connsiteX2" fmla="*/ 398546 w 408917"/>
              <a:gd name="connsiteY2" fmla="*/ 28575 h 929640"/>
              <a:gd name="connsiteX3" fmla="*/ 251861 w 408917"/>
              <a:gd name="connsiteY3" fmla="*/ 47625 h 929640"/>
              <a:gd name="connsiteX4" fmla="*/ 208046 w 408917"/>
              <a:gd name="connsiteY4" fmla="*/ 64770 h 929640"/>
              <a:gd name="connsiteX5" fmla="*/ 36596 w 408917"/>
              <a:gd name="connsiteY5" fmla="*/ 89535 h 929640"/>
              <a:gd name="connsiteX6" fmla="*/ 301391 w 408917"/>
              <a:gd name="connsiteY6" fmla="*/ 114300 h 929640"/>
              <a:gd name="connsiteX7" fmla="*/ 118511 w 408917"/>
              <a:gd name="connsiteY7" fmla="*/ 139065 h 929640"/>
              <a:gd name="connsiteX8" fmla="*/ 168041 w 408917"/>
              <a:gd name="connsiteY8" fmla="*/ 152400 h 929640"/>
              <a:gd name="connsiteX9" fmla="*/ 192806 w 408917"/>
              <a:gd name="connsiteY9" fmla="*/ 169545 h 929640"/>
              <a:gd name="connsiteX10" fmla="*/ 270911 w 408917"/>
              <a:gd name="connsiteY10" fmla="*/ 190500 h 929640"/>
              <a:gd name="connsiteX11" fmla="*/ 282341 w 408917"/>
              <a:gd name="connsiteY11" fmla="*/ 201930 h 929640"/>
              <a:gd name="connsiteX12" fmla="*/ 402356 w 408917"/>
              <a:gd name="connsiteY12" fmla="*/ 232410 h 929640"/>
              <a:gd name="connsiteX13" fmla="*/ 217571 w 408917"/>
              <a:gd name="connsiteY13" fmla="*/ 249555 h 929640"/>
              <a:gd name="connsiteX14" fmla="*/ 183281 w 408917"/>
              <a:gd name="connsiteY14" fmla="*/ 266700 h 929640"/>
              <a:gd name="connsiteX15" fmla="*/ 209951 w 408917"/>
              <a:gd name="connsiteY15" fmla="*/ 274320 h 929640"/>
              <a:gd name="connsiteX16" fmla="*/ 150896 w 408917"/>
              <a:gd name="connsiteY16" fmla="*/ 302895 h 929640"/>
              <a:gd name="connsiteX17" fmla="*/ 198521 w 408917"/>
              <a:gd name="connsiteY17" fmla="*/ 320040 h 929640"/>
              <a:gd name="connsiteX18" fmla="*/ 156611 w 408917"/>
              <a:gd name="connsiteY18" fmla="*/ 339090 h 929640"/>
              <a:gd name="connsiteX19" fmla="*/ 148991 w 408917"/>
              <a:gd name="connsiteY19" fmla="*/ 350520 h 929640"/>
              <a:gd name="connsiteX20" fmla="*/ 188996 w 408917"/>
              <a:gd name="connsiteY20" fmla="*/ 363855 h 929640"/>
              <a:gd name="connsiteX21" fmla="*/ 131846 w 408917"/>
              <a:gd name="connsiteY21" fmla="*/ 390525 h 929640"/>
              <a:gd name="connsiteX22" fmla="*/ 95651 w 408917"/>
              <a:gd name="connsiteY22" fmla="*/ 405765 h 929640"/>
              <a:gd name="connsiteX23" fmla="*/ 55646 w 408917"/>
              <a:gd name="connsiteY23" fmla="*/ 411480 h 929640"/>
              <a:gd name="connsiteX24" fmla="*/ 80411 w 408917"/>
              <a:gd name="connsiteY24" fmla="*/ 421005 h 929640"/>
              <a:gd name="connsiteX25" fmla="*/ 28976 w 408917"/>
              <a:gd name="connsiteY25" fmla="*/ 436245 h 929640"/>
              <a:gd name="connsiteX26" fmla="*/ 72791 w 408917"/>
              <a:gd name="connsiteY26" fmla="*/ 441960 h 929640"/>
              <a:gd name="connsiteX27" fmla="*/ 108986 w 408917"/>
              <a:gd name="connsiteY27" fmla="*/ 451485 h 929640"/>
              <a:gd name="connsiteX28" fmla="*/ 112796 w 408917"/>
              <a:gd name="connsiteY28" fmla="*/ 464820 h 929640"/>
              <a:gd name="connsiteX29" fmla="*/ 65171 w 408917"/>
              <a:gd name="connsiteY29" fmla="*/ 476250 h 929640"/>
              <a:gd name="connsiteX30" fmla="*/ 173756 w 408917"/>
              <a:gd name="connsiteY30" fmla="*/ 491490 h 929640"/>
              <a:gd name="connsiteX31" fmla="*/ 297581 w 408917"/>
              <a:gd name="connsiteY31" fmla="*/ 504825 h 929640"/>
              <a:gd name="connsiteX32" fmla="*/ 335681 w 408917"/>
              <a:gd name="connsiteY32" fmla="*/ 520065 h 929640"/>
              <a:gd name="connsiteX33" fmla="*/ 200426 w 408917"/>
              <a:gd name="connsiteY33" fmla="*/ 533400 h 929640"/>
              <a:gd name="connsiteX34" fmla="*/ 72791 w 408917"/>
              <a:gd name="connsiteY34" fmla="*/ 535305 h 929640"/>
              <a:gd name="connsiteX35" fmla="*/ 401 w 408917"/>
              <a:gd name="connsiteY35" fmla="*/ 554355 h 929640"/>
              <a:gd name="connsiteX36" fmla="*/ 103271 w 408917"/>
              <a:gd name="connsiteY36" fmla="*/ 554355 h 929640"/>
              <a:gd name="connsiteX37" fmla="*/ 152801 w 408917"/>
              <a:gd name="connsiteY37" fmla="*/ 571500 h 929640"/>
              <a:gd name="connsiteX38" fmla="*/ 166136 w 408917"/>
              <a:gd name="connsiteY38" fmla="*/ 581025 h 929640"/>
              <a:gd name="connsiteX39" fmla="*/ 187091 w 408917"/>
              <a:gd name="connsiteY39" fmla="*/ 594360 h 929640"/>
              <a:gd name="connsiteX40" fmla="*/ 171851 w 408917"/>
              <a:gd name="connsiteY40" fmla="*/ 600075 h 929640"/>
              <a:gd name="connsiteX41" fmla="*/ 93746 w 408917"/>
              <a:gd name="connsiteY41" fmla="*/ 603885 h 929640"/>
              <a:gd name="connsiteX42" fmla="*/ 30881 w 408917"/>
              <a:gd name="connsiteY42" fmla="*/ 611505 h 929640"/>
              <a:gd name="connsiteX43" fmla="*/ 36596 w 408917"/>
              <a:gd name="connsiteY43" fmla="*/ 624840 h 929640"/>
              <a:gd name="connsiteX44" fmla="*/ 15641 w 408917"/>
              <a:gd name="connsiteY44" fmla="*/ 643890 h 929640"/>
              <a:gd name="connsiteX45" fmla="*/ 28976 w 408917"/>
              <a:gd name="connsiteY45" fmla="*/ 653415 h 929640"/>
              <a:gd name="connsiteX46" fmla="*/ 4211 w 408917"/>
              <a:gd name="connsiteY46" fmla="*/ 662940 h 929640"/>
              <a:gd name="connsiteX47" fmla="*/ 46121 w 408917"/>
              <a:gd name="connsiteY47" fmla="*/ 678180 h 929640"/>
              <a:gd name="connsiteX48" fmla="*/ 164231 w 408917"/>
              <a:gd name="connsiteY48" fmla="*/ 687705 h 929640"/>
              <a:gd name="connsiteX49" fmla="*/ 154706 w 408917"/>
              <a:gd name="connsiteY49" fmla="*/ 702945 h 929640"/>
              <a:gd name="connsiteX50" fmla="*/ 198521 w 408917"/>
              <a:gd name="connsiteY50" fmla="*/ 718185 h 929640"/>
              <a:gd name="connsiteX51" fmla="*/ 158516 w 408917"/>
              <a:gd name="connsiteY51" fmla="*/ 721995 h 929640"/>
              <a:gd name="connsiteX52" fmla="*/ 185186 w 408917"/>
              <a:gd name="connsiteY52" fmla="*/ 758190 h 929640"/>
              <a:gd name="connsiteX53" fmla="*/ 89936 w 408917"/>
              <a:gd name="connsiteY53" fmla="*/ 771525 h 929640"/>
              <a:gd name="connsiteX54" fmla="*/ 249956 w 408917"/>
              <a:gd name="connsiteY54" fmla="*/ 788670 h 929640"/>
              <a:gd name="connsiteX55" fmla="*/ 133751 w 408917"/>
              <a:gd name="connsiteY55" fmla="*/ 805815 h 929640"/>
              <a:gd name="connsiteX56" fmla="*/ 114701 w 408917"/>
              <a:gd name="connsiteY56" fmla="*/ 836295 h 929640"/>
              <a:gd name="connsiteX57" fmla="*/ 105176 w 408917"/>
              <a:gd name="connsiteY57" fmla="*/ 861060 h 929640"/>
              <a:gd name="connsiteX58" fmla="*/ 143276 w 408917"/>
              <a:gd name="connsiteY58" fmla="*/ 878205 h 929640"/>
              <a:gd name="connsiteX59" fmla="*/ 244241 w 408917"/>
              <a:gd name="connsiteY59" fmla="*/ 904875 h 929640"/>
              <a:gd name="connsiteX60" fmla="*/ 135656 w 408917"/>
              <a:gd name="connsiteY60" fmla="*/ 920115 h 929640"/>
              <a:gd name="connsiteX61" fmla="*/ 278531 w 408917"/>
              <a:gd name="connsiteY61" fmla="*/ 929640 h 929640"/>
              <a:gd name="connsiteX0" fmla="*/ 291740 w 408791"/>
              <a:gd name="connsiteY0" fmla="*/ 0 h 929640"/>
              <a:gd name="connsiteX1" fmla="*/ 385085 w 408791"/>
              <a:gd name="connsiteY1" fmla="*/ 20955 h 929640"/>
              <a:gd name="connsiteX2" fmla="*/ 398420 w 408791"/>
              <a:gd name="connsiteY2" fmla="*/ 28575 h 929640"/>
              <a:gd name="connsiteX3" fmla="*/ 251735 w 408791"/>
              <a:gd name="connsiteY3" fmla="*/ 47625 h 929640"/>
              <a:gd name="connsiteX4" fmla="*/ 207920 w 408791"/>
              <a:gd name="connsiteY4" fmla="*/ 64770 h 929640"/>
              <a:gd name="connsiteX5" fmla="*/ 36470 w 408791"/>
              <a:gd name="connsiteY5" fmla="*/ 89535 h 929640"/>
              <a:gd name="connsiteX6" fmla="*/ 301265 w 408791"/>
              <a:gd name="connsiteY6" fmla="*/ 114300 h 929640"/>
              <a:gd name="connsiteX7" fmla="*/ 118385 w 408791"/>
              <a:gd name="connsiteY7" fmla="*/ 139065 h 929640"/>
              <a:gd name="connsiteX8" fmla="*/ 167915 w 408791"/>
              <a:gd name="connsiteY8" fmla="*/ 152400 h 929640"/>
              <a:gd name="connsiteX9" fmla="*/ 192680 w 408791"/>
              <a:gd name="connsiteY9" fmla="*/ 169545 h 929640"/>
              <a:gd name="connsiteX10" fmla="*/ 270785 w 408791"/>
              <a:gd name="connsiteY10" fmla="*/ 190500 h 929640"/>
              <a:gd name="connsiteX11" fmla="*/ 282215 w 408791"/>
              <a:gd name="connsiteY11" fmla="*/ 201930 h 929640"/>
              <a:gd name="connsiteX12" fmla="*/ 402230 w 408791"/>
              <a:gd name="connsiteY12" fmla="*/ 232410 h 929640"/>
              <a:gd name="connsiteX13" fmla="*/ 217445 w 408791"/>
              <a:gd name="connsiteY13" fmla="*/ 249555 h 929640"/>
              <a:gd name="connsiteX14" fmla="*/ 183155 w 408791"/>
              <a:gd name="connsiteY14" fmla="*/ 266700 h 929640"/>
              <a:gd name="connsiteX15" fmla="*/ 209825 w 408791"/>
              <a:gd name="connsiteY15" fmla="*/ 274320 h 929640"/>
              <a:gd name="connsiteX16" fmla="*/ 150770 w 408791"/>
              <a:gd name="connsiteY16" fmla="*/ 302895 h 929640"/>
              <a:gd name="connsiteX17" fmla="*/ 198395 w 408791"/>
              <a:gd name="connsiteY17" fmla="*/ 320040 h 929640"/>
              <a:gd name="connsiteX18" fmla="*/ 156485 w 408791"/>
              <a:gd name="connsiteY18" fmla="*/ 339090 h 929640"/>
              <a:gd name="connsiteX19" fmla="*/ 148865 w 408791"/>
              <a:gd name="connsiteY19" fmla="*/ 350520 h 929640"/>
              <a:gd name="connsiteX20" fmla="*/ 188870 w 408791"/>
              <a:gd name="connsiteY20" fmla="*/ 363855 h 929640"/>
              <a:gd name="connsiteX21" fmla="*/ 131720 w 408791"/>
              <a:gd name="connsiteY21" fmla="*/ 390525 h 929640"/>
              <a:gd name="connsiteX22" fmla="*/ 95525 w 408791"/>
              <a:gd name="connsiteY22" fmla="*/ 405765 h 929640"/>
              <a:gd name="connsiteX23" fmla="*/ 55520 w 408791"/>
              <a:gd name="connsiteY23" fmla="*/ 411480 h 929640"/>
              <a:gd name="connsiteX24" fmla="*/ 80285 w 408791"/>
              <a:gd name="connsiteY24" fmla="*/ 421005 h 929640"/>
              <a:gd name="connsiteX25" fmla="*/ 28850 w 408791"/>
              <a:gd name="connsiteY25" fmla="*/ 436245 h 929640"/>
              <a:gd name="connsiteX26" fmla="*/ 72665 w 408791"/>
              <a:gd name="connsiteY26" fmla="*/ 441960 h 929640"/>
              <a:gd name="connsiteX27" fmla="*/ 108860 w 408791"/>
              <a:gd name="connsiteY27" fmla="*/ 451485 h 929640"/>
              <a:gd name="connsiteX28" fmla="*/ 112670 w 408791"/>
              <a:gd name="connsiteY28" fmla="*/ 464820 h 929640"/>
              <a:gd name="connsiteX29" fmla="*/ 65045 w 408791"/>
              <a:gd name="connsiteY29" fmla="*/ 476250 h 929640"/>
              <a:gd name="connsiteX30" fmla="*/ 173630 w 408791"/>
              <a:gd name="connsiteY30" fmla="*/ 491490 h 929640"/>
              <a:gd name="connsiteX31" fmla="*/ 297455 w 408791"/>
              <a:gd name="connsiteY31" fmla="*/ 504825 h 929640"/>
              <a:gd name="connsiteX32" fmla="*/ 335555 w 408791"/>
              <a:gd name="connsiteY32" fmla="*/ 520065 h 929640"/>
              <a:gd name="connsiteX33" fmla="*/ 200300 w 408791"/>
              <a:gd name="connsiteY33" fmla="*/ 533400 h 929640"/>
              <a:gd name="connsiteX34" fmla="*/ 72665 w 408791"/>
              <a:gd name="connsiteY34" fmla="*/ 535305 h 929640"/>
              <a:gd name="connsiteX35" fmla="*/ 275 w 408791"/>
              <a:gd name="connsiteY35" fmla="*/ 554355 h 929640"/>
              <a:gd name="connsiteX36" fmla="*/ 97430 w 408791"/>
              <a:gd name="connsiteY36" fmla="*/ 554355 h 929640"/>
              <a:gd name="connsiteX37" fmla="*/ 152675 w 408791"/>
              <a:gd name="connsiteY37" fmla="*/ 571500 h 929640"/>
              <a:gd name="connsiteX38" fmla="*/ 166010 w 408791"/>
              <a:gd name="connsiteY38" fmla="*/ 581025 h 929640"/>
              <a:gd name="connsiteX39" fmla="*/ 186965 w 408791"/>
              <a:gd name="connsiteY39" fmla="*/ 594360 h 929640"/>
              <a:gd name="connsiteX40" fmla="*/ 171725 w 408791"/>
              <a:gd name="connsiteY40" fmla="*/ 600075 h 929640"/>
              <a:gd name="connsiteX41" fmla="*/ 93620 w 408791"/>
              <a:gd name="connsiteY41" fmla="*/ 603885 h 929640"/>
              <a:gd name="connsiteX42" fmla="*/ 30755 w 408791"/>
              <a:gd name="connsiteY42" fmla="*/ 611505 h 929640"/>
              <a:gd name="connsiteX43" fmla="*/ 36470 w 408791"/>
              <a:gd name="connsiteY43" fmla="*/ 624840 h 929640"/>
              <a:gd name="connsiteX44" fmla="*/ 15515 w 408791"/>
              <a:gd name="connsiteY44" fmla="*/ 643890 h 929640"/>
              <a:gd name="connsiteX45" fmla="*/ 28850 w 408791"/>
              <a:gd name="connsiteY45" fmla="*/ 653415 h 929640"/>
              <a:gd name="connsiteX46" fmla="*/ 4085 w 408791"/>
              <a:gd name="connsiteY46" fmla="*/ 662940 h 929640"/>
              <a:gd name="connsiteX47" fmla="*/ 45995 w 408791"/>
              <a:gd name="connsiteY47" fmla="*/ 678180 h 929640"/>
              <a:gd name="connsiteX48" fmla="*/ 164105 w 408791"/>
              <a:gd name="connsiteY48" fmla="*/ 687705 h 929640"/>
              <a:gd name="connsiteX49" fmla="*/ 154580 w 408791"/>
              <a:gd name="connsiteY49" fmla="*/ 702945 h 929640"/>
              <a:gd name="connsiteX50" fmla="*/ 198395 w 408791"/>
              <a:gd name="connsiteY50" fmla="*/ 718185 h 929640"/>
              <a:gd name="connsiteX51" fmla="*/ 158390 w 408791"/>
              <a:gd name="connsiteY51" fmla="*/ 721995 h 929640"/>
              <a:gd name="connsiteX52" fmla="*/ 185060 w 408791"/>
              <a:gd name="connsiteY52" fmla="*/ 758190 h 929640"/>
              <a:gd name="connsiteX53" fmla="*/ 89810 w 408791"/>
              <a:gd name="connsiteY53" fmla="*/ 771525 h 929640"/>
              <a:gd name="connsiteX54" fmla="*/ 249830 w 408791"/>
              <a:gd name="connsiteY54" fmla="*/ 788670 h 929640"/>
              <a:gd name="connsiteX55" fmla="*/ 133625 w 408791"/>
              <a:gd name="connsiteY55" fmla="*/ 805815 h 929640"/>
              <a:gd name="connsiteX56" fmla="*/ 114575 w 408791"/>
              <a:gd name="connsiteY56" fmla="*/ 836295 h 929640"/>
              <a:gd name="connsiteX57" fmla="*/ 105050 w 408791"/>
              <a:gd name="connsiteY57" fmla="*/ 861060 h 929640"/>
              <a:gd name="connsiteX58" fmla="*/ 143150 w 408791"/>
              <a:gd name="connsiteY58" fmla="*/ 878205 h 929640"/>
              <a:gd name="connsiteX59" fmla="*/ 244115 w 408791"/>
              <a:gd name="connsiteY59" fmla="*/ 904875 h 929640"/>
              <a:gd name="connsiteX60" fmla="*/ 135530 w 408791"/>
              <a:gd name="connsiteY60" fmla="*/ 920115 h 929640"/>
              <a:gd name="connsiteX61" fmla="*/ 278405 w 408791"/>
              <a:gd name="connsiteY61" fmla="*/ 929640 h 929640"/>
              <a:gd name="connsiteX0" fmla="*/ 291740 w 408791"/>
              <a:gd name="connsiteY0" fmla="*/ 0 h 929640"/>
              <a:gd name="connsiteX1" fmla="*/ 385085 w 408791"/>
              <a:gd name="connsiteY1" fmla="*/ 20955 h 929640"/>
              <a:gd name="connsiteX2" fmla="*/ 398420 w 408791"/>
              <a:gd name="connsiteY2" fmla="*/ 28575 h 929640"/>
              <a:gd name="connsiteX3" fmla="*/ 251735 w 408791"/>
              <a:gd name="connsiteY3" fmla="*/ 47625 h 929640"/>
              <a:gd name="connsiteX4" fmla="*/ 207920 w 408791"/>
              <a:gd name="connsiteY4" fmla="*/ 64770 h 929640"/>
              <a:gd name="connsiteX5" fmla="*/ 36470 w 408791"/>
              <a:gd name="connsiteY5" fmla="*/ 89535 h 929640"/>
              <a:gd name="connsiteX6" fmla="*/ 301265 w 408791"/>
              <a:gd name="connsiteY6" fmla="*/ 114300 h 929640"/>
              <a:gd name="connsiteX7" fmla="*/ 118385 w 408791"/>
              <a:gd name="connsiteY7" fmla="*/ 139065 h 929640"/>
              <a:gd name="connsiteX8" fmla="*/ 167915 w 408791"/>
              <a:gd name="connsiteY8" fmla="*/ 152400 h 929640"/>
              <a:gd name="connsiteX9" fmla="*/ 192680 w 408791"/>
              <a:gd name="connsiteY9" fmla="*/ 169545 h 929640"/>
              <a:gd name="connsiteX10" fmla="*/ 270785 w 408791"/>
              <a:gd name="connsiteY10" fmla="*/ 190500 h 929640"/>
              <a:gd name="connsiteX11" fmla="*/ 282215 w 408791"/>
              <a:gd name="connsiteY11" fmla="*/ 201930 h 929640"/>
              <a:gd name="connsiteX12" fmla="*/ 402230 w 408791"/>
              <a:gd name="connsiteY12" fmla="*/ 232410 h 929640"/>
              <a:gd name="connsiteX13" fmla="*/ 217445 w 408791"/>
              <a:gd name="connsiteY13" fmla="*/ 249555 h 929640"/>
              <a:gd name="connsiteX14" fmla="*/ 183155 w 408791"/>
              <a:gd name="connsiteY14" fmla="*/ 266700 h 929640"/>
              <a:gd name="connsiteX15" fmla="*/ 209825 w 408791"/>
              <a:gd name="connsiteY15" fmla="*/ 274320 h 929640"/>
              <a:gd name="connsiteX16" fmla="*/ 150770 w 408791"/>
              <a:gd name="connsiteY16" fmla="*/ 302895 h 929640"/>
              <a:gd name="connsiteX17" fmla="*/ 198395 w 408791"/>
              <a:gd name="connsiteY17" fmla="*/ 320040 h 929640"/>
              <a:gd name="connsiteX18" fmla="*/ 156485 w 408791"/>
              <a:gd name="connsiteY18" fmla="*/ 339090 h 929640"/>
              <a:gd name="connsiteX19" fmla="*/ 148865 w 408791"/>
              <a:gd name="connsiteY19" fmla="*/ 350520 h 929640"/>
              <a:gd name="connsiteX20" fmla="*/ 188870 w 408791"/>
              <a:gd name="connsiteY20" fmla="*/ 363855 h 929640"/>
              <a:gd name="connsiteX21" fmla="*/ 131720 w 408791"/>
              <a:gd name="connsiteY21" fmla="*/ 390525 h 929640"/>
              <a:gd name="connsiteX22" fmla="*/ 95525 w 408791"/>
              <a:gd name="connsiteY22" fmla="*/ 405765 h 929640"/>
              <a:gd name="connsiteX23" fmla="*/ 55520 w 408791"/>
              <a:gd name="connsiteY23" fmla="*/ 411480 h 929640"/>
              <a:gd name="connsiteX24" fmla="*/ 80285 w 408791"/>
              <a:gd name="connsiteY24" fmla="*/ 421005 h 929640"/>
              <a:gd name="connsiteX25" fmla="*/ 15515 w 408791"/>
              <a:gd name="connsiteY25" fmla="*/ 434340 h 929640"/>
              <a:gd name="connsiteX26" fmla="*/ 72665 w 408791"/>
              <a:gd name="connsiteY26" fmla="*/ 441960 h 929640"/>
              <a:gd name="connsiteX27" fmla="*/ 108860 w 408791"/>
              <a:gd name="connsiteY27" fmla="*/ 451485 h 929640"/>
              <a:gd name="connsiteX28" fmla="*/ 112670 w 408791"/>
              <a:gd name="connsiteY28" fmla="*/ 464820 h 929640"/>
              <a:gd name="connsiteX29" fmla="*/ 65045 w 408791"/>
              <a:gd name="connsiteY29" fmla="*/ 476250 h 929640"/>
              <a:gd name="connsiteX30" fmla="*/ 173630 w 408791"/>
              <a:gd name="connsiteY30" fmla="*/ 491490 h 929640"/>
              <a:gd name="connsiteX31" fmla="*/ 297455 w 408791"/>
              <a:gd name="connsiteY31" fmla="*/ 504825 h 929640"/>
              <a:gd name="connsiteX32" fmla="*/ 335555 w 408791"/>
              <a:gd name="connsiteY32" fmla="*/ 520065 h 929640"/>
              <a:gd name="connsiteX33" fmla="*/ 200300 w 408791"/>
              <a:gd name="connsiteY33" fmla="*/ 533400 h 929640"/>
              <a:gd name="connsiteX34" fmla="*/ 72665 w 408791"/>
              <a:gd name="connsiteY34" fmla="*/ 535305 h 929640"/>
              <a:gd name="connsiteX35" fmla="*/ 275 w 408791"/>
              <a:gd name="connsiteY35" fmla="*/ 554355 h 929640"/>
              <a:gd name="connsiteX36" fmla="*/ 97430 w 408791"/>
              <a:gd name="connsiteY36" fmla="*/ 554355 h 929640"/>
              <a:gd name="connsiteX37" fmla="*/ 152675 w 408791"/>
              <a:gd name="connsiteY37" fmla="*/ 571500 h 929640"/>
              <a:gd name="connsiteX38" fmla="*/ 166010 w 408791"/>
              <a:gd name="connsiteY38" fmla="*/ 581025 h 929640"/>
              <a:gd name="connsiteX39" fmla="*/ 186965 w 408791"/>
              <a:gd name="connsiteY39" fmla="*/ 594360 h 929640"/>
              <a:gd name="connsiteX40" fmla="*/ 171725 w 408791"/>
              <a:gd name="connsiteY40" fmla="*/ 600075 h 929640"/>
              <a:gd name="connsiteX41" fmla="*/ 93620 w 408791"/>
              <a:gd name="connsiteY41" fmla="*/ 603885 h 929640"/>
              <a:gd name="connsiteX42" fmla="*/ 30755 w 408791"/>
              <a:gd name="connsiteY42" fmla="*/ 611505 h 929640"/>
              <a:gd name="connsiteX43" fmla="*/ 36470 w 408791"/>
              <a:gd name="connsiteY43" fmla="*/ 624840 h 929640"/>
              <a:gd name="connsiteX44" fmla="*/ 15515 w 408791"/>
              <a:gd name="connsiteY44" fmla="*/ 643890 h 929640"/>
              <a:gd name="connsiteX45" fmla="*/ 28850 w 408791"/>
              <a:gd name="connsiteY45" fmla="*/ 653415 h 929640"/>
              <a:gd name="connsiteX46" fmla="*/ 4085 w 408791"/>
              <a:gd name="connsiteY46" fmla="*/ 662940 h 929640"/>
              <a:gd name="connsiteX47" fmla="*/ 45995 w 408791"/>
              <a:gd name="connsiteY47" fmla="*/ 678180 h 929640"/>
              <a:gd name="connsiteX48" fmla="*/ 164105 w 408791"/>
              <a:gd name="connsiteY48" fmla="*/ 687705 h 929640"/>
              <a:gd name="connsiteX49" fmla="*/ 154580 w 408791"/>
              <a:gd name="connsiteY49" fmla="*/ 702945 h 929640"/>
              <a:gd name="connsiteX50" fmla="*/ 198395 w 408791"/>
              <a:gd name="connsiteY50" fmla="*/ 718185 h 929640"/>
              <a:gd name="connsiteX51" fmla="*/ 158390 w 408791"/>
              <a:gd name="connsiteY51" fmla="*/ 721995 h 929640"/>
              <a:gd name="connsiteX52" fmla="*/ 185060 w 408791"/>
              <a:gd name="connsiteY52" fmla="*/ 758190 h 929640"/>
              <a:gd name="connsiteX53" fmla="*/ 89810 w 408791"/>
              <a:gd name="connsiteY53" fmla="*/ 771525 h 929640"/>
              <a:gd name="connsiteX54" fmla="*/ 249830 w 408791"/>
              <a:gd name="connsiteY54" fmla="*/ 788670 h 929640"/>
              <a:gd name="connsiteX55" fmla="*/ 133625 w 408791"/>
              <a:gd name="connsiteY55" fmla="*/ 805815 h 929640"/>
              <a:gd name="connsiteX56" fmla="*/ 114575 w 408791"/>
              <a:gd name="connsiteY56" fmla="*/ 836295 h 929640"/>
              <a:gd name="connsiteX57" fmla="*/ 105050 w 408791"/>
              <a:gd name="connsiteY57" fmla="*/ 861060 h 929640"/>
              <a:gd name="connsiteX58" fmla="*/ 143150 w 408791"/>
              <a:gd name="connsiteY58" fmla="*/ 878205 h 929640"/>
              <a:gd name="connsiteX59" fmla="*/ 244115 w 408791"/>
              <a:gd name="connsiteY59" fmla="*/ 904875 h 929640"/>
              <a:gd name="connsiteX60" fmla="*/ 135530 w 408791"/>
              <a:gd name="connsiteY60" fmla="*/ 920115 h 929640"/>
              <a:gd name="connsiteX61" fmla="*/ 278405 w 408791"/>
              <a:gd name="connsiteY61" fmla="*/ 929640 h 9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408791" h="929640">
                <a:moveTo>
                  <a:pt x="291740" y="0"/>
                </a:moveTo>
                <a:cubicBezTo>
                  <a:pt x="329522" y="8096"/>
                  <a:pt x="367305" y="16193"/>
                  <a:pt x="385085" y="20955"/>
                </a:cubicBezTo>
                <a:cubicBezTo>
                  <a:pt x="402865" y="25717"/>
                  <a:pt x="420645" y="24130"/>
                  <a:pt x="398420" y="28575"/>
                </a:cubicBezTo>
                <a:cubicBezTo>
                  <a:pt x="376195" y="33020"/>
                  <a:pt x="283485" y="41593"/>
                  <a:pt x="251735" y="47625"/>
                </a:cubicBezTo>
                <a:cubicBezTo>
                  <a:pt x="219985" y="53657"/>
                  <a:pt x="243797" y="57785"/>
                  <a:pt x="207920" y="64770"/>
                </a:cubicBezTo>
                <a:cubicBezTo>
                  <a:pt x="172042" y="71755"/>
                  <a:pt x="20913" y="81280"/>
                  <a:pt x="36470" y="89535"/>
                </a:cubicBezTo>
                <a:cubicBezTo>
                  <a:pt x="52027" y="97790"/>
                  <a:pt x="287612" y="106045"/>
                  <a:pt x="301265" y="114300"/>
                </a:cubicBezTo>
                <a:cubicBezTo>
                  <a:pt x="314918" y="122555"/>
                  <a:pt x="140610" y="132715"/>
                  <a:pt x="118385" y="139065"/>
                </a:cubicBezTo>
                <a:cubicBezTo>
                  <a:pt x="96160" y="145415"/>
                  <a:pt x="155533" y="147320"/>
                  <a:pt x="167915" y="152400"/>
                </a:cubicBezTo>
                <a:cubicBezTo>
                  <a:pt x="180297" y="157480"/>
                  <a:pt x="175535" y="163195"/>
                  <a:pt x="192680" y="169545"/>
                </a:cubicBezTo>
                <a:cubicBezTo>
                  <a:pt x="209825" y="175895"/>
                  <a:pt x="255863" y="185103"/>
                  <a:pt x="270785" y="190500"/>
                </a:cubicBezTo>
                <a:cubicBezTo>
                  <a:pt x="285707" y="195897"/>
                  <a:pt x="260308" y="194945"/>
                  <a:pt x="282215" y="201930"/>
                </a:cubicBezTo>
                <a:cubicBezTo>
                  <a:pt x="304122" y="208915"/>
                  <a:pt x="413025" y="224473"/>
                  <a:pt x="402230" y="232410"/>
                </a:cubicBezTo>
                <a:cubicBezTo>
                  <a:pt x="391435" y="240347"/>
                  <a:pt x="253957" y="243840"/>
                  <a:pt x="217445" y="249555"/>
                </a:cubicBezTo>
                <a:cubicBezTo>
                  <a:pt x="180933" y="255270"/>
                  <a:pt x="184425" y="262573"/>
                  <a:pt x="183155" y="266700"/>
                </a:cubicBezTo>
                <a:cubicBezTo>
                  <a:pt x="181885" y="270827"/>
                  <a:pt x="215222" y="268288"/>
                  <a:pt x="209825" y="274320"/>
                </a:cubicBezTo>
                <a:cubicBezTo>
                  <a:pt x="204427" y="280353"/>
                  <a:pt x="152675" y="295275"/>
                  <a:pt x="150770" y="302895"/>
                </a:cubicBezTo>
                <a:cubicBezTo>
                  <a:pt x="148865" y="310515"/>
                  <a:pt x="197443" y="314008"/>
                  <a:pt x="198395" y="320040"/>
                </a:cubicBezTo>
                <a:cubicBezTo>
                  <a:pt x="199347" y="326072"/>
                  <a:pt x="164740" y="334010"/>
                  <a:pt x="156485" y="339090"/>
                </a:cubicBezTo>
                <a:cubicBezTo>
                  <a:pt x="148230" y="344170"/>
                  <a:pt x="143468" y="346393"/>
                  <a:pt x="148865" y="350520"/>
                </a:cubicBezTo>
                <a:cubicBezTo>
                  <a:pt x="154262" y="354647"/>
                  <a:pt x="191727" y="357188"/>
                  <a:pt x="188870" y="363855"/>
                </a:cubicBezTo>
                <a:cubicBezTo>
                  <a:pt x="186013" y="370522"/>
                  <a:pt x="147277" y="383540"/>
                  <a:pt x="131720" y="390525"/>
                </a:cubicBezTo>
                <a:cubicBezTo>
                  <a:pt x="116163" y="397510"/>
                  <a:pt x="108225" y="402273"/>
                  <a:pt x="95525" y="405765"/>
                </a:cubicBezTo>
                <a:cubicBezTo>
                  <a:pt x="82825" y="409257"/>
                  <a:pt x="58060" y="408940"/>
                  <a:pt x="55520" y="411480"/>
                </a:cubicBezTo>
                <a:cubicBezTo>
                  <a:pt x="52980" y="414020"/>
                  <a:pt x="86952" y="417195"/>
                  <a:pt x="80285" y="421005"/>
                </a:cubicBezTo>
                <a:cubicBezTo>
                  <a:pt x="73618" y="424815"/>
                  <a:pt x="16785" y="430848"/>
                  <a:pt x="15515" y="434340"/>
                </a:cubicBezTo>
                <a:cubicBezTo>
                  <a:pt x="14245" y="437832"/>
                  <a:pt x="57108" y="439103"/>
                  <a:pt x="72665" y="441960"/>
                </a:cubicBezTo>
                <a:cubicBezTo>
                  <a:pt x="88223" y="444818"/>
                  <a:pt x="102193" y="447675"/>
                  <a:pt x="108860" y="451485"/>
                </a:cubicBezTo>
                <a:cubicBezTo>
                  <a:pt x="115527" y="455295"/>
                  <a:pt x="119972" y="460693"/>
                  <a:pt x="112670" y="464820"/>
                </a:cubicBezTo>
                <a:cubicBezTo>
                  <a:pt x="105367" y="468948"/>
                  <a:pt x="54885" y="471805"/>
                  <a:pt x="65045" y="476250"/>
                </a:cubicBezTo>
                <a:cubicBezTo>
                  <a:pt x="75205" y="480695"/>
                  <a:pt x="134895" y="486728"/>
                  <a:pt x="173630" y="491490"/>
                </a:cubicBezTo>
                <a:cubicBezTo>
                  <a:pt x="212365" y="496252"/>
                  <a:pt x="270468" y="500063"/>
                  <a:pt x="297455" y="504825"/>
                </a:cubicBezTo>
                <a:cubicBezTo>
                  <a:pt x="324442" y="509587"/>
                  <a:pt x="351748" y="515303"/>
                  <a:pt x="335555" y="520065"/>
                </a:cubicBezTo>
                <a:cubicBezTo>
                  <a:pt x="319363" y="524828"/>
                  <a:pt x="244115" y="530860"/>
                  <a:pt x="200300" y="533400"/>
                </a:cubicBezTo>
                <a:cubicBezTo>
                  <a:pt x="156485" y="535940"/>
                  <a:pt x="106002" y="531813"/>
                  <a:pt x="72665" y="535305"/>
                </a:cubicBezTo>
                <a:cubicBezTo>
                  <a:pt x="39328" y="538797"/>
                  <a:pt x="-3852" y="551180"/>
                  <a:pt x="275" y="554355"/>
                </a:cubicBezTo>
                <a:cubicBezTo>
                  <a:pt x="4402" y="557530"/>
                  <a:pt x="72030" y="551497"/>
                  <a:pt x="97430" y="554355"/>
                </a:cubicBezTo>
                <a:cubicBezTo>
                  <a:pt x="122830" y="557213"/>
                  <a:pt x="141245" y="567055"/>
                  <a:pt x="152675" y="571500"/>
                </a:cubicBezTo>
                <a:cubicBezTo>
                  <a:pt x="164105" y="575945"/>
                  <a:pt x="160295" y="577215"/>
                  <a:pt x="166010" y="581025"/>
                </a:cubicBezTo>
                <a:cubicBezTo>
                  <a:pt x="171725" y="584835"/>
                  <a:pt x="186013" y="591185"/>
                  <a:pt x="186965" y="594360"/>
                </a:cubicBezTo>
                <a:cubicBezTo>
                  <a:pt x="187917" y="597535"/>
                  <a:pt x="187282" y="598488"/>
                  <a:pt x="171725" y="600075"/>
                </a:cubicBezTo>
                <a:cubicBezTo>
                  <a:pt x="156168" y="601662"/>
                  <a:pt x="117115" y="601980"/>
                  <a:pt x="93620" y="603885"/>
                </a:cubicBezTo>
                <a:cubicBezTo>
                  <a:pt x="70125" y="605790"/>
                  <a:pt x="40280" y="608012"/>
                  <a:pt x="30755" y="611505"/>
                </a:cubicBezTo>
                <a:cubicBezTo>
                  <a:pt x="21230" y="614998"/>
                  <a:pt x="39010" y="619443"/>
                  <a:pt x="36470" y="624840"/>
                </a:cubicBezTo>
                <a:cubicBezTo>
                  <a:pt x="33930" y="630237"/>
                  <a:pt x="16785" y="639128"/>
                  <a:pt x="15515" y="643890"/>
                </a:cubicBezTo>
                <a:cubicBezTo>
                  <a:pt x="14245" y="648652"/>
                  <a:pt x="30755" y="650240"/>
                  <a:pt x="28850" y="653415"/>
                </a:cubicBezTo>
                <a:cubicBezTo>
                  <a:pt x="26945" y="656590"/>
                  <a:pt x="1228" y="658813"/>
                  <a:pt x="4085" y="662940"/>
                </a:cubicBezTo>
                <a:cubicBezTo>
                  <a:pt x="6942" y="667067"/>
                  <a:pt x="19325" y="674053"/>
                  <a:pt x="45995" y="678180"/>
                </a:cubicBezTo>
                <a:cubicBezTo>
                  <a:pt x="72665" y="682307"/>
                  <a:pt x="146007" y="683578"/>
                  <a:pt x="164105" y="687705"/>
                </a:cubicBezTo>
                <a:cubicBezTo>
                  <a:pt x="182202" y="691833"/>
                  <a:pt x="148865" y="697865"/>
                  <a:pt x="154580" y="702945"/>
                </a:cubicBezTo>
                <a:cubicBezTo>
                  <a:pt x="160295" y="708025"/>
                  <a:pt x="197760" y="715010"/>
                  <a:pt x="198395" y="718185"/>
                </a:cubicBezTo>
                <a:cubicBezTo>
                  <a:pt x="199030" y="721360"/>
                  <a:pt x="160612" y="715328"/>
                  <a:pt x="158390" y="721995"/>
                </a:cubicBezTo>
                <a:cubicBezTo>
                  <a:pt x="156168" y="728662"/>
                  <a:pt x="196490" y="749935"/>
                  <a:pt x="185060" y="758190"/>
                </a:cubicBezTo>
                <a:cubicBezTo>
                  <a:pt x="173630" y="766445"/>
                  <a:pt x="79015" y="766445"/>
                  <a:pt x="89810" y="771525"/>
                </a:cubicBezTo>
                <a:cubicBezTo>
                  <a:pt x="100605" y="776605"/>
                  <a:pt x="242528" y="782955"/>
                  <a:pt x="249830" y="788670"/>
                </a:cubicBezTo>
                <a:cubicBezTo>
                  <a:pt x="257132" y="794385"/>
                  <a:pt x="156167" y="797878"/>
                  <a:pt x="133625" y="805815"/>
                </a:cubicBezTo>
                <a:cubicBezTo>
                  <a:pt x="111083" y="813752"/>
                  <a:pt x="119337" y="827088"/>
                  <a:pt x="114575" y="836295"/>
                </a:cubicBezTo>
                <a:cubicBezTo>
                  <a:pt x="109812" y="845503"/>
                  <a:pt x="100288" y="854075"/>
                  <a:pt x="105050" y="861060"/>
                </a:cubicBezTo>
                <a:cubicBezTo>
                  <a:pt x="109812" y="868045"/>
                  <a:pt x="119972" y="870903"/>
                  <a:pt x="143150" y="878205"/>
                </a:cubicBezTo>
                <a:cubicBezTo>
                  <a:pt x="166327" y="885508"/>
                  <a:pt x="245385" y="897890"/>
                  <a:pt x="244115" y="904875"/>
                </a:cubicBezTo>
                <a:cubicBezTo>
                  <a:pt x="242845" y="911860"/>
                  <a:pt x="129815" y="915988"/>
                  <a:pt x="135530" y="920115"/>
                </a:cubicBezTo>
                <a:cubicBezTo>
                  <a:pt x="141245" y="924242"/>
                  <a:pt x="219826" y="925195"/>
                  <a:pt x="278405" y="92964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775377A-9971-40B3-B085-B06B6785D3A3}"/>
              </a:ext>
            </a:extLst>
          </p:cNvPr>
          <p:cNvSpPr/>
          <p:nvPr/>
        </p:nvSpPr>
        <p:spPr>
          <a:xfrm>
            <a:off x="4020238" y="4759287"/>
            <a:ext cx="297131" cy="525780"/>
          </a:xfrm>
          <a:custGeom>
            <a:avLst/>
            <a:gdLst>
              <a:gd name="connsiteX0" fmla="*/ 142228 w 297131"/>
              <a:gd name="connsiteY0" fmla="*/ 0 h 525780"/>
              <a:gd name="connsiteX1" fmla="*/ 222238 w 297131"/>
              <a:gd name="connsiteY1" fmla="*/ 5715 h 525780"/>
              <a:gd name="connsiteX2" fmla="*/ 248908 w 297131"/>
              <a:gd name="connsiteY2" fmla="*/ 13335 h 525780"/>
              <a:gd name="connsiteX3" fmla="*/ 296533 w 297131"/>
              <a:gd name="connsiteY3" fmla="*/ 24765 h 525780"/>
              <a:gd name="connsiteX4" fmla="*/ 212713 w 297131"/>
              <a:gd name="connsiteY4" fmla="*/ 45720 h 525780"/>
              <a:gd name="connsiteX5" fmla="*/ 88888 w 297131"/>
              <a:gd name="connsiteY5" fmla="*/ 66675 h 525780"/>
              <a:gd name="connsiteX6" fmla="*/ 92698 w 297131"/>
              <a:gd name="connsiteY6" fmla="*/ 70485 h 525780"/>
              <a:gd name="connsiteX7" fmla="*/ 83173 w 297131"/>
              <a:gd name="connsiteY7" fmla="*/ 95250 h 525780"/>
              <a:gd name="connsiteX8" fmla="*/ 113653 w 297131"/>
              <a:gd name="connsiteY8" fmla="*/ 104775 h 525780"/>
              <a:gd name="connsiteX9" fmla="*/ 69838 w 297131"/>
              <a:gd name="connsiteY9" fmla="*/ 123825 h 525780"/>
              <a:gd name="connsiteX10" fmla="*/ 81268 w 297131"/>
              <a:gd name="connsiteY10" fmla="*/ 135255 h 525780"/>
              <a:gd name="connsiteX11" fmla="*/ 98413 w 297131"/>
              <a:gd name="connsiteY11" fmla="*/ 146685 h 525780"/>
              <a:gd name="connsiteX12" fmla="*/ 273673 w 297131"/>
              <a:gd name="connsiteY12" fmla="*/ 171450 h 525780"/>
              <a:gd name="connsiteX13" fmla="*/ 71743 w 297131"/>
              <a:gd name="connsiteY13" fmla="*/ 184785 h 525780"/>
              <a:gd name="connsiteX14" fmla="*/ 41263 w 297131"/>
              <a:gd name="connsiteY14" fmla="*/ 198120 h 525780"/>
              <a:gd name="connsiteX15" fmla="*/ 79363 w 297131"/>
              <a:gd name="connsiteY15" fmla="*/ 203835 h 525780"/>
              <a:gd name="connsiteX16" fmla="*/ 35548 w 297131"/>
              <a:gd name="connsiteY16" fmla="*/ 222885 h 525780"/>
              <a:gd name="connsiteX17" fmla="*/ 193663 w 297131"/>
              <a:gd name="connsiteY17" fmla="*/ 228600 h 525780"/>
              <a:gd name="connsiteX18" fmla="*/ 18403 w 297131"/>
              <a:gd name="connsiteY18" fmla="*/ 245745 h 525780"/>
              <a:gd name="connsiteX19" fmla="*/ 138418 w 297131"/>
              <a:gd name="connsiteY19" fmla="*/ 266700 h 525780"/>
              <a:gd name="connsiteX20" fmla="*/ 260338 w 297131"/>
              <a:gd name="connsiteY20" fmla="*/ 289560 h 525780"/>
              <a:gd name="connsiteX21" fmla="*/ 294628 w 297131"/>
              <a:gd name="connsiteY21" fmla="*/ 295275 h 525780"/>
              <a:gd name="connsiteX22" fmla="*/ 214618 w 297131"/>
              <a:gd name="connsiteY22" fmla="*/ 312420 h 525780"/>
              <a:gd name="connsiteX23" fmla="*/ 5068 w 297131"/>
              <a:gd name="connsiteY23" fmla="*/ 340995 h 525780"/>
              <a:gd name="connsiteX24" fmla="*/ 62218 w 297131"/>
              <a:gd name="connsiteY24" fmla="*/ 350520 h 525780"/>
              <a:gd name="connsiteX25" fmla="*/ 31738 w 297131"/>
              <a:gd name="connsiteY25" fmla="*/ 375285 h 525780"/>
              <a:gd name="connsiteX26" fmla="*/ 43168 w 297131"/>
              <a:gd name="connsiteY26" fmla="*/ 388620 h 525780"/>
              <a:gd name="connsiteX27" fmla="*/ 203188 w 297131"/>
              <a:gd name="connsiteY27" fmla="*/ 411480 h 525780"/>
              <a:gd name="connsiteX28" fmla="*/ 102223 w 297131"/>
              <a:gd name="connsiteY28" fmla="*/ 419100 h 525780"/>
              <a:gd name="connsiteX29" fmla="*/ 35548 w 297131"/>
              <a:gd name="connsiteY29" fmla="*/ 424815 h 525780"/>
              <a:gd name="connsiteX30" fmla="*/ 96508 w 297131"/>
              <a:gd name="connsiteY30" fmla="*/ 440055 h 525780"/>
              <a:gd name="connsiteX31" fmla="*/ 22213 w 297131"/>
              <a:gd name="connsiteY31" fmla="*/ 451485 h 525780"/>
              <a:gd name="connsiteX32" fmla="*/ 226048 w 297131"/>
              <a:gd name="connsiteY32" fmla="*/ 470535 h 525780"/>
              <a:gd name="connsiteX33" fmla="*/ 113653 w 297131"/>
              <a:gd name="connsiteY33" fmla="*/ 478155 h 525780"/>
              <a:gd name="connsiteX34" fmla="*/ 94603 w 297131"/>
              <a:gd name="connsiteY34" fmla="*/ 495300 h 525780"/>
              <a:gd name="connsiteX35" fmla="*/ 130798 w 297131"/>
              <a:gd name="connsiteY35" fmla="*/ 508635 h 525780"/>
              <a:gd name="connsiteX36" fmla="*/ 195568 w 297131"/>
              <a:gd name="connsiteY36" fmla="*/ 516255 h 525780"/>
              <a:gd name="connsiteX37" fmla="*/ 233668 w 297131"/>
              <a:gd name="connsiteY37" fmla="*/ 525780 h 525780"/>
              <a:gd name="connsiteX0" fmla="*/ 142228 w 297131"/>
              <a:gd name="connsiteY0" fmla="*/ 0 h 525780"/>
              <a:gd name="connsiteX1" fmla="*/ 222238 w 297131"/>
              <a:gd name="connsiteY1" fmla="*/ 5715 h 525780"/>
              <a:gd name="connsiteX2" fmla="*/ 248908 w 297131"/>
              <a:gd name="connsiteY2" fmla="*/ 13335 h 525780"/>
              <a:gd name="connsiteX3" fmla="*/ 296533 w 297131"/>
              <a:gd name="connsiteY3" fmla="*/ 24765 h 525780"/>
              <a:gd name="connsiteX4" fmla="*/ 212713 w 297131"/>
              <a:gd name="connsiteY4" fmla="*/ 45720 h 525780"/>
              <a:gd name="connsiteX5" fmla="*/ 88888 w 297131"/>
              <a:gd name="connsiteY5" fmla="*/ 66675 h 525780"/>
              <a:gd name="connsiteX6" fmla="*/ 92698 w 297131"/>
              <a:gd name="connsiteY6" fmla="*/ 70485 h 525780"/>
              <a:gd name="connsiteX7" fmla="*/ 83173 w 297131"/>
              <a:gd name="connsiteY7" fmla="*/ 95250 h 525780"/>
              <a:gd name="connsiteX8" fmla="*/ 113653 w 297131"/>
              <a:gd name="connsiteY8" fmla="*/ 104775 h 525780"/>
              <a:gd name="connsiteX9" fmla="*/ 69838 w 297131"/>
              <a:gd name="connsiteY9" fmla="*/ 123825 h 525780"/>
              <a:gd name="connsiteX10" fmla="*/ 81268 w 297131"/>
              <a:gd name="connsiteY10" fmla="*/ 135255 h 525780"/>
              <a:gd name="connsiteX11" fmla="*/ 98413 w 297131"/>
              <a:gd name="connsiteY11" fmla="*/ 146685 h 525780"/>
              <a:gd name="connsiteX12" fmla="*/ 273673 w 297131"/>
              <a:gd name="connsiteY12" fmla="*/ 171450 h 525780"/>
              <a:gd name="connsiteX13" fmla="*/ 71743 w 297131"/>
              <a:gd name="connsiteY13" fmla="*/ 184785 h 525780"/>
              <a:gd name="connsiteX14" fmla="*/ 41263 w 297131"/>
              <a:gd name="connsiteY14" fmla="*/ 198120 h 525780"/>
              <a:gd name="connsiteX15" fmla="*/ 79363 w 297131"/>
              <a:gd name="connsiteY15" fmla="*/ 203835 h 525780"/>
              <a:gd name="connsiteX16" fmla="*/ 35548 w 297131"/>
              <a:gd name="connsiteY16" fmla="*/ 222885 h 525780"/>
              <a:gd name="connsiteX17" fmla="*/ 193663 w 297131"/>
              <a:gd name="connsiteY17" fmla="*/ 228600 h 525780"/>
              <a:gd name="connsiteX18" fmla="*/ 18403 w 297131"/>
              <a:gd name="connsiteY18" fmla="*/ 245745 h 525780"/>
              <a:gd name="connsiteX19" fmla="*/ 138418 w 297131"/>
              <a:gd name="connsiteY19" fmla="*/ 266700 h 525780"/>
              <a:gd name="connsiteX20" fmla="*/ 247003 w 297131"/>
              <a:gd name="connsiteY20" fmla="*/ 278130 h 525780"/>
              <a:gd name="connsiteX21" fmla="*/ 294628 w 297131"/>
              <a:gd name="connsiteY21" fmla="*/ 295275 h 525780"/>
              <a:gd name="connsiteX22" fmla="*/ 214618 w 297131"/>
              <a:gd name="connsiteY22" fmla="*/ 312420 h 525780"/>
              <a:gd name="connsiteX23" fmla="*/ 5068 w 297131"/>
              <a:gd name="connsiteY23" fmla="*/ 340995 h 525780"/>
              <a:gd name="connsiteX24" fmla="*/ 62218 w 297131"/>
              <a:gd name="connsiteY24" fmla="*/ 350520 h 525780"/>
              <a:gd name="connsiteX25" fmla="*/ 31738 w 297131"/>
              <a:gd name="connsiteY25" fmla="*/ 375285 h 525780"/>
              <a:gd name="connsiteX26" fmla="*/ 43168 w 297131"/>
              <a:gd name="connsiteY26" fmla="*/ 388620 h 525780"/>
              <a:gd name="connsiteX27" fmla="*/ 203188 w 297131"/>
              <a:gd name="connsiteY27" fmla="*/ 411480 h 525780"/>
              <a:gd name="connsiteX28" fmla="*/ 102223 w 297131"/>
              <a:gd name="connsiteY28" fmla="*/ 419100 h 525780"/>
              <a:gd name="connsiteX29" fmla="*/ 35548 w 297131"/>
              <a:gd name="connsiteY29" fmla="*/ 424815 h 525780"/>
              <a:gd name="connsiteX30" fmla="*/ 96508 w 297131"/>
              <a:gd name="connsiteY30" fmla="*/ 440055 h 525780"/>
              <a:gd name="connsiteX31" fmla="*/ 22213 w 297131"/>
              <a:gd name="connsiteY31" fmla="*/ 451485 h 525780"/>
              <a:gd name="connsiteX32" fmla="*/ 226048 w 297131"/>
              <a:gd name="connsiteY32" fmla="*/ 470535 h 525780"/>
              <a:gd name="connsiteX33" fmla="*/ 113653 w 297131"/>
              <a:gd name="connsiteY33" fmla="*/ 478155 h 525780"/>
              <a:gd name="connsiteX34" fmla="*/ 94603 w 297131"/>
              <a:gd name="connsiteY34" fmla="*/ 495300 h 525780"/>
              <a:gd name="connsiteX35" fmla="*/ 130798 w 297131"/>
              <a:gd name="connsiteY35" fmla="*/ 508635 h 525780"/>
              <a:gd name="connsiteX36" fmla="*/ 195568 w 297131"/>
              <a:gd name="connsiteY36" fmla="*/ 516255 h 525780"/>
              <a:gd name="connsiteX37" fmla="*/ 233668 w 297131"/>
              <a:gd name="connsiteY37" fmla="*/ 525780 h 525780"/>
              <a:gd name="connsiteX0" fmla="*/ 142228 w 297131"/>
              <a:gd name="connsiteY0" fmla="*/ 0 h 525780"/>
              <a:gd name="connsiteX1" fmla="*/ 222238 w 297131"/>
              <a:gd name="connsiteY1" fmla="*/ 5715 h 525780"/>
              <a:gd name="connsiteX2" fmla="*/ 248908 w 297131"/>
              <a:gd name="connsiteY2" fmla="*/ 13335 h 525780"/>
              <a:gd name="connsiteX3" fmla="*/ 296533 w 297131"/>
              <a:gd name="connsiteY3" fmla="*/ 24765 h 525780"/>
              <a:gd name="connsiteX4" fmla="*/ 212713 w 297131"/>
              <a:gd name="connsiteY4" fmla="*/ 45720 h 525780"/>
              <a:gd name="connsiteX5" fmla="*/ 88888 w 297131"/>
              <a:gd name="connsiteY5" fmla="*/ 66675 h 525780"/>
              <a:gd name="connsiteX6" fmla="*/ 92698 w 297131"/>
              <a:gd name="connsiteY6" fmla="*/ 70485 h 525780"/>
              <a:gd name="connsiteX7" fmla="*/ 83173 w 297131"/>
              <a:gd name="connsiteY7" fmla="*/ 95250 h 525780"/>
              <a:gd name="connsiteX8" fmla="*/ 113653 w 297131"/>
              <a:gd name="connsiteY8" fmla="*/ 104775 h 525780"/>
              <a:gd name="connsiteX9" fmla="*/ 69838 w 297131"/>
              <a:gd name="connsiteY9" fmla="*/ 123825 h 525780"/>
              <a:gd name="connsiteX10" fmla="*/ 81268 w 297131"/>
              <a:gd name="connsiteY10" fmla="*/ 135255 h 525780"/>
              <a:gd name="connsiteX11" fmla="*/ 98413 w 297131"/>
              <a:gd name="connsiteY11" fmla="*/ 146685 h 525780"/>
              <a:gd name="connsiteX12" fmla="*/ 273673 w 297131"/>
              <a:gd name="connsiteY12" fmla="*/ 171450 h 525780"/>
              <a:gd name="connsiteX13" fmla="*/ 71743 w 297131"/>
              <a:gd name="connsiteY13" fmla="*/ 184785 h 525780"/>
              <a:gd name="connsiteX14" fmla="*/ 24118 w 297131"/>
              <a:gd name="connsiteY14" fmla="*/ 205740 h 525780"/>
              <a:gd name="connsiteX15" fmla="*/ 79363 w 297131"/>
              <a:gd name="connsiteY15" fmla="*/ 203835 h 525780"/>
              <a:gd name="connsiteX16" fmla="*/ 35548 w 297131"/>
              <a:gd name="connsiteY16" fmla="*/ 222885 h 525780"/>
              <a:gd name="connsiteX17" fmla="*/ 193663 w 297131"/>
              <a:gd name="connsiteY17" fmla="*/ 228600 h 525780"/>
              <a:gd name="connsiteX18" fmla="*/ 18403 w 297131"/>
              <a:gd name="connsiteY18" fmla="*/ 245745 h 525780"/>
              <a:gd name="connsiteX19" fmla="*/ 138418 w 297131"/>
              <a:gd name="connsiteY19" fmla="*/ 266700 h 525780"/>
              <a:gd name="connsiteX20" fmla="*/ 247003 w 297131"/>
              <a:gd name="connsiteY20" fmla="*/ 278130 h 525780"/>
              <a:gd name="connsiteX21" fmla="*/ 294628 w 297131"/>
              <a:gd name="connsiteY21" fmla="*/ 295275 h 525780"/>
              <a:gd name="connsiteX22" fmla="*/ 214618 w 297131"/>
              <a:gd name="connsiteY22" fmla="*/ 312420 h 525780"/>
              <a:gd name="connsiteX23" fmla="*/ 5068 w 297131"/>
              <a:gd name="connsiteY23" fmla="*/ 340995 h 525780"/>
              <a:gd name="connsiteX24" fmla="*/ 62218 w 297131"/>
              <a:gd name="connsiteY24" fmla="*/ 350520 h 525780"/>
              <a:gd name="connsiteX25" fmla="*/ 31738 w 297131"/>
              <a:gd name="connsiteY25" fmla="*/ 375285 h 525780"/>
              <a:gd name="connsiteX26" fmla="*/ 43168 w 297131"/>
              <a:gd name="connsiteY26" fmla="*/ 388620 h 525780"/>
              <a:gd name="connsiteX27" fmla="*/ 203188 w 297131"/>
              <a:gd name="connsiteY27" fmla="*/ 411480 h 525780"/>
              <a:gd name="connsiteX28" fmla="*/ 102223 w 297131"/>
              <a:gd name="connsiteY28" fmla="*/ 419100 h 525780"/>
              <a:gd name="connsiteX29" fmla="*/ 35548 w 297131"/>
              <a:gd name="connsiteY29" fmla="*/ 424815 h 525780"/>
              <a:gd name="connsiteX30" fmla="*/ 96508 w 297131"/>
              <a:gd name="connsiteY30" fmla="*/ 440055 h 525780"/>
              <a:gd name="connsiteX31" fmla="*/ 22213 w 297131"/>
              <a:gd name="connsiteY31" fmla="*/ 451485 h 525780"/>
              <a:gd name="connsiteX32" fmla="*/ 226048 w 297131"/>
              <a:gd name="connsiteY32" fmla="*/ 470535 h 525780"/>
              <a:gd name="connsiteX33" fmla="*/ 113653 w 297131"/>
              <a:gd name="connsiteY33" fmla="*/ 478155 h 525780"/>
              <a:gd name="connsiteX34" fmla="*/ 94603 w 297131"/>
              <a:gd name="connsiteY34" fmla="*/ 495300 h 525780"/>
              <a:gd name="connsiteX35" fmla="*/ 130798 w 297131"/>
              <a:gd name="connsiteY35" fmla="*/ 508635 h 525780"/>
              <a:gd name="connsiteX36" fmla="*/ 195568 w 297131"/>
              <a:gd name="connsiteY36" fmla="*/ 516255 h 525780"/>
              <a:gd name="connsiteX37" fmla="*/ 233668 w 297131"/>
              <a:gd name="connsiteY37" fmla="*/ 525780 h 525780"/>
              <a:gd name="connsiteX0" fmla="*/ 142228 w 297131"/>
              <a:gd name="connsiteY0" fmla="*/ 0 h 525780"/>
              <a:gd name="connsiteX1" fmla="*/ 222238 w 297131"/>
              <a:gd name="connsiteY1" fmla="*/ 5715 h 525780"/>
              <a:gd name="connsiteX2" fmla="*/ 248908 w 297131"/>
              <a:gd name="connsiteY2" fmla="*/ 13335 h 525780"/>
              <a:gd name="connsiteX3" fmla="*/ 296533 w 297131"/>
              <a:gd name="connsiteY3" fmla="*/ 24765 h 525780"/>
              <a:gd name="connsiteX4" fmla="*/ 212713 w 297131"/>
              <a:gd name="connsiteY4" fmla="*/ 45720 h 525780"/>
              <a:gd name="connsiteX5" fmla="*/ 88888 w 297131"/>
              <a:gd name="connsiteY5" fmla="*/ 66675 h 525780"/>
              <a:gd name="connsiteX6" fmla="*/ 92698 w 297131"/>
              <a:gd name="connsiteY6" fmla="*/ 70485 h 525780"/>
              <a:gd name="connsiteX7" fmla="*/ 83173 w 297131"/>
              <a:gd name="connsiteY7" fmla="*/ 95250 h 525780"/>
              <a:gd name="connsiteX8" fmla="*/ 113653 w 297131"/>
              <a:gd name="connsiteY8" fmla="*/ 104775 h 525780"/>
              <a:gd name="connsiteX9" fmla="*/ 69838 w 297131"/>
              <a:gd name="connsiteY9" fmla="*/ 123825 h 525780"/>
              <a:gd name="connsiteX10" fmla="*/ 81268 w 297131"/>
              <a:gd name="connsiteY10" fmla="*/ 135255 h 525780"/>
              <a:gd name="connsiteX11" fmla="*/ 98413 w 297131"/>
              <a:gd name="connsiteY11" fmla="*/ 146685 h 525780"/>
              <a:gd name="connsiteX12" fmla="*/ 273673 w 297131"/>
              <a:gd name="connsiteY12" fmla="*/ 171450 h 525780"/>
              <a:gd name="connsiteX13" fmla="*/ 71743 w 297131"/>
              <a:gd name="connsiteY13" fmla="*/ 184785 h 525780"/>
              <a:gd name="connsiteX14" fmla="*/ 24118 w 297131"/>
              <a:gd name="connsiteY14" fmla="*/ 205740 h 525780"/>
              <a:gd name="connsiteX15" fmla="*/ 79363 w 297131"/>
              <a:gd name="connsiteY15" fmla="*/ 203835 h 525780"/>
              <a:gd name="connsiteX16" fmla="*/ 35548 w 297131"/>
              <a:gd name="connsiteY16" fmla="*/ 222885 h 525780"/>
              <a:gd name="connsiteX17" fmla="*/ 184138 w 297131"/>
              <a:gd name="connsiteY17" fmla="*/ 222885 h 525780"/>
              <a:gd name="connsiteX18" fmla="*/ 18403 w 297131"/>
              <a:gd name="connsiteY18" fmla="*/ 245745 h 525780"/>
              <a:gd name="connsiteX19" fmla="*/ 138418 w 297131"/>
              <a:gd name="connsiteY19" fmla="*/ 266700 h 525780"/>
              <a:gd name="connsiteX20" fmla="*/ 247003 w 297131"/>
              <a:gd name="connsiteY20" fmla="*/ 278130 h 525780"/>
              <a:gd name="connsiteX21" fmla="*/ 294628 w 297131"/>
              <a:gd name="connsiteY21" fmla="*/ 295275 h 525780"/>
              <a:gd name="connsiteX22" fmla="*/ 214618 w 297131"/>
              <a:gd name="connsiteY22" fmla="*/ 312420 h 525780"/>
              <a:gd name="connsiteX23" fmla="*/ 5068 w 297131"/>
              <a:gd name="connsiteY23" fmla="*/ 340995 h 525780"/>
              <a:gd name="connsiteX24" fmla="*/ 62218 w 297131"/>
              <a:gd name="connsiteY24" fmla="*/ 350520 h 525780"/>
              <a:gd name="connsiteX25" fmla="*/ 31738 w 297131"/>
              <a:gd name="connsiteY25" fmla="*/ 375285 h 525780"/>
              <a:gd name="connsiteX26" fmla="*/ 43168 w 297131"/>
              <a:gd name="connsiteY26" fmla="*/ 388620 h 525780"/>
              <a:gd name="connsiteX27" fmla="*/ 203188 w 297131"/>
              <a:gd name="connsiteY27" fmla="*/ 411480 h 525780"/>
              <a:gd name="connsiteX28" fmla="*/ 102223 w 297131"/>
              <a:gd name="connsiteY28" fmla="*/ 419100 h 525780"/>
              <a:gd name="connsiteX29" fmla="*/ 35548 w 297131"/>
              <a:gd name="connsiteY29" fmla="*/ 424815 h 525780"/>
              <a:gd name="connsiteX30" fmla="*/ 96508 w 297131"/>
              <a:gd name="connsiteY30" fmla="*/ 440055 h 525780"/>
              <a:gd name="connsiteX31" fmla="*/ 22213 w 297131"/>
              <a:gd name="connsiteY31" fmla="*/ 451485 h 525780"/>
              <a:gd name="connsiteX32" fmla="*/ 226048 w 297131"/>
              <a:gd name="connsiteY32" fmla="*/ 470535 h 525780"/>
              <a:gd name="connsiteX33" fmla="*/ 113653 w 297131"/>
              <a:gd name="connsiteY33" fmla="*/ 478155 h 525780"/>
              <a:gd name="connsiteX34" fmla="*/ 94603 w 297131"/>
              <a:gd name="connsiteY34" fmla="*/ 495300 h 525780"/>
              <a:gd name="connsiteX35" fmla="*/ 130798 w 297131"/>
              <a:gd name="connsiteY35" fmla="*/ 508635 h 525780"/>
              <a:gd name="connsiteX36" fmla="*/ 195568 w 297131"/>
              <a:gd name="connsiteY36" fmla="*/ 516255 h 525780"/>
              <a:gd name="connsiteX37" fmla="*/ 233668 w 297131"/>
              <a:gd name="connsiteY37" fmla="*/ 525780 h 525780"/>
              <a:gd name="connsiteX0" fmla="*/ 142228 w 297131"/>
              <a:gd name="connsiteY0" fmla="*/ 0 h 525780"/>
              <a:gd name="connsiteX1" fmla="*/ 222238 w 297131"/>
              <a:gd name="connsiteY1" fmla="*/ 5715 h 525780"/>
              <a:gd name="connsiteX2" fmla="*/ 248908 w 297131"/>
              <a:gd name="connsiteY2" fmla="*/ 13335 h 525780"/>
              <a:gd name="connsiteX3" fmla="*/ 296533 w 297131"/>
              <a:gd name="connsiteY3" fmla="*/ 24765 h 525780"/>
              <a:gd name="connsiteX4" fmla="*/ 212713 w 297131"/>
              <a:gd name="connsiteY4" fmla="*/ 45720 h 525780"/>
              <a:gd name="connsiteX5" fmla="*/ 88888 w 297131"/>
              <a:gd name="connsiteY5" fmla="*/ 66675 h 525780"/>
              <a:gd name="connsiteX6" fmla="*/ 92698 w 297131"/>
              <a:gd name="connsiteY6" fmla="*/ 70485 h 525780"/>
              <a:gd name="connsiteX7" fmla="*/ 83173 w 297131"/>
              <a:gd name="connsiteY7" fmla="*/ 95250 h 525780"/>
              <a:gd name="connsiteX8" fmla="*/ 113653 w 297131"/>
              <a:gd name="connsiteY8" fmla="*/ 104775 h 525780"/>
              <a:gd name="connsiteX9" fmla="*/ 69838 w 297131"/>
              <a:gd name="connsiteY9" fmla="*/ 123825 h 525780"/>
              <a:gd name="connsiteX10" fmla="*/ 81268 w 297131"/>
              <a:gd name="connsiteY10" fmla="*/ 135255 h 525780"/>
              <a:gd name="connsiteX11" fmla="*/ 98413 w 297131"/>
              <a:gd name="connsiteY11" fmla="*/ 146685 h 525780"/>
              <a:gd name="connsiteX12" fmla="*/ 273673 w 297131"/>
              <a:gd name="connsiteY12" fmla="*/ 171450 h 525780"/>
              <a:gd name="connsiteX13" fmla="*/ 71743 w 297131"/>
              <a:gd name="connsiteY13" fmla="*/ 184785 h 525780"/>
              <a:gd name="connsiteX14" fmla="*/ 24118 w 297131"/>
              <a:gd name="connsiteY14" fmla="*/ 205740 h 525780"/>
              <a:gd name="connsiteX15" fmla="*/ 79363 w 297131"/>
              <a:gd name="connsiteY15" fmla="*/ 203835 h 525780"/>
              <a:gd name="connsiteX16" fmla="*/ 35548 w 297131"/>
              <a:gd name="connsiteY16" fmla="*/ 222885 h 525780"/>
              <a:gd name="connsiteX17" fmla="*/ 205093 w 297131"/>
              <a:gd name="connsiteY17" fmla="*/ 222885 h 525780"/>
              <a:gd name="connsiteX18" fmla="*/ 18403 w 297131"/>
              <a:gd name="connsiteY18" fmla="*/ 245745 h 525780"/>
              <a:gd name="connsiteX19" fmla="*/ 138418 w 297131"/>
              <a:gd name="connsiteY19" fmla="*/ 266700 h 525780"/>
              <a:gd name="connsiteX20" fmla="*/ 247003 w 297131"/>
              <a:gd name="connsiteY20" fmla="*/ 278130 h 525780"/>
              <a:gd name="connsiteX21" fmla="*/ 294628 w 297131"/>
              <a:gd name="connsiteY21" fmla="*/ 295275 h 525780"/>
              <a:gd name="connsiteX22" fmla="*/ 214618 w 297131"/>
              <a:gd name="connsiteY22" fmla="*/ 312420 h 525780"/>
              <a:gd name="connsiteX23" fmla="*/ 5068 w 297131"/>
              <a:gd name="connsiteY23" fmla="*/ 340995 h 525780"/>
              <a:gd name="connsiteX24" fmla="*/ 62218 w 297131"/>
              <a:gd name="connsiteY24" fmla="*/ 350520 h 525780"/>
              <a:gd name="connsiteX25" fmla="*/ 31738 w 297131"/>
              <a:gd name="connsiteY25" fmla="*/ 375285 h 525780"/>
              <a:gd name="connsiteX26" fmla="*/ 43168 w 297131"/>
              <a:gd name="connsiteY26" fmla="*/ 388620 h 525780"/>
              <a:gd name="connsiteX27" fmla="*/ 203188 w 297131"/>
              <a:gd name="connsiteY27" fmla="*/ 411480 h 525780"/>
              <a:gd name="connsiteX28" fmla="*/ 102223 w 297131"/>
              <a:gd name="connsiteY28" fmla="*/ 419100 h 525780"/>
              <a:gd name="connsiteX29" fmla="*/ 35548 w 297131"/>
              <a:gd name="connsiteY29" fmla="*/ 424815 h 525780"/>
              <a:gd name="connsiteX30" fmla="*/ 96508 w 297131"/>
              <a:gd name="connsiteY30" fmla="*/ 440055 h 525780"/>
              <a:gd name="connsiteX31" fmla="*/ 22213 w 297131"/>
              <a:gd name="connsiteY31" fmla="*/ 451485 h 525780"/>
              <a:gd name="connsiteX32" fmla="*/ 226048 w 297131"/>
              <a:gd name="connsiteY32" fmla="*/ 470535 h 525780"/>
              <a:gd name="connsiteX33" fmla="*/ 113653 w 297131"/>
              <a:gd name="connsiteY33" fmla="*/ 478155 h 525780"/>
              <a:gd name="connsiteX34" fmla="*/ 94603 w 297131"/>
              <a:gd name="connsiteY34" fmla="*/ 495300 h 525780"/>
              <a:gd name="connsiteX35" fmla="*/ 130798 w 297131"/>
              <a:gd name="connsiteY35" fmla="*/ 508635 h 525780"/>
              <a:gd name="connsiteX36" fmla="*/ 195568 w 297131"/>
              <a:gd name="connsiteY36" fmla="*/ 516255 h 525780"/>
              <a:gd name="connsiteX37" fmla="*/ 233668 w 297131"/>
              <a:gd name="connsiteY37" fmla="*/ 525780 h 525780"/>
              <a:gd name="connsiteX0" fmla="*/ 142228 w 297131"/>
              <a:gd name="connsiteY0" fmla="*/ 0 h 525780"/>
              <a:gd name="connsiteX1" fmla="*/ 222238 w 297131"/>
              <a:gd name="connsiteY1" fmla="*/ 5715 h 525780"/>
              <a:gd name="connsiteX2" fmla="*/ 248908 w 297131"/>
              <a:gd name="connsiteY2" fmla="*/ 13335 h 525780"/>
              <a:gd name="connsiteX3" fmla="*/ 296533 w 297131"/>
              <a:gd name="connsiteY3" fmla="*/ 24765 h 525780"/>
              <a:gd name="connsiteX4" fmla="*/ 212713 w 297131"/>
              <a:gd name="connsiteY4" fmla="*/ 45720 h 525780"/>
              <a:gd name="connsiteX5" fmla="*/ 88888 w 297131"/>
              <a:gd name="connsiteY5" fmla="*/ 66675 h 525780"/>
              <a:gd name="connsiteX6" fmla="*/ 92698 w 297131"/>
              <a:gd name="connsiteY6" fmla="*/ 70485 h 525780"/>
              <a:gd name="connsiteX7" fmla="*/ 83173 w 297131"/>
              <a:gd name="connsiteY7" fmla="*/ 95250 h 525780"/>
              <a:gd name="connsiteX8" fmla="*/ 113653 w 297131"/>
              <a:gd name="connsiteY8" fmla="*/ 104775 h 525780"/>
              <a:gd name="connsiteX9" fmla="*/ 69838 w 297131"/>
              <a:gd name="connsiteY9" fmla="*/ 123825 h 525780"/>
              <a:gd name="connsiteX10" fmla="*/ 81268 w 297131"/>
              <a:gd name="connsiteY10" fmla="*/ 135255 h 525780"/>
              <a:gd name="connsiteX11" fmla="*/ 98413 w 297131"/>
              <a:gd name="connsiteY11" fmla="*/ 146685 h 525780"/>
              <a:gd name="connsiteX12" fmla="*/ 273673 w 297131"/>
              <a:gd name="connsiteY12" fmla="*/ 171450 h 525780"/>
              <a:gd name="connsiteX13" fmla="*/ 71743 w 297131"/>
              <a:gd name="connsiteY13" fmla="*/ 184785 h 525780"/>
              <a:gd name="connsiteX14" fmla="*/ 24118 w 297131"/>
              <a:gd name="connsiteY14" fmla="*/ 205740 h 525780"/>
              <a:gd name="connsiteX15" fmla="*/ 79363 w 297131"/>
              <a:gd name="connsiteY15" fmla="*/ 203835 h 525780"/>
              <a:gd name="connsiteX16" fmla="*/ 35548 w 297131"/>
              <a:gd name="connsiteY16" fmla="*/ 222885 h 525780"/>
              <a:gd name="connsiteX17" fmla="*/ 205093 w 297131"/>
              <a:gd name="connsiteY17" fmla="*/ 222885 h 525780"/>
              <a:gd name="connsiteX18" fmla="*/ 5068 w 297131"/>
              <a:gd name="connsiteY18" fmla="*/ 243840 h 525780"/>
              <a:gd name="connsiteX19" fmla="*/ 138418 w 297131"/>
              <a:gd name="connsiteY19" fmla="*/ 266700 h 525780"/>
              <a:gd name="connsiteX20" fmla="*/ 247003 w 297131"/>
              <a:gd name="connsiteY20" fmla="*/ 278130 h 525780"/>
              <a:gd name="connsiteX21" fmla="*/ 294628 w 297131"/>
              <a:gd name="connsiteY21" fmla="*/ 295275 h 525780"/>
              <a:gd name="connsiteX22" fmla="*/ 214618 w 297131"/>
              <a:gd name="connsiteY22" fmla="*/ 312420 h 525780"/>
              <a:gd name="connsiteX23" fmla="*/ 5068 w 297131"/>
              <a:gd name="connsiteY23" fmla="*/ 340995 h 525780"/>
              <a:gd name="connsiteX24" fmla="*/ 62218 w 297131"/>
              <a:gd name="connsiteY24" fmla="*/ 350520 h 525780"/>
              <a:gd name="connsiteX25" fmla="*/ 31738 w 297131"/>
              <a:gd name="connsiteY25" fmla="*/ 375285 h 525780"/>
              <a:gd name="connsiteX26" fmla="*/ 43168 w 297131"/>
              <a:gd name="connsiteY26" fmla="*/ 388620 h 525780"/>
              <a:gd name="connsiteX27" fmla="*/ 203188 w 297131"/>
              <a:gd name="connsiteY27" fmla="*/ 411480 h 525780"/>
              <a:gd name="connsiteX28" fmla="*/ 102223 w 297131"/>
              <a:gd name="connsiteY28" fmla="*/ 419100 h 525780"/>
              <a:gd name="connsiteX29" fmla="*/ 35548 w 297131"/>
              <a:gd name="connsiteY29" fmla="*/ 424815 h 525780"/>
              <a:gd name="connsiteX30" fmla="*/ 96508 w 297131"/>
              <a:gd name="connsiteY30" fmla="*/ 440055 h 525780"/>
              <a:gd name="connsiteX31" fmla="*/ 22213 w 297131"/>
              <a:gd name="connsiteY31" fmla="*/ 451485 h 525780"/>
              <a:gd name="connsiteX32" fmla="*/ 226048 w 297131"/>
              <a:gd name="connsiteY32" fmla="*/ 470535 h 525780"/>
              <a:gd name="connsiteX33" fmla="*/ 113653 w 297131"/>
              <a:gd name="connsiteY33" fmla="*/ 478155 h 525780"/>
              <a:gd name="connsiteX34" fmla="*/ 94603 w 297131"/>
              <a:gd name="connsiteY34" fmla="*/ 495300 h 525780"/>
              <a:gd name="connsiteX35" fmla="*/ 130798 w 297131"/>
              <a:gd name="connsiteY35" fmla="*/ 508635 h 525780"/>
              <a:gd name="connsiteX36" fmla="*/ 195568 w 297131"/>
              <a:gd name="connsiteY36" fmla="*/ 516255 h 525780"/>
              <a:gd name="connsiteX37" fmla="*/ 233668 w 297131"/>
              <a:gd name="connsiteY37" fmla="*/ 525780 h 52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97131" h="525780">
                <a:moveTo>
                  <a:pt x="142228" y="0"/>
                </a:moveTo>
                <a:cubicBezTo>
                  <a:pt x="173343" y="1746"/>
                  <a:pt x="204458" y="3493"/>
                  <a:pt x="222238" y="5715"/>
                </a:cubicBezTo>
                <a:cubicBezTo>
                  <a:pt x="240018" y="7937"/>
                  <a:pt x="236526" y="10160"/>
                  <a:pt x="248908" y="13335"/>
                </a:cubicBezTo>
                <a:cubicBezTo>
                  <a:pt x="261291" y="16510"/>
                  <a:pt x="302566" y="19368"/>
                  <a:pt x="296533" y="24765"/>
                </a:cubicBezTo>
                <a:cubicBezTo>
                  <a:pt x="290501" y="30163"/>
                  <a:pt x="247320" y="38735"/>
                  <a:pt x="212713" y="45720"/>
                </a:cubicBezTo>
                <a:cubicBezTo>
                  <a:pt x="178106" y="52705"/>
                  <a:pt x="88888" y="66675"/>
                  <a:pt x="88888" y="66675"/>
                </a:cubicBezTo>
                <a:cubicBezTo>
                  <a:pt x="68885" y="70803"/>
                  <a:pt x="93650" y="65723"/>
                  <a:pt x="92698" y="70485"/>
                </a:cubicBezTo>
                <a:cubicBezTo>
                  <a:pt x="91745" y="75248"/>
                  <a:pt x="79681" y="89535"/>
                  <a:pt x="83173" y="95250"/>
                </a:cubicBezTo>
                <a:cubicBezTo>
                  <a:pt x="86665" y="100965"/>
                  <a:pt x="115875" y="100013"/>
                  <a:pt x="113653" y="104775"/>
                </a:cubicBezTo>
                <a:cubicBezTo>
                  <a:pt x="111431" y="109537"/>
                  <a:pt x="75235" y="118745"/>
                  <a:pt x="69838" y="123825"/>
                </a:cubicBezTo>
                <a:cubicBezTo>
                  <a:pt x="64441" y="128905"/>
                  <a:pt x="76505" y="131445"/>
                  <a:pt x="81268" y="135255"/>
                </a:cubicBezTo>
                <a:cubicBezTo>
                  <a:pt x="86030" y="139065"/>
                  <a:pt x="66345" y="140653"/>
                  <a:pt x="98413" y="146685"/>
                </a:cubicBezTo>
                <a:cubicBezTo>
                  <a:pt x="130480" y="152718"/>
                  <a:pt x="278118" y="165100"/>
                  <a:pt x="273673" y="171450"/>
                </a:cubicBezTo>
                <a:cubicBezTo>
                  <a:pt x="269228" y="177800"/>
                  <a:pt x="113336" y="179070"/>
                  <a:pt x="71743" y="184785"/>
                </a:cubicBezTo>
                <a:cubicBezTo>
                  <a:pt x="30150" y="190500"/>
                  <a:pt x="22848" y="202565"/>
                  <a:pt x="24118" y="205740"/>
                </a:cubicBezTo>
                <a:cubicBezTo>
                  <a:pt x="25388" y="208915"/>
                  <a:pt x="77458" y="200978"/>
                  <a:pt x="79363" y="203835"/>
                </a:cubicBezTo>
                <a:cubicBezTo>
                  <a:pt x="81268" y="206693"/>
                  <a:pt x="14593" y="219710"/>
                  <a:pt x="35548" y="222885"/>
                </a:cubicBezTo>
                <a:cubicBezTo>
                  <a:pt x="56503" y="226060"/>
                  <a:pt x="210173" y="219393"/>
                  <a:pt x="205093" y="222885"/>
                </a:cubicBezTo>
                <a:cubicBezTo>
                  <a:pt x="200013" y="226377"/>
                  <a:pt x="16181" y="236538"/>
                  <a:pt x="5068" y="243840"/>
                </a:cubicBezTo>
                <a:cubicBezTo>
                  <a:pt x="-6044" y="251143"/>
                  <a:pt x="98095" y="260985"/>
                  <a:pt x="138418" y="266700"/>
                </a:cubicBezTo>
                <a:cubicBezTo>
                  <a:pt x="178741" y="272415"/>
                  <a:pt x="210808" y="274320"/>
                  <a:pt x="247003" y="278130"/>
                </a:cubicBezTo>
                <a:cubicBezTo>
                  <a:pt x="273038" y="282892"/>
                  <a:pt x="300025" y="289560"/>
                  <a:pt x="294628" y="295275"/>
                </a:cubicBezTo>
                <a:cubicBezTo>
                  <a:pt x="289231" y="300990"/>
                  <a:pt x="262878" y="304800"/>
                  <a:pt x="214618" y="312420"/>
                </a:cubicBezTo>
                <a:cubicBezTo>
                  <a:pt x="166358" y="320040"/>
                  <a:pt x="30468" y="334645"/>
                  <a:pt x="5068" y="340995"/>
                </a:cubicBezTo>
                <a:cubicBezTo>
                  <a:pt x="-20332" y="347345"/>
                  <a:pt x="57773" y="344805"/>
                  <a:pt x="62218" y="350520"/>
                </a:cubicBezTo>
                <a:cubicBezTo>
                  <a:pt x="66663" y="356235"/>
                  <a:pt x="34913" y="368935"/>
                  <a:pt x="31738" y="375285"/>
                </a:cubicBezTo>
                <a:cubicBezTo>
                  <a:pt x="28563" y="381635"/>
                  <a:pt x="14593" y="382588"/>
                  <a:pt x="43168" y="388620"/>
                </a:cubicBezTo>
                <a:cubicBezTo>
                  <a:pt x="71743" y="394652"/>
                  <a:pt x="193346" y="406400"/>
                  <a:pt x="203188" y="411480"/>
                </a:cubicBezTo>
                <a:cubicBezTo>
                  <a:pt x="213031" y="416560"/>
                  <a:pt x="102223" y="419100"/>
                  <a:pt x="102223" y="419100"/>
                </a:cubicBezTo>
                <a:cubicBezTo>
                  <a:pt x="74283" y="421323"/>
                  <a:pt x="36500" y="421323"/>
                  <a:pt x="35548" y="424815"/>
                </a:cubicBezTo>
                <a:cubicBezTo>
                  <a:pt x="34596" y="428307"/>
                  <a:pt x="98730" y="435610"/>
                  <a:pt x="96508" y="440055"/>
                </a:cubicBezTo>
                <a:cubicBezTo>
                  <a:pt x="94285" y="444500"/>
                  <a:pt x="623" y="446405"/>
                  <a:pt x="22213" y="451485"/>
                </a:cubicBezTo>
                <a:cubicBezTo>
                  <a:pt x="43803" y="456565"/>
                  <a:pt x="210808" y="466090"/>
                  <a:pt x="226048" y="470535"/>
                </a:cubicBezTo>
                <a:cubicBezTo>
                  <a:pt x="241288" y="474980"/>
                  <a:pt x="135560" y="474028"/>
                  <a:pt x="113653" y="478155"/>
                </a:cubicBezTo>
                <a:cubicBezTo>
                  <a:pt x="91745" y="482283"/>
                  <a:pt x="91746" y="490220"/>
                  <a:pt x="94603" y="495300"/>
                </a:cubicBezTo>
                <a:cubicBezTo>
                  <a:pt x="97460" y="500380"/>
                  <a:pt x="113970" y="505142"/>
                  <a:pt x="130798" y="508635"/>
                </a:cubicBezTo>
                <a:cubicBezTo>
                  <a:pt x="147626" y="512128"/>
                  <a:pt x="178423" y="513398"/>
                  <a:pt x="195568" y="516255"/>
                </a:cubicBezTo>
                <a:cubicBezTo>
                  <a:pt x="212713" y="519112"/>
                  <a:pt x="223190" y="522446"/>
                  <a:pt x="233668" y="52578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82542143-D80A-46AC-83BB-9F856C1D41C6}"/>
              </a:ext>
            </a:extLst>
          </p:cNvPr>
          <p:cNvSpPr/>
          <p:nvPr/>
        </p:nvSpPr>
        <p:spPr>
          <a:xfrm>
            <a:off x="4005734" y="4422102"/>
            <a:ext cx="237306" cy="337185"/>
          </a:xfrm>
          <a:custGeom>
            <a:avLst/>
            <a:gdLst>
              <a:gd name="connsiteX0" fmla="*/ 171972 w 206964"/>
              <a:gd name="connsiteY0" fmla="*/ 337185 h 337185"/>
              <a:gd name="connsiteX1" fmla="*/ 80532 w 206964"/>
              <a:gd name="connsiteY1" fmla="*/ 323850 h 337185"/>
              <a:gd name="connsiteX2" fmla="*/ 114822 w 206964"/>
              <a:gd name="connsiteY2" fmla="*/ 308610 h 337185"/>
              <a:gd name="connsiteX3" fmla="*/ 36717 w 206964"/>
              <a:gd name="connsiteY3" fmla="*/ 299085 h 337185"/>
              <a:gd name="connsiteX4" fmla="*/ 25287 w 206964"/>
              <a:gd name="connsiteY4" fmla="*/ 285750 h 337185"/>
              <a:gd name="connsiteX5" fmla="*/ 42432 w 206964"/>
              <a:gd name="connsiteY5" fmla="*/ 276225 h 337185"/>
              <a:gd name="connsiteX6" fmla="*/ 38622 w 206964"/>
              <a:gd name="connsiteY6" fmla="*/ 264795 h 337185"/>
              <a:gd name="connsiteX7" fmla="*/ 4332 w 206964"/>
              <a:gd name="connsiteY7" fmla="*/ 255270 h 337185"/>
              <a:gd name="connsiteX8" fmla="*/ 50052 w 206964"/>
              <a:gd name="connsiteY8" fmla="*/ 232410 h 337185"/>
              <a:gd name="connsiteX9" fmla="*/ 27192 w 206964"/>
              <a:gd name="connsiteY9" fmla="*/ 219075 h 337185"/>
              <a:gd name="connsiteX10" fmla="*/ 55767 w 206964"/>
              <a:gd name="connsiteY10" fmla="*/ 203835 h 337185"/>
              <a:gd name="connsiteX11" fmla="*/ 4332 w 206964"/>
              <a:gd name="connsiteY11" fmla="*/ 192405 h 337185"/>
              <a:gd name="connsiteX12" fmla="*/ 151017 w 206964"/>
              <a:gd name="connsiteY12" fmla="*/ 186690 h 337185"/>
              <a:gd name="connsiteX13" fmla="*/ 198642 w 206964"/>
              <a:gd name="connsiteY13" fmla="*/ 173355 h 337185"/>
              <a:gd name="connsiteX14" fmla="*/ 65292 w 206964"/>
              <a:gd name="connsiteY14" fmla="*/ 163830 h 337185"/>
              <a:gd name="connsiteX15" fmla="*/ 17667 w 206964"/>
              <a:gd name="connsiteY15" fmla="*/ 148590 h 337185"/>
              <a:gd name="connsiteX16" fmla="*/ 50052 w 206964"/>
              <a:gd name="connsiteY16" fmla="*/ 137160 h 337185"/>
              <a:gd name="connsiteX17" fmla="*/ 99582 w 206964"/>
              <a:gd name="connsiteY17" fmla="*/ 112395 h 337185"/>
              <a:gd name="connsiteX18" fmla="*/ 27192 w 206964"/>
              <a:gd name="connsiteY18" fmla="*/ 100965 h 337185"/>
              <a:gd name="connsiteX19" fmla="*/ 206262 w 206964"/>
              <a:gd name="connsiteY19" fmla="*/ 81915 h 337185"/>
              <a:gd name="connsiteX20" fmla="*/ 86247 w 206964"/>
              <a:gd name="connsiteY20" fmla="*/ 72390 h 337185"/>
              <a:gd name="connsiteX21" fmla="*/ 4332 w 206964"/>
              <a:gd name="connsiteY21" fmla="*/ 53340 h 337185"/>
              <a:gd name="connsiteX22" fmla="*/ 86247 w 206964"/>
              <a:gd name="connsiteY22" fmla="*/ 26670 h 337185"/>
              <a:gd name="connsiteX23" fmla="*/ 2427 w 206964"/>
              <a:gd name="connsiteY23" fmla="*/ 15240 h 337185"/>
              <a:gd name="connsiteX24" fmla="*/ 202452 w 206964"/>
              <a:gd name="connsiteY24" fmla="*/ 0 h 337185"/>
              <a:gd name="connsiteX0" fmla="*/ 171972 w 237306"/>
              <a:gd name="connsiteY0" fmla="*/ 337185 h 337185"/>
              <a:gd name="connsiteX1" fmla="*/ 80532 w 237306"/>
              <a:gd name="connsiteY1" fmla="*/ 323850 h 337185"/>
              <a:gd name="connsiteX2" fmla="*/ 114822 w 237306"/>
              <a:gd name="connsiteY2" fmla="*/ 308610 h 337185"/>
              <a:gd name="connsiteX3" fmla="*/ 36717 w 237306"/>
              <a:gd name="connsiteY3" fmla="*/ 299085 h 337185"/>
              <a:gd name="connsiteX4" fmla="*/ 25287 w 237306"/>
              <a:gd name="connsiteY4" fmla="*/ 285750 h 337185"/>
              <a:gd name="connsiteX5" fmla="*/ 42432 w 237306"/>
              <a:gd name="connsiteY5" fmla="*/ 276225 h 337185"/>
              <a:gd name="connsiteX6" fmla="*/ 38622 w 237306"/>
              <a:gd name="connsiteY6" fmla="*/ 264795 h 337185"/>
              <a:gd name="connsiteX7" fmla="*/ 4332 w 237306"/>
              <a:gd name="connsiteY7" fmla="*/ 255270 h 337185"/>
              <a:gd name="connsiteX8" fmla="*/ 50052 w 237306"/>
              <a:gd name="connsiteY8" fmla="*/ 232410 h 337185"/>
              <a:gd name="connsiteX9" fmla="*/ 27192 w 237306"/>
              <a:gd name="connsiteY9" fmla="*/ 219075 h 337185"/>
              <a:gd name="connsiteX10" fmla="*/ 55767 w 237306"/>
              <a:gd name="connsiteY10" fmla="*/ 203835 h 337185"/>
              <a:gd name="connsiteX11" fmla="*/ 4332 w 237306"/>
              <a:gd name="connsiteY11" fmla="*/ 192405 h 337185"/>
              <a:gd name="connsiteX12" fmla="*/ 151017 w 237306"/>
              <a:gd name="connsiteY12" fmla="*/ 186690 h 337185"/>
              <a:gd name="connsiteX13" fmla="*/ 198642 w 237306"/>
              <a:gd name="connsiteY13" fmla="*/ 173355 h 337185"/>
              <a:gd name="connsiteX14" fmla="*/ 65292 w 237306"/>
              <a:gd name="connsiteY14" fmla="*/ 163830 h 337185"/>
              <a:gd name="connsiteX15" fmla="*/ 17667 w 237306"/>
              <a:gd name="connsiteY15" fmla="*/ 148590 h 337185"/>
              <a:gd name="connsiteX16" fmla="*/ 50052 w 237306"/>
              <a:gd name="connsiteY16" fmla="*/ 137160 h 337185"/>
              <a:gd name="connsiteX17" fmla="*/ 99582 w 237306"/>
              <a:gd name="connsiteY17" fmla="*/ 112395 h 337185"/>
              <a:gd name="connsiteX18" fmla="*/ 27192 w 237306"/>
              <a:gd name="connsiteY18" fmla="*/ 100965 h 337185"/>
              <a:gd name="connsiteX19" fmla="*/ 236742 w 237306"/>
              <a:gd name="connsiteY19" fmla="*/ 78105 h 337185"/>
              <a:gd name="connsiteX20" fmla="*/ 86247 w 237306"/>
              <a:gd name="connsiteY20" fmla="*/ 72390 h 337185"/>
              <a:gd name="connsiteX21" fmla="*/ 4332 w 237306"/>
              <a:gd name="connsiteY21" fmla="*/ 53340 h 337185"/>
              <a:gd name="connsiteX22" fmla="*/ 86247 w 237306"/>
              <a:gd name="connsiteY22" fmla="*/ 26670 h 337185"/>
              <a:gd name="connsiteX23" fmla="*/ 2427 w 237306"/>
              <a:gd name="connsiteY23" fmla="*/ 15240 h 337185"/>
              <a:gd name="connsiteX24" fmla="*/ 202452 w 237306"/>
              <a:gd name="connsiteY24" fmla="*/ 0 h 33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306" h="337185">
                <a:moveTo>
                  <a:pt x="171972" y="337185"/>
                </a:moveTo>
                <a:cubicBezTo>
                  <a:pt x="131014" y="332899"/>
                  <a:pt x="90057" y="328613"/>
                  <a:pt x="80532" y="323850"/>
                </a:cubicBezTo>
                <a:cubicBezTo>
                  <a:pt x="71007" y="319087"/>
                  <a:pt x="122124" y="312737"/>
                  <a:pt x="114822" y="308610"/>
                </a:cubicBezTo>
                <a:cubicBezTo>
                  <a:pt x="107519" y="304482"/>
                  <a:pt x="51639" y="302895"/>
                  <a:pt x="36717" y="299085"/>
                </a:cubicBezTo>
                <a:cubicBezTo>
                  <a:pt x="21794" y="295275"/>
                  <a:pt x="24334" y="289560"/>
                  <a:pt x="25287" y="285750"/>
                </a:cubicBezTo>
                <a:cubicBezTo>
                  <a:pt x="26239" y="281940"/>
                  <a:pt x="40210" y="279717"/>
                  <a:pt x="42432" y="276225"/>
                </a:cubicBezTo>
                <a:cubicBezTo>
                  <a:pt x="44654" y="272733"/>
                  <a:pt x="44972" y="268287"/>
                  <a:pt x="38622" y="264795"/>
                </a:cubicBezTo>
                <a:cubicBezTo>
                  <a:pt x="32272" y="261303"/>
                  <a:pt x="2427" y="260667"/>
                  <a:pt x="4332" y="255270"/>
                </a:cubicBezTo>
                <a:cubicBezTo>
                  <a:pt x="6237" y="249873"/>
                  <a:pt x="46242" y="238442"/>
                  <a:pt x="50052" y="232410"/>
                </a:cubicBezTo>
                <a:cubicBezTo>
                  <a:pt x="53862" y="226378"/>
                  <a:pt x="26239" y="223837"/>
                  <a:pt x="27192" y="219075"/>
                </a:cubicBezTo>
                <a:cubicBezTo>
                  <a:pt x="28144" y="214312"/>
                  <a:pt x="59577" y="208280"/>
                  <a:pt x="55767" y="203835"/>
                </a:cubicBezTo>
                <a:cubicBezTo>
                  <a:pt x="51957" y="199390"/>
                  <a:pt x="-11543" y="195262"/>
                  <a:pt x="4332" y="192405"/>
                </a:cubicBezTo>
                <a:cubicBezTo>
                  <a:pt x="20207" y="189548"/>
                  <a:pt x="118632" y="189865"/>
                  <a:pt x="151017" y="186690"/>
                </a:cubicBezTo>
                <a:cubicBezTo>
                  <a:pt x="183402" y="183515"/>
                  <a:pt x="212930" y="177165"/>
                  <a:pt x="198642" y="173355"/>
                </a:cubicBezTo>
                <a:cubicBezTo>
                  <a:pt x="184355" y="169545"/>
                  <a:pt x="95454" y="167957"/>
                  <a:pt x="65292" y="163830"/>
                </a:cubicBezTo>
                <a:cubicBezTo>
                  <a:pt x="35129" y="159702"/>
                  <a:pt x="20207" y="153035"/>
                  <a:pt x="17667" y="148590"/>
                </a:cubicBezTo>
                <a:cubicBezTo>
                  <a:pt x="15127" y="144145"/>
                  <a:pt x="36400" y="143192"/>
                  <a:pt x="50052" y="137160"/>
                </a:cubicBezTo>
                <a:cubicBezTo>
                  <a:pt x="63704" y="131128"/>
                  <a:pt x="103392" y="118427"/>
                  <a:pt x="99582" y="112395"/>
                </a:cubicBezTo>
                <a:cubicBezTo>
                  <a:pt x="95772" y="106363"/>
                  <a:pt x="4332" y="106680"/>
                  <a:pt x="27192" y="100965"/>
                </a:cubicBezTo>
                <a:cubicBezTo>
                  <a:pt x="50052" y="95250"/>
                  <a:pt x="226900" y="82867"/>
                  <a:pt x="236742" y="78105"/>
                </a:cubicBezTo>
                <a:cubicBezTo>
                  <a:pt x="246584" y="73343"/>
                  <a:pt x="124982" y="76517"/>
                  <a:pt x="86247" y="72390"/>
                </a:cubicBezTo>
                <a:cubicBezTo>
                  <a:pt x="47512" y="68263"/>
                  <a:pt x="4332" y="60960"/>
                  <a:pt x="4332" y="53340"/>
                </a:cubicBezTo>
                <a:cubicBezTo>
                  <a:pt x="4332" y="45720"/>
                  <a:pt x="86564" y="33020"/>
                  <a:pt x="86247" y="26670"/>
                </a:cubicBezTo>
                <a:cubicBezTo>
                  <a:pt x="85930" y="20320"/>
                  <a:pt x="-16941" y="19685"/>
                  <a:pt x="2427" y="15240"/>
                </a:cubicBezTo>
                <a:cubicBezTo>
                  <a:pt x="21794" y="10795"/>
                  <a:pt x="112123" y="5397"/>
                  <a:pt x="202452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788B4584-EECF-4063-A76A-434C37A166DE}"/>
              </a:ext>
            </a:extLst>
          </p:cNvPr>
          <p:cNvSpPr/>
          <p:nvPr/>
        </p:nvSpPr>
        <p:spPr>
          <a:xfrm>
            <a:off x="4040546" y="3985857"/>
            <a:ext cx="312523" cy="436245"/>
          </a:xfrm>
          <a:custGeom>
            <a:avLst/>
            <a:gdLst>
              <a:gd name="connsiteX0" fmla="*/ 140970 w 312523"/>
              <a:gd name="connsiteY0" fmla="*/ 436245 h 436245"/>
              <a:gd name="connsiteX1" fmla="*/ 236220 w 312523"/>
              <a:gd name="connsiteY1" fmla="*/ 430530 h 436245"/>
              <a:gd name="connsiteX2" fmla="*/ 312420 w 312523"/>
              <a:gd name="connsiteY2" fmla="*/ 409575 h 436245"/>
              <a:gd name="connsiteX3" fmla="*/ 251460 w 312523"/>
              <a:gd name="connsiteY3" fmla="*/ 386715 h 436245"/>
              <a:gd name="connsiteX4" fmla="*/ 200025 w 312523"/>
              <a:gd name="connsiteY4" fmla="*/ 377190 h 436245"/>
              <a:gd name="connsiteX5" fmla="*/ 226695 w 312523"/>
              <a:gd name="connsiteY5" fmla="*/ 360045 h 436245"/>
              <a:gd name="connsiteX6" fmla="*/ 152400 w 312523"/>
              <a:gd name="connsiteY6" fmla="*/ 356235 h 436245"/>
              <a:gd name="connsiteX7" fmla="*/ 171450 w 312523"/>
              <a:gd name="connsiteY7" fmla="*/ 350520 h 436245"/>
              <a:gd name="connsiteX8" fmla="*/ 142875 w 312523"/>
              <a:gd name="connsiteY8" fmla="*/ 337185 h 436245"/>
              <a:gd name="connsiteX9" fmla="*/ 257175 w 312523"/>
              <a:gd name="connsiteY9" fmla="*/ 310515 h 436245"/>
              <a:gd name="connsiteX10" fmla="*/ 228600 w 312523"/>
              <a:gd name="connsiteY10" fmla="*/ 302895 h 436245"/>
              <a:gd name="connsiteX11" fmla="*/ 120015 w 312523"/>
              <a:gd name="connsiteY11" fmla="*/ 281940 h 436245"/>
              <a:gd name="connsiteX12" fmla="*/ 104775 w 312523"/>
              <a:gd name="connsiteY12" fmla="*/ 274320 h 436245"/>
              <a:gd name="connsiteX13" fmla="*/ 49530 w 312523"/>
              <a:gd name="connsiteY13" fmla="*/ 262890 h 436245"/>
              <a:gd name="connsiteX14" fmla="*/ 43815 w 312523"/>
              <a:gd name="connsiteY14" fmla="*/ 253365 h 436245"/>
              <a:gd name="connsiteX15" fmla="*/ 121920 w 312523"/>
              <a:gd name="connsiteY15" fmla="*/ 245745 h 436245"/>
              <a:gd name="connsiteX16" fmla="*/ 51435 w 312523"/>
              <a:gd name="connsiteY16" fmla="*/ 236220 h 436245"/>
              <a:gd name="connsiteX17" fmla="*/ 22860 w 312523"/>
              <a:gd name="connsiteY17" fmla="*/ 222885 h 436245"/>
              <a:gd name="connsiteX18" fmla="*/ 53340 w 312523"/>
              <a:gd name="connsiteY18" fmla="*/ 213360 h 436245"/>
              <a:gd name="connsiteX19" fmla="*/ 68580 w 312523"/>
              <a:gd name="connsiteY19" fmla="*/ 205740 h 436245"/>
              <a:gd name="connsiteX20" fmla="*/ 240030 w 312523"/>
              <a:gd name="connsiteY20" fmla="*/ 184785 h 436245"/>
              <a:gd name="connsiteX21" fmla="*/ 266700 w 312523"/>
              <a:gd name="connsiteY21" fmla="*/ 180975 h 436245"/>
              <a:gd name="connsiteX22" fmla="*/ 220980 w 312523"/>
              <a:gd name="connsiteY22" fmla="*/ 158115 h 436245"/>
              <a:gd name="connsiteX23" fmla="*/ 175260 w 312523"/>
              <a:gd name="connsiteY23" fmla="*/ 139065 h 436245"/>
              <a:gd name="connsiteX24" fmla="*/ 192405 w 312523"/>
              <a:gd name="connsiteY24" fmla="*/ 133350 h 436245"/>
              <a:gd name="connsiteX25" fmla="*/ 114300 w 312523"/>
              <a:gd name="connsiteY25" fmla="*/ 112395 h 436245"/>
              <a:gd name="connsiteX26" fmla="*/ 135255 w 312523"/>
              <a:gd name="connsiteY26" fmla="*/ 89535 h 436245"/>
              <a:gd name="connsiteX27" fmla="*/ 28575 w 312523"/>
              <a:gd name="connsiteY27" fmla="*/ 70485 h 436245"/>
              <a:gd name="connsiteX28" fmla="*/ 106680 w 312523"/>
              <a:gd name="connsiteY28" fmla="*/ 53340 h 436245"/>
              <a:gd name="connsiteX29" fmla="*/ 116205 w 312523"/>
              <a:gd name="connsiteY29" fmla="*/ 43815 h 436245"/>
              <a:gd name="connsiteX30" fmla="*/ 41910 w 312523"/>
              <a:gd name="connsiteY30" fmla="*/ 36195 h 436245"/>
              <a:gd name="connsiteX31" fmla="*/ 32385 w 312523"/>
              <a:gd name="connsiteY31" fmla="*/ 28575 h 436245"/>
              <a:gd name="connsiteX32" fmla="*/ 32385 w 312523"/>
              <a:gd name="connsiteY32" fmla="*/ 17145 h 436245"/>
              <a:gd name="connsiteX33" fmla="*/ 0 w 312523"/>
              <a:gd name="connsiteY33" fmla="*/ 0 h 436245"/>
              <a:gd name="connsiteX0" fmla="*/ 140970 w 312523"/>
              <a:gd name="connsiteY0" fmla="*/ 436245 h 436245"/>
              <a:gd name="connsiteX1" fmla="*/ 236220 w 312523"/>
              <a:gd name="connsiteY1" fmla="*/ 430530 h 436245"/>
              <a:gd name="connsiteX2" fmla="*/ 312420 w 312523"/>
              <a:gd name="connsiteY2" fmla="*/ 409575 h 436245"/>
              <a:gd name="connsiteX3" fmla="*/ 251460 w 312523"/>
              <a:gd name="connsiteY3" fmla="*/ 386715 h 436245"/>
              <a:gd name="connsiteX4" fmla="*/ 200025 w 312523"/>
              <a:gd name="connsiteY4" fmla="*/ 377190 h 436245"/>
              <a:gd name="connsiteX5" fmla="*/ 226695 w 312523"/>
              <a:gd name="connsiteY5" fmla="*/ 360045 h 436245"/>
              <a:gd name="connsiteX6" fmla="*/ 152400 w 312523"/>
              <a:gd name="connsiteY6" fmla="*/ 356235 h 436245"/>
              <a:gd name="connsiteX7" fmla="*/ 171450 w 312523"/>
              <a:gd name="connsiteY7" fmla="*/ 350520 h 436245"/>
              <a:gd name="connsiteX8" fmla="*/ 142875 w 312523"/>
              <a:gd name="connsiteY8" fmla="*/ 337185 h 436245"/>
              <a:gd name="connsiteX9" fmla="*/ 257175 w 312523"/>
              <a:gd name="connsiteY9" fmla="*/ 310515 h 436245"/>
              <a:gd name="connsiteX10" fmla="*/ 228600 w 312523"/>
              <a:gd name="connsiteY10" fmla="*/ 302895 h 436245"/>
              <a:gd name="connsiteX11" fmla="*/ 120015 w 312523"/>
              <a:gd name="connsiteY11" fmla="*/ 281940 h 436245"/>
              <a:gd name="connsiteX12" fmla="*/ 104775 w 312523"/>
              <a:gd name="connsiteY12" fmla="*/ 274320 h 436245"/>
              <a:gd name="connsiteX13" fmla="*/ 49530 w 312523"/>
              <a:gd name="connsiteY13" fmla="*/ 262890 h 436245"/>
              <a:gd name="connsiteX14" fmla="*/ 43815 w 312523"/>
              <a:gd name="connsiteY14" fmla="*/ 253365 h 436245"/>
              <a:gd name="connsiteX15" fmla="*/ 131445 w 312523"/>
              <a:gd name="connsiteY15" fmla="*/ 245745 h 436245"/>
              <a:gd name="connsiteX16" fmla="*/ 51435 w 312523"/>
              <a:gd name="connsiteY16" fmla="*/ 236220 h 436245"/>
              <a:gd name="connsiteX17" fmla="*/ 22860 w 312523"/>
              <a:gd name="connsiteY17" fmla="*/ 222885 h 436245"/>
              <a:gd name="connsiteX18" fmla="*/ 53340 w 312523"/>
              <a:gd name="connsiteY18" fmla="*/ 213360 h 436245"/>
              <a:gd name="connsiteX19" fmla="*/ 68580 w 312523"/>
              <a:gd name="connsiteY19" fmla="*/ 205740 h 436245"/>
              <a:gd name="connsiteX20" fmla="*/ 240030 w 312523"/>
              <a:gd name="connsiteY20" fmla="*/ 184785 h 436245"/>
              <a:gd name="connsiteX21" fmla="*/ 266700 w 312523"/>
              <a:gd name="connsiteY21" fmla="*/ 180975 h 436245"/>
              <a:gd name="connsiteX22" fmla="*/ 220980 w 312523"/>
              <a:gd name="connsiteY22" fmla="*/ 158115 h 436245"/>
              <a:gd name="connsiteX23" fmla="*/ 175260 w 312523"/>
              <a:gd name="connsiteY23" fmla="*/ 139065 h 436245"/>
              <a:gd name="connsiteX24" fmla="*/ 192405 w 312523"/>
              <a:gd name="connsiteY24" fmla="*/ 133350 h 436245"/>
              <a:gd name="connsiteX25" fmla="*/ 114300 w 312523"/>
              <a:gd name="connsiteY25" fmla="*/ 112395 h 436245"/>
              <a:gd name="connsiteX26" fmla="*/ 135255 w 312523"/>
              <a:gd name="connsiteY26" fmla="*/ 89535 h 436245"/>
              <a:gd name="connsiteX27" fmla="*/ 28575 w 312523"/>
              <a:gd name="connsiteY27" fmla="*/ 70485 h 436245"/>
              <a:gd name="connsiteX28" fmla="*/ 106680 w 312523"/>
              <a:gd name="connsiteY28" fmla="*/ 53340 h 436245"/>
              <a:gd name="connsiteX29" fmla="*/ 116205 w 312523"/>
              <a:gd name="connsiteY29" fmla="*/ 43815 h 436245"/>
              <a:gd name="connsiteX30" fmla="*/ 41910 w 312523"/>
              <a:gd name="connsiteY30" fmla="*/ 36195 h 436245"/>
              <a:gd name="connsiteX31" fmla="*/ 32385 w 312523"/>
              <a:gd name="connsiteY31" fmla="*/ 28575 h 436245"/>
              <a:gd name="connsiteX32" fmla="*/ 32385 w 312523"/>
              <a:gd name="connsiteY32" fmla="*/ 17145 h 436245"/>
              <a:gd name="connsiteX33" fmla="*/ 0 w 312523"/>
              <a:gd name="connsiteY33" fmla="*/ 0 h 436245"/>
              <a:gd name="connsiteX0" fmla="*/ 140970 w 312523"/>
              <a:gd name="connsiteY0" fmla="*/ 436245 h 436245"/>
              <a:gd name="connsiteX1" fmla="*/ 236220 w 312523"/>
              <a:gd name="connsiteY1" fmla="*/ 430530 h 436245"/>
              <a:gd name="connsiteX2" fmla="*/ 312420 w 312523"/>
              <a:gd name="connsiteY2" fmla="*/ 409575 h 436245"/>
              <a:gd name="connsiteX3" fmla="*/ 251460 w 312523"/>
              <a:gd name="connsiteY3" fmla="*/ 386715 h 436245"/>
              <a:gd name="connsiteX4" fmla="*/ 200025 w 312523"/>
              <a:gd name="connsiteY4" fmla="*/ 377190 h 436245"/>
              <a:gd name="connsiteX5" fmla="*/ 226695 w 312523"/>
              <a:gd name="connsiteY5" fmla="*/ 360045 h 436245"/>
              <a:gd name="connsiteX6" fmla="*/ 152400 w 312523"/>
              <a:gd name="connsiteY6" fmla="*/ 356235 h 436245"/>
              <a:gd name="connsiteX7" fmla="*/ 171450 w 312523"/>
              <a:gd name="connsiteY7" fmla="*/ 350520 h 436245"/>
              <a:gd name="connsiteX8" fmla="*/ 142875 w 312523"/>
              <a:gd name="connsiteY8" fmla="*/ 337185 h 436245"/>
              <a:gd name="connsiteX9" fmla="*/ 257175 w 312523"/>
              <a:gd name="connsiteY9" fmla="*/ 310515 h 436245"/>
              <a:gd name="connsiteX10" fmla="*/ 228600 w 312523"/>
              <a:gd name="connsiteY10" fmla="*/ 302895 h 436245"/>
              <a:gd name="connsiteX11" fmla="*/ 120015 w 312523"/>
              <a:gd name="connsiteY11" fmla="*/ 281940 h 436245"/>
              <a:gd name="connsiteX12" fmla="*/ 104775 w 312523"/>
              <a:gd name="connsiteY12" fmla="*/ 274320 h 436245"/>
              <a:gd name="connsiteX13" fmla="*/ 49530 w 312523"/>
              <a:gd name="connsiteY13" fmla="*/ 262890 h 436245"/>
              <a:gd name="connsiteX14" fmla="*/ 43815 w 312523"/>
              <a:gd name="connsiteY14" fmla="*/ 253365 h 436245"/>
              <a:gd name="connsiteX15" fmla="*/ 131445 w 312523"/>
              <a:gd name="connsiteY15" fmla="*/ 245745 h 436245"/>
              <a:gd name="connsiteX16" fmla="*/ 51435 w 312523"/>
              <a:gd name="connsiteY16" fmla="*/ 236220 h 436245"/>
              <a:gd name="connsiteX17" fmla="*/ 22860 w 312523"/>
              <a:gd name="connsiteY17" fmla="*/ 222885 h 436245"/>
              <a:gd name="connsiteX18" fmla="*/ 53340 w 312523"/>
              <a:gd name="connsiteY18" fmla="*/ 213360 h 436245"/>
              <a:gd name="connsiteX19" fmla="*/ 68580 w 312523"/>
              <a:gd name="connsiteY19" fmla="*/ 205740 h 436245"/>
              <a:gd name="connsiteX20" fmla="*/ 240030 w 312523"/>
              <a:gd name="connsiteY20" fmla="*/ 184785 h 436245"/>
              <a:gd name="connsiteX21" fmla="*/ 266700 w 312523"/>
              <a:gd name="connsiteY21" fmla="*/ 180975 h 436245"/>
              <a:gd name="connsiteX22" fmla="*/ 220980 w 312523"/>
              <a:gd name="connsiteY22" fmla="*/ 158115 h 436245"/>
              <a:gd name="connsiteX23" fmla="*/ 173355 w 312523"/>
              <a:gd name="connsiteY23" fmla="*/ 142875 h 436245"/>
              <a:gd name="connsiteX24" fmla="*/ 192405 w 312523"/>
              <a:gd name="connsiteY24" fmla="*/ 133350 h 436245"/>
              <a:gd name="connsiteX25" fmla="*/ 114300 w 312523"/>
              <a:gd name="connsiteY25" fmla="*/ 112395 h 436245"/>
              <a:gd name="connsiteX26" fmla="*/ 135255 w 312523"/>
              <a:gd name="connsiteY26" fmla="*/ 89535 h 436245"/>
              <a:gd name="connsiteX27" fmla="*/ 28575 w 312523"/>
              <a:gd name="connsiteY27" fmla="*/ 70485 h 436245"/>
              <a:gd name="connsiteX28" fmla="*/ 106680 w 312523"/>
              <a:gd name="connsiteY28" fmla="*/ 53340 h 436245"/>
              <a:gd name="connsiteX29" fmla="*/ 116205 w 312523"/>
              <a:gd name="connsiteY29" fmla="*/ 43815 h 436245"/>
              <a:gd name="connsiteX30" fmla="*/ 41910 w 312523"/>
              <a:gd name="connsiteY30" fmla="*/ 36195 h 436245"/>
              <a:gd name="connsiteX31" fmla="*/ 32385 w 312523"/>
              <a:gd name="connsiteY31" fmla="*/ 28575 h 436245"/>
              <a:gd name="connsiteX32" fmla="*/ 32385 w 312523"/>
              <a:gd name="connsiteY32" fmla="*/ 17145 h 436245"/>
              <a:gd name="connsiteX33" fmla="*/ 0 w 312523"/>
              <a:gd name="connsiteY33" fmla="*/ 0 h 436245"/>
              <a:gd name="connsiteX0" fmla="*/ 140970 w 312523"/>
              <a:gd name="connsiteY0" fmla="*/ 436245 h 436245"/>
              <a:gd name="connsiteX1" fmla="*/ 236220 w 312523"/>
              <a:gd name="connsiteY1" fmla="*/ 430530 h 436245"/>
              <a:gd name="connsiteX2" fmla="*/ 312420 w 312523"/>
              <a:gd name="connsiteY2" fmla="*/ 409575 h 436245"/>
              <a:gd name="connsiteX3" fmla="*/ 251460 w 312523"/>
              <a:gd name="connsiteY3" fmla="*/ 386715 h 436245"/>
              <a:gd name="connsiteX4" fmla="*/ 200025 w 312523"/>
              <a:gd name="connsiteY4" fmla="*/ 377190 h 436245"/>
              <a:gd name="connsiteX5" fmla="*/ 226695 w 312523"/>
              <a:gd name="connsiteY5" fmla="*/ 360045 h 436245"/>
              <a:gd name="connsiteX6" fmla="*/ 152400 w 312523"/>
              <a:gd name="connsiteY6" fmla="*/ 356235 h 436245"/>
              <a:gd name="connsiteX7" fmla="*/ 171450 w 312523"/>
              <a:gd name="connsiteY7" fmla="*/ 350520 h 436245"/>
              <a:gd name="connsiteX8" fmla="*/ 142875 w 312523"/>
              <a:gd name="connsiteY8" fmla="*/ 337185 h 436245"/>
              <a:gd name="connsiteX9" fmla="*/ 257175 w 312523"/>
              <a:gd name="connsiteY9" fmla="*/ 310515 h 436245"/>
              <a:gd name="connsiteX10" fmla="*/ 228600 w 312523"/>
              <a:gd name="connsiteY10" fmla="*/ 302895 h 436245"/>
              <a:gd name="connsiteX11" fmla="*/ 120015 w 312523"/>
              <a:gd name="connsiteY11" fmla="*/ 281940 h 436245"/>
              <a:gd name="connsiteX12" fmla="*/ 104775 w 312523"/>
              <a:gd name="connsiteY12" fmla="*/ 274320 h 436245"/>
              <a:gd name="connsiteX13" fmla="*/ 49530 w 312523"/>
              <a:gd name="connsiteY13" fmla="*/ 262890 h 436245"/>
              <a:gd name="connsiteX14" fmla="*/ 43815 w 312523"/>
              <a:gd name="connsiteY14" fmla="*/ 253365 h 436245"/>
              <a:gd name="connsiteX15" fmla="*/ 131445 w 312523"/>
              <a:gd name="connsiteY15" fmla="*/ 245745 h 436245"/>
              <a:gd name="connsiteX16" fmla="*/ 51435 w 312523"/>
              <a:gd name="connsiteY16" fmla="*/ 236220 h 436245"/>
              <a:gd name="connsiteX17" fmla="*/ 22860 w 312523"/>
              <a:gd name="connsiteY17" fmla="*/ 222885 h 436245"/>
              <a:gd name="connsiteX18" fmla="*/ 53340 w 312523"/>
              <a:gd name="connsiteY18" fmla="*/ 213360 h 436245"/>
              <a:gd name="connsiteX19" fmla="*/ 68580 w 312523"/>
              <a:gd name="connsiteY19" fmla="*/ 205740 h 436245"/>
              <a:gd name="connsiteX20" fmla="*/ 240030 w 312523"/>
              <a:gd name="connsiteY20" fmla="*/ 184785 h 436245"/>
              <a:gd name="connsiteX21" fmla="*/ 266700 w 312523"/>
              <a:gd name="connsiteY21" fmla="*/ 180975 h 436245"/>
              <a:gd name="connsiteX22" fmla="*/ 220980 w 312523"/>
              <a:gd name="connsiteY22" fmla="*/ 158115 h 436245"/>
              <a:gd name="connsiteX23" fmla="*/ 173355 w 312523"/>
              <a:gd name="connsiteY23" fmla="*/ 142875 h 436245"/>
              <a:gd name="connsiteX24" fmla="*/ 192405 w 312523"/>
              <a:gd name="connsiteY24" fmla="*/ 133350 h 436245"/>
              <a:gd name="connsiteX25" fmla="*/ 114300 w 312523"/>
              <a:gd name="connsiteY25" fmla="*/ 112395 h 436245"/>
              <a:gd name="connsiteX26" fmla="*/ 135255 w 312523"/>
              <a:gd name="connsiteY26" fmla="*/ 89535 h 436245"/>
              <a:gd name="connsiteX27" fmla="*/ 19050 w 312523"/>
              <a:gd name="connsiteY27" fmla="*/ 70485 h 436245"/>
              <a:gd name="connsiteX28" fmla="*/ 106680 w 312523"/>
              <a:gd name="connsiteY28" fmla="*/ 53340 h 436245"/>
              <a:gd name="connsiteX29" fmla="*/ 116205 w 312523"/>
              <a:gd name="connsiteY29" fmla="*/ 43815 h 436245"/>
              <a:gd name="connsiteX30" fmla="*/ 41910 w 312523"/>
              <a:gd name="connsiteY30" fmla="*/ 36195 h 436245"/>
              <a:gd name="connsiteX31" fmla="*/ 32385 w 312523"/>
              <a:gd name="connsiteY31" fmla="*/ 28575 h 436245"/>
              <a:gd name="connsiteX32" fmla="*/ 32385 w 312523"/>
              <a:gd name="connsiteY32" fmla="*/ 17145 h 436245"/>
              <a:gd name="connsiteX33" fmla="*/ 0 w 312523"/>
              <a:gd name="connsiteY33" fmla="*/ 0 h 436245"/>
              <a:gd name="connsiteX0" fmla="*/ 140970 w 312523"/>
              <a:gd name="connsiteY0" fmla="*/ 436245 h 436245"/>
              <a:gd name="connsiteX1" fmla="*/ 236220 w 312523"/>
              <a:gd name="connsiteY1" fmla="*/ 430530 h 436245"/>
              <a:gd name="connsiteX2" fmla="*/ 312420 w 312523"/>
              <a:gd name="connsiteY2" fmla="*/ 409575 h 436245"/>
              <a:gd name="connsiteX3" fmla="*/ 251460 w 312523"/>
              <a:gd name="connsiteY3" fmla="*/ 386715 h 436245"/>
              <a:gd name="connsiteX4" fmla="*/ 200025 w 312523"/>
              <a:gd name="connsiteY4" fmla="*/ 377190 h 436245"/>
              <a:gd name="connsiteX5" fmla="*/ 226695 w 312523"/>
              <a:gd name="connsiteY5" fmla="*/ 360045 h 436245"/>
              <a:gd name="connsiteX6" fmla="*/ 152400 w 312523"/>
              <a:gd name="connsiteY6" fmla="*/ 356235 h 436245"/>
              <a:gd name="connsiteX7" fmla="*/ 171450 w 312523"/>
              <a:gd name="connsiteY7" fmla="*/ 350520 h 436245"/>
              <a:gd name="connsiteX8" fmla="*/ 142875 w 312523"/>
              <a:gd name="connsiteY8" fmla="*/ 337185 h 436245"/>
              <a:gd name="connsiteX9" fmla="*/ 257175 w 312523"/>
              <a:gd name="connsiteY9" fmla="*/ 310515 h 436245"/>
              <a:gd name="connsiteX10" fmla="*/ 228600 w 312523"/>
              <a:gd name="connsiteY10" fmla="*/ 302895 h 436245"/>
              <a:gd name="connsiteX11" fmla="*/ 120015 w 312523"/>
              <a:gd name="connsiteY11" fmla="*/ 281940 h 436245"/>
              <a:gd name="connsiteX12" fmla="*/ 104775 w 312523"/>
              <a:gd name="connsiteY12" fmla="*/ 274320 h 436245"/>
              <a:gd name="connsiteX13" fmla="*/ 49530 w 312523"/>
              <a:gd name="connsiteY13" fmla="*/ 262890 h 436245"/>
              <a:gd name="connsiteX14" fmla="*/ 43815 w 312523"/>
              <a:gd name="connsiteY14" fmla="*/ 253365 h 436245"/>
              <a:gd name="connsiteX15" fmla="*/ 131445 w 312523"/>
              <a:gd name="connsiteY15" fmla="*/ 245745 h 436245"/>
              <a:gd name="connsiteX16" fmla="*/ 51435 w 312523"/>
              <a:gd name="connsiteY16" fmla="*/ 236220 h 436245"/>
              <a:gd name="connsiteX17" fmla="*/ 22860 w 312523"/>
              <a:gd name="connsiteY17" fmla="*/ 222885 h 436245"/>
              <a:gd name="connsiteX18" fmla="*/ 53340 w 312523"/>
              <a:gd name="connsiteY18" fmla="*/ 213360 h 436245"/>
              <a:gd name="connsiteX19" fmla="*/ 68580 w 312523"/>
              <a:gd name="connsiteY19" fmla="*/ 205740 h 436245"/>
              <a:gd name="connsiteX20" fmla="*/ 240030 w 312523"/>
              <a:gd name="connsiteY20" fmla="*/ 184785 h 436245"/>
              <a:gd name="connsiteX21" fmla="*/ 266700 w 312523"/>
              <a:gd name="connsiteY21" fmla="*/ 180975 h 436245"/>
              <a:gd name="connsiteX22" fmla="*/ 220980 w 312523"/>
              <a:gd name="connsiteY22" fmla="*/ 158115 h 436245"/>
              <a:gd name="connsiteX23" fmla="*/ 173355 w 312523"/>
              <a:gd name="connsiteY23" fmla="*/ 142875 h 436245"/>
              <a:gd name="connsiteX24" fmla="*/ 192405 w 312523"/>
              <a:gd name="connsiteY24" fmla="*/ 133350 h 436245"/>
              <a:gd name="connsiteX25" fmla="*/ 108585 w 312523"/>
              <a:gd name="connsiteY25" fmla="*/ 110490 h 436245"/>
              <a:gd name="connsiteX26" fmla="*/ 135255 w 312523"/>
              <a:gd name="connsiteY26" fmla="*/ 89535 h 436245"/>
              <a:gd name="connsiteX27" fmla="*/ 19050 w 312523"/>
              <a:gd name="connsiteY27" fmla="*/ 70485 h 436245"/>
              <a:gd name="connsiteX28" fmla="*/ 106680 w 312523"/>
              <a:gd name="connsiteY28" fmla="*/ 53340 h 436245"/>
              <a:gd name="connsiteX29" fmla="*/ 116205 w 312523"/>
              <a:gd name="connsiteY29" fmla="*/ 43815 h 436245"/>
              <a:gd name="connsiteX30" fmla="*/ 41910 w 312523"/>
              <a:gd name="connsiteY30" fmla="*/ 36195 h 436245"/>
              <a:gd name="connsiteX31" fmla="*/ 32385 w 312523"/>
              <a:gd name="connsiteY31" fmla="*/ 28575 h 436245"/>
              <a:gd name="connsiteX32" fmla="*/ 32385 w 312523"/>
              <a:gd name="connsiteY32" fmla="*/ 17145 h 436245"/>
              <a:gd name="connsiteX33" fmla="*/ 0 w 312523"/>
              <a:gd name="connsiteY33" fmla="*/ 0 h 436245"/>
              <a:gd name="connsiteX0" fmla="*/ 140970 w 312523"/>
              <a:gd name="connsiteY0" fmla="*/ 436245 h 436245"/>
              <a:gd name="connsiteX1" fmla="*/ 236220 w 312523"/>
              <a:gd name="connsiteY1" fmla="*/ 430530 h 436245"/>
              <a:gd name="connsiteX2" fmla="*/ 312420 w 312523"/>
              <a:gd name="connsiteY2" fmla="*/ 409575 h 436245"/>
              <a:gd name="connsiteX3" fmla="*/ 251460 w 312523"/>
              <a:gd name="connsiteY3" fmla="*/ 386715 h 436245"/>
              <a:gd name="connsiteX4" fmla="*/ 200025 w 312523"/>
              <a:gd name="connsiteY4" fmla="*/ 377190 h 436245"/>
              <a:gd name="connsiteX5" fmla="*/ 226695 w 312523"/>
              <a:gd name="connsiteY5" fmla="*/ 360045 h 436245"/>
              <a:gd name="connsiteX6" fmla="*/ 152400 w 312523"/>
              <a:gd name="connsiteY6" fmla="*/ 356235 h 436245"/>
              <a:gd name="connsiteX7" fmla="*/ 171450 w 312523"/>
              <a:gd name="connsiteY7" fmla="*/ 350520 h 436245"/>
              <a:gd name="connsiteX8" fmla="*/ 135255 w 312523"/>
              <a:gd name="connsiteY8" fmla="*/ 337185 h 436245"/>
              <a:gd name="connsiteX9" fmla="*/ 257175 w 312523"/>
              <a:gd name="connsiteY9" fmla="*/ 310515 h 436245"/>
              <a:gd name="connsiteX10" fmla="*/ 228600 w 312523"/>
              <a:gd name="connsiteY10" fmla="*/ 302895 h 436245"/>
              <a:gd name="connsiteX11" fmla="*/ 120015 w 312523"/>
              <a:gd name="connsiteY11" fmla="*/ 281940 h 436245"/>
              <a:gd name="connsiteX12" fmla="*/ 104775 w 312523"/>
              <a:gd name="connsiteY12" fmla="*/ 274320 h 436245"/>
              <a:gd name="connsiteX13" fmla="*/ 49530 w 312523"/>
              <a:gd name="connsiteY13" fmla="*/ 262890 h 436245"/>
              <a:gd name="connsiteX14" fmla="*/ 43815 w 312523"/>
              <a:gd name="connsiteY14" fmla="*/ 253365 h 436245"/>
              <a:gd name="connsiteX15" fmla="*/ 131445 w 312523"/>
              <a:gd name="connsiteY15" fmla="*/ 245745 h 436245"/>
              <a:gd name="connsiteX16" fmla="*/ 51435 w 312523"/>
              <a:gd name="connsiteY16" fmla="*/ 236220 h 436245"/>
              <a:gd name="connsiteX17" fmla="*/ 22860 w 312523"/>
              <a:gd name="connsiteY17" fmla="*/ 222885 h 436245"/>
              <a:gd name="connsiteX18" fmla="*/ 53340 w 312523"/>
              <a:gd name="connsiteY18" fmla="*/ 213360 h 436245"/>
              <a:gd name="connsiteX19" fmla="*/ 68580 w 312523"/>
              <a:gd name="connsiteY19" fmla="*/ 205740 h 436245"/>
              <a:gd name="connsiteX20" fmla="*/ 240030 w 312523"/>
              <a:gd name="connsiteY20" fmla="*/ 184785 h 436245"/>
              <a:gd name="connsiteX21" fmla="*/ 266700 w 312523"/>
              <a:gd name="connsiteY21" fmla="*/ 180975 h 436245"/>
              <a:gd name="connsiteX22" fmla="*/ 220980 w 312523"/>
              <a:gd name="connsiteY22" fmla="*/ 158115 h 436245"/>
              <a:gd name="connsiteX23" fmla="*/ 173355 w 312523"/>
              <a:gd name="connsiteY23" fmla="*/ 142875 h 436245"/>
              <a:gd name="connsiteX24" fmla="*/ 192405 w 312523"/>
              <a:gd name="connsiteY24" fmla="*/ 133350 h 436245"/>
              <a:gd name="connsiteX25" fmla="*/ 108585 w 312523"/>
              <a:gd name="connsiteY25" fmla="*/ 110490 h 436245"/>
              <a:gd name="connsiteX26" fmla="*/ 135255 w 312523"/>
              <a:gd name="connsiteY26" fmla="*/ 89535 h 436245"/>
              <a:gd name="connsiteX27" fmla="*/ 19050 w 312523"/>
              <a:gd name="connsiteY27" fmla="*/ 70485 h 436245"/>
              <a:gd name="connsiteX28" fmla="*/ 106680 w 312523"/>
              <a:gd name="connsiteY28" fmla="*/ 53340 h 436245"/>
              <a:gd name="connsiteX29" fmla="*/ 116205 w 312523"/>
              <a:gd name="connsiteY29" fmla="*/ 43815 h 436245"/>
              <a:gd name="connsiteX30" fmla="*/ 41910 w 312523"/>
              <a:gd name="connsiteY30" fmla="*/ 36195 h 436245"/>
              <a:gd name="connsiteX31" fmla="*/ 32385 w 312523"/>
              <a:gd name="connsiteY31" fmla="*/ 28575 h 436245"/>
              <a:gd name="connsiteX32" fmla="*/ 32385 w 312523"/>
              <a:gd name="connsiteY32" fmla="*/ 17145 h 436245"/>
              <a:gd name="connsiteX33" fmla="*/ 0 w 312523"/>
              <a:gd name="connsiteY33" fmla="*/ 0 h 436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12523" h="436245">
                <a:moveTo>
                  <a:pt x="140970" y="436245"/>
                </a:moveTo>
                <a:cubicBezTo>
                  <a:pt x="174307" y="435610"/>
                  <a:pt x="207645" y="434975"/>
                  <a:pt x="236220" y="430530"/>
                </a:cubicBezTo>
                <a:cubicBezTo>
                  <a:pt x="264795" y="426085"/>
                  <a:pt x="309880" y="416877"/>
                  <a:pt x="312420" y="409575"/>
                </a:cubicBezTo>
                <a:cubicBezTo>
                  <a:pt x="314960" y="402272"/>
                  <a:pt x="270192" y="392112"/>
                  <a:pt x="251460" y="386715"/>
                </a:cubicBezTo>
                <a:cubicBezTo>
                  <a:pt x="232728" y="381318"/>
                  <a:pt x="204153" y="381635"/>
                  <a:pt x="200025" y="377190"/>
                </a:cubicBezTo>
                <a:cubicBezTo>
                  <a:pt x="195897" y="372745"/>
                  <a:pt x="234632" y="363537"/>
                  <a:pt x="226695" y="360045"/>
                </a:cubicBezTo>
                <a:cubicBezTo>
                  <a:pt x="218758" y="356553"/>
                  <a:pt x="161607" y="357822"/>
                  <a:pt x="152400" y="356235"/>
                </a:cubicBezTo>
                <a:cubicBezTo>
                  <a:pt x="143193" y="354648"/>
                  <a:pt x="174307" y="353695"/>
                  <a:pt x="171450" y="350520"/>
                </a:cubicBezTo>
                <a:cubicBezTo>
                  <a:pt x="168593" y="347345"/>
                  <a:pt x="120967" y="343852"/>
                  <a:pt x="135255" y="337185"/>
                </a:cubicBezTo>
                <a:cubicBezTo>
                  <a:pt x="149543" y="330517"/>
                  <a:pt x="241618" y="316230"/>
                  <a:pt x="257175" y="310515"/>
                </a:cubicBezTo>
                <a:cubicBezTo>
                  <a:pt x="272733" y="304800"/>
                  <a:pt x="251460" y="307657"/>
                  <a:pt x="228600" y="302895"/>
                </a:cubicBezTo>
                <a:cubicBezTo>
                  <a:pt x="205740" y="298132"/>
                  <a:pt x="140652" y="286702"/>
                  <a:pt x="120015" y="281940"/>
                </a:cubicBezTo>
                <a:cubicBezTo>
                  <a:pt x="99378" y="277178"/>
                  <a:pt x="116522" y="277495"/>
                  <a:pt x="104775" y="274320"/>
                </a:cubicBezTo>
                <a:cubicBezTo>
                  <a:pt x="93028" y="271145"/>
                  <a:pt x="59690" y="266383"/>
                  <a:pt x="49530" y="262890"/>
                </a:cubicBezTo>
                <a:cubicBezTo>
                  <a:pt x="39370" y="259397"/>
                  <a:pt x="30162" y="256223"/>
                  <a:pt x="43815" y="253365"/>
                </a:cubicBezTo>
                <a:cubicBezTo>
                  <a:pt x="57468" y="250507"/>
                  <a:pt x="130175" y="248602"/>
                  <a:pt x="131445" y="245745"/>
                </a:cubicBezTo>
                <a:cubicBezTo>
                  <a:pt x="132715" y="242888"/>
                  <a:pt x="69533" y="240030"/>
                  <a:pt x="51435" y="236220"/>
                </a:cubicBezTo>
                <a:cubicBezTo>
                  <a:pt x="33338" y="232410"/>
                  <a:pt x="22543" y="226695"/>
                  <a:pt x="22860" y="222885"/>
                </a:cubicBezTo>
                <a:cubicBezTo>
                  <a:pt x="23177" y="219075"/>
                  <a:pt x="45720" y="216217"/>
                  <a:pt x="53340" y="213360"/>
                </a:cubicBezTo>
                <a:cubicBezTo>
                  <a:pt x="60960" y="210503"/>
                  <a:pt x="37465" y="210502"/>
                  <a:pt x="68580" y="205740"/>
                </a:cubicBezTo>
                <a:cubicBezTo>
                  <a:pt x="99695" y="200978"/>
                  <a:pt x="207010" y="188913"/>
                  <a:pt x="240030" y="184785"/>
                </a:cubicBezTo>
                <a:cubicBezTo>
                  <a:pt x="273050" y="180657"/>
                  <a:pt x="269875" y="185420"/>
                  <a:pt x="266700" y="180975"/>
                </a:cubicBezTo>
                <a:cubicBezTo>
                  <a:pt x="263525" y="176530"/>
                  <a:pt x="236537" y="164465"/>
                  <a:pt x="220980" y="158115"/>
                </a:cubicBezTo>
                <a:cubicBezTo>
                  <a:pt x="205423" y="151765"/>
                  <a:pt x="178118" y="147002"/>
                  <a:pt x="173355" y="142875"/>
                </a:cubicBezTo>
                <a:cubicBezTo>
                  <a:pt x="168593" y="138747"/>
                  <a:pt x="203200" y="138748"/>
                  <a:pt x="192405" y="133350"/>
                </a:cubicBezTo>
                <a:cubicBezTo>
                  <a:pt x="181610" y="127953"/>
                  <a:pt x="118110" y="117793"/>
                  <a:pt x="108585" y="110490"/>
                </a:cubicBezTo>
                <a:cubicBezTo>
                  <a:pt x="99060" y="103187"/>
                  <a:pt x="150177" y="96202"/>
                  <a:pt x="135255" y="89535"/>
                </a:cubicBezTo>
                <a:cubicBezTo>
                  <a:pt x="120333" y="82868"/>
                  <a:pt x="23812" y="76517"/>
                  <a:pt x="19050" y="70485"/>
                </a:cubicBezTo>
                <a:cubicBezTo>
                  <a:pt x="14287" y="64452"/>
                  <a:pt x="90488" y="57785"/>
                  <a:pt x="106680" y="53340"/>
                </a:cubicBezTo>
                <a:cubicBezTo>
                  <a:pt x="122872" y="48895"/>
                  <a:pt x="127000" y="46672"/>
                  <a:pt x="116205" y="43815"/>
                </a:cubicBezTo>
                <a:cubicBezTo>
                  <a:pt x="105410" y="40958"/>
                  <a:pt x="55880" y="38735"/>
                  <a:pt x="41910" y="36195"/>
                </a:cubicBezTo>
                <a:cubicBezTo>
                  <a:pt x="27940" y="33655"/>
                  <a:pt x="33972" y="31750"/>
                  <a:pt x="32385" y="28575"/>
                </a:cubicBezTo>
                <a:cubicBezTo>
                  <a:pt x="30798" y="25400"/>
                  <a:pt x="37782" y="21907"/>
                  <a:pt x="32385" y="17145"/>
                </a:cubicBezTo>
                <a:cubicBezTo>
                  <a:pt x="26987" y="12382"/>
                  <a:pt x="13493" y="6191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D54BFD8-EBDF-497E-9E0B-B041A856A01A}"/>
              </a:ext>
            </a:extLst>
          </p:cNvPr>
          <p:cNvSpPr/>
          <p:nvPr/>
        </p:nvSpPr>
        <p:spPr>
          <a:xfrm>
            <a:off x="2680374" y="3776968"/>
            <a:ext cx="920116" cy="18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1C9727A-588A-49A9-BE06-616B85BA50BE}"/>
              </a:ext>
            </a:extLst>
          </p:cNvPr>
          <p:cNvSpPr txBox="1"/>
          <p:nvPr/>
        </p:nvSpPr>
        <p:spPr>
          <a:xfrm>
            <a:off x="2601440" y="3789800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4F3BE7A-9B61-4F21-90BB-AD7193B48D9E}"/>
              </a:ext>
            </a:extLst>
          </p:cNvPr>
          <p:cNvSpPr txBox="1"/>
          <p:nvPr/>
        </p:nvSpPr>
        <p:spPr>
          <a:xfrm>
            <a:off x="3301892" y="3787709"/>
            <a:ext cx="3914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150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03BBE422-5144-4DCA-B4DA-B0EBFA104D03}"/>
              </a:ext>
            </a:extLst>
          </p:cNvPr>
          <p:cNvSpPr txBox="1"/>
          <p:nvPr/>
        </p:nvSpPr>
        <p:spPr>
          <a:xfrm>
            <a:off x="2951802" y="3715071"/>
            <a:ext cx="354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GR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B4F09F1-6957-48ED-B4EC-6C66C7E75617}"/>
              </a:ext>
            </a:extLst>
          </p:cNvPr>
          <p:cNvSpPr/>
          <p:nvPr/>
        </p:nvSpPr>
        <p:spPr>
          <a:xfrm>
            <a:off x="3699134" y="3782033"/>
            <a:ext cx="920116" cy="188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7A0E12B-9CE2-497A-9B2D-E65CB46395AB}"/>
              </a:ext>
            </a:extLst>
          </p:cNvPr>
          <p:cNvSpPr txBox="1"/>
          <p:nvPr/>
        </p:nvSpPr>
        <p:spPr>
          <a:xfrm>
            <a:off x="3616682" y="3785390"/>
            <a:ext cx="357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0.2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3DAAE9C-258F-4000-AEC5-6917977B2063}"/>
              </a:ext>
            </a:extLst>
          </p:cNvPr>
          <p:cNvSpPr txBox="1"/>
          <p:nvPr/>
        </p:nvSpPr>
        <p:spPr>
          <a:xfrm>
            <a:off x="4246396" y="3787466"/>
            <a:ext cx="460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2000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CF7B67F-EEC1-4ACA-A767-D556E9174E02}"/>
              </a:ext>
            </a:extLst>
          </p:cNvPr>
          <p:cNvSpPr txBox="1"/>
          <p:nvPr/>
        </p:nvSpPr>
        <p:spPr>
          <a:xfrm>
            <a:off x="3925152" y="3712562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Res.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2FD8390-0768-4774-BA12-DD6D35911743}"/>
              </a:ext>
            </a:extLst>
          </p:cNvPr>
          <p:cNvSpPr txBox="1"/>
          <p:nvPr/>
        </p:nvSpPr>
        <p:spPr>
          <a:xfrm>
            <a:off x="4603366" y="6289418"/>
            <a:ext cx="854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L. Strawn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987CF59-1753-49EC-B521-FB6EF5B388A4}"/>
              </a:ext>
            </a:extLst>
          </p:cNvPr>
          <p:cNvSpPr/>
          <p:nvPr/>
        </p:nvSpPr>
        <p:spPr>
          <a:xfrm>
            <a:off x="4463473" y="3965901"/>
            <a:ext cx="117623" cy="252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88DC89C-EEDF-4E6B-8D2B-9492C48638FB}"/>
              </a:ext>
            </a:extLst>
          </p:cNvPr>
          <p:cNvCxnSpPr>
            <a:cxnSpLocks/>
          </p:cNvCxnSpPr>
          <p:nvPr/>
        </p:nvCxnSpPr>
        <p:spPr>
          <a:xfrm>
            <a:off x="2680374" y="6207353"/>
            <a:ext cx="25884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6A7635CF-AD7C-43D3-8D75-61E1C08FBF0B}"/>
              </a:ext>
            </a:extLst>
          </p:cNvPr>
          <p:cNvCxnSpPr>
            <a:cxnSpLocks/>
          </p:cNvCxnSpPr>
          <p:nvPr/>
        </p:nvCxnSpPr>
        <p:spPr>
          <a:xfrm>
            <a:off x="2669550" y="4155047"/>
            <a:ext cx="258844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D9A6552-730F-4F60-94CB-D3FBC2830B0A}"/>
              </a:ext>
            </a:extLst>
          </p:cNvPr>
          <p:cNvCxnSpPr>
            <a:cxnSpLocks/>
          </p:cNvCxnSpPr>
          <p:nvPr/>
        </p:nvCxnSpPr>
        <p:spPr>
          <a:xfrm>
            <a:off x="2676061" y="3977716"/>
            <a:ext cx="194318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" name="TextBox 410">
            <a:extLst>
              <a:ext uri="{FF2B5EF4-FFF2-40B4-BE49-F238E27FC236}">
                <a16:creationId xmlns:a16="http://schemas.microsoft.com/office/drawing/2014/main" id="{9CEE9BA1-743C-4888-A4C9-DCCAB4F393F8}"/>
              </a:ext>
            </a:extLst>
          </p:cNvPr>
          <p:cNvSpPr txBox="1"/>
          <p:nvPr/>
        </p:nvSpPr>
        <p:spPr>
          <a:xfrm rot="16200000">
            <a:off x="3457067" y="4568070"/>
            <a:ext cx="3770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10400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740FF1F2-6B70-4299-9DC9-884210A8A5D6}"/>
              </a:ext>
            </a:extLst>
          </p:cNvPr>
          <p:cNvSpPr txBox="1"/>
          <p:nvPr/>
        </p:nvSpPr>
        <p:spPr>
          <a:xfrm rot="16200000">
            <a:off x="3463844" y="5433554"/>
            <a:ext cx="3770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10500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C0B37678-8A8B-46BE-AF6D-18BA27DACB3E}"/>
              </a:ext>
            </a:extLst>
          </p:cNvPr>
          <p:cNvSpPr txBox="1"/>
          <p:nvPr/>
        </p:nvSpPr>
        <p:spPr>
          <a:xfrm rot="16200000">
            <a:off x="3458986" y="6294384"/>
            <a:ext cx="377026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b="1" dirty="0"/>
              <a:t>10600</a:t>
            </a: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811A866-33AF-4727-9ACE-AE408561BB20}"/>
              </a:ext>
            </a:extLst>
          </p:cNvPr>
          <p:cNvGrpSpPr/>
          <p:nvPr/>
        </p:nvGrpSpPr>
        <p:grpSpPr>
          <a:xfrm>
            <a:off x="8180520" y="5593672"/>
            <a:ext cx="3269837" cy="925266"/>
            <a:chOff x="4708933" y="4884768"/>
            <a:chExt cx="4368476" cy="925266"/>
          </a:xfrm>
        </p:grpSpPr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4BECE2F-ED10-431C-9CD3-E575E5550BF5}"/>
                </a:ext>
              </a:extLst>
            </p:cNvPr>
            <p:cNvSpPr txBox="1"/>
            <p:nvPr/>
          </p:nvSpPr>
          <p:spPr>
            <a:xfrm>
              <a:off x="4963881" y="4884768"/>
              <a:ext cx="4113528" cy="31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5563" marR="0" lvl="0" defTabSz="45720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non-porous, thin dolomite or LS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FB29D6E-AA2D-49FC-A02C-FB17782C1D45}"/>
                </a:ext>
              </a:extLst>
            </p:cNvPr>
            <p:cNvSpPr txBox="1"/>
            <p:nvPr/>
          </p:nvSpPr>
          <p:spPr>
            <a:xfrm>
              <a:off x="4963881" y="5189441"/>
              <a:ext cx="4113528" cy="31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5563" marR="0" lvl="0" defTabSz="45720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organic-rich, silica-rich shale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183FCBED-201E-4F6A-BDA1-40A32A172B5F}"/>
                </a:ext>
              </a:extLst>
            </p:cNvPr>
            <p:cNvSpPr txBox="1"/>
            <p:nvPr/>
          </p:nvSpPr>
          <p:spPr>
            <a:xfrm>
              <a:off x="4963881" y="5494114"/>
              <a:ext cx="4113528" cy="31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5563" marR="0" lvl="0" defTabSz="457200" eaLnBrk="1" fontAlgn="auto" latinLnBrk="0" hangingPunct="1">
                <a:lnSpc>
                  <a:spcPts val="1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clay-rich,</a:t>
              </a:r>
              <a:r>
                <a:rPr kumimoji="0" lang="en-US" sz="14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low TOC</a:t>
              </a:r>
              <a:r>
                <a:rPr kumimoji="0" lang="en-US" sz="1400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shale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D3F728D5-360B-4921-8929-F0A950154814}"/>
                </a:ext>
              </a:extLst>
            </p:cNvPr>
            <p:cNvSpPr/>
            <p:nvPr/>
          </p:nvSpPr>
          <p:spPr bwMode="auto">
            <a:xfrm>
              <a:off x="4708933" y="5022721"/>
              <a:ext cx="287379" cy="74184"/>
            </a:xfrm>
            <a:prstGeom prst="rect">
              <a:avLst/>
            </a:prstGeom>
            <a:solidFill>
              <a:srgbClr val="FF33CC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67B02619-4E16-4895-B08C-CADE829BEC70}"/>
                </a:ext>
              </a:extLst>
            </p:cNvPr>
            <p:cNvSpPr/>
            <p:nvPr/>
          </p:nvSpPr>
          <p:spPr bwMode="auto">
            <a:xfrm>
              <a:off x="4708933" y="5320335"/>
              <a:ext cx="287379" cy="74184"/>
            </a:xfrm>
            <a:prstGeom prst="rect">
              <a:avLst/>
            </a:prstGeom>
            <a:solidFill>
              <a:sysClr val="windowText" lastClr="000000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F7AC199A-43EB-4670-9C19-63CF13806FB9}"/>
                </a:ext>
              </a:extLst>
            </p:cNvPr>
            <p:cNvSpPr/>
            <p:nvPr/>
          </p:nvSpPr>
          <p:spPr bwMode="auto">
            <a:xfrm>
              <a:off x="4708933" y="5617949"/>
              <a:ext cx="287379" cy="74184"/>
            </a:xfrm>
            <a:prstGeom prst="rect">
              <a:avLst/>
            </a:prstGeom>
            <a:solidFill>
              <a:srgbClr val="CBCBCB"/>
            </a:solidFill>
            <a:ln w="254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  <a:buSzTx/>
                <a:buFont typeface="Wingdings" pitchFamily="2" charset="2"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F4155E3-89C9-4E4E-843E-FA1CFFA5348F}"/>
              </a:ext>
            </a:extLst>
          </p:cNvPr>
          <p:cNvSpPr/>
          <p:nvPr/>
        </p:nvSpPr>
        <p:spPr>
          <a:xfrm>
            <a:off x="6705637" y="2854960"/>
            <a:ext cx="5227321" cy="3822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BBF3385B-94BD-4AD7-8BAA-31B6952AA0F3}"/>
              </a:ext>
            </a:extLst>
          </p:cNvPr>
          <p:cNvSpPr txBox="1"/>
          <p:nvPr/>
        </p:nvSpPr>
        <p:spPr>
          <a:xfrm>
            <a:off x="6701158" y="741093"/>
            <a:ext cx="5424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Each consists of  a clay-rich gray shale and an organic-rich black shale capped by a thin LS/dolomite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0553FAA-47CB-41A3-8107-D97BD68E34B7}"/>
              </a:ext>
            </a:extLst>
          </p:cNvPr>
          <p:cNvSpPr/>
          <p:nvPr/>
        </p:nvSpPr>
        <p:spPr>
          <a:xfrm>
            <a:off x="2673777" y="3978339"/>
            <a:ext cx="926713" cy="26989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E6823DA9-48AC-4F35-BDCD-685F5D22094F}"/>
              </a:ext>
            </a:extLst>
          </p:cNvPr>
          <p:cNvSpPr/>
          <p:nvPr/>
        </p:nvSpPr>
        <p:spPr>
          <a:xfrm>
            <a:off x="3691451" y="3975334"/>
            <a:ext cx="926713" cy="26989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93CB4FF-D00C-4BBE-9A58-7020D309635C}"/>
              </a:ext>
            </a:extLst>
          </p:cNvPr>
          <p:cNvCxnSpPr/>
          <p:nvPr/>
        </p:nvCxnSpPr>
        <p:spPr>
          <a:xfrm>
            <a:off x="3602395" y="4050700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02D2CEBD-DF6A-40EA-B2EC-3F83841852D8}"/>
              </a:ext>
            </a:extLst>
          </p:cNvPr>
          <p:cNvCxnSpPr/>
          <p:nvPr/>
        </p:nvCxnSpPr>
        <p:spPr>
          <a:xfrm>
            <a:off x="3671035" y="4051863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7042A3D7-695B-4A67-8480-5E40F3364335}"/>
              </a:ext>
            </a:extLst>
          </p:cNvPr>
          <p:cNvCxnSpPr/>
          <p:nvPr/>
        </p:nvCxnSpPr>
        <p:spPr>
          <a:xfrm>
            <a:off x="3603557" y="4135623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82AF8F5B-583A-479F-8F33-F95D37297A6D}"/>
              </a:ext>
            </a:extLst>
          </p:cNvPr>
          <p:cNvCxnSpPr/>
          <p:nvPr/>
        </p:nvCxnSpPr>
        <p:spPr>
          <a:xfrm>
            <a:off x="3672197" y="413678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7EF6091D-6E3C-41C3-AC5C-F0675660B8AD}"/>
              </a:ext>
            </a:extLst>
          </p:cNvPr>
          <p:cNvCxnSpPr/>
          <p:nvPr/>
        </p:nvCxnSpPr>
        <p:spPr>
          <a:xfrm>
            <a:off x="3604719" y="42205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67E57784-4E66-4842-B0D1-91692A5F5B29}"/>
              </a:ext>
            </a:extLst>
          </p:cNvPr>
          <p:cNvCxnSpPr/>
          <p:nvPr/>
        </p:nvCxnSpPr>
        <p:spPr>
          <a:xfrm>
            <a:off x="3673359" y="42217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608C6B1-F05D-4BB7-A934-F0A6AE48A589}"/>
              </a:ext>
            </a:extLst>
          </p:cNvPr>
          <p:cNvCxnSpPr/>
          <p:nvPr/>
        </p:nvCxnSpPr>
        <p:spPr>
          <a:xfrm>
            <a:off x="3603554" y="430779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54125B97-3D35-4BB2-8DF1-76D1C3BD03E1}"/>
              </a:ext>
            </a:extLst>
          </p:cNvPr>
          <p:cNvCxnSpPr/>
          <p:nvPr/>
        </p:nvCxnSpPr>
        <p:spPr>
          <a:xfrm>
            <a:off x="3672194" y="430895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D4E8B3B7-12DF-4073-A876-65A1F285D582}"/>
              </a:ext>
            </a:extLst>
          </p:cNvPr>
          <p:cNvCxnSpPr/>
          <p:nvPr/>
        </p:nvCxnSpPr>
        <p:spPr>
          <a:xfrm>
            <a:off x="3602389" y="43950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>
            <a:extLst>
              <a:ext uri="{FF2B5EF4-FFF2-40B4-BE49-F238E27FC236}">
                <a16:creationId xmlns:a16="http://schemas.microsoft.com/office/drawing/2014/main" id="{390B8BA4-CB8D-4667-91E4-AA3675280FF7}"/>
              </a:ext>
            </a:extLst>
          </p:cNvPr>
          <p:cNvCxnSpPr/>
          <p:nvPr/>
        </p:nvCxnSpPr>
        <p:spPr>
          <a:xfrm>
            <a:off x="3671029" y="43962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>
            <a:extLst>
              <a:ext uri="{FF2B5EF4-FFF2-40B4-BE49-F238E27FC236}">
                <a16:creationId xmlns:a16="http://schemas.microsoft.com/office/drawing/2014/main" id="{C5C3FE96-BBF3-4105-B4A4-959934848F9C}"/>
              </a:ext>
            </a:extLst>
          </p:cNvPr>
          <p:cNvCxnSpPr/>
          <p:nvPr/>
        </p:nvCxnSpPr>
        <p:spPr>
          <a:xfrm>
            <a:off x="3601224" y="448229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6797A369-DDC5-47FA-B2AE-C07EF9E8D0A6}"/>
              </a:ext>
            </a:extLst>
          </p:cNvPr>
          <p:cNvCxnSpPr/>
          <p:nvPr/>
        </p:nvCxnSpPr>
        <p:spPr>
          <a:xfrm>
            <a:off x="3669864" y="448345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B66387C6-5687-4995-A2C3-0AE37192E1A0}"/>
              </a:ext>
            </a:extLst>
          </p:cNvPr>
          <p:cNvCxnSpPr/>
          <p:nvPr/>
        </p:nvCxnSpPr>
        <p:spPr>
          <a:xfrm>
            <a:off x="3600059" y="45695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6C7C94A4-5457-448A-8F06-3979DD489481}"/>
              </a:ext>
            </a:extLst>
          </p:cNvPr>
          <p:cNvCxnSpPr/>
          <p:nvPr/>
        </p:nvCxnSpPr>
        <p:spPr>
          <a:xfrm>
            <a:off x="3668699" y="45707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51955872-FB31-41BC-9E0A-1A00C23F50F6}"/>
              </a:ext>
            </a:extLst>
          </p:cNvPr>
          <p:cNvCxnSpPr/>
          <p:nvPr/>
        </p:nvCxnSpPr>
        <p:spPr>
          <a:xfrm>
            <a:off x="3598894" y="465679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022D63A6-E920-4301-9FCE-32DD1CA73A57}"/>
              </a:ext>
            </a:extLst>
          </p:cNvPr>
          <p:cNvCxnSpPr/>
          <p:nvPr/>
        </p:nvCxnSpPr>
        <p:spPr>
          <a:xfrm>
            <a:off x="3667534" y="465795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62C70789-A17F-4EE6-AFBE-818376B313FC}"/>
              </a:ext>
            </a:extLst>
          </p:cNvPr>
          <p:cNvCxnSpPr/>
          <p:nvPr/>
        </p:nvCxnSpPr>
        <p:spPr>
          <a:xfrm>
            <a:off x="3600056" y="47440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06360F23-8617-4790-9926-4467884A95C3}"/>
              </a:ext>
            </a:extLst>
          </p:cNvPr>
          <p:cNvCxnSpPr/>
          <p:nvPr/>
        </p:nvCxnSpPr>
        <p:spPr>
          <a:xfrm>
            <a:off x="3668696" y="47452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1D76CCEB-459B-4A6E-B97C-4723E74C74D9}"/>
              </a:ext>
            </a:extLst>
          </p:cNvPr>
          <p:cNvCxnSpPr/>
          <p:nvPr/>
        </p:nvCxnSpPr>
        <p:spPr>
          <a:xfrm>
            <a:off x="3601218" y="483129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E9330DF8-8963-4EB1-BBDE-4A1280E9E306}"/>
              </a:ext>
            </a:extLst>
          </p:cNvPr>
          <p:cNvCxnSpPr/>
          <p:nvPr/>
        </p:nvCxnSpPr>
        <p:spPr>
          <a:xfrm>
            <a:off x="3669858" y="483245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79F72EB1-DBD2-4363-8EF8-D70D11560877}"/>
              </a:ext>
            </a:extLst>
          </p:cNvPr>
          <p:cNvCxnSpPr/>
          <p:nvPr/>
        </p:nvCxnSpPr>
        <p:spPr>
          <a:xfrm>
            <a:off x="3602380" y="49185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A964C185-91AA-4427-8869-723F67A01D80}"/>
              </a:ext>
            </a:extLst>
          </p:cNvPr>
          <p:cNvCxnSpPr/>
          <p:nvPr/>
        </p:nvCxnSpPr>
        <p:spPr>
          <a:xfrm>
            <a:off x="3671020" y="49197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730CC7BB-2605-496A-ACB2-F58F878ACB00}"/>
              </a:ext>
            </a:extLst>
          </p:cNvPr>
          <p:cNvCxnSpPr/>
          <p:nvPr/>
        </p:nvCxnSpPr>
        <p:spPr>
          <a:xfrm>
            <a:off x="3603542" y="500579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3FA62FFE-122A-46B5-8CDF-22ACB219766E}"/>
              </a:ext>
            </a:extLst>
          </p:cNvPr>
          <p:cNvCxnSpPr/>
          <p:nvPr/>
        </p:nvCxnSpPr>
        <p:spPr>
          <a:xfrm>
            <a:off x="3672182" y="500695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C63195D4-6935-4DAE-A3C4-A88229A7B6D0}"/>
              </a:ext>
            </a:extLst>
          </p:cNvPr>
          <p:cNvCxnSpPr/>
          <p:nvPr/>
        </p:nvCxnSpPr>
        <p:spPr>
          <a:xfrm>
            <a:off x="3604704" y="50930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BA788719-7767-473C-9597-DEBAD43590B5}"/>
              </a:ext>
            </a:extLst>
          </p:cNvPr>
          <p:cNvCxnSpPr/>
          <p:nvPr/>
        </p:nvCxnSpPr>
        <p:spPr>
          <a:xfrm>
            <a:off x="3673344" y="50942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9F08DB57-D760-489E-ACAC-042099FD58FF}"/>
              </a:ext>
            </a:extLst>
          </p:cNvPr>
          <p:cNvCxnSpPr/>
          <p:nvPr/>
        </p:nvCxnSpPr>
        <p:spPr>
          <a:xfrm>
            <a:off x="3605866" y="518029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E1260E56-C170-4411-A1B1-B1F72693DB75}"/>
              </a:ext>
            </a:extLst>
          </p:cNvPr>
          <p:cNvCxnSpPr/>
          <p:nvPr/>
        </p:nvCxnSpPr>
        <p:spPr>
          <a:xfrm>
            <a:off x="3674506" y="518145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>
            <a:extLst>
              <a:ext uri="{FF2B5EF4-FFF2-40B4-BE49-F238E27FC236}">
                <a16:creationId xmlns:a16="http://schemas.microsoft.com/office/drawing/2014/main" id="{AD9813CD-21AF-494B-876F-2704F066F3A6}"/>
              </a:ext>
            </a:extLst>
          </p:cNvPr>
          <p:cNvCxnSpPr/>
          <p:nvPr/>
        </p:nvCxnSpPr>
        <p:spPr>
          <a:xfrm>
            <a:off x="3607028" y="52675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E2FDFFDA-E079-4828-AB57-A6E8ACB5987B}"/>
              </a:ext>
            </a:extLst>
          </p:cNvPr>
          <p:cNvCxnSpPr/>
          <p:nvPr/>
        </p:nvCxnSpPr>
        <p:spPr>
          <a:xfrm>
            <a:off x="3675668" y="52687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7F4BEBBD-C06B-46D3-A57F-9E041546A21F}"/>
              </a:ext>
            </a:extLst>
          </p:cNvPr>
          <p:cNvCxnSpPr/>
          <p:nvPr/>
        </p:nvCxnSpPr>
        <p:spPr>
          <a:xfrm>
            <a:off x="3608190" y="535479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100224AD-939F-4947-8F7A-B5729017A334}"/>
              </a:ext>
            </a:extLst>
          </p:cNvPr>
          <p:cNvCxnSpPr/>
          <p:nvPr/>
        </p:nvCxnSpPr>
        <p:spPr>
          <a:xfrm>
            <a:off x="3676830" y="535595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9337E9E6-A3C3-40C7-85EC-394647B181E0}"/>
              </a:ext>
            </a:extLst>
          </p:cNvPr>
          <p:cNvCxnSpPr/>
          <p:nvPr/>
        </p:nvCxnSpPr>
        <p:spPr>
          <a:xfrm>
            <a:off x="3607025" y="544204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25BB0195-B74A-4FE7-8BE2-20900728DAD0}"/>
              </a:ext>
            </a:extLst>
          </p:cNvPr>
          <p:cNvCxnSpPr/>
          <p:nvPr/>
        </p:nvCxnSpPr>
        <p:spPr>
          <a:xfrm>
            <a:off x="3675665" y="544320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BFF5500B-9EF9-4EB9-8C27-08C922D3DF5C}"/>
              </a:ext>
            </a:extLst>
          </p:cNvPr>
          <p:cNvCxnSpPr/>
          <p:nvPr/>
        </p:nvCxnSpPr>
        <p:spPr>
          <a:xfrm>
            <a:off x="3603536" y="552231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>
            <a:extLst>
              <a:ext uri="{FF2B5EF4-FFF2-40B4-BE49-F238E27FC236}">
                <a16:creationId xmlns:a16="http://schemas.microsoft.com/office/drawing/2014/main" id="{E5345A4B-C928-4F2F-9188-9BD679B588B7}"/>
              </a:ext>
            </a:extLst>
          </p:cNvPr>
          <p:cNvCxnSpPr/>
          <p:nvPr/>
        </p:nvCxnSpPr>
        <p:spPr>
          <a:xfrm>
            <a:off x="3672176" y="552347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Connector 311">
            <a:extLst>
              <a:ext uri="{FF2B5EF4-FFF2-40B4-BE49-F238E27FC236}">
                <a16:creationId xmlns:a16="http://schemas.microsoft.com/office/drawing/2014/main" id="{C37406C0-F612-40B4-8E5E-2187493AF33C}"/>
              </a:ext>
            </a:extLst>
          </p:cNvPr>
          <p:cNvCxnSpPr/>
          <p:nvPr/>
        </p:nvCxnSpPr>
        <p:spPr>
          <a:xfrm>
            <a:off x="3602374" y="560258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Connector 312">
            <a:extLst>
              <a:ext uri="{FF2B5EF4-FFF2-40B4-BE49-F238E27FC236}">
                <a16:creationId xmlns:a16="http://schemas.microsoft.com/office/drawing/2014/main" id="{5C6F5F7E-A875-49D6-AFE3-3EBF5B3F0270}"/>
              </a:ext>
            </a:extLst>
          </p:cNvPr>
          <p:cNvCxnSpPr/>
          <p:nvPr/>
        </p:nvCxnSpPr>
        <p:spPr>
          <a:xfrm>
            <a:off x="3671014" y="560374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Connector 313">
            <a:extLst>
              <a:ext uri="{FF2B5EF4-FFF2-40B4-BE49-F238E27FC236}">
                <a16:creationId xmlns:a16="http://schemas.microsoft.com/office/drawing/2014/main" id="{066184A4-E9D8-4ACE-972C-14C146B366EE}"/>
              </a:ext>
            </a:extLst>
          </p:cNvPr>
          <p:cNvCxnSpPr/>
          <p:nvPr/>
        </p:nvCxnSpPr>
        <p:spPr>
          <a:xfrm>
            <a:off x="3601212" y="568285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id="{7832A40C-DA91-43C1-A6AA-0C1F23941682}"/>
              </a:ext>
            </a:extLst>
          </p:cNvPr>
          <p:cNvCxnSpPr/>
          <p:nvPr/>
        </p:nvCxnSpPr>
        <p:spPr>
          <a:xfrm>
            <a:off x="3669852" y="568401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315">
            <a:extLst>
              <a:ext uri="{FF2B5EF4-FFF2-40B4-BE49-F238E27FC236}">
                <a16:creationId xmlns:a16="http://schemas.microsoft.com/office/drawing/2014/main" id="{8EDE363B-5009-4A84-94D2-DEC7C78A5F62}"/>
              </a:ext>
            </a:extLst>
          </p:cNvPr>
          <p:cNvCxnSpPr/>
          <p:nvPr/>
        </p:nvCxnSpPr>
        <p:spPr>
          <a:xfrm>
            <a:off x="3602377" y="5765453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id="{A957FE74-EB76-4DF8-B14E-0D41752CE730}"/>
              </a:ext>
            </a:extLst>
          </p:cNvPr>
          <p:cNvCxnSpPr/>
          <p:nvPr/>
        </p:nvCxnSpPr>
        <p:spPr>
          <a:xfrm>
            <a:off x="3671017" y="576661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C45FE36C-48AB-4249-A374-861EE7D9AF89}"/>
              </a:ext>
            </a:extLst>
          </p:cNvPr>
          <p:cNvCxnSpPr/>
          <p:nvPr/>
        </p:nvCxnSpPr>
        <p:spPr>
          <a:xfrm>
            <a:off x="3603542" y="5850377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id="{AFF14A3B-FF88-4132-A759-F94B58E95F8C}"/>
              </a:ext>
            </a:extLst>
          </p:cNvPr>
          <p:cNvCxnSpPr/>
          <p:nvPr/>
        </p:nvCxnSpPr>
        <p:spPr>
          <a:xfrm>
            <a:off x="3672182" y="5851540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24A8308E-2B13-491F-B001-659C7461F69E}"/>
              </a:ext>
            </a:extLst>
          </p:cNvPr>
          <p:cNvCxnSpPr/>
          <p:nvPr/>
        </p:nvCxnSpPr>
        <p:spPr>
          <a:xfrm>
            <a:off x="3607029" y="5958566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DD4C0CE3-E244-49D7-9477-7B8F4E30A82E}"/>
              </a:ext>
            </a:extLst>
          </p:cNvPr>
          <p:cNvCxnSpPr/>
          <p:nvPr/>
        </p:nvCxnSpPr>
        <p:spPr>
          <a:xfrm>
            <a:off x="3675669" y="595972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D771F8FA-53E6-4679-BDF5-BE87723803CE}"/>
              </a:ext>
            </a:extLst>
          </p:cNvPr>
          <p:cNvCxnSpPr/>
          <p:nvPr/>
        </p:nvCxnSpPr>
        <p:spPr>
          <a:xfrm>
            <a:off x="3605862" y="6048139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Straight Connector 395">
            <a:extLst>
              <a:ext uri="{FF2B5EF4-FFF2-40B4-BE49-F238E27FC236}">
                <a16:creationId xmlns:a16="http://schemas.microsoft.com/office/drawing/2014/main" id="{B68F85BC-12F0-44EE-A578-8CC426DAAAAE}"/>
              </a:ext>
            </a:extLst>
          </p:cNvPr>
          <p:cNvCxnSpPr/>
          <p:nvPr/>
        </p:nvCxnSpPr>
        <p:spPr>
          <a:xfrm>
            <a:off x="3674502" y="6049302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Straight Connector 396">
            <a:extLst>
              <a:ext uri="{FF2B5EF4-FFF2-40B4-BE49-F238E27FC236}">
                <a16:creationId xmlns:a16="http://schemas.microsoft.com/office/drawing/2014/main" id="{99FE5AA4-CF7C-4143-848F-2BA0C0605D55}"/>
              </a:ext>
            </a:extLst>
          </p:cNvPr>
          <p:cNvCxnSpPr/>
          <p:nvPr/>
        </p:nvCxnSpPr>
        <p:spPr>
          <a:xfrm>
            <a:off x="3604695" y="6137712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FDF94F60-34B6-42BE-8447-735AEED93DEF}"/>
              </a:ext>
            </a:extLst>
          </p:cNvPr>
          <p:cNvCxnSpPr/>
          <p:nvPr/>
        </p:nvCxnSpPr>
        <p:spPr>
          <a:xfrm>
            <a:off x="3673335" y="6138875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9" name="Straight Connector 398">
            <a:extLst>
              <a:ext uri="{FF2B5EF4-FFF2-40B4-BE49-F238E27FC236}">
                <a16:creationId xmlns:a16="http://schemas.microsoft.com/office/drawing/2014/main" id="{26562403-6836-49FE-9E0A-D1643685474C}"/>
              </a:ext>
            </a:extLst>
          </p:cNvPr>
          <p:cNvCxnSpPr/>
          <p:nvPr/>
        </p:nvCxnSpPr>
        <p:spPr>
          <a:xfrm>
            <a:off x="3603528" y="6227285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Connector 399">
            <a:extLst>
              <a:ext uri="{FF2B5EF4-FFF2-40B4-BE49-F238E27FC236}">
                <a16:creationId xmlns:a16="http://schemas.microsoft.com/office/drawing/2014/main" id="{7F56C7B6-1E43-4CB9-A113-D94612BA12FC}"/>
              </a:ext>
            </a:extLst>
          </p:cNvPr>
          <p:cNvCxnSpPr/>
          <p:nvPr/>
        </p:nvCxnSpPr>
        <p:spPr>
          <a:xfrm>
            <a:off x="3672168" y="6228448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Connector 400">
            <a:extLst>
              <a:ext uri="{FF2B5EF4-FFF2-40B4-BE49-F238E27FC236}">
                <a16:creationId xmlns:a16="http://schemas.microsoft.com/office/drawing/2014/main" id="{F01EB400-FBDB-4CB3-B962-B77DCB8CAE60}"/>
              </a:ext>
            </a:extLst>
          </p:cNvPr>
          <p:cNvCxnSpPr/>
          <p:nvPr/>
        </p:nvCxnSpPr>
        <p:spPr>
          <a:xfrm>
            <a:off x="3602361" y="6314531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B30DABAB-2022-4D4F-9010-A9EB006CCF99}"/>
              </a:ext>
            </a:extLst>
          </p:cNvPr>
          <p:cNvCxnSpPr/>
          <p:nvPr/>
        </p:nvCxnSpPr>
        <p:spPr>
          <a:xfrm>
            <a:off x="3671001" y="6315694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35707E09-3821-4D8F-A588-1BD11B40C95F}"/>
              </a:ext>
            </a:extLst>
          </p:cNvPr>
          <p:cNvCxnSpPr/>
          <p:nvPr/>
        </p:nvCxnSpPr>
        <p:spPr>
          <a:xfrm>
            <a:off x="3601194" y="6390142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D3FCC35D-E210-48FC-BEDE-F6A7E3947847}"/>
              </a:ext>
            </a:extLst>
          </p:cNvPr>
          <p:cNvCxnSpPr/>
          <p:nvPr/>
        </p:nvCxnSpPr>
        <p:spPr>
          <a:xfrm>
            <a:off x="3669834" y="6391305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Straight Connector 404">
            <a:extLst>
              <a:ext uri="{FF2B5EF4-FFF2-40B4-BE49-F238E27FC236}">
                <a16:creationId xmlns:a16="http://schemas.microsoft.com/office/drawing/2014/main" id="{D1820F84-8DDB-4668-AC4A-AC3CC374F08C}"/>
              </a:ext>
            </a:extLst>
          </p:cNvPr>
          <p:cNvCxnSpPr/>
          <p:nvPr/>
        </p:nvCxnSpPr>
        <p:spPr>
          <a:xfrm>
            <a:off x="3600027" y="6470407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B02A6F54-EA8D-46BE-833E-E4503E59A35A}"/>
              </a:ext>
            </a:extLst>
          </p:cNvPr>
          <p:cNvCxnSpPr/>
          <p:nvPr/>
        </p:nvCxnSpPr>
        <p:spPr>
          <a:xfrm>
            <a:off x="3668667" y="6471570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Straight Connector 406">
            <a:extLst>
              <a:ext uri="{FF2B5EF4-FFF2-40B4-BE49-F238E27FC236}">
                <a16:creationId xmlns:a16="http://schemas.microsoft.com/office/drawing/2014/main" id="{7A864F70-DF44-41FD-A5A7-D0F1445CC0E3}"/>
              </a:ext>
            </a:extLst>
          </p:cNvPr>
          <p:cNvCxnSpPr/>
          <p:nvPr/>
        </p:nvCxnSpPr>
        <p:spPr>
          <a:xfrm>
            <a:off x="3601187" y="6550672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Straight Connector 407">
            <a:extLst>
              <a:ext uri="{FF2B5EF4-FFF2-40B4-BE49-F238E27FC236}">
                <a16:creationId xmlns:a16="http://schemas.microsoft.com/office/drawing/2014/main" id="{5F31E8E7-49FE-4520-BA55-5070F5DE822B}"/>
              </a:ext>
            </a:extLst>
          </p:cNvPr>
          <p:cNvCxnSpPr/>
          <p:nvPr/>
        </p:nvCxnSpPr>
        <p:spPr>
          <a:xfrm>
            <a:off x="3669827" y="6551835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Straight Connector 408">
            <a:extLst>
              <a:ext uri="{FF2B5EF4-FFF2-40B4-BE49-F238E27FC236}">
                <a16:creationId xmlns:a16="http://schemas.microsoft.com/office/drawing/2014/main" id="{D9945307-7954-47AA-8574-DADCBBA033E8}"/>
              </a:ext>
            </a:extLst>
          </p:cNvPr>
          <p:cNvCxnSpPr/>
          <p:nvPr/>
        </p:nvCxnSpPr>
        <p:spPr>
          <a:xfrm>
            <a:off x="3602347" y="6630937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Straight Connector 409">
            <a:extLst>
              <a:ext uri="{FF2B5EF4-FFF2-40B4-BE49-F238E27FC236}">
                <a16:creationId xmlns:a16="http://schemas.microsoft.com/office/drawing/2014/main" id="{9F9C33C0-6F6A-4E4A-A23C-013AE585A426}"/>
              </a:ext>
            </a:extLst>
          </p:cNvPr>
          <p:cNvCxnSpPr/>
          <p:nvPr/>
        </p:nvCxnSpPr>
        <p:spPr>
          <a:xfrm>
            <a:off x="3670987" y="6632100"/>
            <a:ext cx="1828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TextBox 413">
            <a:extLst>
              <a:ext uri="{FF2B5EF4-FFF2-40B4-BE49-F238E27FC236}">
                <a16:creationId xmlns:a16="http://schemas.microsoft.com/office/drawing/2014/main" id="{35E3B5DE-F7E1-4C3D-987D-C1E99495D247}"/>
              </a:ext>
            </a:extLst>
          </p:cNvPr>
          <p:cNvSpPr txBox="1"/>
          <p:nvPr/>
        </p:nvSpPr>
        <p:spPr>
          <a:xfrm rot="16200000">
            <a:off x="4303896" y="5001838"/>
            <a:ext cx="1328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Wolfcamp</a:t>
            </a:r>
            <a:r>
              <a:rPr lang="en-US" dirty="0"/>
              <a:t> D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61D0919-EC01-4E12-A517-7CCB2F335281}"/>
              </a:ext>
            </a:extLst>
          </p:cNvPr>
          <p:cNvCxnSpPr/>
          <p:nvPr/>
        </p:nvCxnSpPr>
        <p:spPr>
          <a:xfrm flipV="1">
            <a:off x="4975090" y="4220546"/>
            <a:ext cx="0" cy="3264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" name="Straight Arrow Connector 414">
            <a:extLst>
              <a:ext uri="{FF2B5EF4-FFF2-40B4-BE49-F238E27FC236}">
                <a16:creationId xmlns:a16="http://schemas.microsoft.com/office/drawing/2014/main" id="{40D299AB-A52C-44FE-8EF8-750A32337F49}"/>
              </a:ext>
            </a:extLst>
          </p:cNvPr>
          <p:cNvCxnSpPr>
            <a:cxnSpLocks/>
          </p:cNvCxnSpPr>
          <p:nvPr/>
        </p:nvCxnSpPr>
        <p:spPr>
          <a:xfrm>
            <a:off x="4977269" y="5803324"/>
            <a:ext cx="0" cy="3264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Box 143">
            <a:extLst>
              <a:ext uri="{FF2B5EF4-FFF2-40B4-BE49-F238E27FC236}">
                <a16:creationId xmlns:a16="http://schemas.microsoft.com/office/drawing/2014/main" id="{36C6A196-9213-494A-8CEF-DB5060C70000}"/>
              </a:ext>
            </a:extLst>
          </p:cNvPr>
          <p:cNvSpPr txBox="1"/>
          <p:nvPr/>
        </p:nvSpPr>
        <p:spPr>
          <a:xfrm>
            <a:off x="6701158" y="1379531"/>
            <a:ext cx="432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dirty="0" err="1"/>
              <a:t>basinal</a:t>
            </a:r>
            <a:r>
              <a:rPr lang="en-US" dirty="0"/>
              <a:t> </a:t>
            </a:r>
            <a:r>
              <a:rPr lang="en-US" dirty="0" err="1"/>
              <a:t>cyclothem</a:t>
            </a:r>
            <a:r>
              <a:rPr lang="en-US" dirty="0"/>
              <a:t> = 15 – 45 ft. thick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1F11B-AFB0-4DBE-847F-6B8C3E7E8A66}"/>
              </a:ext>
            </a:extLst>
          </p:cNvPr>
          <p:cNvSpPr txBox="1"/>
          <p:nvPr/>
        </p:nvSpPr>
        <p:spPr>
          <a:xfrm>
            <a:off x="1208423" y="3755899"/>
            <a:ext cx="12129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These gamma-ray spikes are excellent markers and can be correlated across the entire Midland and Delaware basins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26F766-DC8D-47D6-B568-5C8A90C82A6D}"/>
              </a:ext>
            </a:extLst>
          </p:cNvPr>
          <p:cNvSpPr txBox="1"/>
          <p:nvPr/>
        </p:nvSpPr>
        <p:spPr>
          <a:xfrm>
            <a:off x="6701158" y="275562"/>
            <a:ext cx="46575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Silica – rich shales; relatively high clay content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1F378FB-5AFE-4871-AC6C-9239E98611AD}"/>
              </a:ext>
            </a:extLst>
          </p:cNvPr>
          <p:cNvSpPr txBox="1"/>
          <p:nvPr/>
        </p:nvSpPr>
        <p:spPr>
          <a:xfrm>
            <a:off x="6701158" y="1825063"/>
            <a:ext cx="322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/>
              <a:t>Major horizontal drilling target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D6BC49F2-CC57-4A43-9E1B-1E291CEA9710}"/>
              </a:ext>
            </a:extLst>
          </p:cNvPr>
          <p:cNvSpPr txBox="1"/>
          <p:nvPr/>
        </p:nvSpPr>
        <p:spPr>
          <a:xfrm>
            <a:off x="7096248" y="2091276"/>
            <a:ext cx="4565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Deep (pressured, but gassier in basin depocenters)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51D60A39-BDB5-4B0D-9EA1-A327358E2A2B}"/>
              </a:ext>
            </a:extLst>
          </p:cNvPr>
          <p:cNvSpPr txBox="1"/>
          <p:nvPr/>
        </p:nvSpPr>
        <p:spPr>
          <a:xfrm>
            <a:off x="7096248" y="2343194"/>
            <a:ext cx="378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OM partitioned into thin layers; clay-rich</a:t>
            </a:r>
          </a:p>
        </p:txBody>
      </p:sp>
    </p:spTree>
    <p:extLst>
      <p:ext uri="{BB962C8B-B14F-4D97-AF65-F5344CB8AC3E}">
        <p14:creationId xmlns:p14="http://schemas.microsoft.com/office/powerpoint/2010/main" val="2155632725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ED218B-261B-4352-A003-F7307192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40" y="1018572"/>
            <a:ext cx="9151149" cy="5566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175C5-1946-4D30-A8CB-2BEB85B3FE4A}"/>
              </a:ext>
            </a:extLst>
          </p:cNvPr>
          <p:cNvSpPr txBox="1"/>
          <p:nvPr/>
        </p:nvSpPr>
        <p:spPr>
          <a:xfrm>
            <a:off x="439839" y="145988"/>
            <a:ext cx="67660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Wolfcamp D </a:t>
            </a:r>
            <a:r>
              <a:rPr lang="en-US" sz="2400" dirty="0" err="1"/>
              <a:t>basinal</a:t>
            </a:r>
            <a:r>
              <a:rPr lang="en-US" sz="2400" dirty="0"/>
              <a:t> </a:t>
            </a:r>
            <a:r>
              <a:rPr lang="en-US" sz="2400" dirty="0" err="1"/>
              <a:t>cyclothems</a:t>
            </a:r>
            <a:r>
              <a:rPr lang="en-US" sz="2400" dirty="0"/>
              <a:t> in the Midland Basin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EB7664-C836-4C0B-85B6-9107692541CA}"/>
              </a:ext>
            </a:extLst>
          </p:cNvPr>
          <p:cNvSpPr txBox="1"/>
          <p:nvPr/>
        </p:nvSpPr>
        <p:spPr>
          <a:xfrm>
            <a:off x="9610256" y="889022"/>
            <a:ext cx="2292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Note color differences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E4545-93AE-41D3-8CA5-F8D0FF556BBA}"/>
              </a:ext>
            </a:extLst>
          </p:cNvPr>
          <p:cNvSpPr txBox="1"/>
          <p:nvPr/>
        </p:nvSpPr>
        <p:spPr>
          <a:xfrm>
            <a:off x="9763999" y="1222836"/>
            <a:ext cx="200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/>
              <a:t>Organic-rich: dark gray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5A1915-F0E7-472C-AC93-91B4D317E702}"/>
              </a:ext>
            </a:extLst>
          </p:cNvPr>
          <p:cNvSpPr txBox="1"/>
          <p:nvPr/>
        </p:nvSpPr>
        <p:spPr>
          <a:xfrm>
            <a:off x="9763999" y="1530613"/>
            <a:ext cx="2007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/>
              <a:t>Organic-poor: light gray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9F7DD1-3AA9-404D-BE39-4BE02D251D70}"/>
              </a:ext>
            </a:extLst>
          </p:cNvPr>
          <p:cNvSpPr txBox="1"/>
          <p:nvPr/>
        </p:nvSpPr>
        <p:spPr>
          <a:xfrm>
            <a:off x="9763999" y="2073673"/>
            <a:ext cx="2007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400" dirty="0"/>
              <a:t>Dolomites: brownish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09B5D-2221-4490-92BA-DF2771380ABF}"/>
              </a:ext>
            </a:extLst>
          </p:cNvPr>
          <p:cNvSpPr txBox="1"/>
          <p:nvPr/>
        </p:nvSpPr>
        <p:spPr>
          <a:xfrm>
            <a:off x="9601955" y="2615192"/>
            <a:ext cx="2292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Some carbonates are debris flows; but most are cement hardgrounds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BAC43-EDD1-4C77-981D-3BFAC2224583}"/>
              </a:ext>
            </a:extLst>
          </p:cNvPr>
          <p:cNvSpPr txBox="1"/>
          <p:nvPr/>
        </p:nvSpPr>
        <p:spPr>
          <a:xfrm>
            <a:off x="9610256" y="3837683"/>
            <a:ext cx="2292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err="1"/>
              <a:t>Mudrocks</a:t>
            </a:r>
            <a:r>
              <a:rPr lang="en-US" sz="1600" dirty="0"/>
              <a:t> are silica-rich (largely biogenic silica)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76511C-6A06-4855-8F01-48FBB6AAB60D}"/>
              </a:ext>
            </a:extLst>
          </p:cNvPr>
          <p:cNvSpPr txBox="1"/>
          <p:nvPr/>
        </p:nvSpPr>
        <p:spPr>
          <a:xfrm>
            <a:off x="9601954" y="4776989"/>
            <a:ext cx="2292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/>
              <a:t>Facies relationship to sea-level cycle remains to be fully understood</a:t>
            </a:r>
          </a:p>
        </p:txBody>
      </p:sp>
    </p:spTree>
    <p:extLst>
      <p:ext uri="{BB962C8B-B14F-4D97-AF65-F5344CB8AC3E}">
        <p14:creationId xmlns:p14="http://schemas.microsoft.com/office/powerpoint/2010/main" val="869745133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3C6177-3ADA-4C74-BD28-B8751CED8BE1}"/>
              </a:ext>
            </a:extLst>
          </p:cNvPr>
          <p:cNvSpPr txBox="1"/>
          <p:nvPr/>
        </p:nvSpPr>
        <p:spPr>
          <a:xfrm>
            <a:off x="456284" y="72194"/>
            <a:ext cx="69265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Pennsylvanian of the Permian Basin: Summary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E1CFA05-DCF9-4FBA-8D87-F026D7524B4F}"/>
              </a:ext>
            </a:extLst>
          </p:cNvPr>
          <p:cNvCxnSpPr>
            <a:cxnSpLocks/>
          </p:cNvCxnSpPr>
          <p:nvPr/>
        </p:nvCxnSpPr>
        <p:spPr>
          <a:xfrm>
            <a:off x="364021" y="595414"/>
            <a:ext cx="1126266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5710D11-66AA-41F2-8440-7BA4DD36E05C}"/>
              </a:ext>
            </a:extLst>
          </p:cNvPr>
          <p:cNvSpPr txBox="1"/>
          <p:nvPr/>
        </p:nvSpPr>
        <p:spPr>
          <a:xfrm>
            <a:off x="1190048" y="1191264"/>
            <a:ext cx="952453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Two initial orogenic pulses (Early Penn. -- 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Morrowan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mid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late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First tectonic quiescence phase (Early Penn. – latest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early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Third orogenic pulse (Early Penn. – early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Second tectonic quiescence phase (mid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 early Permian)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Fourth orogenic pulse (early Permian –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Wolfcampian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D32A6360-22FF-4059-BE16-0244D85DC2F5}"/>
              </a:ext>
            </a:extLst>
          </p:cNvPr>
          <p:cNvSpPr/>
          <p:nvPr/>
        </p:nvSpPr>
        <p:spPr>
          <a:xfrm>
            <a:off x="9538183" y="1439227"/>
            <a:ext cx="270163" cy="1439189"/>
          </a:xfrm>
          <a:prstGeom prst="rightBrace">
            <a:avLst>
              <a:gd name="adj1" fmla="val 8333"/>
              <a:gd name="adj2" fmla="val 4863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E8EA56-A13D-41D4-BB1B-80B464569E80}"/>
              </a:ext>
            </a:extLst>
          </p:cNvPr>
          <p:cNvSpPr txBox="1"/>
          <p:nvPr/>
        </p:nvSpPr>
        <p:spPr>
          <a:xfrm>
            <a:off x="9942079" y="1918219"/>
            <a:ext cx="2119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tectonic pulses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F76CF5-4BA3-4113-A4BC-2435473B9814}"/>
              </a:ext>
            </a:extLst>
          </p:cNvPr>
          <p:cNvSpPr txBox="1"/>
          <p:nvPr/>
        </p:nvSpPr>
        <p:spPr>
          <a:xfrm>
            <a:off x="9942080" y="2360815"/>
            <a:ext cx="2119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periods of quiescence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6738F-8DF2-4311-9DEB-EB0D3C6F7105}"/>
              </a:ext>
            </a:extLst>
          </p:cNvPr>
          <p:cNvSpPr txBox="1"/>
          <p:nvPr/>
        </p:nvSpPr>
        <p:spPr>
          <a:xfrm>
            <a:off x="624734" y="821932"/>
            <a:ext cx="4468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Onset of active margin orogenic 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470F5-B309-47A3-A73B-401F72448C5A}"/>
              </a:ext>
            </a:extLst>
          </p:cNvPr>
          <p:cNvSpPr txBox="1"/>
          <p:nvPr/>
        </p:nvSpPr>
        <p:spPr>
          <a:xfrm>
            <a:off x="624734" y="4604063"/>
            <a:ext cx="922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Carbonate shelves including reefs: </a:t>
            </a:r>
            <a:r>
              <a:rPr lang="en-US" sz="2000" dirty="0" err="1"/>
              <a:t>phylloid</a:t>
            </a:r>
            <a:r>
              <a:rPr lang="en-US" sz="2000" dirty="0"/>
              <a:t> algae; fusulinid </a:t>
            </a:r>
            <a:r>
              <a:rPr lang="en-US" sz="2000" dirty="0" err="1"/>
              <a:t>forams</a:t>
            </a:r>
            <a:r>
              <a:rPr lang="en-US" sz="2000" dirty="0"/>
              <a:t> for biostratigraphy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7F6D9E-8B1F-4F33-9865-D1993C447C81}"/>
              </a:ext>
            </a:extLst>
          </p:cNvPr>
          <p:cNvGrpSpPr/>
          <p:nvPr/>
        </p:nvGrpSpPr>
        <p:grpSpPr>
          <a:xfrm>
            <a:off x="624734" y="3213374"/>
            <a:ext cx="8913449" cy="1165498"/>
            <a:chOff x="624734" y="3213374"/>
            <a:chExt cx="8913449" cy="116549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A56367-1D4A-40B1-BC2F-3551DB117330}"/>
                </a:ext>
              </a:extLst>
            </p:cNvPr>
            <p:cNvSpPr txBox="1"/>
            <p:nvPr/>
          </p:nvSpPr>
          <p:spPr>
            <a:xfrm>
              <a:off x="624734" y="3213374"/>
              <a:ext cx="68750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Onset of global icehouse: </a:t>
              </a:r>
              <a:r>
                <a:rPr lang="en-US" sz="2000" dirty="0" err="1"/>
                <a:t>glacioeustasy</a:t>
              </a:r>
              <a:r>
                <a:rPr lang="en-US" sz="2000" dirty="0"/>
                <a:t> generates </a:t>
              </a:r>
              <a:r>
                <a:rPr lang="en-US" sz="2000" dirty="0" err="1"/>
                <a:t>cyclothems</a:t>
              </a:r>
              <a:endParaRPr lang="en-US" sz="20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88D5CE-EDE3-4240-8DC4-19764E36A217}"/>
                </a:ext>
              </a:extLst>
            </p:cNvPr>
            <p:cNvSpPr/>
            <p:nvPr/>
          </p:nvSpPr>
          <p:spPr>
            <a:xfrm>
              <a:off x="1798318" y="3597678"/>
              <a:ext cx="77398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Alternating stratigraphic sequences of non-marine and marine strata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BD3E7B-6987-4847-93B4-7A4737409C38}"/>
                </a:ext>
              </a:extLst>
            </p:cNvPr>
            <p:cNvSpPr/>
            <p:nvPr/>
          </p:nvSpPr>
          <p:spPr>
            <a:xfrm>
              <a:off x="1798317" y="4009540"/>
              <a:ext cx="77398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/>
                <a:t>Lowstands</a:t>
              </a:r>
              <a:r>
                <a:rPr lang="en-US" dirty="0"/>
                <a:t> = terrigenous </a:t>
              </a:r>
              <a:r>
                <a:rPr lang="en-US" dirty="0" err="1"/>
                <a:t>clastics</a:t>
              </a:r>
              <a:r>
                <a:rPr lang="en-US" dirty="0"/>
                <a:t>; </a:t>
              </a:r>
              <a:r>
                <a:rPr lang="en-US" dirty="0" err="1"/>
                <a:t>highstands</a:t>
              </a:r>
              <a:r>
                <a:rPr lang="en-US" dirty="0"/>
                <a:t> = carbonates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3224A11-9780-488B-8947-3C1E35FF91C6}"/>
              </a:ext>
            </a:extLst>
          </p:cNvPr>
          <p:cNvGrpSpPr/>
          <p:nvPr/>
        </p:nvGrpSpPr>
        <p:grpSpPr>
          <a:xfrm>
            <a:off x="624734" y="5220105"/>
            <a:ext cx="10167065" cy="1465279"/>
            <a:chOff x="624734" y="5220105"/>
            <a:chExt cx="10167065" cy="146527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EED7A57-E1AD-4381-B8AB-E3BC6D8ADBBE}"/>
                </a:ext>
              </a:extLst>
            </p:cNvPr>
            <p:cNvSpPr txBox="1"/>
            <p:nvPr/>
          </p:nvSpPr>
          <p:spPr>
            <a:xfrm>
              <a:off x="1560355" y="5584511"/>
              <a:ext cx="1114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dirty="0"/>
                <a:t>Morrow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F82357-38BF-4298-9A54-ACBFF4F0D4B1}"/>
                </a:ext>
              </a:extLst>
            </p:cNvPr>
            <p:cNvSpPr txBox="1"/>
            <p:nvPr/>
          </p:nvSpPr>
          <p:spPr>
            <a:xfrm>
              <a:off x="2854900" y="5584511"/>
              <a:ext cx="8878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dirty="0"/>
                <a:t>Atoka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AE9D4E-1474-438F-961C-AD63ED281364}"/>
                </a:ext>
              </a:extLst>
            </p:cNvPr>
            <p:cNvSpPr txBox="1"/>
            <p:nvPr/>
          </p:nvSpPr>
          <p:spPr>
            <a:xfrm>
              <a:off x="3979487" y="5584511"/>
              <a:ext cx="10073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dirty="0"/>
                <a:t>Strawn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13B0D3E-45D3-45F5-9084-7D6075B9276D}"/>
                </a:ext>
              </a:extLst>
            </p:cNvPr>
            <p:cNvSpPr txBox="1"/>
            <p:nvPr/>
          </p:nvSpPr>
          <p:spPr>
            <a:xfrm>
              <a:off x="5241059" y="5584511"/>
              <a:ext cx="10500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dirty="0"/>
                <a:t>Canyon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EE5C08-133B-43FB-849E-FFCC53A01ECA}"/>
                </a:ext>
              </a:extLst>
            </p:cNvPr>
            <p:cNvSpPr txBox="1"/>
            <p:nvPr/>
          </p:nvSpPr>
          <p:spPr>
            <a:xfrm>
              <a:off x="6568554" y="5584511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dirty="0"/>
                <a:t>Cisco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7C73052-23B3-478C-A7C1-8429074E2E95}"/>
                </a:ext>
              </a:extLst>
            </p:cNvPr>
            <p:cNvSpPr txBox="1"/>
            <p:nvPr/>
          </p:nvSpPr>
          <p:spPr>
            <a:xfrm>
              <a:off x="624734" y="5220105"/>
              <a:ext cx="47505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Pennsylvanian units of the Permian Basin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2AEE42-5A3A-4FFC-96DA-0C72B779C769}"/>
                </a:ext>
              </a:extLst>
            </p:cNvPr>
            <p:cNvSpPr txBox="1"/>
            <p:nvPr/>
          </p:nvSpPr>
          <p:spPr>
            <a:xfrm>
              <a:off x="1190048" y="6016010"/>
              <a:ext cx="63244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sz="1600" dirty="0"/>
                <a:t>Penn sea-level cycle includes lowermost Wolfcamp of early Permian age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7B8F7A-939F-4C41-B07F-FFCC13E1A669}"/>
                </a:ext>
              </a:extLst>
            </p:cNvPr>
            <p:cNvSpPr txBox="1"/>
            <p:nvPr/>
          </p:nvSpPr>
          <p:spPr>
            <a:xfrm>
              <a:off x="7696400" y="5586229"/>
              <a:ext cx="3095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dirty="0"/>
                <a:t>Wolfcamp D shale (in basins)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33276D-9238-4109-B72F-E8BABC85690E}"/>
                </a:ext>
              </a:extLst>
            </p:cNvPr>
            <p:cNvSpPr txBox="1"/>
            <p:nvPr/>
          </p:nvSpPr>
          <p:spPr>
            <a:xfrm>
              <a:off x="1197482" y="6346830"/>
              <a:ext cx="5698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66688" indent="-166688">
                <a:buFont typeface="Arial" panose="020B0604020202020204" pitchFamily="34" charset="0"/>
                <a:buChar char="•"/>
              </a:pPr>
              <a:r>
                <a:rPr lang="en-US" sz="1600" dirty="0"/>
                <a:t>Wolfcamp D: organic matter partitioned into multiple thin cycles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76017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660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2 (Regional elements: ARM, CBU, MFB)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Cambrian – Lower Ord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Wilberns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/Bliss Ss.,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Permian (Wolfcamp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Spraberry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1" y="6041890"/>
            <a:ext cx="878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and Upper Permian / Permian Basin petroleum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Horseshoe Atoll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BA76-78FF-4F9C-BEE0-64F36C66AC81}"/>
              </a:ext>
            </a:extLst>
          </p:cNvPr>
          <p:cNvSpPr/>
          <p:nvPr/>
        </p:nvSpPr>
        <p:spPr>
          <a:xfrm>
            <a:off x="1455313" y="5267540"/>
            <a:ext cx="6763026" cy="71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B48FF-E421-45FF-ADF5-49D332A23A6F}"/>
              </a:ext>
            </a:extLst>
          </p:cNvPr>
          <p:cNvSpPr txBox="1"/>
          <p:nvPr/>
        </p:nvSpPr>
        <p:spPr>
          <a:xfrm>
            <a:off x="8648700" y="5359981"/>
            <a:ext cx="242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NEXT SESSION</a:t>
            </a:r>
          </a:p>
        </p:txBody>
      </p:sp>
    </p:spTree>
    <p:extLst>
      <p:ext uri="{BB962C8B-B14F-4D97-AF65-F5344CB8AC3E}">
        <p14:creationId xmlns:p14="http://schemas.microsoft.com/office/powerpoint/2010/main" val="4054438406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>
            <a:extLst>
              <a:ext uri="{FF2B5EF4-FFF2-40B4-BE49-F238E27FC236}">
                <a16:creationId xmlns:a16="http://schemas.microsoft.com/office/drawing/2014/main" id="{F30455EA-10A4-4DC4-BC3A-B907CC29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 bwMode="auto">
          <a:xfrm>
            <a:off x="167744" y="1039978"/>
            <a:ext cx="10699992" cy="49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94BFAFE-2989-43CC-A19B-E35780ADBBF1}"/>
              </a:ext>
            </a:extLst>
          </p:cNvPr>
          <p:cNvSpPr/>
          <p:nvPr/>
        </p:nvSpPr>
        <p:spPr>
          <a:xfrm>
            <a:off x="1037706" y="4934472"/>
            <a:ext cx="1258005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F6E881-BAB8-4C92-A922-36C9393690DE}"/>
              </a:ext>
            </a:extLst>
          </p:cNvPr>
          <p:cNvSpPr txBox="1"/>
          <p:nvPr/>
        </p:nvSpPr>
        <p:spPr>
          <a:xfrm>
            <a:off x="1193555" y="4982363"/>
            <a:ext cx="9412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not deposited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(Basement)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A91BF5-9465-4937-A9DF-9D843F3694E3}"/>
              </a:ext>
            </a:extLst>
          </p:cNvPr>
          <p:cNvSpPr/>
          <p:nvPr/>
        </p:nvSpPr>
        <p:spPr>
          <a:xfrm>
            <a:off x="1448384" y="4194015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FC707A-D113-494D-9739-548D77CD2C43}"/>
              </a:ext>
            </a:extLst>
          </p:cNvPr>
          <p:cNvSpPr txBox="1"/>
          <p:nvPr/>
        </p:nvSpPr>
        <p:spPr>
          <a:xfrm>
            <a:off x="1436354" y="417785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42A4B7-DCBE-47F3-8995-899EA8BDE055}"/>
              </a:ext>
            </a:extLst>
          </p:cNvPr>
          <p:cNvSpPr/>
          <p:nvPr/>
        </p:nvSpPr>
        <p:spPr>
          <a:xfrm>
            <a:off x="2438824" y="4202503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77AE26-5E72-4FDA-9CBF-023DE547A6C5}"/>
              </a:ext>
            </a:extLst>
          </p:cNvPr>
          <p:cNvSpPr txBox="1"/>
          <p:nvPr/>
        </p:nvSpPr>
        <p:spPr>
          <a:xfrm>
            <a:off x="2426794" y="418634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82EEBB-F1B7-4CC4-A15C-2D23DD165928}"/>
              </a:ext>
            </a:extLst>
          </p:cNvPr>
          <p:cNvSpPr/>
          <p:nvPr/>
        </p:nvSpPr>
        <p:spPr>
          <a:xfrm>
            <a:off x="1807371" y="3498408"/>
            <a:ext cx="518985" cy="510025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8063882-FA70-4400-A63D-034721A3794E}"/>
              </a:ext>
            </a:extLst>
          </p:cNvPr>
          <p:cNvCxnSpPr>
            <a:cxnSpLocks/>
          </p:cNvCxnSpPr>
          <p:nvPr/>
        </p:nvCxnSpPr>
        <p:spPr>
          <a:xfrm flipH="1">
            <a:off x="1121457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B1B5D1-7E62-4E6B-A33D-4FF100881301}"/>
              </a:ext>
            </a:extLst>
          </p:cNvPr>
          <p:cNvCxnSpPr>
            <a:cxnSpLocks/>
          </p:cNvCxnSpPr>
          <p:nvPr/>
        </p:nvCxnSpPr>
        <p:spPr>
          <a:xfrm>
            <a:off x="2416095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1CED07A-C48F-4E81-B027-3D61A0FF5DEF}"/>
              </a:ext>
            </a:extLst>
          </p:cNvPr>
          <p:cNvSpPr txBox="1"/>
          <p:nvPr/>
        </p:nvSpPr>
        <p:spPr>
          <a:xfrm>
            <a:off x="1883159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0F72F92-A1FA-4CE1-91AE-5EE792A2868C}"/>
              </a:ext>
            </a:extLst>
          </p:cNvPr>
          <p:cNvSpPr/>
          <p:nvPr/>
        </p:nvSpPr>
        <p:spPr>
          <a:xfrm>
            <a:off x="3837386" y="3498408"/>
            <a:ext cx="518985" cy="510025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739B452-76B4-416F-9326-6956B67B57F2}"/>
              </a:ext>
            </a:extLst>
          </p:cNvPr>
          <p:cNvCxnSpPr>
            <a:cxnSpLocks/>
          </p:cNvCxnSpPr>
          <p:nvPr/>
        </p:nvCxnSpPr>
        <p:spPr>
          <a:xfrm flipH="1">
            <a:off x="3151472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7222751-D158-48EE-B006-ACB4F6538F82}"/>
              </a:ext>
            </a:extLst>
          </p:cNvPr>
          <p:cNvCxnSpPr>
            <a:cxnSpLocks/>
          </p:cNvCxnSpPr>
          <p:nvPr/>
        </p:nvCxnSpPr>
        <p:spPr>
          <a:xfrm>
            <a:off x="4446110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3B5A825-140D-4838-8F36-2A34CD6553BE}"/>
              </a:ext>
            </a:extLst>
          </p:cNvPr>
          <p:cNvSpPr txBox="1"/>
          <p:nvPr/>
        </p:nvSpPr>
        <p:spPr>
          <a:xfrm>
            <a:off x="3913174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79E446-C263-47D5-BCEB-66C0E2F57C53}"/>
              </a:ext>
            </a:extLst>
          </p:cNvPr>
          <p:cNvSpPr/>
          <p:nvPr/>
        </p:nvSpPr>
        <p:spPr>
          <a:xfrm>
            <a:off x="3301995" y="4188099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E6E5F9-707C-42CC-90FF-732E9B3DB2A3}"/>
              </a:ext>
            </a:extLst>
          </p:cNvPr>
          <p:cNvSpPr txBox="1"/>
          <p:nvPr/>
        </p:nvSpPr>
        <p:spPr>
          <a:xfrm>
            <a:off x="3293118" y="4171942"/>
            <a:ext cx="41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0BCCE1-141D-45D7-A722-DC5797E6A536}"/>
              </a:ext>
            </a:extLst>
          </p:cNvPr>
          <p:cNvSpPr/>
          <p:nvPr/>
        </p:nvSpPr>
        <p:spPr>
          <a:xfrm>
            <a:off x="4203706" y="4177666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5AEF0C-AD08-45EE-8A73-F9C2418DC5C0}"/>
              </a:ext>
            </a:extLst>
          </p:cNvPr>
          <p:cNvSpPr txBox="1"/>
          <p:nvPr/>
        </p:nvSpPr>
        <p:spPr>
          <a:xfrm>
            <a:off x="4191676" y="4174121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686C61-201A-493B-A282-57CCF3F50697}"/>
              </a:ext>
            </a:extLst>
          </p:cNvPr>
          <p:cNvSpPr/>
          <p:nvPr/>
        </p:nvSpPr>
        <p:spPr>
          <a:xfrm>
            <a:off x="4868272" y="4932294"/>
            <a:ext cx="884796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E7F940-DDA0-47BC-97A3-46B897C12611}"/>
              </a:ext>
            </a:extLst>
          </p:cNvPr>
          <p:cNvSpPr txBox="1"/>
          <p:nvPr/>
        </p:nvSpPr>
        <p:spPr>
          <a:xfrm>
            <a:off x="4971052" y="4958748"/>
            <a:ext cx="684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CB2675D-EDB0-4A87-BEAA-21069D9D9108}"/>
              </a:ext>
            </a:extLst>
          </p:cNvPr>
          <p:cNvSpPr/>
          <p:nvPr/>
        </p:nvSpPr>
        <p:spPr>
          <a:xfrm>
            <a:off x="5950290" y="3541289"/>
            <a:ext cx="518985" cy="510025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C7D8BB-48FD-4E92-9124-5857A8216360}"/>
              </a:ext>
            </a:extLst>
          </p:cNvPr>
          <p:cNvSpPr txBox="1"/>
          <p:nvPr/>
        </p:nvSpPr>
        <p:spPr>
          <a:xfrm>
            <a:off x="6026078" y="35250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67FB06-E354-4D0F-BC01-8C616FD9363B}"/>
              </a:ext>
            </a:extLst>
          </p:cNvPr>
          <p:cNvCxnSpPr>
            <a:cxnSpLocks/>
          </p:cNvCxnSpPr>
          <p:nvPr/>
        </p:nvCxnSpPr>
        <p:spPr>
          <a:xfrm flipH="1">
            <a:off x="5129601" y="3752390"/>
            <a:ext cx="7419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386AE1-6E7D-4EF5-85B3-C0DC579A6B20}"/>
              </a:ext>
            </a:extLst>
          </p:cNvPr>
          <p:cNvCxnSpPr>
            <a:cxnSpLocks/>
          </p:cNvCxnSpPr>
          <p:nvPr/>
        </p:nvCxnSpPr>
        <p:spPr>
          <a:xfrm>
            <a:off x="6536541" y="3752390"/>
            <a:ext cx="6725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5D9F6AE-4202-4A59-9E07-B41BEBD75484}"/>
              </a:ext>
            </a:extLst>
          </p:cNvPr>
          <p:cNvSpPr/>
          <p:nvPr/>
        </p:nvSpPr>
        <p:spPr>
          <a:xfrm>
            <a:off x="5105058" y="4187604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EA27B9-B747-4805-92B9-AB8A70B74AF3}"/>
              </a:ext>
            </a:extLst>
          </p:cNvPr>
          <p:cNvSpPr txBox="1"/>
          <p:nvPr/>
        </p:nvSpPr>
        <p:spPr>
          <a:xfrm>
            <a:off x="5093028" y="4184059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6ED33E6-F88E-485A-A2A3-010032A4445C}"/>
              </a:ext>
            </a:extLst>
          </p:cNvPr>
          <p:cNvSpPr/>
          <p:nvPr/>
        </p:nvSpPr>
        <p:spPr>
          <a:xfrm>
            <a:off x="6472845" y="4183688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034EF4-1176-4BD0-96D3-45B5A17FE702}"/>
              </a:ext>
            </a:extLst>
          </p:cNvPr>
          <p:cNvSpPr txBox="1"/>
          <p:nvPr/>
        </p:nvSpPr>
        <p:spPr>
          <a:xfrm>
            <a:off x="6460815" y="4180143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3b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7B98059-6233-49AB-801F-CF8FC9DD360A}"/>
              </a:ext>
            </a:extLst>
          </p:cNvPr>
          <p:cNvSpPr/>
          <p:nvPr/>
        </p:nvSpPr>
        <p:spPr>
          <a:xfrm>
            <a:off x="8109688" y="3952259"/>
            <a:ext cx="518985" cy="510025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EA542D-E057-4874-A851-BA93C83C6C0F}"/>
              </a:ext>
            </a:extLst>
          </p:cNvPr>
          <p:cNvSpPr txBox="1"/>
          <p:nvPr/>
        </p:nvSpPr>
        <p:spPr>
          <a:xfrm>
            <a:off x="8185476" y="3936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DF08D66-1137-4E99-9926-FBA8C072B997}"/>
              </a:ext>
            </a:extLst>
          </p:cNvPr>
          <p:cNvCxnSpPr>
            <a:cxnSpLocks/>
          </p:cNvCxnSpPr>
          <p:nvPr/>
        </p:nvCxnSpPr>
        <p:spPr>
          <a:xfrm flipH="1">
            <a:off x="7435636" y="4163360"/>
            <a:ext cx="59528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136387A-79B0-40C6-A512-7718A04C416A}"/>
              </a:ext>
            </a:extLst>
          </p:cNvPr>
          <p:cNvCxnSpPr>
            <a:cxnSpLocks/>
          </p:cNvCxnSpPr>
          <p:nvPr/>
        </p:nvCxnSpPr>
        <p:spPr>
          <a:xfrm>
            <a:off x="8695939" y="4163360"/>
            <a:ext cx="6072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9E325943-9080-4674-9242-58F1CBFA9F1B}"/>
              </a:ext>
            </a:extLst>
          </p:cNvPr>
          <p:cNvSpPr/>
          <p:nvPr/>
        </p:nvSpPr>
        <p:spPr>
          <a:xfrm>
            <a:off x="8271748" y="4503087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37197AE-D4D4-4580-A7DA-3135C570A0DB}"/>
              </a:ext>
            </a:extLst>
          </p:cNvPr>
          <p:cNvSpPr/>
          <p:nvPr/>
        </p:nvSpPr>
        <p:spPr>
          <a:xfrm>
            <a:off x="8825138" y="4508401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9CEBD9E-0E98-4A4D-B971-3877DA3558EB}"/>
              </a:ext>
            </a:extLst>
          </p:cNvPr>
          <p:cNvSpPr/>
          <p:nvPr/>
        </p:nvSpPr>
        <p:spPr>
          <a:xfrm>
            <a:off x="7628471" y="4499586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A2C6AFC-E2AA-4DE0-8790-D02330CADE47}"/>
              </a:ext>
            </a:extLst>
          </p:cNvPr>
          <p:cNvSpPr txBox="1"/>
          <p:nvPr/>
        </p:nvSpPr>
        <p:spPr>
          <a:xfrm>
            <a:off x="8264445" y="449993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294CFA-3F9A-439F-9CE3-DBA60AA09AAE}"/>
              </a:ext>
            </a:extLst>
          </p:cNvPr>
          <p:cNvSpPr txBox="1"/>
          <p:nvPr/>
        </p:nvSpPr>
        <p:spPr>
          <a:xfrm>
            <a:off x="7637410" y="4491842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A8C18E4-CDC3-4751-90D0-2AB36CAE37F7}"/>
              </a:ext>
            </a:extLst>
          </p:cNvPr>
          <p:cNvSpPr txBox="1"/>
          <p:nvPr/>
        </p:nvSpPr>
        <p:spPr>
          <a:xfrm>
            <a:off x="8830191" y="449487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4B97E-92E0-43F4-8493-F75053FC9132}"/>
              </a:ext>
            </a:extLst>
          </p:cNvPr>
          <p:cNvSpPr txBox="1"/>
          <p:nvPr/>
        </p:nvSpPr>
        <p:spPr>
          <a:xfrm>
            <a:off x="7936" y="5020303"/>
            <a:ext cx="100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Permian</a:t>
            </a:r>
          </a:p>
          <a:p>
            <a:r>
              <a:rPr lang="en-US" sz="1200" b="1" i="1" dirty="0"/>
              <a:t>Basin</a:t>
            </a:r>
          </a:p>
          <a:p>
            <a:r>
              <a:rPr lang="en-US" sz="1200" b="1" i="1" dirty="0"/>
              <a:t>stratigraphic</a:t>
            </a:r>
          </a:p>
          <a:p>
            <a:r>
              <a:rPr lang="en-US" sz="1200" b="1" i="1" dirty="0"/>
              <a:t>units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4C9503-4AD1-4163-A139-27729E944383}"/>
              </a:ext>
            </a:extLst>
          </p:cNvPr>
          <p:cNvSpPr/>
          <p:nvPr/>
        </p:nvSpPr>
        <p:spPr>
          <a:xfrm>
            <a:off x="675391" y="5091065"/>
            <a:ext cx="304672" cy="1592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7D97E-7EA5-48AA-8075-22331D7B4455}"/>
              </a:ext>
            </a:extLst>
          </p:cNvPr>
          <p:cNvSpPr/>
          <p:nvPr/>
        </p:nvSpPr>
        <p:spPr>
          <a:xfrm>
            <a:off x="2295710" y="4930134"/>
            <a:ext cx="799050" cy="565275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A94282-FA6A-417A-B227-A60A3D6B2192}"/>
              </a:ext>
            </a:extLst>
          </p:cNvPr>
          <p:cNvSpPr txBox="1"/>
          <p:nvPr/>
        </p:nvSpPr>
        <p:spPr>
          <a:xfrm>
            <a:off x="2386334" y="5004887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Ellen-</a:t>
            </a:r>
          </a:p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A925CFF-5FD6-40AD-A890-23A1FD9DDFFB}"/>
              </a:ext>
            </a:extLst>
          </p:cNvPr>
          <p:cNvCxnSpPr/>
          <p:nvPr/>
        </p:nvCxnSpPr>
        <p:spPr>
          <a:xfrm>
            <a:off x="2300172" y="4934570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CFA2CD-CCB2-49B9-AC17-CF0780BDF244}"/>
              </a:ext>
            </a:extLst>
          </p:cNvPr>
          <p:cNvSpPr/>
          <p:nvPr/>
        </p:nvSpPr>
        <p:spPr>
          <a:xfrm>
            <a:off x="5745274" y="4931512"/>
            <a:ext cx="1690362" cy="558044"/>
          </a:xfrm>
          <a:prstGeom prst="rect">
            <a:avLst/>
          </a:prstGeom>
          <a:solidFill>
            <a:srgbClr val="CCC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1E16-FE86-46A7-9682-0893600E4EFF}"/>
              </a:ext>
            </a:extLst>
          </p:cNvPr>
          <p:cNvSpPr txBox="1"/>
          <p:nvPr/>
        </p:nvSpPr>
        <p:spPr>
          <a:xfrm>
            <a:off x="5968511" y="4946950"/>
            <a:ext cx="1242648" cy="541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U. Miss./Barnett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Lower Miss. Lime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56B964-F1BF-47D6-9CF1-F0656F68105F}"/>
              </a:ext>
            </a:extLst>
          </p:cNvPr>
          <p:cNvCxnSpPr/>
          <p:nvPr/>
        </p:nvCxnSpPr>
        <p:spPr>
          <a:xfrm>
            <a:off x="5753068" y="493442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4744087-1B5C-4166-8099-CDFA3186A984}"/>
              </a:ext>
            </a:extLst>
          </p:cNvPr>
          <p:cNvSpPr/>
          <p:nvPr/>
        </p:nvSpPr>
        <p:spPr>
          <a:xfrm>
            <a:off x="9467565" y="2108818"/>
            <a:ext cx="2438990" cy="3019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EB5001-BDBA-477D-8FE9-B6B9A27D40B5}"/>
              </a:ext>
            </a:extLst>
          </p:cNvPr>
          <p:cNvSpPr txBox="1"/>
          <p:nvPr/>
        </p:nvSpPr>
        <p:spPr>
          <a:xfrm>
            <a:off x="9552791" y="2168099"/>
            <a:ext cx="1279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/>
              <a:t>Subcycle</a:t>
            </a:r>
            <a:r>
              <a:rPr lang="en-US" u="sng" dirty="0"/>
              <a:t> 4a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02BDB96-5905-415D-9256-1DE7F826D451}"/>
              </a:ext>
            </a:extLst>
          </p:cNvPr>
          <p:cNvSpPr txBox="1"/>
          <p:nvPr/>
        </p:nvSpPr>
        <p:spPr>
          <a:xfrm>
            <a:off x="9631936" y="2523572"/>
            <a:ext cx="225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/>
              <a:t>Begins with birth of Pennsylvanian seaway following end Miss. </a:t>
            </a:r>
            <a:r>
              <a:rPr lang="en-US" sz="1400" dirty="0" err="1"/>
              <a:t>lowstand</a:t>
            </a:r>
            <a:r>
              <a:rPr lang="en-US" sz="1400" dirty="0"/>
              <a:t> and exposure 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107ED05-B0AB-4443-A1AC-24A3FEBE42D3}"/>
              </a:ext>
            </a:extLst>
          </p:cNvPr>
          <p:cNvGrpSpPr/>
          <p:nvPr/>
        </p:nvGrpSpPr>
        <p:grpSpPr>
          <a:xfrm>
            <a:off x="966564" y="5928028"/>
            <a:ext cx="10001467" cy="645255"/>
            <a:chOff x="966564" y="5928028"/>
            <a:chExt cx="10001467" cy="64525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C1E3875-FD5E-4297-9308-85F7D19E99A7}"/>
                </a:ext>
              </a:extLst>
            </p:cNvPr>
            <p:cNvGrpSpPr/>
            <p:nvPr/>
          </p:nvGrpSpPr>
          <p:grpSpPr>
            <a:xfrm>
              <a:off x="966564" y="6334012"/>
              <a:ext cx="10001467" cy="239271"/>
              <a:chOff x="966564" y="6437922"/>
              <a:chExt cx="10001467" cy="239271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82B50728-16E1-4BC1-B01B-69C8670DCB1A}"/>
                  </a:ext>
                </a:extLst>
              </p:cNvPr>
              <p:cNvSpPr txBox="1"/>
              <p:nvPr/>
            </p:nvSpPr>
            <p:spPr>
              <a:xfrm>
                <a:off x="966564" y="64388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5F62C59-5C99-4B4B-8F53-9D7B0C735249}"/>
                  </a:ext>
                </a:extLst>
              </p:cNvPr>
              <p:cNvSpPr txBox="1"/>
              <p:nvPr/>
            </p:nvSpPr>
            <p:spPr>
              <a:xfrm>
                <a:off x="1542744" y="644461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520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86FA783C-22EB-4A1D-A68A-513C7ABBE613}"/>
                  </a:ext>
                </a:extLst>
              </p:cNvPr>
              <p:cNvSpPr txBox="1"/>
              <p:nvPr/>
            </p:nvSpPr>
            <p:spPr>
              <a:xfrm>
                <a:off x="2111781" y="6445573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A1DAAE4B-A4DF-402B-AE7C-B074FFE47140}"/>
                  </a:ext>
                </a:extLst>
              </p:cNvPr>
              <p:cNvSpPr txBox="1"/>
              <p:nvPr/>
            </p:nvSpPr>
            <p:spPr>
              <a:xfrm>
                <a:off x="2685580" y="644176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480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D2C87566-8C61-47A1-9E4A-906F5AAF8AE9}"/>
                  </a:ext>
                </a:extLst>
              </p:cNvPr>
              <p:cNvSpPr txBox="1"/>
              <p:nvPr/>
            </p:nvSpPr>
            <p:spPr>
              <a:xfrm>
                <a:off x="3231577" y="644636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6B2259D5-FA5A-4A30-83FB-1E5D2D679EFC}"/>
                  </a:ext>
                </a:extLst>
              </p:cNvPr>
              <p:cNvSpPr txBox="1"/>
              <p:nvPr/>
            </p:nvSpPr>
            <p:spPr>
              <a:xfrm>
                <a:off x="3803767" y="644381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440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E4CE197B-554C-4039-BED2-1F022F49141A}"/>
                  </a:ext>
                </a:extLst>
              </p:cNvPr>
              <p:cNvSpPr txBox="1"/>
              <p:nvPr/>
            </p:nvSpPr>
            <p:spPr>
              <a:xfrm>
                <a:off x="4371195" y="643888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D41AC4C5-F253-43E8-9227-9605EA433B05}"/>
                  </a:ext>
                </a:extLst>
              </p:cNvPr>
              <p:cNvSpPr txBox="1"/>
              <p:nvPr/>
            </p:nvSpPr>
            <p:spPr>
              <a:xfrm>
                <a:off x="4933861" y="643871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202BC131-F6EB-430E-9AD3-2140B6257EA7}"/>
                  </a:ext>
                </a:extLst>
              </p:cNvPr>
              <p:cNvSpPr txBox="1"/>
              <p:nvPr/>
            </p:nvSpPr>
            <p:spPr>
              <a:xfrm>
                <a:off x="5496127" y="643792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380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1336E22B-D667-4E06-80D3-2A1818393E42}"/>
                  </a:ext>
                </a:extLst>
              </p:cNvPr>
              <p:cNvSpPr txBox="1"/>
              <p:nvPr/>
            </p:nvSpPr>
            <p:spPr>
              <a:xfrm>
                <a:off x="6065536" y="643951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52D9DB7-875B-4F59-AAC0-7764BBE9968C}"/>
                  </a:ext>
                </a:extLst>
              </p:cNvPr>
              <p:cNvSpPr txBox="1"/>
              <p:nvPr/>
            </p:nvSpPr>
            <p:spPr>
              <a:xfrm>
                <a:off x="6632564" y="643871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340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8C1E94B8-B4AE-460C-84CE-8A9754793645}"/>
                  </a:ext>
                </a:extLst>
              </p:cNvPr>
              <p:cNvSpPr txBox="1"/>
              <p:nvPr/>
            </p:nvSpPr>
            <p:spPr>
              <a:xfrm>
                <a:off x="7197434" y="64402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320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B01AF99D-69C2-40AA-87FF-7FE9030B80CB}"/>
                  </a:ext>
                </a:extLst>
              </p:cNvPr>
              <p:cNvSpPr txBox="1"/>
              <p:nvPr/>
            </p:nvSpPr>
            <p:spPr>
              <a:xfrm>
                <a:off x="7762304" y="644187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658E956D-8DB5-43EB-9FB0-8030312FCA2D}"/>
                  </a:ext>
                </a:extLst>
              </p:cNvPr>
              <p:cNvSpPr txBox="1"/>
              <p:nvPr/>
            </p:nvSpPr>
            <p:spPr>
              <a:xfrm>
                <a:off x="8327174" y="6441078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8A5DE6E-F718-4D72-B4AF-13815AE1D6C7}"/>
                  </a:ext>
                </a:extLst>
              </p:cNvPr>
              <p:cNvSpPr txBox="1"/>
              <p:nvPr/>
            </p:nvSpPr>
            <p:spPr>
              <a:xfrm>
                <a:off x="8891346" y="644108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64D7DF5-C14A-47EC-8986-4719842F3B05}"/>
                  </a:ext>
                </a:extLst>
              </p:cNvPr>
              <p:cNvSpPr txBox="1"/>
              <p:nvPr/>
            </p:nvSpPr>
            <p:spPr>
              <a:xfrm>
                <a:off x="9457899" y="6441090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BB18863A-ED0A-4650-954E-82FC4DFEFA46}"/>
                  </a:ext>
                </a:extLst>
              </p:cNvPr>
              <p:cNvSpPr txBox="1"/>
              <p:nvPr/>
            </p:nvSpPr>
            <p:spPr>
              <a:xfrm>
                <a:off x="10024452" y="6441096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DE33671-D567-43AC-8299-0898D6E5EE26}"/>
                  </a:ext>
                </a:extLst>
              </p:cNvPr>
              <p:cNvSpPr txBox="1"/>
              <p:nvPr/>
            </p:nvSpPr>
            <p:spPr>
              <a:xfrm>
                <a:off x="10591005" y="644110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215B47C-996B-4B47-A47C-B05ECCA60D80}"/>
                </a:ext>
              </a:extLst>
            </p:cNvPr>
            <p:cNvGrpSpPr/>
            <p:nvPr/>
          </p:nvGrpSpPr>
          <p:grpSpPr>
            <a:xfrm>
              <a:off x="1094965" y="5928028"/>
              <a:ext cx="9706385" cy="418560"/>
              <a:chOff x="1094965" y="6073502"/>
              <a:chExt cx="9706385" cy="418560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598C3F2-FFEE-4CCE-8F39-AEA0379C509B}"/>
                  </a:ext>
                </a:extLst>
              </p:cNvPr>
              <p:cNvCxnSpPr/>
              <p:nvPr/>
            </p:nvCxnSpPr>
            <p:spPr>
              <a:xfrm>
                <a:off x="2633663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35416ED-1835-4F28-BCB5-1A7A9FBCB320}"/>
                  </a:ext>
                </a:extLst>
              </p:cNvPr>
              <p:cNvCxnSpPr/>
              <p:nvPr/>
            </p:nvCxnSpPr>
            <p:spPr>
              <a:xfrm>
                <a:off x="1100138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E9D5933-6F4A-46A4-8EFA-89E655228C03}"/>
                  </a:ext>
                </a:extLst>
              </p:cNvPr>
              <p:cNvSpPr txBox="1"/>
              <p:nvPr/>
            </p:nvSpPr>
            <p:spPr>
              <a:xfrm>
                <a:off x="1459004" y="6215063"/>
                <a:ext cx="848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Cambrian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09C8E9FE-8E1D-4145-A666-138D0159F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757" y="6274594"/>
                <a:ext cx="97002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5A1216A-3544-41DD-BC73-80941C5C6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376" y="6438900"/>
                <a:ext cx="97059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4202FA8-F8E2-45A7-A672-184AD581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965" y="6124575"/>
                <a:ext cx="970638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6D60E61-2B1A-4079-A82D-2900545E1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2145" y="612457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78E447C-2BC7-4813-B499-0E67BF24935D}"/>
                  </a:ext>
                </a:extLst>
              </p:cNvPr>
              <p:cNvSpPr txBox="1"/>
              <p:nvPr/>
            </p:nvSpPr>
            <p:spPr>
              <a:xfrm>
                <a:off x="1259850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8FCA81D-AAA9-4B60-AF8B-4EDEA56827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737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4EC2844-77A7-41E3-A90D-2AAC20F9E04A}"/>
                  </a:ext>
                </a:extLst>
              </p:cNvPr>
              <p:cNvSpPr txBox="1"/>
              <p:nvPr/>
            </p:nvSpPr>
            <p:spPr>
              <a:xfrm>
                <a:off x="1916907" y="607718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E85FA39-FBD3-4036-BA73-8719B981ABE9}"/>
                  </a:ext>
                </a:extLst>
              </p:cNvPr>
              <p:cNvSpPr txBox="1"/>
              <p:nvPr/>
            </p:nvSpPr>
            <p:spPr>
              <a:xfrm>
                <a:off x="2267038" y="607718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C006BF4-929E-4726-80BC-5A60BFF8E095}"/>
                  </a:ext>
                </a:extLst>
              </p:cNvPr>
              <p:cNvCxnSpPr/>
              <p:nvPr/>
            </p:nvCxnSpPr>
            <p:spPr>
              <a:xfrm>
                <a:off x="1157458" y="643864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E169F9D-F735-47D7-9C1E-BCDA0EAC56A8}"/>
                  </a:ext>
                </a:extLst>
              </p:cNvPr>
              <p:cNvCxnSpPr/>
              <p:nvPr/>
            </p:nvCxnSpPr>
            <p:spPr>
              <a:xfrm>
                <a:off x="1447099" y="64360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6211CFD-78E7-4D5C-8EFF-01420AF24C5A}"/>
                  </a:ext>
                </a:extLst>
              </p:cNvPr>
              <p:cNvCxnSpPr/>
              <p:nvPr/>
            </p:nvCxnSpPr>
            <p:spPr>
              <a:xfrm>
                <a:off x="1729596" y="644094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9AEC238-2B49-4985-B2E7-B92B87F746CC}"/>
                  </a:ext>
                </a:extLst>
              </p:cNvPr>
              <p:cNvCxnSpPr/>
              <p:nvPr/>
            </p:nvCxnSpPr>
            <p:spPr>
              <a:xfrm>
                <a:off x="2015347" y="64409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6AC2459-692C-47F7-974F-776B2FD37B02}"/>
                  </a:ext>
                </a:extLst>
              </p:cNvPr>
              <p:cNvCxnSpPr/>
              <p:nvPr/>
            </p:nvCxnSpPr>
            <p:spPr>
              <a:xfrm>
                <a:off x="2301098" y="643855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9DA2298-CE6C-4705-90D9-CA9E4D2403D2}"/>
                  </a:ext>
                </a:extLst>
              </p:cNvPr>
              <p:cNvCxnSpPr/>
              <p:nvPr/>
            </p:nvCxnSpPr>
            <p:spPr>
              <a:xfrm>
                <a:off x="2586849" y="643855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C63A59E-47B0-46B4-B108-9EA3054CA8A7}"/>
                  </a:ext>
                </a:extLst>
              </p:cNvPr>
              <p:cNvCxnSpPr/>
              <p:nvPr/>
            </p:nvCxnSpPr>
            <p:spPr>
              <a:xfrm>
                <a:off x="2872600" y="64361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C78D86A-2FA7-49E1-A5A8-D0813FACAA5C}"/>
                  </a:ext>
                </a:extLst>
              </p:cNvPr>
              <p:cNvCxnSpPr/>
              <p:nvPr/>
            </p:nvCxnSpPr>
            <p:spPr>
              <a:xfrm>
                <a:off x="3158351" y="643616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3B62119-00C5-4001-9281-A91173D064BC}"/>
                  </a:ext>
                </a:extLst>
              </p:cNvPr>
              <p:cNvCxnSpPr/>
              <p:nvPr/>
            </p:nvCxnSpPr>
            <p:spPr>
              <a:xfrm>
                <a:off x="3876676" y="6121936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E4B6986-33DB-43FD-8E95-BD439F885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864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98348C2-6DD3-4639-84E6-B7EEE0D30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54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BB56971-EB36-4387-98C8-D9A5AF9F25BB}"/>
                  </a:ext>
                </a:extLst>
              </p:cNvPr>
              <p:cNvSpPr txBox="1"/>
              <p:nvPr/>
            </p:nvSpPr>
            <p:spPr>
              <a:xfrm>
                <a:off x="2819950" y="6210330"/>
                <a:ext cx="9172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Ordovician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B287C-7861-416E-98C4-A331481DA760}"/>
                  </a:ext>
                </a:extLst>
              </p:cNvPr>
              <p:cNvSpPr txBox="1"/>
              <p:nvPr/>
            </p:nvSpPr>
            <p:spPr>
              <a:xfrm>
                <a:off x="2637839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AFAB430-E139-48F5-B525-C383FC4E5177}"/>
                  </a:ext>
                </a:extLst>
              </p:cNvPr>
              <p:cNvSpPr txBox="1"/>
              <p:nvPr/>
            </p:nvSpPr>
            <p:spPr>
              <a:xfrm>
                <a:off x="3063790" y="6077300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262A86-0BA2-45BC-B662-88B78AABC1F4}"/>
                  </a:ext>
                </a:extLst>
              </p:cNvPr>
              <p:cNvSpPr txBox="1"/>
              <p:nvPr/>
            </p:nvSpPr>
            <p:spPr>
              <a:xfrm>
                <a:off x="3408778" y="60774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0EB2A3E-E3E9-4500-BF14-8A21AE81974B}"/>
                  </a:ext>
                </a:extLst>
              </p:cNvPr>
              <p:cNvCxnSpPr/>
              <p:nvPr/>
            </p:nvCxnSpPr>
            <p:spPr>
              <a:xfrm>
                <a:off x="3417910" y="64409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45E4EFB-4385-49BC-A297-6AE4679B710C}"/>
                  </a:ext>
                </a:extLst>
              </p:cNvPr>
              <p:cNvCxnSpPr/>
              <p:nvPr/>
            </p:nvCxnSpPr>
            <p:spPr>
              <a:xfrm>
                <a:off x="3703661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5CFAF38-0555-4495-A21B-2DD8BDC949BE}"/>
                  </a:ext>
                </a:extLst>
              </p:cNvPr>
              <p:cNvCxnSpPr/>
              <p:nvPr/>
            </p:nvCxnSpPr>
            <p:spPr>
              <a:xfrm>
                <a:off x="3991796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D8B2689-41A5-4776-AA5F-2C907154B3B6}"/>
                  </a:ext>
                </a:extLst>
              </p:cNvPr>
              <p:cNvCxnSpPr/>
              <p:nvPr/>
            </p:nvCxnSpPr>
            <p:spPr>
              <a:xfrm>
                <a:off x="4277547" y="644092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4B4C935-07E6-45D9-B571-B79104ED940F}"/>
                  </a:ext>
                </a:extLst>
              </p:cNvPr>
              <p:cNvCxnSpPr/>
              <p:nvPr/>
            </p:nvCxnSpPr>
            <p:spPr>
              <a:xfrm>
                <a:off x="4558539" y="644092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352116C-66F0-410C-B9FB-205BF4241EAD}"/>
                  </a:ext>
                </a:extLst>
              </p:cNvPr>
              <p:cNvCxnSpPr/>
              <p:nvPr/>
            </p:nvCxnSpPr>
            <p:spPr>
              <a:xfrm>
                <a:off x="4844290" y="644092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621B057-A287-45B0-86EC-7423580F788A}"/>
                  </a:ext>
                </a:extLst>
              </p:cNvPr>
              <p:cNvCxnSpPr/>
              <p:nvPr/>
            </p:nvCxnSpPr>
            <p:spPr>
              <a:xfrm>
                <a:off x="5122901" y="644568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A88A305-B74F-4B25-AC1E-C70AA0BEB0AC}"/>
                  </a:ext>
                </a:extLst>
              </p:cNvPr>
              <p:cNvCxnSpPr/>
              <p:nvPr/>
            </p:nvCxnSpPr>
            <p:spPr>
              <a:xfrm>
                <a:off x="5408652" y="6443300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7A7A978-4384-4F63-908A-BCF3C25C75BF}"/>
                  </a:ext>
                </a:extLst>
              </p:cNvPr>
              <p:cNvCxnSpPr/>
              <p:nvPr/>
            </p:nvCxnSpPr>
            <p:spPr>
              <a:xfrm>
                <a:off x="5687263" y="643853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4CF0B96-9CC3-4CDA-9764-9C76F9866B1A}"/>
                  </a:ext>
                </a:extLst>
              </p:cNvPr>
              <p:cNvCxnSpPr/>
              <p:nvPr/>
            </p:nvCxnSpPr>
            <p:spPr>
              <a:xfrm>
                <a:off x="5973014" y="643853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4B03E1-8C9B-4E67-8EA2-604FF6EC5A98}"/>
                  </a:ext>
                </a:extLst>
              </p:cNvPr>
              <p:cNvCxnSpPr/>
              <p:nvPr/>
            </p:nvCxnSpPr>
            <p:spPr>
              <a:xfrm>
                <a:off x="6254006" y="643853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7F311C4-E6ED-4E86-B92C-0C5AA65E0515}"/>
                  </a:ext>
                </a:extLst>
              </p:cNvPr>
              <p:cNvCxnSpPr/>
              <p:nvPr/>
            </p:nvCxnSpPr>
            <p:spPr>
              <a:xfrm>
                <a:off x="6539757" y="64385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28924DC-CDF4-4AD0-BCE4-F4F1AB84DB3D}"/>
                  </a:ext>
                </a:extLst>
              </p:cNvPr>
              <p:cNvCxnSpPr/>
              <p:nvPr/>
            </p:nvCxnSpPr>
            <p:spPr>
              <a:xfrm>
                <a:off x="6820749" y="643852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ED2FD19-B3B9-4FAB-87FF-4298B08E8F50}"/>
                  </a:ext>
                </a:extLst>
              </p:cNvPr>
              <p:cNvCxnSpPr/>
              <p:nvPr/>
            </p:nvCxnSpPr>
            <p:spPr>
              <a:xfrm>
                <a:off x="7106500" y="64361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0388DD9-0E80-4500-9A71-3E058EF969CC}"/>
                  </a:ext>
                </a:extLst>
              </p:cNvPr>
              <p:cNvCxnSpPr/>
              <p:nvPr/>
            </p:nvCxnSpPr>
            <p:spPr>
              <a:xfrm>
                <a:off x="7387492" y="643852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2C947B45-1E75-480B-A99E-C1984A0BFDDE}"/>
                  </a:ext>
                </a:extLst>
              </p:cNvPr>
              <p:cNvCxnSpPr/>
              <p:nvPr/>
            </p:nvCxnSpPr>
            <p:spPr>
              <a:xfrm>
                <a:off x="7673243" y="643851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6AA176D-A767-40CA-A176-5A9B51574F9F}"/>
                  </a:ext>
                </a:extLst>
              </p:cNvPr>
              <p:cNvCxnSpPr/>
              <p:nvPr/>
            </p:nvCxnSpPr>
            <p:spPr>
              <a:xfrm>
                <a:off x="7951854" y="644089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601CCE8-6699-4E9F-AB7B-AADA58066321}"/>
                  </a:ext>
                </a:extLst>
              </p:cNvPr>
              <p:cNvCxnSpPr/>
              <p:nvPr/>
            </p:nvCxnSpPr>
            <p:spPr>
              <a:xfrm>
                <a:off x="8237605" y="64408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7D34C1B-AFF7-4088-9D3C-83C6FC0F0409}"/>
                  </a:ext>
                </a:extLst>
              </p:cNvPr>
              <p:cNvCxnSpPr/>
              <p:nvPr/>
            </p:nvCxnSpPr>
            <p:spPr>
              <a:xfrm>
                <a:off x="8516216" y="64432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64B84E6-B85B-4E6C-8761-D28D7E571637}"/>
                  </a:ext>
                </a:extLst>
              </p:cNvPr>
              <p:cNvCxnSpPr/>
              <p:nvPr/>
            </p:nvCxnSpPr>
            <p:spPr>
              <a:xfrm>
                <a:off x="8797205" y="64385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68422ED-CA6B-423D-BDD0-9C8CA457E3C0}"/>
                  </a:ext>
                </a:extLst>
              </p:cNvPr>
              <p:cNvCxnSpPr/>
              <p:nvPr/>
            </p:nvCxnSpPr>
            <p:spPr>
              <a:xfrm>
                <a:off x="9080578" y="643850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9435DB16-C475-4282-9F0D-4B02812573BA}"/>
                  </a:ext>
                </a:extLst>
              </p:cNvPr>
              <p:cNvCxnSpPr/>
              <p:nvPr/>
            </p:nvCxnSpPr>
            <p:spPr>
              <a:xfrm>
                <a:off x="9366329" y="644088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1E2D18F-0B77-47F4-AFB9-70ADD68958AF}"/>
                  </a:ext>
                </a:extLst>
              </p:cNvPr>
              <p:cNvCxnSpPr/>
              <p:nvPr/>
            </p:nvCxnSpPr>
            <p:spPr>
              <a:xfrm>
                <a:off x="9644940" y="644087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19D59352-0AC6-4E18-BFDA-CBE4392BE592}"/>
                  </a:ext>
                </a:extLst>
              </p:cNvPr>
              <p:cNvCxnSpPr/>
              <p:nvPr/>
            </p:nvCxnSpPr>
            <p:spPr>
              <a:xfrm>
                <a:off x="9930691" y="64384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9E04AD8-6A2C-4698-A9E1-17FBBEC54702}"/>
                  </a:ext>
                </a:extLst>
              </p:cNvPr>
              <p:cNvCxnSpPr/>
              <p:nvPr/>
            </p:nvCxnSpPr>
            <p:spPr>
              <a:xfrm>
                <a:off x="10214064" y="64408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1D27FB8-F962-4B1B-A02D-EC087D23CBD8}"/>
                  </a:ext>
                </a:extLst>
              </p:cNvPr>
              <p:cNvCxnSpPr/>
              <p:nvPr/>
            </p:nvCxnSpPr>
            <p:spPr>
              <a:xfrm>
                <a:off x="10495053" y="644087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C6E73D3-C93F-4807-810C-1741650F9FCC}"/>
                  </a:ext>
                </a:extLst>
              </p:cNvPr>
              <p:cNvCxnSpPr/>
              <p:nvPr/>
            </p:nvCxnSpPr>
            <p:spPr>
              <a:xfrm>
                <a:off x="10780807" y="64408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F2D4A6A-0C23-471B-A410-13DC97F4B3A9}"/>
                  </a:ext>
                </a:extLst>
              </p:cNvPr>
              <p:cNvCxnSpPr/>
              <p:nvPr/>
            </p:nvCxnSpPr>
            <p:spPr>
              <a:xfrm>
                <a:off x="4667252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244245-6557-43B6-884D-532DE551F438}"/>
                  </a:ext>
                </a:extLst>
              </p:cNvPr>
              <p:cNvSpPr txBox="1"/>
              <p:nvPr/>
            </p:nvSpPr>
            <p:spPr>
              <a:xfrm>
                <a:off x="3915102" y="6208692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Silurian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6546ED8-971C-4657-A2D8-999EA4E8F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1970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9E426C5-1629-4F19-B48F-9CF44D1B4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4370" y="612514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A0DDA80-B80E-40E4-9995-522F8EA2DAC0}"/>
                  </a:ext>
                </a:extLst>
              </p:cNvPr>
              <p:cNvSpPr txBox="1"/>
              <p:nvPr/>
            </p:nvSpPr>
            <p:spPr>
              <a:xfrm>
                <a:off x="3879097" y="6082183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Lland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5EDCA5D-7B1C-402E-BA27-9AA1019F1B89}"/>
                  </a:ext>
                </a:extLst>
              </p:cNvPr>
              <p:cNvSpPr txBox="1"/>
              <p:nvPr/>
            </p:nvSpPr>
            <p:spPr>
              <a:xfrm>
                <a:off x="4253345" y="6104682"/>
                <a:ext cx="3209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Wn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8E5E922-50BF-4478-890A-918553AA629F}"/>
                  </a:ext>
                </a:extLst>
              </p:cNvPr>
              <p:cNvSpPr txBox="1"/>
              <p:nvPr/>
            </p:nvSpPr>
            <p:spPr>
              <a:xfrm>
                <a:off x="4421486" y="607350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Lu.-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F3F2CBE-179D-4B8A-8A17-F181C4341B13}"/>
                  </a:ext>
                </a:extLst>
              </p:cNvPr>
              <p:cNvSpPr txBox="1"/>
              <p:nvPr/>
            </p:nvSpPr>
            <p:spPr>
              <a:xfrm>
                <a:off x="4424226" y="6138294"/>
                <a:ext cx="3000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Pri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23B7703-CEE5-4FAD-948C-24EA6DDB4F6E}"/>
                  </a:ext>
                </a:extLst>
              </p:cNvPr>
              <p:cNvCxnSpPr/>
              <p:nvPr/>
            </p:nvCxnSpPr>
            <p:spPr>
              <a:xfrm>
                <a:off x="6274596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F9B4950-3239-4C10-B0F9-47493B9E0860}"/>
                  </a:ext>
                </a:extLst>
              </p:cNvPr>
              <p:cNvSpPr txBox="1"/>
              <p:nvPr/>
            </p:nvSpPr>
            <p:spPr>
              <a:xfrm>
                <a:off x="5015059" y="6208649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Devonian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2BF2D82-318F-40A9-AF57-FEC901BEBB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8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D169A13-A7B7-420A-A0FB-74AF5DBBF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409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A5B07E5-7494-4A32-97E8-3C34E98FD5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885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8CB53A9-A01A-444F-9FFB-F11FC5A16020}"/>
                  </a:ext>
                </a:extLst>
              </p:cNvPr>
              <p:cNvSpPr txBox="1"/>
              <p:nvPr/>
            </p:nvSpPr>
            <p:spPr>
              <a:xfrm>
                <a:off x="4706427" y="6079832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F2DBDEC-3EC9-4996-A40D-9076B656EA7D}"/>
                  </a:ext>
                </a:extLst>
              </p:cNvPr>
              <p:cNvSpPr txBox="1"/>
              <p:nvPr/>
            </p:nvSpPr>
            <p:spPr>
              <a:xfrm>
                <a:off x="5162463" y="607980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D5594F0-DB7C-4E2E-9AAB-A350FA9B4492}"/>
                  </a:ext>
                </a:extLst>
              </p:cNvPr>
              <p:cNvSpPr txBox="1"/>
              <p:nvPr/>
            </p:nvSpPr>
            <p:spPr>
              <a:xfrm>
                <a:off x="5718030" y="6078350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AB41E76-1F06-4218-B0BF-EB32DB2B2144}"/>
                  </a:ext>
                </a:extLst>
              </p:cNvPr>
              <p:cNvCxnSpPr/>
              <p:nvPr/>
            </p:nvCxnSpPr>
            <p:spPr>
              <a:xfrm>
                <a:off x="7438019" y="6123543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925038A-B479-4474-9175-765CAE48C577}"/>
                  </a:ext>
                </a:extLst>
              </p:cNvPr>
              <p:cNvSpPr txBox="1"/>
              <p:nvPr/>
            </p:nvSpPr>
            <p:spPr>
              <a:xfrm>
                <a:off x="6299201" y="6205853"/>
                <a:ext cx="1095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Mississippian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A7C8588-DF29-4870-939D-400CEB13A295}"/>
                  </a:ext>
                </a:extLst>
              </p:cNvPr>
              <p:cNvSpPr txBox="1"/>
              <p:nvPr/>
            </p:nvSpPr>
            <p:spPr>
              <a:xfrm>
                <a:off x="7101401" y="6080518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FBA117C-A7BA-4C12-9F03-06830D14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898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70F7050-8B32-4F7E-A986-5E0322312C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EAA00E7-EBEC-47A2-BF12-742EAE946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5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E141D01-8D4D-4560-915C-845D083234C8}"/>
                  </a:ext>
                </a:extLst>
              </p:cNvPr>
              <p:cNvCxnSpPr/>
              <p:nvPr/>
            </p:nvCxnSpPr>
            <p:spPr>
              <a:xfrm>
                <a:off x="7978562" y="6125149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0E38AD35-4C7A-4E8C-B711-E78743A7D408}"/>
                  </a:ext>
                </a:extLst>
              </p:cNvPr>
              <p:cNvSpPr txBox="1"/>
              <p:nvPr/>
            </p:nvSpPr>
            <p:spPr>
              <a:xfrm>
                <a:off x="6647753" y="6075604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2C8CE3A-19B4-4B26-A362-E3758DD87113}"/>
                  </a:ext>
                </a:extLst>
              </p:cNvPr>
              <p:cNvSpPr txBox="1"/>
              <p:nvPr/>
            </p:nvSpPr>
            <p:spPr>
              <a:xfrm>
                <a:off x="6258857" y="607742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A5AC388-5511-4D9D-AC59-CB9EF797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9670" y="6121398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681F06F-BD9D-4CE5-8F99-260D3E042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6292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08DE06C-C7EE-4F3F-A88B-2B7D855DE36E}"/>
                  </a:ext>
                </a:extLst>
              </p:cNvPr>
              <p:cNvCxnSpPr/>
              <p:nvPr/>
            </p:nvCxnSpPr>
            <p:spPr>
              <a:xfrm>
                <a:off x="9333492" y="6121680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35FAC3F7-93FC-46C3-AB67-23F992544BEC}"/>
                  </a:ext>
                </a:extLst>
              </p:cNvPr>
              <p:cNvSpPr txBox="1"/>
              <p:nvPr/>
            </p:nvSpPr>
            <p:spPr>
              <a:xfrm>
                <a:off x="7421805" y="6213489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Penn.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BF61250-B3EF-4AFA-9BC8-FB3AFE74D2E3}"/>
                  </a:ext>
                </a:extLst>
              </p:cNvPr>
              <p:cNvSpPr txBox="1"/>
              <p:nvPr/>
            </p:nvSpPr>
            <p:spPr>
              <a:xfrm>
                <a:off x="7394373" y="6079908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A4D1B76-448A-42FE-A913-6A36512198EC}"/>
                  </a:ext>
                </a:extLst>
              </p:cNvPr>
              <p:cNvSpPr txBox="1"/>
              <p:nvPr/>
            </p:nvSpPr>
            <p:spPr>
              <a:xfrm>
                <a:off x="7547855" y="6080731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C85BC9C-42DA-4F5A-A8F1-C710736B412E}"/>
                  </a:ext>
                </a:extLst>
              </p:cNvPr>
              <p:cNvSpPr txBox="1"/>
              <p:nvPr/>
            </p:nvSpPr>
            <p:spPr>
              <a:xfrm>
                <a:off x="7744421" y="6078500"/>
                <a:ext cx="2808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L.</a:t>
                </a: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6D7340E-B391-4783-88D9-ECCA3DC54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7961" y="6118006"/>
                <a:ext cx="0" cy="3228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4407E255-B5F3-4A10-BE3E-5676140DC990}"/>
                  </a:ext>
                </a:extLst>
              </p:cNvPr>
              <p:cNvSpPr txBox="1"/>
              <p:nvPr/>
            </p:nvSpPr>
            <p:spPr>
              <a:xfrm>
                <a:off x="8294883" y="6213129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Permian</a:t>
                </a:r>
              </a:p>
            </p:txBody>
          </p: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2F5ED31-1131-407A-9EFC-73DE1B8EF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248" y="612250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803EEB03-9D68-4D9C-BD0E-3905674A3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6402" y="612385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B03B7EA-70C6-4A83-99AE-FA43BA88F76F}"/>
                  </a:ext>
                </a:extLst>
              </p:cNvPr>
              <p:cNvSpPr txBox="1"/>
              <p:nvPr/>
            </p:nvSpPr>
            <p:spPr>
              <a:xfrm>
                <a:off x="8021002" y="6079796"/>
                <a:ext cx="6976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Cisuralian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6CFB80B-3E01-4857-B670-B4E8BE145F28}"/>
                  </a:ext>
                </a:extLst>
              </p:cNvPr>
              <p:cNvSpPr txBox="1"/>
              <p:nvPr/>
            </p:nvSpPr>
            <p:spPr>
              <a:xfrm>
                <a:off x="8702053" y="6079615"/>
                <a:ext cx="4347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BB672DC3-4F7A-4DCD-9890-51900CDAEC8C}"/>
                  </a:ext>
                </a:extLst>
              </p:cNvPr>
              <p:cNvSpPr txBox="1"/>
              <p:nvPr/>
            </p:nvSpPr>
            <p:spPr>
              <a:xfrm>
                <a:off x="9008018" y="6078562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Lop.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0AE62BF-A247-4F1F-BF0D-5E6DCF4AF7DE}"/>
                  </a:ext>
                </a:extLst>
              </p:cNvPr>
              <p:cNvSpPr txBox="1"/>
              <p:nvPr/>
            </p:nvSpPr>
            <p:spPr>
              <a:xfrm>
                <a:off x="9260393" y="6078076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ADBC9DE6-BE58-4261-875F-458BF5886D93}"/>
                  </a:ext>
                </a:extLst>
              </p:cNvPr>
              <p:cNvSpPr txBox="1"/>
              <p:nvPr/>
            </p:nvSpPr>
            <p:spPr>
              <a:xfrm>
                <a:off x="9456952" y="6080549"/>
                <a:ext cx="5245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C2904185-889E-43DF-8632-263E48EC8641}"/>
                  </a:ext>
                </a:extLst>
              </p:cNvPr>
              <p:cNvSpPr txBox="1"/>
              <p:nvPr/>
            </p:nvSpPr>
            <p:spPr>
              <a:xfrm>
                <a:off x="10180422" y="6084063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97BC9DD8-3605-4D30-9AC6-B211B8510E8E}"/>
              </a:ext>
            </a:extLst>
          </p:cNvPr>
          <p:cNvSpPr txBox="1"/>
          <p:nvPr/>
        </p:nvSpPr>
        <p:spPr>
          <a:xfrm>
            <a:off x="9688341" y="6063554"/>
            <a:ext cx="70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EE70350-AC09-4C34-B2AC-716CA0D150F9}"/>
              </a:ext>
            </a:extLst>
          </p:cNvPr>
          <p:cNvCxnSpPr/>
          <p:nvPr/>
        </p:nvCxnSpPr>
        <p:spPr>
          <a:xfrm>
            <a:off x="2416095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2A78512D-CE6F-4A94-9EC7-AA679AE06B8D}"/>
              </a:ext>
            </a:extLst>
          </p:cNvPr>
          <p:cNvSpPr txBox="1"/>
          <p:nvPr/>
        </p:nvSpPr>
        <p:spPr>
          <a:xfrm rot="16200000">
            <a:off x="2010873" y="5099203"/>
            <a:ext cx="678391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Trans. Ss.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9A9BD9B-4C4A-4C76-882E-F790C3DB065E}"/>
              </a:ext>
            </a:extLst>
          </p:cNvPr>
          <p:cNvSpPr/>
          <p:nvPr/>
        </p:nvSpPr>
        <p:spPr>
          <a:xfrm>
            <a:off x="1157458" y="1790218"/>
            <a:ext cx="385286" cy="12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744D157-32DB-4CAE-8CC5-371229915BD8}"/>
              </a:ext>
            </a:extLst>
          </p:cNvPr>
          <p:cNvSpPr/>
          <p:nvPr/>
        </p:nvSpPr>
        <p:spPr>
          <a:xfrm>
            <a:off x="3094760" y="4929817"/>
            <a:ext cx="1764941" cy="565275"/>
          </a:xfrm>
          <a:prstGeom prst="rect">
            <a:avLst/>
          </a:prstGeom>
          <a:solidFill>
            <a:srgbClr val="D996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51BA58-FBA8-4711-9DE7-61612F135894}"/>
              </a:ext>
            </a:extLst>
          </p:cNvPr>
          <p:cNvCxnSpPr/>
          <p:nvPr/>
        </p:nvCxnSpPr>
        <p:spPr>
          <a:xfrm>
            <a:off x="3877951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756038D-47B8-4885-833D-29CCC28811CB}"/>
              </a:ext>
            </a:extLst>
          </p:cNvPr>
          <p:cNvSpPr txBox="1"/>
          <p:nvPr/>
        </p:nvSpPr>
        <p:spPr>
          <a:xfrm>
            <a:off x="3084163" y="500488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Simpson-</a:t>
            </a:r>
          </a:p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Montoya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0C8ADDE-8D90-4A80-99D1-F6D976B3775C}"/>
              </a:ext>
            </a:extLst>
          </p:cNvPr>
          <p:cNvSpPr txBox="1"/>
          <p:nvPr/>
        </p:nvSpPr>
        <p:spPr>
          <a:xfrm>
            <a:off x="3942046" y="4943572"/>
            <a:ext cx="82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Fusselman-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Wristen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Thirtyone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C6511E7-3510-4068-B860-DDD5D92BE6A4}"/>
              </a:ext>
            </a:extLst>
          </p:cNvPr>
          <p:cNvCxnSpPr/>
          <p:nvPr/>
        </p:nvCxnSpPr>
        <p:spPr>
          <a:xfrm>
            <a:off x="3087092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2EF877-7D96-457D-B809-530A4EFDEEF1}"/>
              </a:ext>
            </a:extLst>
          </p:cNvPr>
          <p:cNvCxnSpPr/>
          <p:nvPr/>
        </p:nvCxnSpPr>
        <p:spPr>
          <a:xfrm>
            <a:off x="4865047" y="493588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7" name="Rectangle 226">
            <a:extLst>
              <a:ext uri="{FF2B5EF4-FFF2-40B4-BE49-F238E27FC236}">
                <a16:creationId xmlns:a16="http://schemas.microsoft.com/office/drawing/2014/main" id="{BC2C06EE-DFEF-416C-B94C-70B9F7669CB4}"/>
              </a:ext>
            </a:extLst>
          </p:cNvPr>
          <p:cNvSpPr/>
          <p:nvPr/>
        </p:nvSpPr>
        <p:spPr>
          <a:xfrm>
            <a:off x="7443430" y="4939735"/>
            <a:ext cx="1868338" cy="558044"/>
          </a:xfrm>
          <a:prstGeom prst="rect">
            <a:avLst/>
          </a:prstGeom>
          <a:solidFill>
            <a:srgbClr val="B2C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432B2-F5E5-4D38-A261-BA94933AEEC8}"/>
              </a:ext>
            </a:extLst>
          </p:cNvPr>
          <p:cNvCxnSpPr>
            <a:cxnSpLocks/>
          </p:cNvCxnSpPr>
          <p:nvPr/>
        </p:nvCxnSpPr>
        <p:spPr>
          <a:xfrm>
            <a:off x="9306595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E798B14-E6A4-4D6E-883E-D04EEDD72650}"/>
              </a:ext>
            </a:extLst>
          </p:cNvPr>
          <p:cNvSpPr txBox="1"/>
          <p:nvPr/>
        </p:nvSpPr>
        <p:spPr>
          <a:xfrm>
            <a:off x="8692386" y="5290260"/>
            <a:ext cx="681597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San Andres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B59ECC-0823-4254-913A-88259D28BE42}"/>
              </a:ext>
            </a:extLst>
          </p:cNvPr>
          <p:cNvSpPr txBox="1"/>
          <p:nvPr/>
        </p:nvSpPr>
        <p:spPr>
          <a:xfrm>
            <a:off x="8823605" y="5190310"/>
            <a:ext cx="45397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GBRG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6E30FC-E321-4EBE-AF2F-38F2664555F6}"/>
              </a:ext>
            </a:extLst>
          </p:cNvPr>
          <p:cNvSpPr txBox="1"/>
          <p:nvPr/>
        </p:nvSpPr>
        <p:spPr>
          <a:xfrm>
            <a:off x="8732462" y="5067435"/>
            <a:ext cx="641521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.-SNRV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60098F-4648-4125-8EE5-7E022C392541}"/>
              </a:ext>
            </a:extLst>
          </p:cNvPr>
          <p:cNvSpPr txBox="1"/>
          <p:nvPr/>
        </p:nvSpPr>
        <p:spPr>
          <a:xfrm>
            <a:off x="8785142" y="4869037"/>
            <a:ext cx="51809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Ochoan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D51DA2-0B16-4089-88D7-DEF3177590A9}"/>
              </a:ext>
            </a:extLst>
          </p:cNvPr>
          <p:cNvSpPr txBox="1"/>
          <p:nvPr/>
        </p:nvSpPr>
        <p:spPr>
          <a:xfrm>
            <a:off x="8693641" y="4974340"/>
            <a:ext cx="688009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Tans.-Yates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780A97-5C6A-49A2-A51C-A98886CC8139}"/>
              </a:ext>
            </a:extLst>
          </p:cNvPr>
          <p:cNvCxnSpPr>
            <a:cxnSpLocks/>
          </p:cNvCxnSpPr>
          <p:nvPr/>
        </p:nvCxnSpPr>
        <p:spPr>
          <a:xfrm>
            <a:off x="1037706" y="4934472"/>
            <a:ext cx="82708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B2CD3B1-B2AE-4F25-8161-4DF06EE21EAD}"/>
              </a:ext>
            </a:extLst>
          </p:cNvPr>
          <p:cNvSpPr txBox="1"/>
          <p:nvPr/>
        </p:nvSpPr>
        <p:spPr>
          <a:xfrm>
            <a:off x="8177530" y="5300003"/>
            <a:ext cx="686405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C1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0B7D6F-3928-45C3-B2E2-A08A8C0F8AEA}"/>
              </a:ext>
            </a:extLst>
          </p:cNvPr>
          <p:cNvSpPr txBox="1"/>
          <p:nvPr/>
        </p:nvSpPr>
        <p:spPr>
          <a:xfrm>
            <a:off x="8174918" y="5085967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A 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692F1B-2648-444E-BBEC-1D23A9729985}"/>
              </a:ext>
            </a:extLst>
          </p:cNvPr>
          <p:cNvSpPr txBox="1"/>
          <p:nvPr/>
        </p:nvSpPr>
        <p:spPr>
          <a:xfrm>
            <a:off x="8175926" y="4876968"/>
            <a:ext cx="688009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SPBY/</a:t>
            </a: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B.Spr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7384C3-114E-49D1-8421-310A9C2B9B84}"/>
              </a:ext>
            </a:extLst>
          </p:cNvPr>
          <p:cNvSpPr txBox="1"/>
          <p:nvPr/>
        </p:nvSpPr>
        <p:spPr>
          <a:xfrm>
            <a:off x="8172660" y="5191142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B 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45A2A8-F7DD-47E8-A6F5-196171D9E766}"/>
              </a:ext>
            </a:extLst>
          </p:cNvPr>
          <p:cNvSpPr txBox="1"/>
          <p:nvPr/>
        </p:nvSpPr>
        <p:spPr>
          <a:xfrm>
            <a:off x="8259727" y="4981388"/>
            <a:ext cx="527709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Dean -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744A0-16AA-4ECF-8354-32D6CF227F38}"/>
              </a:ext>
            </a:extLst>
          </p:cNvPr>
          <p:cNvCxnSpPr/>
          <p:nvPr/>
        </p:nvCxnSpPr>
        <p:spPr>
          <a:xfrm>
            <a:off x="8217322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067CE8-8EF9-4565-9AEC-E877FAD08EF2}"/>
              </a:ext>
            </a:extLst>
          </p:cNvPr>
          <p:cNvCxnSpPr/>
          <p:nvPr/>
        </p:nvCxnSpPr>
        <p:spPr>
          <a:xfrm>
            <a:off x="8775136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210E98F-6177-490A-A495-A1294AD57838}"/>
              </a:ext>
            </a:extLst>
          </p:cNvPr>
          <p:cNvSpPr txBox="1"/>
          <p:nvPr/>
        </p:nvSpPr>
        <p:spPr>
          <a:xfrm>
            <a:off x="7364176" y="4947909"/>
            <a:ext cx="94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C2 –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 D –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L. Strawn –</a:t>
            </a:r>
          </a:p>
          <a:p>
            <a:pPr algn="ctr">
              <a:lnSpc>
                <a:spcPts val="9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Morr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. - Atoka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7561DC-A8A0-4DDA-8960-D8EEFCE49480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8BAE70-74B9-49AD-9ED3-5465AC125E07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>
            <a:extLst>
              <a:ext uri="{FF2B5EF4-FFF2-40B4-BE49-F238E27FC236}">
                <a16:creationId xmlns:a16="http://schemas.microsoft.com/office/drawing/2014/main" id="{49FC0D59-26C4-4382-9A32-536B625E87F7}"/>
              </a:ext>
            </a:extLst>
          </p:cNvPr>
          <p:cNvSpPr txBox="1"/>
          <p:nvPr/>
        </p:nvSpPr>
        <p:spPr>
          <a:xfrm>
            <a:off x="560771" y="335728"/>
            <a:ext cx="883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Four long-term cycles of sea level during the Paleozoic (4 megacycles)</a:t>
            </a:r>
          </a:p>
        </p:txBody>
      </p: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7BC4FAD1-461D-497E-B176-A37DC2451AB7}"/>
              </a:ext>
            </a:extLst>
          </p:cNvPr>
          <p:cNvGrpSpPr/>
          <p:nvPr/>
        </p:nvGrpSpPr>
        <p:grpSpPr>
          <a:xfrm>
            <a:off x="964923" y="6470539"/>
            <a:ext cx="8725741" cy="248860"/>
            <a:chOff x="964923" y="6470539"/>
            <a:chExt cx="8725741" cy="248860"/>
          </a:xfrm>
        </p:grpSpPr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CB09FE71-E474-4504-AB3A-65A945C349E2}"/>
                </a:ext>
              </a:extLst>
            </p:cNvPr>
            <p:cNvSpPr/>
            <p:nvPr/>
          </p:nvSpPr>
          <p:spPr>
            <a:xfrm>
              <a:off x="3934245" y="6517651"/>
              <a:ext cx="3460128" cy="147446"/>
            </a:xfrm>
            <a:prstGeom prst="rect">
              <a:avLst/>
            </a:prstGeom>
            <a:solidFill>
              <a:srgbClr val="00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D80A395-C61C-441B-B7C9-3CDBB492500D}"/>
                </a:ext>
              </a:extLst>
            </p:cNvPr>
            <p:cNvSpPr/>
            <p:nvPr/>
          </p:nvSpPr>
          <p:spPr>
            <a:xfrm>
              <a:off x="8324312" y="6515978"/>
              <a:ext cx="1360870" cy="147446"/>
            </a:xfrm>
            <a:prstGeom prst="rect">
              <a:avLst/>
            </a:prstGeom>
            <a:solidFill>
              <a:srgbClr val="00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07AFD12E-BBB3-4FDE-90D5-8BCEC70E8FD3}"/>
                </a:ext>
              </a:extLst>
            </p:cNvPr>
            <p:cNvSpPr/>
            <p:nvPr/>
          </p:nvSpPr>
          <p:spPr>
            <a:xfrm>
              <a:off x="7367040" y="6520983"/>
              <a:ext cx="960133" cy="147446"/>
            </a:xfrm>
            <a:prstGeom prst="rect">
              <a:avLst/>
            </a:prstGeom>
            <a:solidFill>
              <a:srgbClr val="00CC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2F999795-4655-41ED-B02B-C1E07EF4B2BA}"/>
                </a:ext>
              </a:extLst>
            </p:cNvPr>
            <p:cNvSpPr/>
            <p:nvPr/>
          </p:nvSpPr>
          <p:spPr>
            <a:xfrm>
              <a:off x="980063" y="6517794"/>
              <a:ext cx="583327" cy="147446"/>
            </a:xfrm>
            <a:prstGeom prst="rect">
              <a:avLst/>
            </a:prstGeom>
            <a:solidFill>
              <a:srgbClr val="00CC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279F1EEF-0903-4E05-9C4D-437B5A9AF7F7}"/>
                </a:ext>
              </a:extLst>
            </p:cNvPr>
            <p:cNvSpPr/>
            <p:nvPr/>
          </p:nvSpPr>
          <p:spPr>
            <a:xfrm>
              <a:off x="1559969" y="6519193"/>
              <a:ext cx="2257894" cy="147446"/>
            </a:xfrm>
            <a:prstGeom prst="rect">
              <a:avLst/>
            </a:prstGeom>
            <a:solidFill>
              <a:srgbClr val="00FF0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52DBDD15-ADCB-4BA7-9C9C-A2CCB1EC3DD5}"/>
                </a:ext>
              </a:extLst>
            </p:cNvPr>
            <p:cNvSpPr/>
            <p:nvPr/>
          </p:nvSpPr>
          <p:spPr>
            <a:xfrm>
              <a:off x="3818793" y="6517794"/>
              <a:ext cx="130951" cy="147446"/>
            </a:xfrm>
            <a:prstGeom prst="rect">
              <a:avLst/>
            </a:prstGeom>
            <a:solidFill>
              <a:srgbClr val="00CCFF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8DB1742-C294-4184-B5CC-C618EBDB9FA9}"/>
                </a:ext>
              </a:extLst>
            </p:cNvPr>
            <p:cNvSpPr/>
            <p:nvPr/>
          </p:nvSpPr>
          <p:spPr>
            <a:xfrm>
              <a:off x="980063" y="6517651"/>
              <a:ext cx="8708277" cy="1460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2" name="Straight Connector 251">
              <a:extLst>
                <a:ext uri="{FF2B5EF4-FFF2-40B4-BE49-F238E27FC236}">
                  <a16:creationId xmlns:a16="http://schemas.microsoft.com/office/drawing/2014/main" id="{2320857E-993C-4B21-A9DC-EACA75514095}"/>
                </a:ext>
              </a:extLst>
            </p:cNvPr>
            <p:cNvCxnSpPr/>
            <p:nvPr/>
          </p:nvCxnSpPr>
          <p:spPr>
            <a:xfrm>
              <a:off x="1559969" y="6517651"/>
              <a:ext cx="0" cy="14601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>
              <a:extLst>
                <a:ext uri="{FF2B5EF4-FFF2-40B4-BE49-F238E27FC236}">
                  <a16:creationId xmlns:a16="http://schemas.microsoft.com/office/drawing/2014/main" id="{35BCA8E3-6AF1-40C2-9AF6-541F85DE7C2C}"/>
                </a:ext>
              </a:extLst>
            </p:cNvPr>
            <p:cNvCxnSpPr/>
            <p:nvPr/>
          </p:nvCxnSpPr>
          <p:spPr>
            <a:xfrm>
              <a:off x="3820244" y="6522151"/>
              <a:ext cx="0" cy="14601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>
              <a:extLst>
                <a:ext uri="{FF2B5EF4-FFF2-40B4-BE49-F238E27FC236}">
                  <a16:creationId xmlns:a16="http://schemas.microsoft.com/office/drawing/2014/main" id="{FFB33E1C-791A-47B4-895B-38A1852DDCC7}"/>
                </a:ext>
              </a:extLst>
            </p:cNvPr>
            <p:cNvCxnSpPr/>
            <p:nvPr/>
          </p:nvCxnSpPr>
          <p:spPr>
            <a:xfrm>
              <a:off x="3955225" y="6517651"/>
              <a:ext cx="0" cy="14601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>
              <a:extLst>
                <a:ext uri="{FF2B5EF4-FFF2-40B4-BE49-F238E27FC236}">
                  <a16:creationId xmlns:a16="http://schemas.microsoft.com/office/drawing/2014/main" id="{3360FF33-BDD9-4CE6-8F65-0DAEC535FD30}"/>
                </a:ext>
              </a:extLst>
            </p:cNvPr>
            <p:cNvCxnSpPr/>
            <p:nvPr/>
          </p:nvCxnSpPr>
          <p:spPr>
            <a:xfrm>
              <a:off x="7367832" y="6517408"/>
              <a:ext cx="0" cy="14601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971134F-5060-435B-8A47-CD42E67720CB}"/>
                </a:ext>
              </a:extLst>
            </p:cNvPr>
            <p:cNvCxnSpPr/>
            <p:nvPr/>
          </p:nvCxnSpPr>
          <p:spPr>
            <a:xfrm>
              <a:off x="8324793" y="6517651"/>
              <a:ext cx="0" cy="146016"/>
            </a:xfrm>
            <a:prstGeom prst="line">
              <a:avLst/>
            </a:prstGeom>
            <a:ln w="952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>
              <a:extLst>
                <a:ext uri="{FF2B5EF4-FFF2-40B4-BE49-F238E27FC236}">
                  <a16:creationId xmlns:a16="http://schemas.microsoft.com/office/drawing/2014/main" id="{4964F6C7-1439-46FB-B51C-F019201299C7}"/>
                </a:ext>
              </a:extLst>
            </p:cNvPr>
            <p:cNvCxnSpPr>
              <a:cxnSpLocks/>
            </p:cNvCxnSpPr>
            <p:nvPr/>
          </p:nvCxnSpPr>
          <p:spPr>
            <a:xfrm>
              <a:off x="9690664" y="6505484"/>
              <a:ext cx="0" cy="213915"/>
            </a:xfrm>
            <a:prstGeom prst="line">
              <a:avLst/>
            </a:prstGeom>
            <a:ln w="5715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7432A38E-DBC1-46A6-A417-9A9A7FB20916}"/>
                </a:ext>
              </a:extLst>
            </p:cNvPr>
            <p:cNvSpPr txBox="1"/>
            <p:nvPr/>
          </p:nvSpPr>
          <p:spPr>
            <a:xfrm>
              <a:off x="8582975" y="6470539"/>
              <a:ext cx="7697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Greenhouse</a:t>
              </a:r>
            </a:p>
          </p:txBody>
        </p:sp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7EDF0C31-AE53-4C4F-A3F7-050BADB8AE46}"/>
                </a:ext>
              </a:extLst>
            </p:cNvPr>
            <p:cNvSpPr txBox="1"/>
            <p:nvPr/>
          </p:nvSpPr>
          <p:spPr>
            <a:xfrm>
              <a:off x="7527032" y="6477034"/>
              <a:ext cx="6126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Icehouse</a:t>
              </a:r>
            </a:p>
          </p:txBody>
        </p:sp>
        <p:sp>
          <p:nvSpPr>
            <p:cNvPr id="260" name="TextBox 259">
              <a:extLst>
                <a:ext uri="{FF2B5EF4-FFF2-40B4-BE49-F238E27FC236}">
                  <a16:creationId xmlns:a16="http://schemas.microsoft.com/office/drawing/2014/main" id="{72CE6F83-4DC0-4420-AA17-7268432378CA}"/>
                </a:ext>
              </a:extLst>
            </p:cNvPr>
            <p:cNvSpPr txBox="1"/>
            <p:nvPr/>
          </p:nvSpPr>
          <p:spPr>
            <a:xfrm>
              <a:off x="5162463" y="6476712"/>
              <a:ext cx="7697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Greenhouse</a:t>
              </a:r>
            </a:p>
          </p:txBody>
        </p:sp>
        <p:sp>
          <p:nvSpPr>
            <p:cNvPr id="261" name="TextBox 260">
              <a:extLst>
                <a:ext uri="{FF2B5EF4-FFF2-40B4-BE49-F238E27FC236}">
                  <a16:creationId xmlns:a16="http://schemas.microsoft.com/office/drawing/2014/main" id="{6565BC7A-1CC0-4601-93E8-C1F8ECD2AC5E}"/>
                </a:ext>
              </a:extLst>
            </p:cNvPr>
            <p:cNvSpPr txBox="1"/>
            <p:nvPr/>
          </p:nvSpPr>
          <p:spPr>
            <a:xfrm>
              <a:off x="3780109" y="6475119"/>
              <a:ext cx="2135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I</a:t>
              </a:r>
            </a:p>
          </p:txBody>
        </p:sp>
        <p:sp>
          <p:nvSpPr>
            <p:cNvPr id="262" name="TextBox 261">
              <a:extLst>
                <a:ext uri="{FF2B5EF4-FFF2-40B4-BE49-F238E27FC236}">
                  <a16:creationId xmlns:a16="http://schemas.microsoft.com/office/drawing/2014/main" id="{79588EEF-7C22-44B2-9EDD-58BC612256E6}"/>
                </a:ext>
              </a:extLst>
            </p:cNvPr>
            <p:cNvSpPr txBox="1"/>
            <p:nvPr/>
          </p:nvSpPr>
          <p:spPr>
            <a:xfrm>
              <a:off x="2239293" y="6473925"/>
              <a:ext cx="7697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Greenhouse</a:t>
              </a:r>
            </a:p>
          </p:txBody>
        </p: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5D2DBE51-FA6C-423F-9A00-EAA25B66D84E}"/>
                </a:ext>
              </a:extLst>
            </p:cNvPr>
            <p:cNvSpPr txBox="1"/>
            <p:nvPr/>
          </p:nvSpPr>
          <p:spPr>
            <a:xfrm>
              <a:off x="964923" y="6472226"/>
              <a:ext cx="61266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Icehouse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E7B5F41-020E-4FEF-92E3-6220BBD7D033}"/>
              </a:ext>
            </a:extLst>
          </p:cNvPr>
          <p:cNvSpPr/>
          <p:nvPr/>
        </p:nvSpPr>
        <p:spPr>
          <a:xfrm>
            <a:off x="7439528" y="951928"/>
            <a:ext cx="718396" cy="57693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2E374F6E-D076-41F0-959A-1D1DC65FD376}"/>
              </a:ext>
            </a:extLst>
          </p:cNvPr>
          <p:cNvSpPr txBox="1"/>
          <p:nvPr/>
        </p:nvSpPr>
        <p:spPr>
          <a:xfrm>
            <a:off x="9624882" y="3567525"/>
            <a:ext cx="225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/>
              <a:t>Long-term transgression throughout Pennsylvanian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436382F-3FAF-47D1-BE71-29FD9F91AF43}"/>
              </a:ext>
            </a:extLst>
          </p:cNvPr>
          <p:cNvSpPr txBox="1"/>
          <p:nvPr/>
        </p:nvSpPr>
        <p:spPr>
          <a:xfrm>
            <a:off x="9603347" y="4116925"/>
            <a:ext cx="22506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sz="1400" dirty="0" err="1"/>
              <a:t>Subcycle</a:t>
            </a:r>
            <a:r>
              <a:rPr lang="en-US" sz="1400" dirty="0"/>
              <a:t> terminates with sea-level fall during earliest portion of Permian time </a:t>
            </a:r>
          </a:p>
        </p:txBody>
      </p:sp>
    </p:spTree>
    <p:extLst>
      <p:ext uri="{BB962C8B-B14F-4D97-AF65-F5344CB8AC3E}">
        <p14:creationId xmlns:p14="http://schemas.microsoft.com/office/powerpoint/2010/main" val="2174134556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01F853A-CDD9-421F-98DD-C3DF87D53D92}"/>
              </a:ext>
            </a:extLst>
          </p:cNvPr>
          <p:cNvSpPr/>
          <p:nvPr/>
        </p:nvSpPr>
        <p:spPr>
          <a:xfrm>
            <a:off x="6010557" y="75807"/>
            <a:ext cx="3720084" cy="2625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B07511D-B54C-49D3-A797-58A72618EF99}"/>
              </a:ext>
            </a:extLst>
          </p:cNvPr>
          <p:cNvSpPr/>
          <p:nvPr/>
        </p:nvSpPr>
        <p:spPr>
          <a:xfrm>
            <a:off x="8807860" y="590157"/>
            <a:ext cx="434994" cy="2139950"/>
          </a:xfrm>
          <a:custGeom>
            <a:avLst/>
            <a:gdLst/>
            <a:ahLst/>
            <a:cxnLst/>
            <a:rect l="l" t="t" r="r" b="b"/>
            <a:pathLst>
              <a:path w="716279" h="2139950">
                <a:moveTo>
                  <a:pt x="0" y="2139695"/>
                </a:moveTo>
                <a:lnTo>
                  <a:pt x="716279" y="2139695"/>
                </a:lnTo>
                <a:lnTo>
                  <a:pt x="716279" y="0"/>
                </a:lnTo>
                <a:lnTo>
                  <a:pt x="0" y="0"/>
                </a:lnTo>
                <a:lnTo>
                  <a:pt x="0" y="2139695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6446584-555C-490A-B573-324FD7E0BD8A}"/>
              </a:ext>
            </a:extLst>
          </p:cNvPr>
          <p:cNvSpPr/>
          <p:nvPr/>
        </p:nvSpPr>
        <p:spPr>
          <a:xfrm>
            <a:off x="4625387" y="3216010"/>
            <a:ext cx="2478024" cy="3142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118B339-B70C-464F-87D3-0C2EF10CA96B}"/>
              </a:ext>
            </a:extLst>
          </p:cNvPr>
          <p:cNvSpPr/>
          <p:nvPr/>
        </p:nvSpPr>
        <p:spPr>
          <a:xfrm>
            <a:off x="7132368" y="3216009"/>
            <a:ext cx="2298191" cy="3183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C0C07BB-00E5-4941-9809-F34CB116BE7E}"/>
              </a:ext>
            </a:extLst>
          </p:cNvPr>
          <p:cNvSpPr txBox="1"/>
          <p:nvPr/>
        </p:nvSpPr>
        <p:spPr>
          <a:xfrm>
            <a:off x="7330615" y="3029066"/>
            <a:ext cx="177038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Lat</a:t>
            </a:r>
            <a:r>
              <a:rPr sz="1400" b="1" dirty="0">
                <a:latin typeface="Calibri"/>
                <a:cs typeface="Calibri"/>
              </a:rPr>
              <a:t>e</a:t>
            </a:r>
            <a:r>
              <a:rPr sz="1400" b="1" spc="-30" dirty="0">
                <a:latin typeface="Calibri"/>
                <a:cs typeface="Calibri"/>
              </a:rPr>
              <a:t> P</a:t>
            </a:r>
            <a:r>
              <a:rPr sz="1400" b="1" spc="-5" dirty="0">
                <a:latin typeface="Calibri"/>
                <a:cs typeface="Calibri"/>
              </a:rPr>
              <a:t>en</a:t>
            </a:r>
            <a:r>
              <a:rPr sz="1400" b="1" spc="5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.</a:t>
            </a:r>
            <a:r>
              <a:rPr sz="1400" b="1" spc="-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</a:t>
            </a:r>
            <a:r>
              <a:rPr sz="1400" b="1" dirty="0">
                <a:latin typeface="Calibri"/>
                <a:cs typeface="Calibri"/>
              </a:rPr>
              <a:t>Mis</a:t>
            </a:r>
            <a:r>
              <a:rPr sz="1400" b="1" spc="5" dirty="0">
                <a:latin typeface="Calibri"/>
                <a:cs typeface="Calibri"/>
              </a:rPr>
              <a:t>s</a:t>
            </a:r>
            <a:r>
              <a:rPr sz="1400" b="1" dirty="0">
                <a:latin typeface="Calibri"/>
                <a:cs typeface="Calibri"/>
              </a:rPr>
              <a:t>ou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ian)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EA3580FB-D2DE-4781-B01E-C1EA02AB626D}"/>
              </a:ext>
            </a:extLst>
          </p:cNvPr>
          <p:cNvSpPr/>
          <p:nvPr/>
        </p:nvSpPr>
        <p:spPr>
          <a:xfrm>
            <a:off x="9493044" y="3216010"/>
            <a:ext cx="2069591" cy="31836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04ECE480-5236-4D84-A365-E49FABF4B72D}"/>
              </a:ext>
            </a:extLst>
          </p:cNvPr>
          <p:cNvSpPr txBox="1"/>
          <p:nvPr/>
        </p:nvSpPr>
        <p:spPr>
          <a:xfrm>
            <a:off x="689385" y="210706"/>
            <a:ext cx="4999990" cy="2451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000" u="heavy" dirty="0">
                <a:latin typeface="Arial"/>
                <a:cs typeface="Arial"/>
              </a:rPr>
              <a:t>Pennsylvanian – Early Permian </a:t>
            </a:r>
            <a:r>
              <a:rPr sz="2000" u="heavy" spc="10" dirty="0">
                <a:latin typeface="Arial"/>
                <a:cs typeface="Arial"/>
              </a:rPr>
              <a:t>T</a:t>
            </a:r>
            <a:r>
              <a:rPr sz="2000" u="heavy" dirty="0">
                <a:latin typeface="Arial"/>
                <a:cs typeface="Arial"/>
              </a:rPr>
              <a:t>hemes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9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221615" marR="5080" indent="-91440">
              <a:lnSpc>
                <a:spcPts val="1500"/>
              </a:lnSpc>
              <a:buFont typeface="Arial"/>
              <a:buChar char="•"/>
              <a:tabLst>
                <a:tab pos="233045" algn="l"/>
              </a:tabLst>
            </a:pPr>
            <a:r>
              <a:rPr sz="1400" spc="-3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nn</a:t>
            </a:r>
            <a:r>
              <a:rPr sz="1400" dirty="0">
                <a:latin typeface="Calibri"/>
                <a:cs typeface="Calibri"/>
              </a:rPr>
              <a:t>: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Ac</a:t>
            </a:r>
            <a:r>
              <a:rPr sz="1400" spc="-10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i</a:t>
            </a:r>
            <a:r>
              <a:rPr sz="1400" spc="-10" dirty="0">
                <a:latin typeface="Calibri"/>
                <a:cs typeface="Calibri"/>
              </a:rPr>
              <a:t>v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 m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gin </a:t>
            </a:r>
            <a:r>
              <a:rPr sz="1400" spc="-10" dirty="0">
                <a:latin typeface="Calibri"/>
                <a:cs typeface="Calibri"/>
              </a:rPr>
              <a:t>ph</a:t>
            </a:r>
            <a:r>
              <a:rPr sz="1400" dirty="0">
                <a:latin typeface="Calibri"/>
                <a:cs typeface="Calibri"/>
              </a:rPr>
              <a:t>ase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spc="-120" dirty="0">
                <a:latin typeface="Calibri"/>
                <a:cs typeface="Calibri"/>
              </a:rPr>
              <a:t>T</a:t>
            </a:r>
            <a:r>
              <a:rPr sz="1400" spc="-5" dirty="0">
                <a:latin typeface="Calibri"/>
                <a:cs typeface="Calibri"/>
              </a:rPr>
              <a:t>obo</a:t>
            </a:r>
            <a:r>
              <a:rPr sz="1400" dirty="0">
                <a:latin typeface="Calibri"/>
                <a:cs typeface="Calibri"/>
              </a:rPr>
              <a:t>sa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Basin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25" dirty="0">
                <a:latin typeface="Calibri"/>
                <a:cs typeface="Calibri"/>
              </a:rPr>
              <a:t>c</a:t>
            </a:r>
            <a:r>
              <a:rPr sz="1400" spc="-5" dirty="0">
                <a:latin typeface="Calibri"/>
                <a:cs typeface="Calibri"/>
              </a:rPr>
              <a:t>ome</a:t>
            </a:r>
            <a:r>
              <a:rPr sz="1400" dirty="0">
                <a:latin typeface="Calibri"/>
                <a:cs typeface="Calibri"/>
              </a:rPr>
              <a:t>s </a:t>
            </a:r>
            <a:r>
              <a:rPr sz="1400" spc="-3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er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ian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Basin) He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ian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35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y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rise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</a:t>
            </a:r>
            <a:r>
              <a:rPr sz="1400" spc="-10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5" dirty="0">
                <a:latin typeface="Calibri"/>
                <a:cs typeface="Calibri"/>
              </a:rPr>
              <a:t>s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ock</a:t>
            </a:r>
            <a:r>
              <a:rPr sz="1400" dirty="0">
                <a:latin typeface="Calibri"/>
                <a:cs typeface="Calibri"/>
              </a:rPr>
              <a:t>ies</a:t>
            </a:r>
          </a:p>
          <a:p>
            <a:pPr marL="248920" marR="480059" lvl="1" indent="-118745">
              <a:lnSpc>
                <a:spcPts val="1500"/>
              </a:lnSpc>
              <a:spcBef>
                <a:spcPts val="680"/>
              </a:spcBef>
              <a:buFont typeface="Arial"/>
              <a:buChar char="•"/>
              <a:tabLst>
                <a:tab pos="233045" algn="l"/>
              </a:tabLst>
            </a:pPr>
            <a:r>
              <a:rPr sz="1400" spc="-5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lim</a:t>
            </a:r>
            <a:r>
              <a:rPr sz="1400" spc="-20" dirty="0">
                <a:latin typeface="Calibri"/>
                <a:cs typeface="Calibri"/>
              </a:rPr>
              <a:t>a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e: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Ic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5" dirty="0">
                <a:latin typeface="Calibri"/>
                <a:cs typeface="Calibri"/>
              </a:rPr>
              <a:t>ous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ph</a:t>
            </a:r>
            <a:r>
              <a:rPr sz="1400" dirty="0">
                <a:latin typeface="Calibri"/>
                <a:cs typeface="Calibri"/>
              </a:rPr>
              <a:t>ase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spc="-5" dirty="0">
                <a:latin typeface="Calibri"/>
                <a:cs typeface="Calibri"/>
              </a:rPr>
              <a:t>oug</a:t>
            </a:r>
            <a:r>
              <a:rPr sz="1400" spc="-10" dirty="0">
                <a:latin typeface="Calibri"/>
                <a:cs typeface="Calibri"/>
              </a:rPr>
              <a:t>h</a:t>
            </a:r>
            <a:r>
              <a:rPr sz="1400" spc="-5" dirty="0">
                <a:latin typeface="Calibri"/>
                <a:cs typeface="Calibri"/>
              </a:rPr>
              <a:t>ou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3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nn</a:t>
            </a:r>
            <a:r>
              <a:rPr sz="1400" dirty="0">
                <a:latin typeface="Calibri"/>
                <a:cs typeface="Calibri"/>
              </a:rPr>
              <a:t>.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– </a:t>
            </a:r>
            <a:r>
              <a:rPr sz="1400" spc="-3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arly </a:t>
            </a:r>
            <a:r>
              <a:rPr sz="1400" spc="-35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er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ia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, t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5" dirty="0">
                <a:latin typeface="Calibri"/>
                <a:cs typeface="Calibri"/>
              </a:rPr>
              <a:t>siti</a:t>
            </a:r>
            <a:r>
              <a:rPr sz="1400" spc="5" dirty="0">
                <a:latin typeface="Calibri"/>
                <a:cs typeface="Calibri"/>
              </a:rPr>
              <a:t>o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ing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t</a:t>
            </a:r>
            <a:r>
              <a:rPr sz="1400" dirty="0">
                <a:latin typeface="Calibri"/>
                <a:cs typeface="Calibri"/>
              </a:rPr>
              <a:t>o g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10" dirty="0">
                <a:latin typeface="Calibri"/>
                <a:cs typeface="Calibri"/>
              </a:rPr>
              <a:t>enh</a:t>
            </a:r>
            <a:r>
              <a:rPr sz="1400" spc="-5" dirty="0">
                <a:latin typeface="Calibri"/>
                <a:cs typeface="Calibri"/>
              </a:rPr>
              <a:t>ouse</a:t>
            </a:r>
            <a:r>
              <a:rPr sz="1400" dirty="0">
                <a:latin typeface="Calibri"/>
                <a:cs typeface="Calibri"/>
              </a:rPr>
              <a:t>;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-15" dirty="0">
                <a:latin typeface="Calibri"/>
                <a:cs typeface="Calibri"/>
              </a:rPr>
              <a:t>c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easi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g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aridity </a:t>
            </a:r>
            <a:r>
              <a:rPr sz="1400" spc="5" dirty="0">
                <a:latin typeface="Calibri"/>
                <a:cs typeface="Calibri"/>
              </a:rPr>
              <a:t>w</a:t>
            </a:r>
            <a:r>
              <a:rPr sz="1400" dirty="0">
                <a:latin typeface="Calibri"/>
                <a:cs typeface="Calibri"/>
              </a:rPr>
              <a:t>ith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ti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e </a:t>
            </a:r>
            <a:r>
              <a:rPr sz="1400" spc="-10" dirty="0">
                <a:latin typeface="Calibri"/>
                <a:cs typeface="Calibri"/>
              </a:rPr>
              <a:t>(</a:t>
            </a:r>
            <a:r>
              <a:rPr sz="1400" spc="-30" dirty="0">
                <a:latin typeface="Calibri"/>
                <a:cs typeface="Calibri"/>
              </a:rPr>
              <a:t>P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</a:t>
            </a:r>
            <a:r>
              <a:rPr sz="1400" spc="-15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ea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asse</a:t>
            </a:r>
            <a:r>
              <a:rPr sz="1400" spc="-10" dirty="0">
                <a:latin typeface="Calibri"/>
                <a:cs typeface="Calibri"/>
              </a:rPr>
              <a:t>mb</a:t>
            </a:r>
            <a:r>
              <a:rPr sz="1400" dirty="0">
                <a:latin typeface="Calibri"/>
                <a:cs typeface="Calibri"/>
              </a:rPr>
              <a:t>ly)</a:t>
            </a:r>
            <a:r>
              <a:rPr lang="en-US" sz="1400" dirty="0">
                <a:latin typeface="Calibri"/>
                <a:cs typeface="Calibri"/>
              </a:rPr>
              <a:t>; Permian Basin in low-latitudes (tropics)</a:t>
            </a:r>
          </a:p>
          <a:p>
            <a:pPr marL="248920" lvl="1" indent="-89535">
              <a:lnSpc>
                <a:spcPts val="1590"/>
              </a:lnSpc>
              <a:spcBef>
                <a:spcPts val="484"/>
              </a:spcBef>
              <a:buFont typeface="Arial"/>
              <a:buChar char="•"/>
              <a:tabLst>
                <a:tab pos="262255" algn="l"/>
              </a:tabLst>
            </a:pPr>
            <a:r>
              <a:rPr lang="en-US" sz="1400" spc="-5" dirty="0">
                <a:cs typeface="Calibri"/>
              </a:rPr>
              <a:t>Se</a:t>
            </a:r>
            <a:r>
              <a:rPr lang="en-US" sz="1400" dirty="0">
                <a:cs typeface="Calibri"/>
              </a:rPr>
              <a:t>a</a:t>
            </a:r>
            <a:r>
              <a:rPr lang="en-US" sz="1400" spc="-5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l</a:t>
            </a:r>
            <a:r>
              <a:rPr lang="en-US" sz="1400" spc="-15" dirty="0">
                <a:cs typeface="Calibri"/>
              </a:rPr>
              <a:t>ev</a:t>
            </a:r>
            <a:r>
              <a:rPr lang="en-US" sz="1400" dirty="0">
                <a:cs typeface="Calibri"/>
              </a:rPr>
              <a:t>el: long-term rise and expansion of Penn. seaway; short-term: </a:t>
            </a:r>
            <a:r>
              <a:rPr lang="en-US" sz="1400" b="1" spc="-30" dirty="0">
                <a:cs typeface="Calibri"/>
              </a:rPr>
              <a:t>P</a:t>
            </a:r>
            <a:r>
              <a:rPr lang="en-US" sz="1400" b="1" spc="-5" dirty="0">
                <a:cs typeface="Calibri"/>
              </a:rPr>
              <a:t>en</a:t>
            </a:r>
            <a:r>
              <a:rPr lang="en-US" sz="1400" b="1" dirty="0">
                <a:cs typeface="Calibri"/>
              </a:rPr>
              <a:t>n</a:t>
            </a:r>
            <a:r>
              <a:rPr lang="en-US" sz="1400" b="1" spc="-10" dirty="0">
                <a:cs typeface="Calibri"/>
              </a:rPr>
              <a:t> </a:t>
            </a:r>
            <a:r>
              <a:rPr lang="en-US" sz="1400" b="1" spc="-5" dirty="0" err="1">
                <a:cs typeface="Calibri"/>
              </a:rPr>
              <a:t>c</a:t>
            </a:r>
            <a:r>
              <a:rPr lang="en-US" sz="1400" b="1" spc="-20" dirty="0" err="1">
                <a:cs typeface="Calibri"/>
              </a:rPr>
              <a:t>y</a:t>
            </a:r>
            <a:r>
              <a:rPr lang="en-US" sz="1400" b="1" spc="-5" dirty="0" err="1">
                <a:cs typeface="Calibri"/>
              </a:rPr>
              <a:t>cl</a:t>
            </a:r>
            <a:r>
              <a:rPr lang="en-US" sz="1400" b="1" dirty="0" err="1">
                <a:cs typeface="Calibri"/>
              </a:rPr>
              <a:t>othem</a:t>
            </a:r>
            <a:r>
              <a:rPr lang="en-US" sz="1400" b="1" spc="10" dirty="0" err="1">
                <a:cs typeface="Calibri"/>
              </a:rPr>
              <a:t>s</a:t>
            </a:r>
            <a:r>
              <a:rPr lang="en-US" sz="1400" b="1" spc="10" dirty="0">
                <a:cs typeface="Calibri"/>
              </a:rPr>
              <a:t> </a:t>
            </a:r>
            <a:r>
              <a:rPr lang="en-US" sz="1400" spc="10" dirty="0">
                <a:cs typeface="Calibri"/>
              </a:rPr>
              <a:t>(</a:t>
            </a:r>
            <a:r>
              <a:rPr lang="en-US" sz="1400" dirty="0">
                <a:cs typeface="Calibri"/>
              </a:rPr>
              <a:t>hi</a:t>
            </a:r>
            <a:r>
              <a:rPr lang="en-US" sz="1400" spc="-10" dirty="0">
                <a:cs typeface="Calibri"/>
              </a:rPr>
              <a:t>g</a:t>
            </a:r>
            <a:r>
              <a:rPr lang="en-US" sz="1400" dirty="0">
                <a:cs typeface="Calibri"/>
              </a:rPr>
              <a:t>h</a:t>
            </a:r>
            <a:r>
              <a:rPr lang="en-US" sz="1400" spc="-15" dirty="0">
                <a:cs typeface="Calibri"/>
              </a:rPr>
              <a:t> </a:t>
            </a:r>
            <a:r>
              <a:rPr lang="en-US" sz="1400" spc="-5" dirty="0" err="1">
                <a:cs typeface="Calibri"/>
              </a:rPr>
              <a:t>f</a:t>
            </a:r>
            <a:r>
              <a:rPr lang="en-US" sz="1400" spc="-10" dirty="0" err="1">
                <a:cs typeface="Calibri"/>
              </a:rPr>
              <a:t>r</a:t>
            </a:r>
            <a:r>
              <a:rPr lang="en-US" sz="1400" spc="-5" dirty="0" err="1">
                <a:cs typeface="Calibri"/>
              </a:rPr>
              <a:t>e</a:t>
            </a:r>
            <a:r>
              <a:rPr lang="en-US" sz="1400" dirty="0" err="1">
                <a:cs typeface="Calibri"/>
              </a:rPr>
              <a:t>q</a:t>
            </a:r>
            <a:r>
              <a:rPr lang="en-US" sz="1400" dirty="0">
                <a:cs typeface="Calibri"/>
              </a:rPr>
              <a:t>,</a:t>
            </a:r>
            <a:r>
              <a:rPr lang="en-US" sz="1400" spc="-30" dirty="0">
                <a:cs typeface="Calibri"/>
              </a:rPr>
              <a:t> </a:t>
            </a:r>
            <a:r>
              <a:rPr lang="en-US" sz="1400" dirty="0">
                <a:cs typeface="Calibri"/>
              </a:rPr>
              <a:t>hi</a:t>
            </a:r>
            <a:r>
              <a:rPr lang="en-US" sz="1400" spc="-10" dirty="0">
                <a:cs typeface="Calibri"/>
              </a:rPr>
              <a:t>g</a:t>
            </a:r>
            <a:r>
              <a:rPr lang="en-US" sz="1400" dirty="0">
                <a:cs typeface="Calibri"/>
              </a:rPr>
              <a:t>h amplitude</a:t>
            </a:r>
            <a:r>
              <a:rPr lang="en-US" sz="1400" spc="-40" dirty="0">
                <a:cs typeface="Calibri"/>
              </a:rPr>
              <a:t> </a:t>
            </a:r>
            <a:r>
              <a:rPr lang="en-US" sz="1400" spc="-5" dirty="0">
                <a:cs typeface="Calibri"/>
              </a:rPr>
              <a:t>c</a:t>
            </a:r>
            <a:r>
              <a:rPr lang="en-US" sz="1400" spc="-20" dirty="0">
                <a:cs typeface="Calibri"/>
              </a:rPr>
              <a:t>y</a:t>
            </a:r>
            <a:r>
              <a:rPr lang="en-US" sz="1400" spc="-5" dirty="0">
                <a:cs typeface="Calibri"/>
              </a:rPr>
              <a:t>cl</a:t>
            </a:r>
            <a:r>
              <a:rPr lang="en-US" sz="1400" dirty="0">
                <a:cs typeface="Calibri"/>
              </a:rPr>
              <a:t>es)</a:t>
            </a:r>
            <a:endParaRPr sz="1400" dirty="0">
              <a:latin typeface="Calibri"/>
              <a:cs typeface="Calibri"/>
            </a:endParaRPr>
          </a:p>
          <a:p>
            <a:pPr marL="209550" marR="730250" lvl="1" indent="-79375">
              <a:lnSpc>
                <a:spcPts val="1500"/>
              </a:lnSpc>
              <a:spcBef>
                <a:spcPts val="1080"/>
              </a:spcBef>
              <a:buFont typeface="Arial"/>
              <a:buChar char="•"/>
              <a:tabLst>
                <a:tab pos="233045" algn="l"/>
              </a:tabLst>
            </a:pPr>
            <a:r>
              <a:rPr lang="en-US" sz="1400" spc="-10" dirty="0">
                <a:latin typeface="Calibri"/>
                <a:cs typeface="Calibri"/>
              </a:rPr>
              <a:t> D</a:t>
            </a:r>
            <a:r>
              <a:rPr sz="1400" spc="-5" dirty="0">
                <a:latin typeface="Calibri"/>
                <a:cs typeface="Calibri"/>
              </a:rPr>
              <a:t>omin</a:t>
            </a:r>
            <a:r>
              <a:rPr sz="1400" dirty="0">
                <a:latin typeface="Calibri"/>
                <a:cs typeface="Calibri"/>
              </a:rPr>
              <a:t>a</a:t>
            </a:r>
            <a:r>
              <a:rPr sz="1400" spc="-10" dirty="0">
                <a:latin typeface="Calibri"/>
                <a:cs typeface="Calibri"/>
              </a:rPr>
              <a:t>nc</a:t>
            </a:r>
            <a:r>
              <a:rPr sz="1400" dirty="0">
                <a:latin typeface="Calibri"/>
                <a:cs typeface="Calibri"/>
              </a:rPr>
              <a:t>e </a:t>
            </a:r>
            <a:r>
              <a:rPr sz="1400" spc="5" dirty="0">
                <a:latin typeface="Calibri"/>
                <a:cs typeface="Calibri"/>
              </a:rPr>
              <a:t>o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10" dirty="0">
                <a:latin typeface="Calibri"/>
                <a:cs typeface="Calibri"/>
              </a:rPr>
              <a:t> p</a:t>
            </a:r>
            <a:r>
              <a:rPr sz="1400" spc="-30" dirty="0">
                <a:latin typeface="Calibri"/>
                <a:cs typeface="Calibri"/>
              </a:rPr>
              <a:t>h</a:t>
            </a:r>
            <a:r>
              <a:rPr sz="1400" dirty="0">
                <a:latin typeface="Calibri"/>
                <a:cs typeface="Calibri"/>
              </a:rPr>
              <a:t>ylloid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al</a:t>
            </a:r>
            <a:r>
              <a:rPr sz="1400" spc="-25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ae as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</a:t>
            </a:r>
            <a:r>
              <a:rPr sz="1400" dirty="0">
                <a:latin typeface="Calibri"/>
                <a:cs typeface="Calibri"/>
              </a:rPr>
              <a:t>ain 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e</a:t>
            </a:r>
            <a:r>
              <a:rPr sz="1400" spc="-20" dirty="0">
                <a:latin typeface="Calibri"/>
                <a:cs typeface="Calibri"/>
              </a:rPr>
              <a:t>e</a:t>
            </a:r>
            <a:r>
              <a:rPr sz="1400" dirty="0">
                <a:latin typeface="Calibri"/>
                <a:cs typeface="Calibri"/>
              </a:rPr>
              <a:t>f </a:t>
            </a:r>
            <a:r>
              <a:rPr sz="1400" spc="-10" dirty="0">
                <a:latin typeface="Calibri"/>
                <a:cs typeface="Calibri"/>
              </a:rPr>
              <a:t>bu</a:t>
            </a:r>
            <a:r>
              <a:rPr sz="1400" dirty="0">
                <a:latin typeface="Calibri"/>
                <a:cs typeface="Calibri"/>
              </a:rPr>
              <a:t>ild</a:t>
            </a:r>
            <a:r>
              <a:rPr sz="1400" spc="-10" dirty="0">
                <a:latin typeface="Calibri"/>
                <a:cs typeface="Calibri"/>
              </a:rPr>
              <a:t>e</a:t>
            </a:r>
            <a:r>
              <a:rPr sz="1400" spc="-25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s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2289E0CD-6DB5-45D1-8F96-DBFAFFA8330E}"/>
              </a:ext>
            </a:extLst>
          </p:cNvPr>
          <p:cNvSpPr txBox="1"/>
          <p:nvPr/>
        </p:nvSpPr>
        <p:spPr>
          <a:xfrm>
            <a:off x="4985458" y="3008645"/>
            <a:ext cx="1526540" cy="204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30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arly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30" dirty="0">
                <a:latin typeface="Calibri"/>
                <a:cs typeface="Calibri"/>
              </a:rPr>
              <a:t>P</a:t>
            </a:r>
            <a:r>
              <a:rPr sz="1400" b="1" spc="-5" dirty="0">
                <a:latin typeface="Calibri"/>
                <a:cs typeface="Calibri"/>
              </a:rPr>
              <a:t>enn</a:t>
            </a:r>
            <a:r>
              <a:rPr sz="1400" b="1" dirty="0">
                <a:latin typeface="Calibri"/>
                <a:cs typeface="Calibri"/>
              </a:rPr>
              <a:t>.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</a:t>
            </a:r>
            <a:r>
              <a:rPr sz="1400" b="1" spc="-50" dirty="0">
                <a:latin typeface="Calibri"/>
                <a:cs typeface="Calibri"/>
              </a:rPr>
              <a:t>A</a:t>
            </a:r>
            <a:r>
              <a:rPr sz="1400" b="1" spc="-10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o</a:t>
            </a:r>
            <a:r>
              <a:rPr sz="1400" b="1" spc="-20" dirty="0">
                <a:latin typeface="Calibri"/>
                <a:cs typeface="Calibri"/>
              </a:rPr>
              <a:t>k</a:t>
            </a:r>
            <a:r>
              <a:rPr sz="1400" b="1" dirty="0">
                <a:latin typeface="Calibri"/>
                <a:cs typeface="Calibri"/>
              </a:rPr>
              <a:t>an)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96C1410-7C97-4C13-9C80-3B3F353B78AD}"/>
              </a:ext>
            </a:extLst>
          </p:cNvPr>
          <p:cNvSpPr txBox="1"/>
          <p:nvPr/>
        </p:nvSpPr>
        <p:spPr>
          <a:xfrm>
            <a:off x="9462945" y="3026908"/>
            <a:ext cx="217551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25" dirty="0">
                <a:latin typeface="Calibri"/>
                <a:cs typeface="Calibri"/>
              </a:rPr>
              <a:t>E</a:t>
            </a:r>
            <a:r>
              <a:rPr sz="1400" b="1" dirty="0">
                <a:latin typeface="Calibri"/>
                <a:cs typeface="Calibri"/>
              </a:rPr>
              <a:t>a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dirty="0">
                <a:latin typeface="Calibri"/>
                <a:cs typeface="Calibri"/>
              </a:rPr>
              <a:t>ly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30" dirty="0">
                <a:latin typeface="Calibri"/>
                <a:cs typeface="Calibri"/>
              </a:rPr>
              <a:t>P</a:t>
            </a:r>
            <a:r>
              <a:rPr sz="1400" b="1" spc="-5" dirty="0">
                <a:latin typeface="Calibri"/>
                <a:cs typeface="Calibri"/>
              </a:rPr>
              <a:t>e</a:t>
            </a:r>
            <a:r>
              <a:rPr sz="1400" b="1" spc="5" dirty="0">
                <a:latin typeface="Calibri"/>
                <a:cs typeface="Calibri"/>
              </a:rPr>
              <a:t>r</a:t>
            </a:r>
            <a:r>
              <a:rPr sz="1400" b="1" spc="-5" dirty="0">
                <a:latin typeface="Calibri"/>
                <a:cs typeface="Calibri"/>
              </a:rPr>
              <a:t>mia</a:t>
            </a:r>
            <a:r>
              <a:rPr sz="1400" b="1" dirty="0">
                <a:latin typeface="Calibri"/>
                <a:cs typeface="Calibri"/>
              </a:rPr>
              <a:t>n</a:t>
            </a:r>
            <a:r>
              <a:rPr sz="1400" b="1" spc="-1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(</a:t>
            </a:r>
            <a:r>
              <a:rPr sz="1400" b="1" spc="-65" dirty="0">
                <a:latin typeface="Calibri"/>
                <a:cs typeface="Calibri"/>
              </a:rPr>
              <a:t>W</a:t>
            </a:r>
            <a:r>
              <a:rPr sz="1400" b="1" dirty="0">
                <a:latin typeface="Calibri"/>
                <a:cs typeface="Calibri"/>
              </a:rPr>
              <a:t>ol</a:t>
            </a:r>
            <a:r>
              <a:rPr sz="1400" b="1" spc="-25" dirty="0">
                <a:latin typeface="Calibri"/>
                <a:cs typeface="Calibri"/>
              </a:rPr>
              <a:t>f</a:t>
            </a:r>
            <a:r>
              <a:rPr sz="1400" b="1" spc="-15" dirty="0">
                <a:latin typeface="Calibri"/>
                <a:cs typeface="Calibri"/>
              </a:rPr>
              <a:t>c</a:t>
            </a:r>
            <a:r>
              <a:rPr sz="1400" b="1" dirty="0">
                <a:latin typeface="Calibri"/>
                <a:cs typeface="Calibri"/>
              </a:rPr>
              <a:t>ampia</a:t>
            </a:r>
            <a:r>
              <a:rPr sz="1400" b="1" spc="10" dirty="0">
                <a:latin typeface="Calibri"/>
                <a:cs typeface="Calibri"/>
              </a:rPr>
              <a:t>n</a:t>
            </a:r>
            <a:r>
              <a:rPr sz="1400" b="1" dirty="0"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A4502C-6A1C-4182-B05C-056620DB1DCF}"/>
              </a:ext>
            </a:extLst>
          </p:cNvPr>
          <p:cNvGrpSpPr/>
          <p:nvPr/>
        </p:nvGrpSpPr>
        <p:grpSpPr>
          <a:xfrm>
            <a:off x="162046" y="2911158"/>
            <a:ext cx="4387521" cy="3620386"/>
            <a:chOff x="162046" y="3026908"/>
            <a:chExt cx="4387521" cy="3620386"/>
          </a:xfrm>
        </p:grpSpPr>
        <p:pic>
          <p:nvPicPr>
            <p:cNvPr id="12" name="Picture 2" descr="T:\West Texas\Ancest_rockies_SW region.tif">
              <a:extLst>
                <a:ext uri="{FF2B5EF4-FFF2-40B4-BE49-F238E27FC236}">
                  <a16:creationId xmlns:a16="http://schemas.microsoft.com/office/drawing/2014/main" id="{0DD7B550-7D58-4406-9680-7790E264BB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921" y="3213115"/>
              <a:ext cx="3770920" cy="27709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9D7FF8-542E-4908-8F68-8F7ED4D0F5ED}"/>
                </a:ext>
              </a:extLst>
            </p:cNvPr>
            <p:cNvSpPr/>
            <p:nvPr/>
          </p:nvSpPr>
          <p:spPr>
            <a:xfrm>
              <a:off x="162046" y="3026908"/>
              <a:ext cx="4387521" cy="36203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787F1EB-AE44-4E9D-B4C3-87BA66DAB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9637"/>
            <a:stretch/>
          </p:blipFill>
          <p:spPr>
            <a:xfrm>
              <a:off x="395921" y="6089043"/>
              <a:ext cx="1744310" cy="45065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5F87025-7FB8-4012-A65F-0079A61B66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1309"/>
            <a:stretch/>
          </p:blipFill>
          <p:spPr>
            <a:xfrm>
              <a:off x="2658600" y="5992009"/>
              <a:ext cx="1744310" cy="655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4921857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TextBox 2">
            <a:extLst>
              <a:ext uri="{FF2B5EF4-FFF2-40B4-BE49-F238E27FC236}">
                <a16:creationId xmlns:a16="http://schemas.microsoft.com/office/drawing/2014/main" id="{D0B01B17-8343-4C82-BD00-52ACE4A58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33" y="277731"/>
            <a:ext cx="93328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 b="1" dirty="0"/>
              <a:t>Schematic diagrams illustrating structural evolution of the Permian Basin</a:t>
            </a:r>
          </a:p>
        </p:txBody>
      </p:sp>
      <p:sp>
        <p:nvSpPr>
          <p:cNvPr id="109572" name="TextBox 3">
            <a:extLst>
              <a:ext uri="{FF2B5EF4-FFF2-40B4-BE49-F238E27FC236}">
                <a16:creationId xmlns:a16="http://schemas.microsoft.com/office/drawing/2014/main" id="{501F2BAE-12E0-4082-AC72-670C4BC98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3798" y="1016219"/>
            <a:ext cx="42844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 err="1"/>
              <a:t>Intracratonic</a:t>
            </a:r>
            <a:r>
              <a:rPr lang="en-US" altLang="en-US" sz="1600" b="1" dirty="0"/>
              <a:t> Basin Phase –</a:t>
            </a:r>
          </a:p>
          <a:p>
            <a:pPr eaLnBrk="1" hangingPunct="1"/>
            <a:endParaRPr lang="en-US" altLang="en-US" sz="1600" b="1" dirty="0"/>
          </a:p>
          <a:p>
            <a:pPr eaLnBrk="1" hangingPunct="1"/>
            <a:r>
              <a:rPr lang="en-US" altLang="en-US" sz="1600" b="1" dirty="0"/>
              <a:t>Formation of Tobosa Basin</a:t>
            </a:r>
          </a:p>
          <a:p>
            <a:pPr eaLnBrk="1" hangingPunct="1"/>
            <a:r>
              <a:rPr lang="en-US" altLang="en-US" sz="1600" b="1" dirty="0"/>
              <a:t>    </a:t>
            </a:r>
            <a:r>
              <a:rPr lang="en-US" altLang="en-US" sz="1400" b="1" dirty="0"/>
              <a:t>(Early Ordovician through Mississippian)</a:t>
            </a:r>
            <a:endParaRPr lang="en-US" altLang="en-US" sz="1600" b="1" dirty="0"/>
          </a:p>
          <a:p>
            <a:pPr eaLnBrk="1" hangingPunct="1"/>
            <a:r>
              <a:rPr lang="en-US" altLang="en-US" sz="1600" b="1" dirty="0"/>
              <a:t>    </a:t>
            </a:r>
          </a:p>
        </p:txBody>
      </p:sp>
      <p:sp>
        <p:nvSpPr>
          <p:cNvPr id="109619" name="TextBox 14">
            <a:extLst>
              <a:ext uri="{FF2B5EF4-FFF2-40B4-BE49-F238E27FC236}">
                <a16:creationId xmlns:a16="http://schemas.microsoft.com/office/drawing/2014/main" id="{0F3B534A-53CF-47CF-B47A-83F81EF21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711" y="1097380"/>
            <a:ext cx="4264309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200" b="1" dirty="0">
                <a:cs typeface="Arial" panose="020B0604020202020204" pitchFamily="34" charset="0"/>
              </a:rPr>
              <a:t>Early Ordovician through Mississippian: 500 – 318 </a:t>
            </a:r>
            <a:r>
              <a:rPr lang="en-US" altLang="en-US" sz="1200" b="1" dirty="0" err="1">
                <a:cs typeface="Arial" panose="020B0604020202020204" pitchFamily="34" charset="0"/>
              </a:rPr>
              <a:t>mya</a:t>
            </a:r>
            <a:r>
              <a:rPr lang="en-US" altLang="en-US" sz="1200" b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09620" name="TextBox 17">
            <a:extLst>
              <a:ext uri="{FF2B5EF4-FFF2-40B4-BE49-F238E27FC236}">
                <a16:creationId xmlns:a16="http://schemas.microsoft.com/office/drawing/2014/main" id="{448B7B31-ED16-4111-B796-2604E03FD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5444" y="6465118"/>
            <a:ext cx="20665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b="1" dirty="0"/>
              <a:t>(Tim Reed, 1989, unpublished)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4E529B-9082-4541-A06C-4B44CD333760}"/>
              </a:ext>
            </a:extLst>
          </p:cNvPr>
          <p:cNvSpPr txBox="1"/>
          <p:nvPr/>
        </p:nvSpPr>
        <p:spPr bwMode="auto">
          <a:xfrm>
            <a:off x="1079284" y="3344097"/>
            <a:ext cx="56460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Early Pennsylvanian  (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Morrowan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to Earliest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:  318 – 308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mya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2E4A3C67-291F-4AB9-B5C3-5AB3AE1F3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4906" y="3312194"/>
            <a:ext cx="4238179" cy="14157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+mj-lt"/>
              </a:rPr>
              <a:t>Initial phases of uplift due to NE-SW compression</a:t>
            </a:r>
            <a:endParaRPr lang="en-US" sz="1400" b="1" dirty="0">
              <a:latin typeface="+mj-lt"/>
            </a:endParaRP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 Erosion of Central Basin Uplift &amp; Pennsylvanian detrital deposition</a:t>
            </a:r>
          </a:p>
          <a:p>
            <a:pPr lvl="1">
              <a:buClr>
                <a:srgbClr val="C00000"/>
              </a:buClr>
              <a:buFont typeface="Arial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 Carbonate deposition during intermittent periods of minimal compression</a:t>
            </a:r>
          </a:p>
          <a:p>
            <a:pPr lvl="1">
              <a:buClr>
                <a:srgbClr val="C00000"/>
              </a:buClr>
              <a:defRPr/>
            </a:pPr>
            <a:r>
              <a:rPr lang="en-US" sz="1400" b="1" dirty="0">
                <a:latin typeface="+mj-lt"/>
              </a:rPr>
              <a:t>      (tectonic quiescence) 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DD06B-4892-47BA-BC1F-41599041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63" y="1309986"/>
            <a:ext cx="7051403" cy="1318683"/>
          </a:xfrm>
          <a:prstGeom prst="rect">
            <a:avLst/>
          </a:prstGeom>
        </p:spPr>
      </p:pic>
      <p:sp>
        <p:nvSpPr>
          <p:cNvPr id="59" name="TextBox 7">
            <a:extLst>
              <a:ext uri="{FF2B5EF4-FFF2-40B4-BE49-F238E27FC236}">
                <a16:creationId xmlns:a16="http://schemas.microsoft.com/office/drawing/2014/main" id="{87135DD2-3E20-466E-9FBC-349CA0677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179" y="2126397"/>
            <a:ext cx="4482821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Broad, bowl-shaped sag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latin typeface="+mj-lt"/>
              </a:rPr>
              <a:t>Dominated by shallow water platform carbonate</a:t>
            </a:r>
          </a:p>
          <a:p>
            <a:pPr lvl="1">
              <a:buClr>
                <a:srgbClr val="C00000"/>
              </a:buClr>
              <a:defRPr/>
            </a:pPr>
            <a:r>
              <a:rPr lang="en-US" sz="1400" b="1" dirty="0">
                <a:latin typeface="+mj-lt"/>
              </a:rPr>
              <a:t>   deposition with periodic sand and shale input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584A6-DCBC-430C-9E9A-E153648E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9" y="3760021"/>
            <a:ext cx="7131751" cy="1577679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1FF9A52-C8C6-439C-AEF9-29BF0221A6C5}"/>
              </a:ext>
            </a:extLst>
          </p:cNvPr>
          <p:cNvCxnSpPr>
            <a:cxnSpLocks/>
          </p:cNvCxnSpPr>
          <p:nvPr/>
        </p:nvCxnSpPr>
        <p:spPr>
          <a:xfrm>
            <a:off x="264063" y="3003985"/>
            <a:ext cx="115201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EE45047-CD74-45D6-89EA-3429D3A129D9}"/>
              </a:ext>
            </a:extLst>
          </p:cNvPr>
          <p:cNvSpPr txBox="1"/>
          <p:nvPr/>
        </p:nvSpPr>
        <p:spPr>
          <a:xfrm>
            <a:off x="490974" y="5093012"/>
            <a:ext cx="768252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Pennsylvanian to early Permian Active Margin/Orogenic Phase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Two initial orogenic pulses (Early Penn. -- 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Morrowan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 mid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late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First tectonic quiescence phase (Early Penn. – latest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Atokan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 early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Third orogenic pulse (Early Penn. – early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Second tectonic quiescence phase (mid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Desmoinesian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to early Permian)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Fourth orogenic pulse (early Permian – </a:t>
            </a:r>
            <a:r>
              <a:rPr lang="en-US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Wolfcampian</a:t>
            </a:r>
            <a:r>
              <a:rPr lang="en-US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1B31DE09-B4FB-4A9C-9A88-BB063AB80383}"/>
              </a:ext>
            </a:extLst>
          </p:cNvPr>
          <p:cNvSpPr/>
          <p:nvPr/>
        </p:nvSpPr>
        <p:spPr>
          <a:xfrm>
            <a:off x="7939875" y="5420940"/>
            <a:ext cx="205777" cy="1198066"/>
          </a:xfrm>
          <a:prstGeom prst="rightBrace">
            <a:avLst>
              <a:gd name="adj1" fmla="val 8333"/>
              <a:gd name="adj2" fmla="val 4863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3086D1-F67C-4879-8DE1-30F70039DD12}"/>
              </a:ext>
            </a:extLst>
          </p:cNvPr>
          <p:cNvSpPr txBox="1"/>
          <p:nvPr/>
        </p:nvSpPr>
        <p:spPr>
          <a:xfrm>
            <a:off x="8336588" y="5480233"/>
            <a:ext cx="211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 tectonic pulses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AA67A4-A348-4456-92A4-C0BED8AC79E3}"/>
              </a:ext>
            </a:extLst>
          </p:cNvPr>
          <p:cNvSpPr txBox="1"/>
          <p:nvPr/>
        </p:nvSpPr>
        <p:spPr>
          <a:xfrm>
            <a:off x="8336588" y="5849565"/>
            <a:ext cx="2119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 periods of quiescence</a:t>
            </a:r>
          </a:p>
        </p:txBody>
      </p:sp>
    </p:spTree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609600"/>
            <a:ext cx="9144000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0" t="8045" r="15583" b="14080"/>
          <a:stretch/>
        </p:blipFill>
        <p:spPr bwMode="auto">
          <a:xfrm>
            <a:off x="2857500" y="752635"/>
            <a:ext cx="6764526" cy="591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389" y="90350"/>
            <a:ext cx="9626321" cy="5334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Pennsylvanian and Permian Sediment Input Sources for Permian Basin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E89E6-E7AB-4264-8680-BA160B8A77E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1967" y="6346551"/>
            <a:ext cx="20156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b="1" i="1" dirty="0">
                <a:solidFill>
                  <a:srgbClr val="000000"/>
                </a:solidFill>
              </a:rPr>
              <a:t>(Base Map by L. Waite 2013)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716341" y="5056416"/>
            <a:ext cx="1811371" cy="1195442"/>
            <a:chOff x="6311023" y="4354020"/>
            <a:chExt cx="1811371" cy="1195442"/>
          </a:xfrm>
        </p:grpSpPr>
        <p:sp>
          <p:nvSpPr>
            <p:cNvPr id="6" name="Rectangle 5"/>
            <p:cNvSpPr/>
            <p:nvPr/>
          </p:nvSpPr>
          <p:spPr bwMode="auto">
            <a:xfrm>
              <a:off x="6311023" y="4354020"/>
              <a:ext cx="1811371" cy="1195442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</a:pPr>
              <a:endParaRPr lang="en-US" b="1">
                <a:latin typeface="Trebuchet MS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19718" y="4458488"/>
              <a:ext cx="264861" cy="151349"/>
            </a:xfrm>
            <a:prstGeom prst="rect">
              <a:avLst/>
            </a:prstGeom>
            <a:solidFill>
              <a:srgbClr val="FF8B8B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</a:pPr>
              <a:endParaRPr lang="en-US" b="1">
                <a:latin typeface="Trebuchet MS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19718" y="4714305"/>
              <a:ext cx="264861" cy="151349"/>
            </a:xfrm>
            <a:prstGeom prst="rect">
              <a:avLst/>
            </a:prstGeom>
            <a:solidFill>
              <a:srgbClr val="FFD9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</a:pPr>
              <a:endParaRPr lang="en-US" b="1">
                <a:latin typeface="Trebuchet MS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419718" y="4970122"/>
              <a:ext cx="264861" cy="151349"/>
            </a:xfrm>
            <a:prstGeom prst="rect">
              <a:avLst/>
            </a:prstGeom>
            <a:solidFill>
              <a:srgbClr val="6666FF">
                <a:alpha val="69804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</a:pPr>
              <a:endParaRPr lang="en-US" b="1">
                <a:latin typeface="Trebuchet MS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419718" y="5232245"/>
              <a:ext cx="264861" cy="151349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864" tIns="0" rIns="54864" bIns="0" numCol="1" rtlCol="0" anchor="ctr" anchorCtr="1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10000"/>
                </a:spcBef>
                <a:spcAft>
                  <a:spcPct val="0"/>
                </a:spcAft>
                <a:buClr>
                  <a:srgbClr val="336600"/>
                </a:buClr>
              </a:pPr>
              <a:endParaRPr lang="en-US" b="1">
                <a:latin typeface="Trebuchet MS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84579" y="4385956"/>
              <a:ext cx="99738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Thrust Belt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681280" y="4652905"/>
              <a:ext cx="13548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Basement Uplift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6229" y="4901878"/>
              <a:ext cx="102143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Deep Basin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81280" y="5178877"/>
              <a:ext cx="1188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Shallow Shelf</a:t>
              </a:r>
            </a:p>
          </p:txBody>
        </p:sp>
      </p:grpSp>
      <p:sp>
        <p:nvSpPr>
          <p:cNvPr id="41" name="Rectangle 40"/>
          <p:cNvSpPr/>
          <p:nvPr/>
        </p:nvSpPr>
        <p:spPr bwMode="auto">
          <a:xfrm>
            <a:off x="1574956" y="4928420"/>
            <a:ext cx="2459094" cy="184723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  <a:buFont typeface="Wingdings" pitchFamily="2" charset="2"/>
              <a:buNone/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89741" y="5757847"/>
            <a:ext cx="961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000000"/>
                </a:solidFill>
              </a:rPr>
              <a:t>Significant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5545" y="6154947"/>
            <a:ext cx="9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000000"/>
                </a:solidFill>
              </a:rPr>
              <a:t>Less</a:t>
            </a:r>
          </a:p>
          <a:p>
            <a:pPr defTabSz="457200"/>
            <a:r>
              <a:rPr lang="en-US" sz="1400" b="1" dirty="0">
                <a:solidFill>
                  <a:srgbClr val="000000"/>
                </a:solidFill>
              </a:rPr>
              <a:t>Significant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20999" y="4928420"/>
            <a:ext cx="1647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400" b="1" u="sng" dirty="0">
                <a:solidFill>
                  <a:srgbClr val="000000"/>
                </a:solidFill>
              </a:rPr>
              <a:t>Source area &amp;</a:t>
            </a:r>
          </a:p>
          <a:p>
            <a:pPr algn="ctr" defTabSz="457200"/>
            <a:r>
              <a:rPr lang="en-US" sz="1400" b="1" u="sng" dirty="0">
                <a:solidFill>
                  <a:srgbClr val="000000"/>
                </a:solidFill>
              </a:rPr>
              <a:t>Sediment Transport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362200" y="5404709"/>
            <a:ext cx="5645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b="1" dirty="0">
                <a:solidFill>
                  <a:srgbClr val="000000"/>
                </a:solidFill>
              </a:rPr>
              <a:t>Clastic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599710" y="5410909"/>
            <a:ext cx="7938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100" b="1" dirty="0">
                <a:solidFill>
                  <a:srgbClr val="000000"/>
                </a:solidFill>
              </a:rPr>
              <a:t>Carbonate</a:t>
            </a:r>
          </a:p>
          <a:p>
            <a:pPr algn="ctr" defTabSz="457200"/>
            <a:r>
              <a:rPr lang="en-US" sz="1100" b="1" dirty="0">
                <a:solidFill>
                  <a:srgbClr val="000000"/>
                </a:solidFill>
              </a:rPr>
              <a:t>Debris</a:t>
            </a:r>
          </a:p>
        </p:txBody>
      </p:sp>
      <p:sp>
        <p:nvSpPr>
          <p:cNvPr id="54" name="Down Arrow 53"/>
          <p:cNvSpPr/>
          <p:nvPr/>
        </p:nvSpPr>
        <p:spPr bwMode="auto">
          <a:xfrm rot="8499856">
            <a:off x="2597683" y="5672238"/>
            <a:ext cx="261214" cy="38100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83" name="Down Arrow 82"/>
          <p:cNvSpPr/>
          <p:nvPr/>
        </p:nvSpPr>
        <p:spPr bwMode="auto">
          <a:xfrm rot="8203893">
            <a:off x="2673112" y="6283630"/>
            <a:ext cx="140463" cy="192482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84" name="Down Arrow 83"/>
          <p:cNvSpPr/>
          <p:nvPr/>
        </p:nvSpPr>
        <p:spPr bwMode="auto">
          <a:xfrm rot="8203893">
            <a:off x="2043991" y="6287528"/>
            <a:ext cx="140463" cy="192482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87" name="Down Arrow 86"/>
          <p:cNvSpPr/>
          <p:nvPr/>
        </p:nvSpPr>
        <p:spPr bwMode="auto">
          <a:xfrm rot="5400000">
            <a:off x="7118037" y="4675796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93" name="Down Arrow 92"/>
          <p:cNvSpPr/>
          <p:nvPr/>
        </p:nvSpPr>
        <p:spPr bwMode="auto">
          <a:xfrm rot="4643700">
            <a:off x="6252327" y="3802036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95" name="Down Arrow 94"/>
          <p:cNvSpPr/>
          <p:nvPr/>
        </p:nvSpPr>
        <p:spPr bwMode="auto">
          <a:xfrm rot="5585238">
            <a:off x="8027290" y="3438411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97" name="Down Arrow 96"/>
          <p:cNvSpPr/>
          <p:nvPr/>
        </p:nvSpPr>
        <p:spPr bwMode="auto">
          <a:xfrm rot="6676979">
            <a:off x="6445292" y="4249568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98" name="Down Arrow 97"/>
          <p:cNvSpPr/>
          <p:nvPr/>
        </p:nvSpPr>
        <p:spPr bwMode="auto">
          <a:xfrm rot="8636816">
            <a:off x="6764999" y="4521777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99" name="Down Arrow 98"/>
          <p:cNvSpPr/>
          <p:nvPr/>
        </p:nvSpPr>
        <p:spPr bwMode="auto">
          <a:xfrm rot="8636816">
            <a:off x="6981910" y="4868335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0" name="Down Arrow 99"/>
          <p:cNvSpPr/>
          <p:nvPr/>
        </p:nvSpPr>
        <p:spPr bwMode="auto">
          <a:xfrm rot="6088335">
            <a:off x="7958913" y="4211846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3" name="Down Arrow 102"/>
          <p:cNvSpPr/>
          <p:nvPr/>
        </p:nvSpPr>
        <p:spPr bwMode="auto">
          <a:xfrm rot="7780924">
            <a:off x="7307511" y="4393063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4" name="Down Arrow 103"/>
          <p:cNvSpPr/>
          <p:nvPr/>
        </p:nvSpPr>
        <p:spPr bwMode="auto">
          <a:xfrm rot="8636816">
            <a:off x="7279605" y="5240863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5" name="Down Arrow 104"/>
          <p:cNvSpPr/>
          <p:nvPr/>
        </p:nvSpPr>
        <p:spPr bwMode="auto">
          <a:xfrm rot="10516767">
            <a:off x="6314159" y="4600967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8" name="Down Arrow 107"/>
          <p:cNvSpPr/>
          <p:nvPr/>
        </p:nvSpPr>
        <p:spPr bwMode="auto">
          <a:xfrm rot="11052728">
            <a:off x="5958859" y="4566902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3" name="Down Arrow 112"/>
          <p:cNvSpPr/>
          <p:nvPr/>
        </p:nvSpPr>
        <p:spPr bwMode="auto">
          <a:xfrm rot="4338613">
            <a:off x="5051318" y="4096109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7" name="Down Arrow 116"/>
          <p:cNvSpPr/>
          <p:nvPr/>
        </p:nvSpPr>
        <p:spPr bwMode="auto">
          <a:xfrm rot="8959490">
            <a:off x="4552087" y="5319495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8" name="Down Arrow 117"/>
          <p:cNvSpPr/>
          <p:nvPr/>
        </p:nvSpPr>
        <p:spPr bwMode="auto">
          <a:xfrm rot="13961918">
            <a:off x="4480449" y="4681201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9" name="Down Arrow 118"/>
          <p:cNvSpPr/>
          <p:nvPr/>
        </p:nvSpPr>
        <p:spPr bwMode="auto">
          <a:xfrm rot="14618380">
            <a:off x="4116144" y="4142196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1" name="Down Arrow 120"/>
          <p:cNvSpPr/>
          <p:nvPr/>
        </p:nvSpPr>
        <p:spPr bwMode="auto">
          <a:xfrm rot="5400000">
            <a:off x="4909093" y="3616780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2" name="Down Arrow 121"/>
          <p:cNvSpPr/>
          <p:nvPr/>
        </p:nvSpPr>
        <p:spPr bwMode="auto">
          <a:xfrm rot="18241159">
            <a:off x="5289376" y="3356340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5" name="Down Arrow 124"/>
          <p:cNvSpPr/>
          <p:nvPr/>
        </p:nvSpPr>
        <p:spPr bwMode="auto">
          <a:xfrm rot="284809">
            <a:off x="5738282" y="3566324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6" name="Down Arrow 125"/>
          <p:cNvSpPr/>
          <p:nvPr/>
        </p:nvSpPr>
        <p:spPr bwMode="auto">
          <a:xfrm rot="18241159">
            <a:off x="4995542" y="3159072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30" name="Down Arrow 129"/>
          <p:cNvSpPr/>
          <p:nvPr/>
        </p:nvSpPr>
        <p:spPr bwMode="auto">
          <a:xfrm rot="19402958">
            <a:off x="4358093" y="3564986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37" name="Down Arrow 136"/>
          <p:cNvSpPr/>
          <p:nvPr/>
        </p:nvSpPr>
        <p:spPr bwMode="auto">
          <a:xfrm rot="2777128">
            <a:off x="7065281" y="2759705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0" name="Down Arrow 139"/>
          <p:cNvSpPr/>
          <p:nvPr/>
        </p:nvSpPr>
        <p:spPr bwMode="auto">
          <a:xfrm rot="284809">
            <a:off x="5547652" y="3543277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1" name="Down Arrow 140"/>
          <p:cNvSpPr/>
          <p:nvPr/>
        </p:nvSpPr>
        <p:spPr bwMode="auto">
          <a:xfrm rot="2032045">
            <a:off x="5914030" y="3758217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2" name="Down Arrow 141"/>
          <p:cNvSpPr/>
          <p:nvPr/>
        </p:nvSpPr>
        <p:spPr bwMode="auto">
          <a:xfrm rot="19886912">
            <a:off x="5402759" y="3083280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3" name="Down Arrow 142"/>
          <p:cNvSpPr/>
          <p:nvPr/>
        </p:nvSpPr>
        <p:spPr bwMode="auto">
          <a:xfrm rot="3348850">
            <a:off x="6362596" y="2910324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4" name="Down Arrow 143"/>
          <p:cNvSpPr/>
          <p:nvPr/>
        </p:nvSpPr>
        <p:spPr bwMode="auto">
          <a:xfrm rot="6657737">
            <a:off x="6523702" y="3424340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5" name="Down Arrow 144"/>
          <p:cNvSpPr/>
          <p:nvPr/>
        </p:nvSpPr>
        <p:spPr bwMode="auto">
          <a:xfrm rot="5067956">
            <a:off x="5963051" y="3982271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6" name="Down Arrow 145"/>
          <p:cNvSpPr/>
          <p:nvPr/>
        </p:nvSpPr>
        <p:spPr bwMode="auto">
          <a:xfrm rot="2464386">
            <a:off x="6238198" y="4212915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7" name="Down Arrow 146"/>
          <p:cNvSpPr/>
          <p:nvPr/>
        </p:nvSpPr>
        <p:spPr bwMode="auto">
          <a:xfrm rot="13830844">
            <a:off x="5748517" y="4566902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1" name="Down Arrow 150"/>
          <p:cNvSpPr/>
          <p:nvPr/>
        </p:nvSpPr>
        <p:spPr bwMode="auto">
          <a:xfrm rot="4580007">
            <a:off x="5095948" y="4376916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2" name="Down Arrow 151"/>
          <p:cNvSpPr/>
          <p:nvPr/>
        </p:nvSpPr>
        <p:spPr bwMode="auto">
          <a:xfrm rot="181720">
            <a:off x="4671722" y="3508554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3" name="Down Arrow 152"/>
          <p:cNvSpPr/>
          <p:nvPr/>
        </p:nvSpPr>
        <p:spPr bwMode="auto">
          <a:xfrm rot="14577500">
            <a:off x="4240109" y="4351046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5" name="Down Arrow 154"/>
          <p:cNvSpPr/>
          <p:nvPr/>
        </p:nvSpPr>
        <p:spPr bwMode="auto">
          <a:xfrm rot="17320076">
            <a:off x="4152443" y="3843381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6" name="Down Arrow 155"/>
          <p:cNvSpPr/>
          <p:nvPr/>
        </p:nvSpPr>
        <p:spPr bwMode="auto">
          <a:xfrm rot="513802">
            <a:off x="5614856" y="4768140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7" name="Down Arrow 156"/>
          <p:cNvSpPr/>
          <p:nvPr/>
        </p:nvSpPr>
        <p:spPr bwMode="auto">
          <a:xfrm rot="5223754">
            <a:off x="6475180" y="4517596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3841" y="3011113"/>
            <a:ext cx="737702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Morrowan</a:t>
            </a:r>
            <a:r>
              <a:rPr lang="en-US" sz="800" b="1" i="1" dirty="0">
                <a:solidFill>
                  <a:srgbClr val="FF0000"/>
                </a:solidFill>
              </a:rPr>
              <a:t> &amp;</a:t>
            </a:r>
          </a:p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Atokan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 rot="4226094">
            <a:off x="6603365" y="3705093"/>
            <a:ext cx="1125628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>
                <a:solidFill>
                  <a:srgbClr val="FF0000"/>
                </a:solidFill>
              </a:rPr>
              <a:t> Late Pennsylvanian &amp;</a:t>
            </a:r>
          </a:p>
          <a:p>
            <a:pPr algn="ctr"/>
            <a:r>
              <a:rPr lang="en-US" sz="800" b="1" i="1" dirty="0">
                <a:solidFill>
                  <a:srgbClr val="FF0000"/>
                </a:solidFill>
              </a:rPr>
              <a:t> Early </a:t>
            </a:r>
            <a:r>
              <a:rPr lang="en-US" sz="800" b="1" i="1" dirty="0" err="1">
                <a:solidFill>
                  <a:srgbClr val="FF0000"/>
                </a:solidFill>
              </a:rPr>
              <a:t>Wolfcampian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742092" y="4732419"/>
            <a:ext cx="75693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Wolfcampian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 rot="1494590">
            <a:off x="5853442" y="5053162"/>
            <a:ext cx="756937" cy="21544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Wolfcampian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 rot="20863382">
            <a:off x="6713963" y="3116737"/>
            <a:ext cx="994183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>
                <a:solidFill>
                  <a:srgbClr val="FF0000"/>
                </a:solidFill>
              </a:rPr>
              <a:t>Pennsylvanian &amp;</a:t>
            </a:r>
          </a:p>
          <a:p>
            <a:pPr algn="ctr"/>
            <a:r>
              <a:rPr lang="en-US" sz="800" b="1" i="1" dirty="0">
                <a:solidFill>
                  <a:srgbClr val="FF0000"/>
                </a:solidFill>
              </a:rPr>
              <a:t>Early </a:t>
            </a:r>
            <a:r>
              <a:rPr lang="en-US" sz="800" b="1" i="1" dirty="0" err="1">
                <a:solidFill>
                  <a:srgbClr val="FF0000"/>
                </a:solidFill>
              </a:rPr>
              <a:t>Wolfcampian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525691" y="2921598"/>
            <a:ext cx="737702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Morrowan</a:t>
            </a:r>
            <a:r>
              <a:rPr lang="en-US" sz="800" b="1" i="1" dirty="0">
                <a:solidFill>
                  <a:srgbClr val="FF0000"/>
                </a:solidFill>
              </a:rPr>
              <a:t> &amp;</a:t>
            </a:r>
          </a:p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Atokan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123" name="Down Arrow 122"/>
          <p:cNvSpPr/>
          <p:nvPr/>
        </p:nvSpPr>
        <p:spPr bwMode="auto">
          <a:xfrm rot="284809">
            <a:off x="5840471" y="2868560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4" name="Down Arrow 123"/>
          <p:cNvSpPr/>
          <p:nvPr/>
        </p:nvSpPr>
        <p:spPr bwMode="auto">
          <a:xfrm rot="284809">
            <a:off x="5775647" y="3222168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94" name="Down Arrow 93"/>
          <p:cNvSpPr/>
          <p:nvPr/>
        </p:nvSpPr>
        <p:spPr bwMode="auto">
          <a:xfrm rot="4161282">
            <a:off x="6699301" y="3656030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96" name="Down Arrow 95"/>
          <p:cNvSpPr/>
          <p:nvPr/>
        </p:nvSpPr>
        <p:spPr bwMode="auto">
          <a:xfrm rot="5067047">
            <a:off x="7366207" y="3503228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1" name="Down Arrow 100"/>
          <p:cNvSpPr/>
          <p:nvPr/>
        </p:nvSpPr>
        <p:spPr bwMode="auto">
          <a:xfrm rot="5061572">
            <a:off x="7463048" y="4126839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2" name="Down Arrow 101"/>
          <p:cNvSpPr/>
          <p:nvPr/>
        </p:nvSpPr>
        <p:spPr bwMode="auto">
          <a:xfrm rot="5061572">
            <a:off x="6927762" y="4218198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7" name="Down Arrow 126"/>
          <p:cNvSpPr/>
          <p:nvPr/>
        </p:nvSpPr>
        <p:spPr bwMode="auto">
          <a:xfrm rot="16572304">
            <a:off x="4233520" y="2850752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8" name="Down Arrow 127"/>
          <p:cNvSpPr/>
          <p:nvPr/>
        </p:nvSpPr>
        <p:spPr bwMode="auto">
          <a:xfrm rot="17543716">
            <a:off x="4623285" y="2958731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9" name="Down Arrow 128"/>
          <p:cNvSpPr/>
          <p:nvPr/>
        </p:nvSpPr>
        <p:spPr bwMode="auto">
          <a:xfrm rot="18590575">
            <a:off x="4071659" y="3262683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6" name="Down Arrow 105"/>
          <p:cNvSpPr/>
          <p:nvPr/>
        </p:nvSpPr>
        <p:spPr bwMode="auto">
          <a:xfrm rot="10516767">
            <a:off x="6347734" y="4964065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7" name="Down Arrow 106"/>
          <p:cNvSpPr/>
          <p:nvPr/>
        </p:nvSpPr>
        <p:spPr bwMode="auto">
          <a:xfrm rot="10800000">
            <a:off x="6361097" y="5341568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09" name="Down Arrow 108"/>
          <p:cNvSpPr/>
          <p:nvPr/>
        </p:nvSpPr>
        <p:spPr bwMode="auto">
          <a:xfrm>
            <a:off x="5984498" y="4870094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0" name="Down Arrow 109"/>
          <p:cNvSpPr/>
          <p:nvPr/>
        </p:nvSpPr>
        <p:spPr bwMode="auto">
          <a:xfrm rot="10800000">
            <a:off x="5777444" y="5032172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4" name="Down Arrow 113"/>
          <p:cNvSpPr/>
          <p:nvPr/>
        </p:nvSpPr>
        <p:spPr bwMode="auto">
          <a:xfrm rot="9529333">
            <a:off x="5125656" y="4880307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5" name="Down Arrow 114"/>
          <p:cNvSpPr/>
          <p:nvPr/>
        </p:nvSpPr>
        <p:spPr bwMode="auto">
          <a:xfrm rot="9074055">
            <a:off x="4930147" y="4538431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4" name="Down Arrow 153"/>
          <p:cNvSpPr/>
          <p:nvPr/>
        </p:nvSpPr>
        <p:spPr bwMode="auto">
          <a:xfrm rot="13126744">
            <a:off x="4652179" y="4742232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12" name="Down Arrow 111"/>
          <p:cNvSpPr/>
          <p:nvPr/>
        </p:nvSpPr>
        <p:spPr bwMode="auto">
          <a:xfrm rot="3363052">
            <a:off x="5246215" y="4628127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73" name="TextBox 172"/>
          <p:cNvSpPr txBox="1"/>
          <p:nvPr/>
        </p:nvSpPr>
        <p:spPr>
          <a:xfrm rot="4226094">
            <a:off x="4931618" y="4048999"/>
            <a:ext cx="920445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>
                <a:solidFill>
                  <a:srgbClr val="FF0000"/>
                </a:solidFill>
              </a:rPr>
              <a:t> Pennsylvanian &amp;</a:t>
            </a:r>
          </a:p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Wolfcampian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111" name="Down Arrow 110"/>
          <p:cNvSpPr/>
          <p:nvPr/>
        </p:nvSpPr>
        <p:spPr bwMode="auto">
          <a:xfrm rot="14721681">
            <a:off x="5634048" y="4468078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20" name="Down Arrow 119"/>
          <p:cNvSpPr/>
          <p:nvPr/>
        </p:nvSpPr>
        <p:spPr bwMode="auto">
          <a:xfrm rot="14721681">
            <a:off x="5453680" y="3838876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8" name="Down Arrow 147"/>
          <p:cNvSpPr/>
          <p:nvPr/>
        </p:nvSpPr>
        <p:spPr bwMode="auto">
          <a:xfrm rot="14821297">
            <a:off x="5524160" y="4192756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49" name="Down Arrow 148"/>
          <p:cNvSpPr/>
          <p:nvPr/>
        </p:nvSpPr>
        <p:spPr bwMode="auto">
          <a:xfrm rot="14821297">
            <a:off x="5423514" y="3702330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50" name="Down Arrow 149"/>
          <p:cNvSpPr/>
          <p:nvPr/>
        </p:nvSpPr>
        <p:spPr bwMode="auto">
          <a:xfrm rot="4580007">
            <a:off x="4983384" y="3869542"/>
            <a:ext cx="113376" cy="138098"/>
          </a:xfrm>
          <a:prstGeom prst="downArrow">
            <a:avLst/>
          </a:prstGeom>
          <a:solidFill>
            <a:srgbClr val="0000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31" name="Down Arrow 130"/>
          <p:cNvSpPr/>
          <p:nvPr/>
        </p:nvSpPr>
        <p:spPr bwMode="auto">
          <a:xfrm>
            <a:off x="5478463" y="4719524"/>
            <a:ext cx="113376" cy="138098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 rot="3459621">
            <a:off x="3600219" y="4417368"/>
            <a:ext cx="920445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800" b="1" i="1" dirty="0">
                <a:solidFill>
                  <a:srgbClr val="FF0000"/>
                </a:solidFill>
              </a:rPr>
              <a:t> Pennsylvanian &amp;</a:t>
            </a:r>
          </a:p>
          <a:p>
            <a:pPr algn="ctr"/>
            <a:r>
              <a:rPr lang="en-US" sz="800" b="1" i="1" dirty="0" err="1">
                <a:solidFill>
                  <a:srgbClr val="FF0000"/>
                </a:solidFill>
              </a:rPr>
              <a:t>Wolfcampian</a:t>
            </a:r>
            <a:endParaRPr lang="en-US" sz="8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962977">
            <a:off x="3447931" y="4503867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Diablo Uplift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4274766" y="5072954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Marfa</a:t>
            </a:r>
          </a:p>
          <a:p>
            <a:r>
              <a:rPr lang="en-US" sz="800" dirty="0"/>
              <a:t>Basin</a:t>
            </a:r>
          </a:p>
        </p:txBody>
      </p:sp>
      <p:sp>
        <p:nvSpPr>
          <p:cNvPr id="116" name="Down Arrow 115"/>
          <p:cNvSpPr/>
          <p:nvPr/>
        </p:nvSpPr>
        <p:spPr bwMode="auto">
          <a:xfrm rot="4031134">
            <a:off x="6623354" y="2994981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39" name="Down Arrow 138"/>
          <p:cNvSpPr/>
          <p:nvPr/>
        </p:nvSpPr>
        <p:spPr bwMode="auto">
          <a:xfrm rot="4675827">
            <a:off x="7178988" y="2814806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62" name="Down Arrow 161"/>
          <p:cNvSpPr/>
          <p:nvPr/>
        </p:nvSpPr>
        <p:spPr bwMode="auto">
          <a:xfrm rot="5086052">
            <a:off x="7743376" y="2734535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  <p:sp>
        <p:nvSpPr>
          <p:cNvPr id="164" name="Down Arrow 163"/>
          <p:cNvSpPr/>
          <p:nvPr/>
        </p:nvSpPr>
        <p:spPr bwMode="auto">
          <a:xfrm rot="906405">
            <a:off x="7543585" y="2432823"/>
            <a:ext cx="210250" cy="264291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864" tIns="0" rIns="54864" bIns="0" numCol="1" rtlCol="0" anchor="ctr" anchorCtr="1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buClr>
                <a:srgbClr val="336600"/>
              </a:buClr>
            </a:pPr>
            <a:endParaRPr lang="en-US" b="1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04109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ectangle 131"/>
          <p:cNvSpPr/>
          <p:nvPr/>
        </p:nvSpPr>
        <p:spPr bwMode="auto">
          <a:xfrm>
            <a:off x="0" y="627322"/>
            <a:ext cx="12191999" cy="6230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7" name="Rectangle 4"/>
          <p:cNvSpPr>
            <a:spLocks noChangeArrowheads="1"/>
          </p:cNvSpPr>
          <p:nvPr/>
        </p:nvSpPr>
        <p:spPr bwMode="auto">
          <a:xfrm>
            <a:off x="2478743" y="139996"/>
            <a:ext cx="72497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dirty="0">
                <a:latin typeface="Arial"/>
              </a:rPr>
              <a:t>Late Paleozoic Glacial Frequency Deposits and Sea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5FAD18-47EA-448E-B0DA-AC650F969964}"/>
              </a:ext>
            </a:extLst>
          </p:cNvPr>
          <p:cNvGrpSpPr/>
          <p:nvPr/>
        </p:nvGrpSpPr>
        <p:grpSpPr>
          <a:xfrm>
            <a:off x="1180207" y="713398"/>
            <a:ext cx="5543949" cy="5833849"/>
            <a:chOff x="2406335" y="713398"/>
            <a:chExt cx="5543949" cy="5833849"/>
          </a:xfrm>
        </p:grpSpPr>
        <p:sp>
          <p:nvSpPr>
            <p:cNvPr id="61" name="Freeform 60"/>
            <p:cNvSpPr>
              <a:spLocks noChangeAspect="1"/>
            </p:cNvSpPr>
            <p:nvPr/>
          </p:nvSpPr>
          <p:spPr>
            <a:xfrm>
              <a:off x="4377568" y="1682996"/>
              <a:ext cx="879374" cy="3361489"/>
            </a:xfrm>
            <a:custGeom>
              <a:avLst/>
              <a:gdLst>
                <a:gd name="connsiteX0" fmla="*/ 4057 w 625052"/>
                <a:gd name="connsiteY0" fmla="*/ 171445 h 2495901"/>
                <a:gd name="connsiteX1" fmla="*/ 83818 w 625052"/>
                <a:gd name="connsiteY1" fmla="*/ 174293 h 2495901"/>
                <a:gd name="connsiteX2" fmla="*/ 80969 w 625052"/>
                <a:gd name="connsiteY2" fmla="*/ 484790 h 2495901"/>
                <a:gd name="connsiteX3" fmla="*/ 135093 w 625052"/>
                <a:gd name="connsiteY3" fmla="*/ 484790 h 2495901"/>
                <a:gd name="connsiteX4" fmla="*/ 137941 w 625052"/>
                <a:gd name="connsiteY4" fmla="*/ 547460 h 2495901"/>
                <a:gd name="connsiteX5" fmla="*/ 180670 w 625052"/>
                <a:gd name="connsiteY5" fmla="*/ 544611 h 2495901"/>
                <a:gd name="connsiteX6" fmla="*/ 180670 w 625052"/>
                <a:gd name="connsiteY6" fmla="*/ 607280 h 2495901"/>
                <a:gd name="connsiteX7" fmla="*/ 260431 w 625052"/>
                <a:gd name="connsiteY7" fmla="*/ 607280 h 2495901"/>
                <a:gd name="connsiteX8" fmla="*/ 268977 w 625052"/>
                <a:gd name="connsiteY8" fmla="*/ 667101 h 2495901"/>
                <a:gd name="connsiteX9" fmla="*/ 516805 w 625052"/>
                <a:gd name="connsiteY9" fmla="*/ 669949 h 2495901"/>
                <a:gd name="connsiteX10" fmla="*/ 525351 w 625052"/>
                <a:gd name="connsiteY10" fmla="*/ 712678 h 2495901"/>
                <a:gd name="connsiteX11" fmla="*/ 625052 w 625052"/>
                <a:gd name="connsiteY11" fmla="*/ 712678 h 2495901"/>
                <a:gd name="connsiteX12" fmla="*/ 625052 w 625052"/>
                <a:gd name="connsiteY12" fmla="*/ 798136 h 2495901"/>
                <a:gd name="connsiteX13" fmla="*/ 522502 w 625052"/>
                <a:gd name="connsiteY13" fmla="*/ 798136 h 2495901"/>
                <a:gd name="connsiteX14" fmla="*/ 522502 w 625052"/>
                <a:gd name="connsiteY14" fmla="*/ 866503 h 2495901"/>
                <a:gd name="connsiteX15" fmla="*/ 454136 w 625052"/>
                <a:gd name="connsiteY15" fmla="*/ 866503 h 2495901"/>
                <a:gd name="connsiteX16" fmla="*/ 445590 w 625052"/>
                <a:gd name="connsiteY16" fmla="*/ 1006084 h 2495901"/>
                <a:gd name="connsiteX17" fmla="*/ 397164 w 625052"/>
                <a:gd name="connsiteY17" fmla="*/ 1006084 h 2495901"/>
                <a:gd name="connsiteX18" fmla="*/ 394315 w 625052"/>
                <a:gd name="connsiteY18" fmla="*/ 1105785 h 2495901"/>
                <a:gd name="connsiteX19" fmla="*/ 260431 w 625052"/>
                <a:gd name="connsiteY19" fmla="*/ 1102936 h 2495901"/>
                <a:gd name="connsiteX20" fmla="*/ 257582 w 625052"/>
                <a:gd name="connsiteY20" fmla="*/ 1308035 h 2495901"/>
                <a:gd name="connsiteX21" fmla="*/ 214853 w 625052"/>
                <a:gd name="connsiteY21" fmla="*/ 1308035 h 2495901"/>
                <a:gd name="connsiteX22" fmla="*/ 214853 w 625052"/>
                <a:gd name="connsiteY22" fmla="*/ 1407736 h 2495901"/>
                <a:gd name="connsiteX23" fmla="*/ 519653 w 625052"/>
                <a:gd name="connsiteY23" fmla="*/ 1407736 h 2495901"/>
                <a:gd name="connsiteX24" fmla="*/ 519653 w 625052"/>
                <a:gd name="connsiteY24" fmla="*/ 1815086 h 2495901"/>
                <a:gd name="connsiteX25" fmla="*/ 474076 w 625052"/>
                <a:gd name="connsiteY25" fmla="*/ 1815086 h 2495901"/>
                <a:gd name="connsiteX26" fmla="*/ 474076 w 625052"/>
                <a:gd name="connsiteY26" fmla="*/ 1957516 h 2495901"/>
                <a:gd name="connsiteX27" fmla="*/ 223399 w 625052"/>
                <a:gd name="connsiteY27" fmla="*/ 1957516 h 2495901"/>
                <a:gd name="connsiteX28" fmla="*/ 223399 w 625052"/>
                <a:gd name="connsiteY28" fmla="*/ 2105643 h 2495901"/>
                <a:gd name="connsiteX29" fmla="*/ 118001 w 625052"/>
                <a:gd name="connsiteY29" fmla="*/ 2105643 h 2495901"/>
                <a:gd name="connsiteX30" fmla="*/ 118001 w 625052"/>
                <a:gd name="connsiteY30" fmla="*/ 2495901 h 2495901"/>
                <a:gd name="connsiteX31" fmla="*/ 9754 w 625052"/>
                <a:gd name="connsiteY31" fmla="*/ 2495901 h 2495901"/>
                <a:gd name="connsiteX32" fmla="*/ 4057 w 625052"/>
                <a:gd name="connsiteY32" fmla="*/ 171445 h 2495901"/>
                <a:gd name="connsiteX0" fmla="*/ 18929 w 639924"/>
                <a:gd name="connsiteY0" fmla="*/ 1 h 2324457"/>
                <a:gd name="connsiteX1" fmla="*/ 98690 w 639924"/>
                <a:gd name="connsiteY1" fmla="*/ 2849 h 2324457"/>
                <a:gd name="connsiteX2" fmla="*/ 95841 w 639924"/>
                <a:gd name="connsiteY2" fmla="*/ 313346 h 2324457"/>
                <a:gd name="connsiteX3" fmla="*/ 149965 w 639924"/>
                <a:gd name="connsiteY3" fmla="*/ 313346 h 2324457"/>
                <a:gd name="connsiteX4" fmla="*/ 152813 w 639924"/>
                <a:gd name="connsiteY4" fmla="*/ 376016 h 2324457"/>
                <a:gd name="connsiteX5" fmla="*/ 195542 w 639924"/>
                <a:gd name="connsiteY5" fmla="*/ 373167 h 2324457"/>
                <a:gd name="connsiteX6" fmla="*/ 195542 w 639924"/>
                <a:gd name="connsiteY6" fmla="*/ 435836 h 2324457"/>
                <a:gd name="connsiteX7" fmla="*/ 275303 w 639924"/>
                <a:gd name="connsiteY7" fmla="*/ 435836 h 2324457"/>
                <a:gd name="connsiteX8" fmla="*/ 283849 w 639924"/>
                <a:gd name="connsiteY8" fmla="*/ 495657 h 2324457"/>
                <a:gd name="connsiteX9" fmla="*/ 531677 w 639924"/>
                <a:gd name="connsiteY9" fmla="*/ 498505 h 2324457"/>
                <a:gd name="connsiteX10" fmla="*/ 540223 w 639924"/>
                <a:gd name="connsiteY10" fmla="*/ 541234 h 2324457"/>
                <a:gd name="connsiteX11" fmla="*/ 639924 w 639924"/>
                <a:gd name="connsiteY11" fmla="*/ 541234 h 2324457"/>
                <a:gd name="connsiteX12" fmla="*/ 639924 w 639924"/>
                <a:gd name="connsiteY12" fmla="*/ 626692 h 2324457"/>
                <a:gd name="connsiteX13" fmla="*/ 537374 w 639924"/>
                <a:gd name="connsiteY13" fmla="*/ 626692 h 2324457"/>
                <a:gd name="connsiteX14" fmla="*/ 537374 w 639924"/>
                <a:gd name="connsiteY14" fmla="*/ 695059 h 2324457"/>
                <a:gd name="connsiteX15" fmla="*/ 469008 w 639924"/>
                <a:gd name="connsiteY15" fmla="*/ 695059 h 2324457"/>
                <a:gd name="connsiteX16" fmla="*/ 460462 w 639924"/>
                <a:gd name="connsiteY16" fmla="*/ 834640 h 2324457"/>
                <a:gd name="connsiteX17" fmla="*/ 412036 w 639924"/>
                <a:gd name="connsiteY17" fmla="*/ 834640 h 2324457"/>
                <a:gd name="connsiteX18" fmla="*/ 409187 w 639924"/>
                <a:gd name="connsiteY18" fmla="*/ 934341 h 2324457"/>
                <a:gd name="connsiteX19" fmla="*/ 275303 w 639924"/>
                <a:gd name="connsiteY19" fmla="*/ 931492 h 2324457"/>
                <a:gd name="connsiteX20" fmla="*/ 272454 w 639924"/>
                <a:gd name="connsiteY20" fmla="*/ 1136591 h 2324457"/>
                <a:gd name="connsiteX21" fmla="*/ 229725 w 639924"/>
                <a:gd name="connsiteY21" fmla="*/ 1136591 h 2324457"/>
                <a:gd name="connsiteX22" fmla="*/ 229725 w 639924"/>
                <a:gd name="connsiteY22" fmla="*/ 1236292 h 2324457"/>
                <a:gd name="connsiteX23" fmla="*/ 534525 w 639924"/>
                <a:gd name="connsiteY23" fmla="*/ 1236292 h 2324457"/>
                <a:gd name="connsiteX24" fmla="*/ 534525 w 639924"/>
                <a:gd name="connsiteY24" fmla="*/ 1643642 h 2324457"/>
                <a:gd name="connsiteX25" fmla="*/ 488948 w 639924"/>
                <a:gd name="connsiteY25" fmla="*/ 1643642 h 2324457"/>
                <a:gd name="connsiteX26" fmla="*/ 488948 w 639924"/>
                <a:gd name="connsiteY26" fmla="*/ 1786072 h 2324457"/>
                <a:gd name="connsiteX27" fmla="*/ 238271 w 639924"/>
                <a:gd name="connsiteY27" fmla="*/ 1786072 h 2324457"/>
                <a:gd name="connsiteX28" fmla="*/ 238271 w 639924"/>
                <a:gd name="connsiteY28" fmla="*/ 1934199 h 2324457"/>
                <a:gd name="connsiteX29" fmla="*/ 132873 w 639924"/>
                <a:gd name="connsiteY29" fmla="*/ 1934199 h 2324457"/>
                <a:gd name="connsiteX30" fmla="*/ 132873 w 639924"/>
                <a:gd name="connsiteY30" fmla="*/ 2324457 h 2324457"/>
                <a:gd name="connsiteX31" fmla="*/ 24626 w 639924"/>
                <a:gd name="connsiteY31" fmla="*/ 2324457 h 2324457"/>
                <a:gd name="connsiteX32" fmla="*/ 18929 w 639924"/>
                <a:gd name="connsiteY32" fmla="*/ 1 h 2324457"/>
                <a:gd name="connsiteX0" fmla="*/ 2893 w 623888"/>
                <a:gd name="connsiteY0" fmla="*/ 1 h 2324457"/>
                <a:gd name="connsiteX1" fmla="*/ 82654 w 623888"/>
                <a:gd name="connsiteY1" fmla="*/ 2849 h 2324457"/>
                <a:gd name="connsiteX2" fmla="*/ 79805 w 623888"/>
                <a:gd name="connsiteY2" fmla="*/ 313346 h 2324457"/>
                <a:gd name="connsiteX3" fmla="*/ 133929 w 623888"/>
                <a:gd name="connsiteY3" fmla="*/ 313346 h 2324457"/>
                <a:gd name="connsiteX4" fmla="*/ 136777 w 623888"/>
                <a:gd name="connsiteY4" fmla="*/ 376016 h 2324457"/>
                <a:gd name="connsiteX5" fmla="*/ 179506 w 623888"/>
                <a:gd name="connsiteY5" fmla="*/ 373167 h 2324457"/>
                <a:gd name="connsiteX6" fmla="*/ 179506 w 623888"/>
                <a:gd name="connsiteY6" fmla="*/ 435836 h 2324457"/>
                <a:gd name="connsiteX7" fmla="*/ 259267 w 623888"/>
                <a:gd name="connsiteY7" fmla="*/ 435836 h 2324457"/>
                <a:gd name="connsiteX8" fmla="*/ 267813 w 623888"/>
                <a:gd name="connsiteY8" fmla="*/ 495657 h 2324457"/>
                <a:gd name="connsiteX9" fmla="*/ 515641 w 623888"/>
                <a:gd name="connsiteY9" fmla="*/ 498505 h 2324457"/>
                <a:gd name="connsiteX10" fmla="*/ 524187 w 623888"/>
                <a:gd name="connsiteY10" fmla="*/ 541234 h 2324457"/>
                <a:gd name="connsiteX11" fmla="*/ 623888 w 623888"/>
                <a:gd name="connsiteY11" fmla="*/ 541234 h 2324457"/>
                <a:gd name="connsiteX12" fmla="*/ 623888 w 623888"/>
                <a:gd name="connsiteY12" fmla="*/ 626692 h 2324457"/>
                <a:gd name="connsiteX13" fmla="*/ 521338 w 623888"/>
                <a:gd name="connsiteY13" fmla="*/ 626692 h 2324457"/>
                <a:gd name="connsiteX14" fmla="*/ 521338 w 623888"/>
                <a:gd name="connsiteY14" fmla="*/ 695059 h 2324457"/>
                <a:gd name="connsiteX15" fmla="*/ 452972 w 623888"/>
                <a:gd name="connsiteY15" fmla="*/ 695059 h 2324457"/>
                <a:gd name="connsiteX16" fmla="*/ 444426 w 623888"/>
                <a:gd name="connsiteY16" fmla="*/ 834640 h 2324457"/>
                <a:gd name="connsiteX17" fmla="*/ 396000 w 623888"/>
                <a:gd name="connsiteY17" fmla="*/ 834640 h 2324457"/>
                <a:gd name="connsiteX18" fmla="*/ 393151 w 623888"/>
                <a:gd name="connsiteY18" fmla="*/ 934341 h 2324457"/>
                <a:gd name="connsiteX19" fmla="*/ 259267 w 623888"/>
                <a:gd name="connsiteY19" fmla="*/ 931492 h 2324457"/>
                <a:gd name="connsiteX20" fmla="*/ 256418 w 623888"/>
                <a:gd name="connsiteY20" fmla="*/ 1136591 h 2324457"/>
                <a:gd name="connsiteX21" fmla="*/ 213689 w 623888"/>
                <a:gd name="connsiteY21" fmla="*/ 1136591 h 2324457"/>
                <a:gd name="connsiteX22" fmla="*/ 213689 w 623888"/>
                <a:gd name="connsiteY22" fmla="*/ 1236292 h 2324457"/>
                <a:gd name="connsiteX23" fmla="*/ 518489 w 623888"/>
                <a:gd name="connsiteY23" fmla="*/ 1236292 h 2324457"/>
                <a:gd name="connsiteX24" fmla="*/ 518489 w 623888"/>
                <a:gd name="connsiteY24" fmla="*/ 1643642 h 2324457"/>
                <a:gd name="connsiteX25" fmla="*/ 472912 w 623888"/>
                <a:gd name="connsiteY25" fmla="*/ 1643642 h 2324457"/>
                <a:gd name="connsiteX26" fmla="*/ 472912 w 623888"/>
                <a:gd name="connsiteY26" fmla="*/ 1786072 h 2324457"/>
                <a:gd name="connsiteX27" fmla="*/ 222235 w 623888"/>
                <a:gd name="connsiteY27" fmla="*/ 1786072 h 2324457"/>
                <a:gd name="connsiteX28" fmla="*/ 222235 w 623888"/>
                <a:gd name="connsiteY28" fmla="*/ 1934199 h 2324457"/>
                <a:gd name="connsiteX29" fmla="*/ 116837 w 623888"/>
                <a:gd name="connsiteY29" fmla="*/ 1934199 h 2324457"/>
                <a:gd name="connsiteX30" fmla="*/ 116837 w 623888"/>
                <a:gd name="connsiteY30" fmla="*/ 2324457 h 2324457"/>
                <a:gd name="connsiteX31" fmla="*/ 8590 w 623888"/>
                <a:gd name="connsiteY31" fmla="*/ 2324457 h 2324457"/>
                <a:gd name="connsiteX32" fmla="*/ 2893 w 623888"/>
                <a:gd name="connsiteY32" fmla="*/ 1 h 2324457"/>
                <a:gd name="connsiteX0" fmla="*/ 2893 w 623888"/>
                <a:gd name="connsiteY0" fmla="*/ 1 h 2324457"/>
                <a:gd name="connsiteX1" fmla="*/ 82654 w 623888"/>
                <a:gd name="connsiteY1" fmla="*/ 2849 h 2324457"/>
                <a:gd name="connsiteX2" fmla="*/ 79805 w 623888"/>
                <a:gd name="connsiteY2" fmla="*/ 313346 h 2324457"/>
                <a:gd name="connsiteX3" fmla="*/ 133929 w 623888"/>
                <a:gd name="connsiteY3" fmla="*/ 313346 h 2324457"/>
                <a:gd name="connsiteX4" fmla="*/ 136777 w 623888"/>
                <a:gd name="connsiteY4" fmla="*/ 376016 h 2324457"/>
                <a:gd name="connsiteX5" fmla="*/ 179506 w 623888"/>
                <a:gd name="connsiteY5" fmla="*/ 373167 h 2324457"/>
                <a:gd name="connsiteX6" fmla="*/ 179506 w 623888"/>
                <a:gd name="connsiteY6" fmla="*/ 435836 h 2324457"/>
                <a:gd name="connsiteX7" fmla="*/ 259267 w 623888"/>
                <a:gd name="connsiteY7" fmla="*/ 435836 h 2324457"/>
                <a:gd name="connsiteX8" fmla="*/ 259268 w 623888"/>
                <a:gd name="connsiteY8" fmla="*/ 492809 h 2324457"/>
                <a:gd name="connsiteX9" fmla="*/ 515641 w 623888"/>
                <a:gd name="connsiteY9" fmla="*/ 498505 h 2324457"/>
                <a:gd name="connsiteX10" fmla="*/ 524187 w 623888"/>
                <a:gd name="connsiteY10" fmla="*/ 541234 h 2324457"/>
                <a:gd name="connsiteX11" fmla="*/ 623888 w 623888"/>
                <a:gd name="connsiteY11" fmla="*/ 541234 h 2324457"/>
                <a:gd name="connsiteX12" fmla="*/ 623888 w 623888"/>
                <a:gd name="connsiteY12" fmla="*/ 626692 h 2324457"/>
                <a:gd name="connsiteX13" fmla="*/ 521338 w 623888"/>
                <a:gd name="connsiteY13" fmla="*/ 626692 h 2324457"/>
                <a:gd name="connsiteX14" fmla="*/ 521338 w 623888"/>
                <a:gd name="connsiteY14" fmla="*/ 695059 h 2324457"/>
                <a:gd name="connsiteX15" fmla="*/ 452972 w 623888"/>
                <a:gd name="connsiteY15" fmla="*/ 695059 h 2324457"/>
                <a:gd name="connsiteX16" fmla="*/ 444426 w 623888"/>
                <a:gd name="connsiteY16" fmla="*/ 834640 h 2324457"/>
                <a:gd name="connsiteX17" fmla="*/ 396000 w 623888"/>
                <a:gd name="connsiteY17" fmla="*/ 834640 h 2324457"/>
                <a:gd name="connsiteX18" fmla="*/ 393151 w 623888"/>
                <a:gd name="connsiteY18" fmla="*/ 934341 h 2324457"/>
                <a:gd name="connsiteX19" fmla="*/ 259267 w 623888"/>
                <a:gd name="connsiteY19" fmla="*/ 931492 h 2324457"/>
                <a:gd name="connsiteX20" fmla="*/ 256418 w 623888"/>
                <a:gd name="connsiteY20" fmla="*/ 1136591 h 2324457"/>
                <a:gd name="connsiteX21" fmla="*/ 213689 w 623888"/>
                <a:gd name="connsiteY21" fmla="*/ 1136591 h 2324457"/>
                <a:gd name="connsiteX22" fmla="*/ 213689 w 623888"/>
                <a:gd name="connsiteY22" fmla="*/ 1236292 h 2324457"/>
                <a:gd name="connsiteX23" fmla="*/ 518489 w 623888"/>
                <a:gd name="connsiteY23" fmla="*/ 1236292 h 2324457"/>
                <a:gd name="connsiteX24" fmla="*/ 518489 w 623888"/>
                <a:gd name="connsiteY24" fmla="*/ 1643642 h 2324457"/>
                <a:gd name="connsiteX25" fmla="*/ 472912 w 623888"/>
                <a:gd name="connsiteY25" fmla="*/ 1643642 h 2324457"/>
                <a:gd name="connsiteX26" fmla="*/ 472912 w 623888"/>
                <a:gd name="connsiteY26" fmla="*/ 1786072 h 2324457"/>
                <a:gd name="connsiteX27" fmla="*/ 222235 w 623888"/>
                <a:gd name="connsiteY27" fmla="*/ 1786072 h 2324457"/>
                <a:gd name="connsiteX28" fmla="*/ 222235 w 623888"/>
                <a:gd name="connsiteY28" fmla="*/ 1934199 h 2324457"/>
                <a:gd name="connsiteX29" fmla="*/ 116837 w 623888"/>
                <a:gd name="connsiteY29" fmla="*/ 1934199 h 2324457"/>
                <a:gd name="connsiteX30" fmla="*/ 116837 w 623888"/>
                <a:gd name="connsiteY30" fmla="*/ 2324457 h 2324457"/>
                <a:gd name="connsiteX31" fmla="*/ 8590 w 623888"/>
                <a:gd name="connsiteY31" fmla="*/ 2324457 h 2324457"/>
                <a:gd name="connsiteX32" fmla="*/ 2893 w 623888"/>
                <a:gd name="connsiteY32" fmla="*/ 1 h 2324457"/>
                <a:gd name="connsiteX0" fmla="*/ 3295 w 621441"/>
                <a:gd name="connsiteY0" fmla="*/ 2988 h 2321746"/>
                <a:gd name="connsiteX1" fmla="*/ 80207 w 621441"/>
                <a:gd name="connsiteY1" fmla="*/ 138 h 2321746"/>
                <a:gd name="connsiteX2" fmla="*/ 77358 w 621441"/>
                <a:gd name="connsiteY2" fmla="*/ 310635 h 2321746"/>
                <a:gd name="connsiteX3" fmla="*/ 131482 w 621441"/>
                <a:gd name="connsiteY3" fmla="*/ 310635 h 2321746"/>
                <a:gd name="connsiteX4" fmla="*/ 134330 w 621441"/>
                <a:gd name="connsiteY4" fmla="*/ 373305 h 2321746"/>
                <a:gd name="connsiteX5" fmla="*/ 177059 w 621441"/>
                <a:gd name="connsiteY5" fmla="*/ 370456 h 2321746"/>
                <a:gd name="connsiteX6" fmla="*/ 177059 w 621441"/>
                <a:gd name="connsiteY6" fmla="*/ 433125 h 2321746"/>
                <a:gd name="connsiteX7" fmla="*/ 256820 w 621441"/>
                <a:gd name="connsiteY7" fmla="*/ 433125 h 2321746"/>
                <a:gd name="connsiteX8" fmla="*/ 256821 w 621441"/>
                <a:gd name="connsiteY8" fmla="*/ 490098 h 2321746"/>
                <a:gd name="connsiteX9" fmla="*/ 513194 w 621441"/>
                <a:gd name="connsiteY9" fmla="*/ 495794 h 2321746"/>
                <a:gd name="connsiteX10" fmla="*/ 521740 w 621441"/>
                <a:gd name="connsiteY10" fmla="*/ 538523 h 2321746"/>
                <a:gd name="connsiteX11" fmla="*/ 621441 w 621441"/>
                <a:gd name="connsiteY11" fmla="*/ 538523 h 2321746"/>
                <a:gd name="connsiteX12" fmla="*/ 621441 w 621441"/>
                <a:gd name="connsiteY12" fmla="*/ 623981 h 2321746"/>
                <a:gd name="connsiteX13" fmla="*/ 518891 w 621441"/>
                <a:gd name="connsiteY13" fmla="*/ 623981 h 2321746"/>
                <a:gd name="connsiteX14" fmla="*/ 518891 w 621441"/>
                <a:gd name="connsiteY14" fmla="*/ 692348 h 2321746"/>
                <a:gd name="connsiteX15" fmla="*/ 450525 w 621441"/>
                <a:gd name="connsiteY15" fmla="*/ 692348 h 2321746"/>
                <a:gd name="connsiteX16" fmla="*/ 441979 w 621441"/>
                <a:gd name="connsiteY16" fmla="*/ 831929 h 2321746"/>
                <a:gd name="connsiteX17" fmla="*/ 393553 w 621441"/>
                <a:gd name="connsiteY17" fmla="*/ 831929 h 2321746"/>
                <a:gd name="connsiteX18" fmla="*/ 390704 w 621441"/>
                <a:gd name="connsiteY18" fmla="*/ 931630 h 2321746"/>
                <a:gd name="connsiteX19" fmla="*/ 256820 w 621441"/>
                <a:gd name="connsiteY19" fmla="*/ 928781 h 2321746"/>
                <a:gd name="connsiteX20" fmla="*/ 253971 w 621441"/>
                <a:gd name="connsiteY20" fmla="*/ 1133880 h 2321746"/>
                <a:gd name="connsiteX21" fmla="*/ 211242 w 621441"/>
                <a:gd name="connsiteY21" fmla="*/ 1133880 h 2321746"/>
                <a:gd name="connsiteX22" fmla="*/ 211242 w 621441"/>
                <a:gd name="connsiteY22" fmla="*/ 1233581 h 2321746"/>
                <a:gd name="connsiteX23" fmla="*/ 516042 w 621441"/>
                <a:gd name="connsiteY23" fmla="*/ 1233581 h 2321746"/>
                <a:gd name="connsiteX24" fmla="*/ 516042 w 621441"/>
                <a:gd name="connsiteY24" fmla="*/ 1640931 h 2321746"/>
                <a:gd name="connsiteX25" fmla="*/ 470465 w 621441"/>
                <a:gd name="connsiteY25" fmla="*/ 1640931 h 2321746"/>
                <a:gd name="connsiteX26" fmla="*/ 470465 w 621441"/>
                <a:gd name="connsiteY26" fmla="*/ 1783361 h 2321746"/>
                <a:gd name="connsiteX27" fmla="*/ 219788 w 621441"/>
                <a:gd name="connsiteY27" fmla="*/ 1783361 h 2321746"/>
                <a:gd name="connsiteX28" fmla="*/ 219788 w 621441"/>
                <a:gd name="connsiteY28" fmla="*/ 1931488 h 2321746"/>
                <a:gd name="connsiteX29" fmla="*/ 114390 w 621441"/>
                <a:gd name="connsiteY29" fmla="*/ 1931488 h 2321746"/>
                <a:gd name="connsiteX30" fmla="*/ 114390 w 621441"/>
                <a:gd name="connsiteY30" fmla="*/ 2321746 h 2321746"/>
                <a:gd name="connsiteX31" fmla="*/ 6143 w 621441"/>
                <a:gd name="connsiteY31" fmla="*/ 2321746 h 2321746"/>
                <a:gd name="connsiteX32" fmla="*/ 3295 w 621441"/>
                <a:gd name="connsiteY32" fmla="*/ 2988 h 2321746"/>
                <a:gd name="connsiteX0" fmla="*/ 4514 w 622660"/>
                <a:gd name="connsiteY0" fmla="*/ 170082 h 2488840"/>
                <a:gd name="connsiteX1" fmla="*/ 81426 w 622660"/>
                <a:gd name="connsiteY1" fmla="*/ 175777 h 2488840"/>
                <a:gd name="connsiteX2" fmla="*/ 78577 w 622660"/>
                <a:gd name="connsiteY2" fmla="*/ 477729 h 2488840"/>
                <a:gd name="connsiteX3" fmla="*/ 132701 w 622660"/>
                <a:gd name="connsiteY3" fmla="*/ 477729 h 2488840"/>
                <a:gd name="connsiteX4" fmla="*/ 135549 w 622660"/>
                <a:gd name="connsiteY4" fmla="*/ 540399 h 2488840"/>
                <a:gd name="connsiteX5" fmla="*/ 178278 w 622660"/>
                <a:gd name="connsiteY5" fmla="*/ 537550 h 2488840"/>
                <a:gd name="connsiteX6" fmla="*/ 178278 w 622660"/>
                <a:gd name="connsiteY6" fmla="*/ 600219 h 2488840"/>
                <a:gd name="connsiteX7" fmla="*/ 258039 w 622660"/>
                <a:gd name="connsiteY7" fmla="*/ 600219 h 2488840"/>
                <a:gd name="connsiteX8" fmla="*/ 258040 w 622660"/>
                <a:gd name="connsiteY8" fmla="*/ 657192 h 2488840"/>
                <a:gd name="connsiteX9" fmla="*/ 514413 w 622660"/>
                <a:gd name="connsiteY9" fmla="*/ 662888 h 2488840"/>
                <a:gd name="connsiteX10" fmla="*/ 522959 w 622660"/>
                <a:gd name="connsiteY10" fmla="*/ 705617 h 2488840"/>
                <a:gd name="connsiteX11" fmla="*/ 622660 w 622660"/>
                <a:gd name="connsiteY11" fmla="*/ 705617 h 2488840"/>
                <a:gd name="connsiteX12" fmla="*/ 622660 w 622660"/>
                <a:gd name="connsiteY12" fmla="*/ 791075 h 2488840"/>
                <a:gd name="connsiteX13" fmla="*/ 520110 w 622660"/>
                <a:gd name="connsiteY13" fmla="*/ 791075 h 2488840"/>
                <a:gd name="connsiteX14" fmla="*/ 520110 w 622660"/>
                <a:gd name="connsiteY14" fmla="*/ 859442 h 2488840"/>
                <a:gd name="connsiteX15" fmla="*/ 451744 w 622660"/>
                <a:gd name="connsiteY15" fmla="*/ 859442 h 2488840"/>
                <a:gd name="connsiteX16" fmla="*/ 443198 w 622660"/>
                <a:gd name="connsiteY16" fmla="*/ 999023 h 2488840"/>
                <a:gd name="connsiteX17" fmla="*/ 394772 w 622660"/>
                <a:gd name="connsiteY17" fmla="*/ 999023 h 2488840"/>
                <a:gd name="connsiteX18" fmla="*/ 391923 w 622660"/>
                <a:gd name="connsiteY18" fmla="*/ 1098724 h 2488840"/>
                <a:gd name="connsiteX19" fmla="*/ 258039 w 622660"/>
                <a:gd name="connsiteY19" fmla="*/ 1095875 h 2488840"/>
                <a:gd name="connsiteX20" fmla="*/ 255190 w 622660"/>
                <a:gd name="connsiteY20" fmla="*/ 1300974 h 2488840"/>
                <a:gd name="connsiteX21" fmla="*/ 212461 w 622660"/>
                <a:gd name="connsiteY21" fmla="*/ 1300974 h 2488840"/>
                <a:gd name="connsiteX22" fmla="*/ 212461 w 622660"/>
                <a:gd name="connsiteY22" fmla="*/ 1400675 h 2488840"/>
                <a:gd name="connsiteX23" fmla="*/ 517261 w 622660"/>
                <a:gd name="connsiteY23" fmla="*/ 1400675 h 2488840"/>
                <a:gd name="connsiteX24" fmla="*/ 517261 w 622660"/>
                <a:gd name="connsiteY24" fmla="*/ 1808025 h 2488840"/>
                <a:gd name="connsiteX25" fmla="*/ 471684 w 622660"/>
                <a:gd name="connsiteY25" fmla="*/ 1808025 h 2488840"/>
                <a:gd name="connsiteX26" fmla="*/ 471684 w 622660"/>
                <a:gd name="connsiteY26" fmla="*/ 1950455 h 2488840"/>
                <a:gd name="connsiteX27" fmla="*/ 221007 w 622660"/>
                <a:gd name="connsiteY27" fmla="*/ 1950455 h 2488840"/>
                <a:gd name="connsiteX28" fmla="*/ 221007 w 622660"/>
                <a:gd name="connsiteY28" fmla="*/ 2098582 h 2488840"/>
                <a:gd name="connsiteX29" fmla="*/ 115609 w 622660"/>
                <a:gd name="connsiteY29" fmla="*/ 2098582 h 2488840"/>
                <a:gd name="connsiteX30" fmla="*/ 115609 w 622660"/>
                <a:gd name="connsiteY30" fmla="*/ 2488840 h 2488840"/>
                <a:gd name="connsiteX31" fmla="*/ 7362 w 622660"/>
                <a:gd name="connsiteY31" fmla="*/ 2488840 h 2488840"/>
                <a:gd name="connsiteX32" fmla="*/ 4514 w 622660"/>
                <a:gd name="connsiteY32" fmla="*/ 170082 h 2488840"/>
                <a:gd name="connsiteX0" fmla="*/ 108 w 618254"/>
                <a:gd name="connsiteY0" fmla="*/ 28 h 2318786"/>
                <a:gd name="connsiteX1" fmla="*/ 77020 w 618254"/>
                <a:gd name="connsiteY1" fmla="*/ 5723 h 2318786"/>
                <a:gd name="connsiteX2" fmla="*/ 74171 w 618254"/>
                <a:gd name="connsiteY2" fmla="*/ 307675 h 2318786"/>
                <a:gd name="connsiteX3" fmla="*/ 128295 w 618254"/>
                <a:gd name="connsiteY3" fmla="*/ 307675 h 2318786"/>
                <a:gd name="connsiteX4" fmla="*/ 131143 w 618254"/>
                <a:gd name="connsiteY4" fmla="*/ 370345 h 2318786"/>
                <a:gd name="connsiteX5" fmla="*/ 173872 w 618254"/>
                <a:gd name="connsiteY5" fmla="*/ 367496 h 2318786"/>
                <a:gd name="connsiteX6" fmla="*/ 173872 w 618254"/>
                <a:gd name="connsiteY6" fmla="*/ 430165 h 2318786"/>
                <a:gd name="connsiteX7" fmla="*/ 253633 w 618254"/>
                <a:gd name="connsiteY7" fmla="*/ 430165 h 2318786"/>
                <a:gd name="connsiteX8" fmla="*/ 253634 w 618254"/>
                <a:gd name="connsiteY8" fmla="*/ 487138 h 2318786"/>
                <a:gd name="connsiteX9" fmla="*/ 510007 w 618254"/>
                <a:gd name="connsiteY9" fmla="*/ 492834 h 2318786"/>
                <a:gd name="connsiteX10" fmla="*/ 518553 w 618254"/>
                <a:gd name="connsiteY10" fmla="*/ 535563 h 2318786"/>
                <a:gd name="connsiteX11" fmla="*/ 618254 w 618254"/>
                <a:gd name="connsiteY11" fmla="*/ 535563 h 2318786"/>
                <a:gd name="connsiteX12" fmla="*/ 618254 w 618254"/>
                <a:gd name="connsiteY12" fmla="*/ 621021 h 2318786"/>
                <a:gd name="connsiteX13" fmla="*/ 515704 w 618254"/>
                <a:gd name="connsiteY13" fmla="*/ 621021 h 2318786"/>
                <a:gd name="connsiteX14" fmla="*/ 515704 w 618254"/>
                <a:gd name="connsiteY14" fmla="*/ 689388 h 2318786"/>
                <a:gd name="connsiteX15" fmla="*/ 447338 w 618254"/>
                <a:gd name="connsiteY15" fmla="*/ 689388 h 2318786"/>
                <a:gd name="connsiteX16" fmla="*/ 438792 w 618254"/>
                <a:gd name="connsiteY16" fmla="*/ 828969 h 2318786"/>
                <a:gd name="connsiteX17" fmla="*/ 390366 w 618254"/>
                <a:gd name="connsiteY17" fmla="*/ 828969 h 2318786"/>
                <a:gd name="connsiteX18" fmla="*/ 387517 w 618254"/>
                <a:gd name="connsiteY18" fmla="*/ 928670 h 2318786"/>
                <a:gd name="connsiteX19" fmla="*/ 253633 w 618254"/>
                <a:gd name="connsiteY19" fmla="*/ 925821 h 2318786"/>
                <a:gd name="connsiteX20" fmla="*/ 250784 w 618254"/>
                <a:gd name="connsiteY20" fmla="*/ 1130920 h 2318786"/>
                <a:gd name="connsiteX21" fmla="*/ 208055 w 618254"/>
                <a:gd name="connsiteY21" fmla="*/ 1130920 h 2318786"/>
                <a:gd name="connsiteX22" fmla="*/ 208055 w 618254"/>
                <a:gd name="connsiteY22" fmla="*/ 1230621 h 2318786"/>
                <a:gd name="connsiteX23" fmla="*/ 512855 w 618254"/>
                <a:gd name="connsiteY23" fmla="*/ 1230621 h 2318786"/>
                <a:gd name="connsiteX24" fmla="*/ 512855 w 618254"/>
                <a:gd name="connsiteY24" fmla="*/ 1637971 h 2318786"/>
                <a:gd name="connsiteX25" fmla="*/ 467278 w 618254"/>
                <a:gd name="connsiteY25" fmla="*/ 1637971 h 2318786"/>
                <a:gd name="connsiteX26" fmla="*/ 467278 w 618254"/>
                <a:gd name="connsiteY26" fmla="*/ 1780401 h 2318786"/>
                <a:gd name="connsiteX27" fmla="*/ 216601 w 618254"/>
                <a:gd name="connsiteY27" fmla="*/ 1780401 h 2318786"/>
                <a:gd name="connsiteX28" fmla="*/ 216601 w 618254"/>
                <a:gd name="connsiteY28" fmla="*/ 1928528 h 2318786"/>
                <a:gd name="connsiteX29" fmla="*/ 111203 w 618254"/>
                <a:gd name="connsiteY29" fmla="*/ 1928528 h 2318786"/>
                <a:gd name="connsiteX30" fmla="*/ 111203 w 618254"/>
                <a:gd name="connsiteY30" fmla="*/ 2318786 h 2318786"/>
                <a:gd name="connsiteX31" fmla="*/ 2956 w 618254"/>
                <a:gd name="connsiteY31" fmla="*/ 2318786 h 2318786"/>
                <a:gd name="connsiteX32" fmla="*/ 108 w 618254"/>
                <a:gd name="connsiteY32" fmla="*/ 28 h 2318786"/>
                <a:gd name="connsiteX0" fmla="*/ 74064 w 615298"/>
                <a:gd name="connsiteY0" fmla="*/ 0 h 2313063"/>
                <a:gd name="connsiteX1" fmla="*/ 71215 w 615298"/>
                <a:gd name="connsiteY1" fmla="*/ 301952 h 2313063"/>
                <a:gd name="connsiteX2" fmla="*/ 125339 w 615298"/>
                <a:gd name="connsiteY2" fmla="*/ 301952 h 2313063"/>
                <a:gd name="connsiteX3" fmla="*/ 128187 w 615298"/>
                <a:gd name="connsiteY3" fmla="*/ 364622 h 2313063"/>
                <a:gd name="connsiteX4" fmla="*/ 170916 w 615298"/>
                <a:gd name="connsiteY4" fmla="*/ 361773 h 2313063"/>
                <a:gd name="connsiteX5" fmla="*/ 170916 w 615298"/>
                <a:gd name="connsiteY5" fmla="*/ 424442 h 2313063"/>
                <a:gd name="connsiteX6" fmla="*/ 250677 w 615298"/>
                <a:gd name="connsiteY6" fmla="*/ 424442 h 2313063"/>
                <a:gd name="connsiteX7" fmla="*/ 250678 w 615298"/>
                <a:gd name="connsiteY7" fmla="*/ 481415 h 2313063"/>
                <a:gd name="connsiteX8" fmla="*/ 507051 w 615298"/>
                <a:gd name="connsiteY8" fmla="*/ 487111 h 2313063"/>
                <a:gd name="connsiteX9" fmla="*/ 515597 w 615298"/>
                <a:gd name="connsiteY9" fmla="*/ 529840 h 2313063"/>
                <a:gd name="connsiteX10" fmla="*/ 615298 w 615298"/>
                <a:gd name="connsiteY10" fmla="*/ 529840 h 2313063"/>
                <a:gd name="connsiteX11" fmla="*/ 615298 w 615298"/>
                <a:gd name="connsiteY11" fmla="*/ 615298 h 2313063"/>
                <a:gd name="connsiteX12" fmla="*/ 512748 w 615298"/>
                <a:gd name="connsiteY12" fmla="*/ 615298 h 2313063"/>
                <a:gd name="connsiteX13" fmla="*/ 512748 w 615298"/>
                <a:gd name="connsiteY13" fmla="*/ 683665 h 2313063"/>
                <a:gd name="connsiteX14" fmla="*/ 444382 w 615298"/>
                <a:gd name="connsiteY14" fmla="*/ 683665 h 2313063"/>
                <a:gd name="connsiteX15" fmla="*/ 435836 w 615298"/>
                <a:gd name="connsiteY15" fmla="*/ 823246 h 2313063"/>
                <a:gd name="connsiteX16" fmla="*/ 387410 w 615298"/>
                <a:gd name="connsiteY16" fmla="*/ 823246 h 2313063"/>
                <a:gd name="connsiteX17" fmla="*/ 384561 w 615298"/>
                <a:gd name="connsiteY17" fmla="*/ 922947 h 2313063"/>
                <a:gd name="connsiteX18" fmla="*/ 250677 w 615298"/>
                <a:gd name="connsiteY18" fmla="*/ 920098 h 2313063"/>
                <a:gd name="connsiteX19" fmla="*/ 247828 w 615298"/>
                <a:gd name="connsiteY19" fmla="*/ 1125197 h 2313063"/>
                <a:gd name="connsiteX20" fmla="*/ 205099 w 615298"/>
                <a:gd name="connsiteY20" fmla="*/ 1125197 h 2313063"/>
                <a:gd name="connsiteX21" fmla="*/ 205099 w 615298"/>
                <a:gd name="connsiteY21" fmla="*/ 1224898 h 2313063"/>
                <a:gd name="connsiteX22" fmla="*/ 509899 w 615298"/>
                <a:gd name="connsiteY22" fmla="*/ 1224898 h 2313063"/>
                <a:gd name="connsiteX23" fmla="*/ 509899 w 615298"/>
                <a:gd name="connsiteY23" fmla="*/ 1632248 h 2313063"/>
                <a:gd name="connsiteX24" fmla="*/ 464322 w 615298"/>
                <a:gd name="connsiteY24" fmla="*/ 1632248 h 2313063"/>
                <a:gd name="connsiteX25" fmla="*/ 464322 w 615298"/>
                <a:gd name="connsiteY25" fmla="*/ 1774678 h 2313063"/>
                <a:gd name="connsiteX26" fmla="*/ 213645 w 615298"/>
                <a:gd name="connsiteY26" fmla="*/ 1774678 h 2313063"/>
                <a:gd name="connsiteX27" fmla="*/ 213645 w 615298"/>
                <a:gd name="connsiteY27" fmla="*/ 1922805 h 2313063"/>
                <a:gd name="connsiteX28" fmla="*/ 108247 w 615298"/>
                <a:gd name="connsiteY28" fmla="*/ 1922805 h 2313063"/>
                <a:gd name="connsiteX29" fmla="*/ 108247 w 615298"/>
                <a:gd name="connsiteY29" fmla="*/ 2313063 h 2313063"/>
                <a:gd name="connsiteX30" fmla="*/ 0 w 615298"/>
                <a:gd name="connsiteY30" fmla="*/ 2313063 h 2313063"/>
                <a:gd name="connsiteX31" fmla="*/ 88592 w 615298"/>
                <a:gd name="connsiteY31" fmla="*/ 92978 h 2313063"/>
                <a:gd name="connsiteX0" fmla="*/ 111807 w 653041"/>
                <a:gd name="connsiteY0" fmla="*/ 188169 h 2501232"/>
                <a:gd name="connsiteX1" fmla="*/ 108958 w 653041"/>
                <a:gd name="connsiteY1" fmla="*/ 490121 h 2501232"/>
                <a:gd name="connsiteX2" fmla="*/ 163082 w 653041"/>
                <a:gd name="connsiteY2" fmla="*/ 490121 h 2501232"/>
                <a:gd name="connsiteX3" fmla="*/ 165930 w 653041"/>
                <a:gd name="connsiteY3" fmla="*/ 552791 h 2501232"/>
                <a:gd name="connsiteX4" fmla="*/ 208659 w 653041"/>
                <a:gd name="connsiteY4" fmla="*/ 549942 h 2501232"/>
                <a:gd name="connsiteX5" fmla="*/ 208659 w 653041"/>
                <a:gd name="connsiteY5" fmla="*/ 612611 h 2501232"/>
                <a:gd name="connsiteX6" fmla="*/ 288420 w 653041"/>
                <a:gd name="connsiteY6" fmla="*/ 612611 h 2501232"/>
                <a:gd name="connsiteX7" fmla="*/ 288421 w 653041"/>
                <a:gd name="connsiteY7" fmla="*/ 669584 h 2501232"/>
                <a:gd name="connsiteX8" fmla="*/ 544794 w 653041"/>
                <a:gd name="connsiteY8" fmla="*/ 675280 h 2501232"/>
                <a:gd name="connsiteX9" fmla="*/ 553340 w 653041"/>
                <a:gd name="connsiteY9" fmla="*/ 718009 h 2501232"/>
                <a:gd name="connsiteX10" fmla="*/ 653041 w 653041"/>
                <a:gd name="connsiteY10" fmla="*/ 718009 h 2501232"/>
                <a:gd name="connsiteX11" fmla="*/ 653041 w 653041"/>
                <a:gd name="connsiteY11" fmla="*/ 803467 h 2501232"/>
                <a:gd name="connsiteX12" fmla="*/ 550491 w 653041"/>
                <a:gd name="connsiteY12" fmla="*/ 803467 h 2501232"/>
                <a:gd name="connsiteX13" fmla="*/ 550491 w 653041"/>
                <a:gd name="connsiteY13" fmla="*/ 871834 h 2501232"/>
                <a:gd name="connsiteX14" fmla="*/ 482125 w 653041"/>
                <a:gd name="connsiteY14" fmla="*/ 871834 h 2501232"/>
                <a:gd name="connsiteX15" fmla="*/ 473579 w 653041"/>
                <a:gd name="connsiteY15" fmla="*/ 1011415 h 2501232"/>
                <a:gd name="connsiteX16" fmla="*/ 425153 w 653041"/>
                <a:gd name="connsiteY16" fmla="*/ 1011415 h 2501232"/>
                <a:gd name="connsiteX17" fmla="*/ 422304 w 653041"/>
                <a:gd name="connsiteY17" fmla="*/ 1111116 h 2501232"/>
                <a:gd name="connsiteX18" fmla="*/ 288420 w 653041"/>
                <a:gd name="connsiteY18" fmla="*/ 1108267 h 2501232"/>
                <a:gd name="connsiteX19" fmla="*/ 285571 w 653041"/>
                <a:gd name="connsiteY19" fmla="*/ 1313366 h 2501232"/>
                <a:gd name="connsiteX20" fmla="*/ 242842 w 653041"/>
                <a:gd name="connsiteY20" fmla="*/ 1313366 h 2501232"/>
                <a:gd name="connsiteX21" fmla="*/ 242842 w 653041"/>
                <a:gd name="connsiteY21" fmla="*/ 1413067 h 2501232"/>
                <a:gd name="connsiteX22" fmla="*/ 547642 w 653041"/>
                <a:gd name="connsiteY22" fmla="*/ 1413067 h 2501232"/>
                <a:gd name="connsiteX23" fmla="*/ 547642 w 653041"/>
                <a:gd name="connsiteY23" fmla="*/ 1820417 h 2501232"/>
                <a:gd name="connsiteX24" fmla="*/ 502065 w 653041"/>
                <a:gd name="connsiteY24" fmla="*/ 1820417 h 2501232"/>
                <a:gd name="connsiteX25" fmla="*/ 502065 w 653041"/>
                <a:gd name="connsiteY25" fmla="*/ 1962847 h 2501232"/>
                <a:gd name="connsiteX26" fmla="*/ 251388 w 653041"/>
                <a:gd name="connsiteY26" fmla="*/ 1962847 h 2501232"/>
                <a:gd name="connsiteX27" fmla="*/ 251388 w 653041"/>
                <a:gd name="connsiteY27" fmla="*/ 2110974 h 2501232"/>
                <a:gd name="connsiteX28" fmla="*/ 145990 w 653041"/>
                <a:gd name="connsiteY28" fmla="*/ 2110974 h 2501232"/>
                <a:gd name="connsiteX29" fmla="*/ 145990 w 653041"/>
                <a:gd name="connsiteY29" fmla="*/ 2501232 h 2501232"/>
                <a:gd name="connsiteX30" fmla="*/ 37743 w 653041"/>
                <a:gd name="connsiteY30" fmla="*/ 2501232 h 2501232"/>
                <a:gd name="connsiteX31" fmla="*/ 41668 w 653041"/>
                <a:gd name="connsiteY31" fmla="*/ 4444 h 2501232"/>
                <a:gd name="connsiteX0" fmla="*/ 111807 w 653041"/>
                <a:gd name="connsiteY0" fmla="*/ 5441 h 2501232"/>
                <a:gd name="connsiteX1" fmla="*/ 108958 w 653041"/>
                <a:gd name="connsiteY1" fmla="*/ 490121 h 2501232"/>
                <a:gd name="connsiteX2" fmla="*/ 163082 w 653041"/>
                <a:gd name="connsiteY2" fmla="*/ 490121 h 2501232"/>
                <a:gd name="connsiteX3" fmla="*/ 165930 w 653041"/>
                <a:gd name="connsiteY3" fmla="*/ 552791 h 2501232"/>
                <a:gd name="connsiteX4" fmla="*/ 208659 w 653041"/>
                <a:gd name="connsiteY4" fmla="*/ 549942 h 2501232"/>
                <a:gd name="connsiteX5" fmla="*/ 208659 w 653041"/>
                <a:gd name="connsiteY5" fmla="*/ 612611 h 2501232"/>
                <a:gd name="connsiteX6" fmla="*/ 288420 w 653041"/>
                <a:gd name="connsiteY6" fmla="*/ 612611 h 2501232"/>
                <a:gd name="connsiteX7" fmla="*/ 288421 w 653041"/>
                <a:gd name="connsiteY7" fmla="*/ 669584 h 2501232"/>
                <a:gd name="connsiteX8" fmla="*/ 544794 w 653041"/>
                <a:gd name="connsiteY8" fmla="*/ 675280 h 2501232"/>
                <a:gd name="connsiteX9" fmla="*/ 553340 w 653041"/>
                <a:gd name="connsiteY9" fmla="*/ 718009 h 2501232"/>
                <a:gd name="connsiteX10" fmla="*/ 653041 w 653041"/>
                <a:gd name="connsiteY10" fmla="*/ 718009 h 2501232"/>
                <a:gd name="connsiteX11" fmla="*/ 653041 w 653041"/>
                <a:gd name="connsiteY11" fmla="*/ 803467 h 2501232"/>
                <a:gd name="connsiteX12" fmla="*/ 550491 w 653041"/>
                <a:gd name="connsiteY12" fmla="*/ 803467 h 2501232"/>
                <a:gd name="connsiteX13" fmla="*/ 550491 w 653041"/>
                <a:gd name="connsiteY13" fmla="*/ 871834 h 2501232"/>
                <a:gd name="connsiteX14" fmla="*/ 482125 w 653041"/>
                <a:gd name="connsiteY14" fmla="*/ 871834 h 2501232"/>
                <a:gd name="connsiteX15" fmla="*/ 473579 w 653041"/>
                <a:gd name="connsiteY15" fmla="*/ 1011415 h 2501232"/>
                <a:gd name="connsiteX16" fmla="*/ 425153 w 653041"/>
                <a:gd name="connsiteY16" fmla="*/ 1011415 h 2501232"/>
                <a:gd name="connsiteX17" fmla="*/ 422304 w 653041"/>
                <a:gd name="connsiteY17" fmla="*/ 1111116 h 2501232"/>
                <a:gd name="connsiteX18" fmla="*/ 288420 w 653041"/>
                <a:gd name="connsiteY18" fmla="*/ 1108267 h 2501232"/>
                <a:gd name="connsiteX19" fmla="*/ 285571 w 653041"/>
                <a:gd name="connsiteY19" fmla="*/ 1313366 h 2501232"/>
                <a:gd name="connsiteX20" fmla="*/ 242842 w 653041"/>
                <a:gd name="connsiteY20" fmla="*/ 1313366 h 2501232"/>
                <a:gd name="connsiteX21" fmla="*/ 242842 w 653041"/>
                <a:gd name="connsiteY21" fmla="*/ 1413067 h 2501232"/>
                <a:gd name="connsiteX22" fmla="*/ 547642 w 653041"/>
                <a:gd name="connsiteY22" fmla="*/ 1413067 h 2501232"/>
                <a:gd name="connsiteX23" fmla="*/ 547642 w 653041"/>
                <a:gd name="connsiteY23" fmla="*/ 1820417 h 2501232"/>
                <a:gd name="connsiteX24" fmla="*/ 502065 w 653041"/>
                <a:gd name="connsiteY24" fmla="*/ 1820417 h 2501232"/>
                <a:gd name="connsiteX25" fmla="*/ 502065 w 653041"/>
                <a:gd name="connsiteY25" fmla="*/ 1962847 h 2501232"/>
                <a:gd name="connsiteX26" fmla="*/ 251388 w 653041"/>
                <a:gd name="connsiteY26" fmla="*/ 1962847 h 2501232"/>
                <a:gd name="connsiteX27" fmla="*/ 251388 w 653041"/>
                <a:gd name="connsiteY27" fmla="*/ 2110974 h 2501232"/>
                <a:gd name="connsiteX28" fmla="*/ 145990 w 653041"/>
                <a:gd name="connsiteY28" fmla="*/ 2110974 h 2501232"/>
                <a:gd name="connsiteX29" fmla="*/ 145990 w 653041"/>
                <a:gd name="connsiteY29" fmla="*/ 2501232 h 2501232"/>
                <a:gd name="connsiteX30" fmla="*/ 37743 w 653041"/>
                <a:gd name="connsiteY30" fmla="*/ 2501232 h 2501232"/>
                <a:gd name="connsiteX31" fmla="*/ 41668 w 653041"/>
                <a:gd name="connsiteY31" fmla="*/ 4444 h 2501232"/>
                <a:gd name="connsiteX0" fmla="*/ 85585 w 626819"/>
                <a:gd name="connsiteY0" fmla="*/ 77190 h 2572981"/>
                <a:gd name="connsiteX1" fmla="*/ 82736 w 626819"/>
                <a:gd name="connsiteY1" fmla="*/ 561870 h 2572981"/>
                <a:gd name="connsiteX2" fmla="*/ 136860 w 626819"/>
                <a:gd name="connsiteY2" fmla="*/ 561870 h 2572981"/>
                <a:gd name="connsiteX3" fmla="*/ 139708 w 626819"/>
                <a:gd name="connsiteY3" fmla="*/ 624540 h 2572981"/>
                <a:gd name="connsiteX4" fmla="*/ 182437 w 626819"/>
                <a:gd name="connsiteY4" fmla="*/ 621691 h 2572981"/>
                <a:gd name="connsiteX5" fmla="*/ 182437 w 626819"/>
                <a:gd name="connsiteY5" fmla="*/ 684360 h 2572981"/>
                <a:gd name="connsiteX6" fmla="*/ 262198 w 626819"/>
                <a:gd name="connsiteY6" fmla="*/ 684360 h 2572981"/>
                <a:gd name="connsiteX7" fmla="*/ 262199 w 626819"/>
                <a:gd name="connsiteY7" fmla="*/ 741333 h 2572981"/>
                <a:gd name="connsiteX8" fmla="*/ 518572 w 626819"/>
                <a:gd name="connsiteY8" fmla="*/ 747029 h 2572981"/>
                <a:gd name="connsiteX9" fmla="*/ 527118 w 626819"/>
                <a:gd name="connsiteY9" fmla="*/ 789758 h 2572981"/>
                <a:gd name="connsiteX10" fmla="*/ 626819 w 626819"/>
                <a:gd name="connsiteY10" fmla="*/ 789758 h 2572981"/>
                <a:gd name="connsiteX11" fmla="*/ 626819 w 626819"/>
                <a:gd name="connsiteY11" fmla="*/ 875216 h 2572981"/>
                <a:gd name="connsiteX12" fmla="*/ 524269 w 626819"/>
                <a:gd name="connsiteY12" fmla="*/ 875216 h 2572981"/>
                <a:gd name="connsiteX13" fmla="*/ 524269 w 626819"/>
                <a:gd name="connsiteY13" fmla="*/ 943583 h 2572981"/>
                <a:gd name="connsiteX14" fmla="*/ 455903 w 626819"/>
                <a:gd name="connsiteY14" fmla="*/ 943583 h 2572981"/>
                <a:gd name="connsiteX15" fmla="*/ 447357 w 626819"/>
                <a:gd name="connsiteY15" fmla="*/ 1083164 h 2572981"/>
                <a:gd name="connsiteX16" fmla="*/ 398931 w 626819"/>
                <a:gd name="connsiteY16" fmla="*/ 1083164 h 2572981"/>
                <a:gd name="connsiteX17" fmla="*/ 396082 w 626819"/>
                <a:gd name="connsiteY17" fmla="*/ 1182865 h 2572981"/>
                <a:gd name="connsiteX18" fmla="*/ 262198 w 626819"/>
                <a:gd name="connsiteY18" fmla="*/ 1180016 h 2572981"/>
                <a:gd name="connsiteX19" fmla="*/ 259349 w 626819"/>
                <a:gd name="connsiteY19" fmla="*/ 1385115 h 2572981"/>
                <a:gd name="connsiteX20" fmla="*/ 216620 w 626819"/>
                <a:gd name="connsiteY20" fmla="*/ 1385115 h 2572981"/>
                <a:gd name="connsiteX21" fmla="*/ 216620 w 626819"/>
                <a:gd name="connsiteY21" fmla="*/ 1484816 h 2572981"/>
                <a:gd name="connsiteX22" fmla="*/ 521420 w 626819"/>
                <a:gd name="connsiteY22" fmla="*/ 1484816 h 2572981"/>
                <a:gd name="connsiteX23" fmla="*/ 521420 w 626819"/>
                <a:gd name="connsiteY23" fmla="*/ 1892166 h 2572981"/>
                <a:gd name="connsiteX24" fmla="*/ 475843 w 626819"/>
                <a:gd name="connsiteY24" fmla="*/ 1892166 h 2572981"/>
                <a:gd name="connsiteX25" fmla="*/ 475843 w 626819"/>
                <a:gd name="connsiteY25" fmla="*/ 2034596 h 2572981"/>
                <a:gd name="connsiteX26" fmla="*/ 225166 w 626819"/>
                <a:gd name="connsiteY26" fmla="*/ 2034596 h 2572981"/>
                <a:gd name="connsiteX27" fmla="*/ 225166 w 626819"/>
                <a:gd name="connsiteY27" fmla="*/ 2182723 h 2572981"/>
                <a:gd name="connsiteX28" fmla="*/ 119768 w 626819"/>
                <a:gd name="connsiteY28" fmla="*/ 2182723 h 2572981"/>
                <a:gd name="connsiteX29" fmla="*/ 119768 w 626819"/>
                <a:gd name="connsiteY29" fmla="*/ 2572981 h 2572981"/>
                <a:gd name="connsiteX30" fmla="*/ 11521 w 626819"/>
                <a:gd name="connsiteY30" fmla="*/ 2572981 h 2572981"/>
                <a:gd name="connsiteX31" fmla="*/ 9137 w 626819"/>
                <a:gd name="connsiteY31" fmla="*/ 228613 h 2572981"/>
                <a:gd name="connsiteX32" fmla="*/ 15446 w 626819"/>
                <a:gd name="connsiteY32" fmla="*/ 76193 h 2572981"/>
                <a:gd name="connsiteX0" fmla="*/ 82521 w 623755"/>
                <a:gd name="connsiteY0" fmla="*/ 77190 h 2572981"/>
                <a:gd name="connsiteX1" fmla="*/ 79672 w 623755"/>
                <a:gd name="connsiteY1" fmla="*/ 561870 h 2572981"/>
                <a:gd name="connsiteX2" fmla="*/ 133796 w 623755"/>
                <a:gd name="connsiteY2" fmla="*/ 561870 h 2572981"/>
                <a:gd name="connsiteX3" fmla="*/ 136644 w 623755"/>
                <a:gd name="connsiteY3" fmla="*/ 624540 h 2572981"/>
                <a:gd name="connsiteX4" fmla="*/ 179373 w 623755"/>
                <a:gd name="connsiteY4" fmla="*/ 621691 h 2572981"/>
                <a:gd name="connsiteX5" fmla="*/ 179373 w 623755"/>
                <a:gd name="connsiteY5" fmla="*/ 684360 h 2572981"/>
                <a:gd name="connsiteX6" fmla="*/ 259134 w 623755"/>
                <a:gd name="connsiteY6" fmla="*/ 684360 h 2572981"/>
                <a:gd name="connsiteX7" fmla="*/ 259135 w 623755"/>
                <a:gd name="connsiteY7" fmla="*/ 741333 h 2572981"/>
                <a:gd name="connsiteX8" fmla="*/ 515508 w 623755"/>
                <a:gd name="connsiteY8" fmla="*/ 747029 h 2572981"/>
                <a:gd name="connsiteX9" fmla="*/ 524054 w 623755"/>
                <a:gd name="connsiteY9" fmla="*/ 789758 h 2572981"/>
                <a:gd name="connsiteX10" fmla="*/ 623755 w 623755"/>
                <a:gd name="connsiteY10" fmla="*/ 789758 h 2572981"/>
                <a:gd name="connsiteX11" fmla="*/ 623755 w 623755"/>
                <a:gd name="connsiteY11" fmla="*/ 875216 h 2572981"/>
                <a:gd name="connsiteX12" fmla="*/ 521205 w 623755"/>
                <a:gd name="connsiteY12" fmla="*/ 875216 h 2572981"/>
                <a:gd name="connsiteX13" fmla="*/ 521205 w 623755"/>
                <a:gd name="connsiteY13" fmla="*/ 943583 h 2572981"/>
                <a:gd name="connsiteX14" fmla="*/ 452839 w 623755"/>
                <a:gd name="connsiteY14" fmla="*/ 943583 h 2572981"/>
                <a:gd name="connsiteX15" fmla="*/ 444293 w 623755"/>
                <a:gd name="connsiteY15" fmla="*/ 1083164 h 2572981"/>
                <a:gd name="connsiteX16" fmla="*/ 395867 w 623755"/>
                <a:gd name="connsiteY16" fmla="*/ 1083164 h 2572981"/>
                <a:gd name="connsiteX17" fmla="*/ 393018 w 623755"/>
                <a:gd name="connsiteY17" fmla="*/ 1182865 h 2572981"/>
                <a:gd name="connsiteX18" fmla="*/ 259134 w 623755"/>
                <a:gd name="connsiteY18" fmla="*/ 1180016 h 2572981"/>
                <a:gd name="connsiteX19" fmla="*/ 256285 w 623755"/>
                <a:gd name="connsiteY19" fmla="*/ 1385115 h 2572981"/>
                <a:gd name="connsiteX20" fmla="*/ 213556 w 623755"/>
                <a:gd name="connsiteY20" fmla="*/ 1385115 h 2572981"/>
                <a:gd name="connsiteX21" fmla="*/ 213556 w 623755"/>
                <a:gd name="connsiteY21" fmla="*/ 1484816 h 2572981"/>
                <a:gd name="connsiteX22" fmla="*/ 518356 w 623755"/>
                <a:gd name="connsiteY22" fmla="*/ 1484816 h 2572981"/>
                <a:gd name="connsiteX23" fmla="*/ 518356 w 623755"/>
                <a:gd name="connsiteY23" fmla="*/ 1892166 h 2572981"/>
                <a:gd name="connsiteX24" fmla="*/ 472779 w 623755"/>
                <a:gd name="connsiteY24" fmla="*/ 1892166 h 2572981"/>
                <a:gd name="connsiteX25" fmla="*/ 472779 w 623755"/>
                <a:gd name="connsiteY25" fmla="*/ 2034596 h 2572981"/>
                <a:gd name="connsiteX26" fmla="*/ 222102 w 623755"/>
                <a:gd name="connsiteY26" fmla="*/ 2034596 h 2572981"/>
                <a:gd name="connsiteX27" fmla="*/ 222102 w 623755"/>
                <a:gd name="connsiteY27" fmla="*/ 2182723 h 2572981"/>
                <a:gd name="connsiteX28" fmla="*/ 116704 w 623755"/>
                <a:gd name="connsiteY28" fmla="*/ 2182723 h 2572981"/>
                <a:gd name="connsiteX29" fmla="*/ 116704 w 623755"/>
                <a:gd name="connsiteY29" fmla="*/ 2572981 h 2572981"/>
                <a:gd name="connsiteX30" fmla="*/ 8457 w 623755"/>
                <a:gd name="connsiteY30" fmla="*/ 2572981 h 2572981"/>
                <a:gd name="connsiteX31" fmla="*/ 8492 w 623755"/>
                <a:gd name="connsiteY31" fmla="*/ 930813 h 2572981"/>
                <a:gd name="connsiteX32" fmla="*/ 6073 w 623755"/>
                <a:gd name="connsiteY32" fmla="*/ 228613 h 2572981"/>
                <a:gd name="connsiteX33" fmla="*/ 12382 w 623755"/>
                <a:gd name="connsiteY33" fmla="*/ 76193 h 25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23755" h="2572981">
                  <a:moveTo>
                    <a:pt x="82521" y="77190"/>
                  </a:moveTo>
                  <a:cubicBezTo>
                    <a:pt x="81571" y="180689"/>
                    <a:pt x="80622" y="458371"/>
                    <a:pt x="79672" y="561870"/>
                  </a:cubicBezTo>
                  <a:lnTo>
                    <a:pt x="133796" y="561870"/>
                  </a:lnTo>
                  <a:lnTo>
                    <a:pt x="136644" y="624540"/>
                  </a:lnTo>
                  <a:lnTo>
                    <a:pt x="179373" y="621691"/>
                  </a:lnTo>
                  <a:lnTo>
                    <a:pt x="179373" y="684360"/>
                  </a:lnTo>
                  <a:lnTo>
                    <a:pt x="259134" y="684360"/>
                  </a:lnTo>
                  <a:cubicBezTo>
                    <a:pt x="259134" y="703351"/>
                    <a:pt x="259135" y="722342"/>
                    <a:pt x="259135" y="741333"/>
                  </a:cubicBezTo>
                  <a:lnTo>
                    <a:pt x="515508" y="747029"/>
                  </a:lnTo>
                  <a:lnTo>
                    <a:pt x="524054" y="789758"/>
                  </a:lnTo>
                  <a:lnTo>
                    <a:pt x="623755" y="789758"/>
                  </a:lnTo>
                  <a:lnTo>
                    <a:pt x="623755" y="875216"/>
                  </a:lnTo>
                  <a:lnTo>
                    <a:pt x="521205" y="875216"/>
                  </a:lnTo>
                  <a:lnTo>
                    <a:pt x="521205" y="943583"/>
                  </a:lnTo>
                  <a:lnTo>
                    <a:pt x="452839" y="943583"/>
                  </a:lnTo>
                  <a:lnTo>
                    <a:pt x="444293" y="1083164"/>
                  </a:lnTo>
                  <a:lnTo>
                    <a:pt x="395867" y="1083164"/>
                  </a:lnTo>
                  <a:cubicBezTo>
                    <a:pt x="394917" y="1116398"/>
                    <a:pt x="393968" y="1149631"/>
                    <a:pt x="393018" y="1182865"/>
                  </a:cubicBezTo>
                  <a:lnTo>
                    <a:pt x="259134" y="1180016"/>
                  </a:lnTo>
                  <a:cubicBezTo>
                    <a:pt x="258184" y="1248382"/>
                    <a:pt x="257235" y="1316749"/>
                    <a:pt x="256285" y="1385115"/>
                  </a:cubicBezTo>
                  <a:lnTo>
                    <a:pt x="213556" y="1385115"/>
                  </a:lnTo>
                  <a:lnTo>
                    <a:pt x="213556" y="1484816"/>
                  </a:lnTo>
                  <a:lnTo>
                    <a:pt x="518356" y="1484816"/>
                  </a:lnTo>
                  <a:lnTo>
                    <a:pt x="518356" y="1892166"/>
                  </a:lnTo>
                  <a:lnTo>
                    <a:pt x="472779" y="1892166"/>
                  </a:lnTo>
                  <a:lnTo>
                    <a:pt x="472779" y="2034596"/>
                  </a:lnTo>
                  <a:lnTo>
                    <a:pt x="222102" y="2034596"/>
                  </a:lnTo>
                  <a:lnTo>
                    <a:pt x="222102" y="2182723"/>
                  </a:lnTo>
                  <a:lnTo>
                    <a:pt x="116704" y="2182723"/>
                  </a:lnTo>
                  <a:lnTo>
                    <a:pt x="116704" y="2572981"/>
                  </a:lnTo>
                  <a:lnTo>
                    <a:pt x="8457" y="2572981"/>
                  </a:lnTo>
                  <a:cubicBezTo>
                    <a:pt x="-10788" y="2298851"/>
                    <a:pt x="8889" y="1321541"/>
                    <a:pt x="8492" y="930813"/>
                  </a:cubicBezTo>
                  <a:cubicBezTo>
                    <a:pt x="8095" y="540085"/>
                    <a:pt x="4215" y="370615"/>
                    <a:pt x="6073" y="228613"/>
                  </a:cubicBezTo>
                  <a:cubicBezTo>
                    <a:pt x="6727" y="-187518"/>
                    <a:pt x="5686" y="95505"/>
                    <a:pt x="12382" y="76193"/>
                  </a:cubicBezTo>
                </a:path>
              </a:pathLst>
            </a:cu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1836701" y="4470836"/>
              <a:ext cx="15856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Carboniferous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406336" y="3112346"/>
              <a:ext cx="197614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 rot="16200000">
              <a:off x="2132453" y="2120245"/>
              <a:ext cx="994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Permian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845038" y="1475851"/>
              <a:ext cx="0" cy="46547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6200000">
              <a:off x="2481134" y="5203733"/>
              <a:ext cx="1107996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Mississippian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848112" y="4539131"/>
              <a:ext cx="3855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237641" y="1475851"/>
              <a:ext cx="0" cy="46547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6200000">
              <a:off x="2451147" y="3683607"/>
              <a:ext cx="117371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Pennsylvanian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2775993" y="2436646"/>
              <a:ext cx="529312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Early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850721" y="2015093"/>
              <a:ext cx="3855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2809589" y="1627432"/>
              <a:ext cx="474810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Late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233093" y="5810185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229608" y="5045144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230140" y="4292153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227320" y="2609993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245540" y="2241370"/>
              <a:ext cx="11354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3246502" y="2011580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3236814" y="1784371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3322139" y="5826215"/>
              <a:ext cx="9460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Tournaisian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22924" y="5315792"/>
              <a:ext cx="61908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Visean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94409" y="4509693"/>
              <a:ext cx="8066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Namurian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84429" y="3716912"/>
              <a:ext cx="654346" cy="323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900"/>
                </a:lnSpc>
              </a:pPr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West-</a:t>
              </a:r>
            </a:p>
            <a:p>
              <a:pPr algn="ctr">
                <a:lnSpc>
                  <a:spcPts val="900"/>
                </a:lnSpc>
              </a:pPr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phalian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354131" y="3180090"/>
              <a:ext cx="90922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Stephanian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39091" y="2893302"/>
              <a:ext cx="73930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Asselian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229211" y="2941439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378161" y="2645885"/>
              <a:ext cx="86754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Sakmarian</a:t>
              </a:r>
              <a:endParaRPr lang="en-US" sz="10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417769" y="2291109"/>
              <a:ext cx="8098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Artinskian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96870" y="1993154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Kungurian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433893" y="1778685"/>
              <a:ext cx="71045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Kazinian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37133" y="1517950"/>
              <a:ext cx="7312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Tartarian</a:t>
              </a:r>
              <a:endPara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4518004" y="1476241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769002" y="1470164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028033" y="1464086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87064" y="1466041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4411729" y="1276868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679687" y="1272961"/>
              <a:ext cx="24237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874969" y="1273394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27238" y="1277199"/>
              <a:ext cx="30008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465197" y="815203"/>
              <a:ext cx="9621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Glacial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Frequency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4382409" y="1462528"/>
              <a:ext cx="0" cy="46699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8" name="Group 87"/>
            <p:cNvGrpSpPr/>
            <p:nvPr/>
          </p:nvGrpSpPr>
          <p:grpSpPr>
            <a:xfrm>
              <a:off x="5448660" y="3092711"/>
              <a:ext cx="1831095" cy="3041107"/>
              <a:chOff x="4002516" y="2948290"/>
              <a:chExt cx="1298827" cy="2157110"/>
            </a:xfrm>
          </p:grpSpPr>
          <p:pic>
            <p:nvPicPr>
              <p:cNvPr id="188" name="Picture 16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534" t="20155" r="7813"/>
              <a:stretch/>
            </p:blipFill>
            <p:spPr bwMode="auto">
              <a:xfrm>
                <a:off x="4021898" y="3959283"/>
                <a:ext cx="1279445" cy="11461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7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158" t="28339" r="6885" b="679"/>
              <a:stretch/>
            </p:blipFill>
            <p:spPr bwMode="auto">
              <a:xfrm>
                <a:off x="4002516" y="2948290"/>
                <a:ext cx="1298827" cy="1021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5" name="Freeform 84"/>
            <p:cNvSpPr/>
            <p:nvPr/>
          </p:nvSpPr>
          <p:spPr>
            <a:xfrm>
              <a:off x="5502606" y="3112730"/>
              <a:ext cx="1505083" cy="3004074"/>
            </a:xfrm>
            <a:custGeom>
              <a:avLst/>
              <a:gdLst>
                <a:gd name="connsiteX0" fmla="*/ 206877 w 1009563"/>
                <a:gd name="connsiteY0" fmla="*/ 2130842 h 2130842"/>
                <a:gd name="connsiteX1" fmla="*/ 74476 w 1009563"/>
                <a:gd name="connsiteY1" fmla="*/ 2097742 h 2130842"/>
                <a:gd name="connsiteX2" fmla="*/ 62063 w 1009563"/>
                <a:gd name="connsiteY2" fmla="*/ 2077054 h 2130842"/>
                <a:gd name="connsiteX3" fmla="*/ 37238 w 1009563"/>
                <a:gd name="connsiteY3" fmla="*/ 2060504 h 2130842"/>
                <a:gd name="connsiteX4" fmla="*/ 28962 w 1009563"/>
                <a:gd name="connsiteY4" fmla="*/ 2039816 h 2130842"/>
                <a:gd name="connsiteX5" fmla="*/ 0 w 1009563"/>
                <a:gd name="connsiteY5" fmla="*/ 2002578 h 2130842"/>
                <a:gd name="connsiteX6" fmla="*/ 4137 w 1009563"/>
                <a:gd name="connsiteY6" fmla="*/ 1961202 h 2130842"/>
                <a:gd name="connsiteX7" fmla="*/ 45513 w 1009563"/>
                <a:gd name="connsiteY7" fmla="*/ 1923964 h 2130842"/>
                <a:gd name="connsiteX8" fmla="*/ 111714 w 1009563"/>
                <a:gd name="connsiteY8" fmla="*/ 1820525 h 2130842"/>
                <a:gd name="connsiteX9" fmla="*/ 157227 w 1009563"/>
                <a:gd name="connsiteY9" fmla="*/ 1775012 h 2130842"/>
                <a:gd name="connsiteX10" fmla="*/ 194465 w 1009563"/>
                <a:gd name="connsiteY10" fmla="*/ 1770875 h 2130842"/>
                <a:gd name="connsiteX11" fmla="*/ 256528 w 1009563"/>
                <a:gd name="connsiteY11" fmla="*/ 1737774 h 2130842"/>
                <a:gd name="connsiteX12" fmla="*/ 256528 w 1009563"/>
                <a:gd name="connsiteY12" fmla="*/ 1737774 h 2130842"/>
                <a:gd name="connsiteX13" fmla="*/ 157227 w 1009563"/>
                <a:gd name="connsiteY13" fmla="*/ 1683986 h 2130842"/>
                <a:gd name="connsiteX14" fmla="*/ 107576 w 1009563"/>
                <a:gd name="connsiteY14" fmla="*/ 1663298 h 2130842"/>
                <a:gd name="connsiteX15" fmla="*/ 107576 w 1009563"/>
                <a:gd name="connsiteY15" fmla="*/ 1663298 h 2130842"/>
                <a:gd name="connsiteX16" fmla="*/ 211015 w 1009563"/>
                <a:gd name="connsiteY16" fmla="*/ 1617785 h 2130842"/>
                <a:gd name="connsiteX17" fmla="*/ 277216 w 1009563"/>
                <a:gd name="connsiteY17" fmla="*/ 1584685 h 2130842"/>
                <a:gd name="connsiteX18" fmla="*/ 157227 w 1009563"/>
                <a:gd name="connsiteY18" fmla="*/ 1522621 h 2130842"/>
                <a:gd name="connsiteX19" fmla="*/ 140676 w 1009563"/>
                <a:gd name="connsiteY19" fmla="*/ 1410907 h 2130842"/>
                <a:gd name="connsiteX20" fmla="*/ 161364 w 1009563"/>
                <a:gd name="connsiteY20" fmla="*/ 1386082 h 2130842"/>
                <a:gd name="connsiteX21" fmla="*/ 198602 w 1009563"/>
                <a:gd name="connsiteY21" fmla="*/ 1369532 h 2130842"/>
                <a:gd name="connsiteX22" fmla="*/ 302041 w 1009563"/>
                <a:gd name="connsiteY22" fmla="*/ 1369532 h 2130842"/>
                <a:gd name="connsiteX23" fmla="*/ 364105 w 1009563"/>
                <a:gd name="connsiteY23" fmla="*/ 1352981 h 2130842"/>
                <a:gd name="connsiteX24" fmla="*/ 355829 w 1009563"/>
                <a:gd name="connsiteY24" fmla="*/ 1315743 h 2130842"/>
                <a:gd name="connsiteX25" fmla="*/ 293766 w 1009563"/>
                <a:gd name="connsiteY25" fmla="*/ 1286781 h 2130842"/>
                <a:gd name="connsiteX26" fmla="*/ 260666 w 1009563"/>
                <a:gd name="connsiteY26" fmla="*/ 1270230 h 2130842"/>
                <a:gd name="connsiteX27" fmla="*/ 140676 w 1009563"/>
                <a:gd name="connsiteY27" fmla="*/ 1212305 h 2130842"/>
                <a:gd name="connsiteX28" fmla="*/ 107576 w 1009563"/>
                <a:gd name="connsiteY28" fmla="*/ 1137829 h 2130842"/>
                <a:gd name="connsiteX29" fmla="*/ 198602 w 1009563"/>
                <a:gd name="connsiteY29" fmla="*/ 1129553 h 2130842"/>
                <a:gd name="connsiteX30" fmla="*/ 227565 w 1009563"/>
                <a:gd name="connsiteY30" fmla="*/ 1075765 h 2130842"/>
                <a:gd name="connsiteX31" fmla="*/ 322729 w 1009563"/>
                <a:gd name="connsiteY31" fmla="*/ 1030252 h 2130842"/>
                <a:gd name="connsiteX32" fmla="*/ 628908 w 1009563"/>
                <a:gd name="connsiteY32" fmla="*/ 1021977 h 2130842"/>
                <a:gd name="connsiteX33" fmla="*/ 1005426 w 1009563"/>
                <a:gd name="connsiteY33" fmla="*/ 1013702 h 2130842"/>
                <a:gd name="connsiteX34" fmla="*/ 1009563 w 1009563"/>
                <a:gd name="connsiteY34" fmla="*/ 964051 h 2130842"/>
                <a:gd name="connsiteX35" fmla="*/ 976463 w 1009563"/>
                <a:gd name="connsiteY35" fmla="*/ 939226 h 2130842"/>
                <a:gd name="connsiteX36" fmla="*/ 964050 w 1009563"/>
                <a:gd name="connsiteY36" fmla="*/ 935088 h 2130842"/>
                <a:gd name="connsiteX37" fmla="*/ 893712 w 1009563"/>
                <a:gd name="connsiteY37" fmla="*/ 893713 h 2130842"/>
                <a:gd name="connsiteX38" fmla="*/ 719934 w 1009563"/>
                <a:gd name="connsiteY38" fmla="*/ 881300 h 2130842"/>
                <a:gd name="connsiteX39" fmla="*/ 761310 w 1009563"/>
                <a:gd name="connsiteY39" fmla="*/ 831649 h 2130842"/>
                <a:gd name="connsiteX40" fmla="*/ 819236 w 1009563"/>
                <a:gd name="connsiteY40" fmla="*/ 786136 h 2130842"/>
                <a:gd name="connsiteX41" fmla="*/ 864749 w 1009563"/>
                <a:gd name="connsiteY41" fmla="*/ 719935 h 2130842"/>
                <a:gd name="connsiteX42" fmla="*/ 819236 w 1009563"/>
                <a:gd name="connsiteY42" fmla="*/ 657872 h 2130842"/>
                <a:gd name="connsiteX43" fmla="*/ 786135 w 1009563"/>
                <a:gd name="connsiteY43" fmla="*/ 637184 h 2130842"/>
                <a:gd name="connsiteX44" fmla="*/ 612358 w 1009563"/>
                <a:gd name="connsiteY44" fmla="*/ 575121 h 2130842"/>
                <a:gd name="connsiteX45" fmla="*/ 434443 w 1009563"/>
                <a:gd name="connsiteY45" fmla="*/ 550296 h 2130842"/>
                <a:gd name="connsiteX46" fmla="*/ 388930 w 1009563"/>
                <a:gd name="connsiteY46" fmla="*/ 542020 h 2130842"/>
                <a:gd name="connsiteX47" fmla="*/ 376517 w 1009563"/>
                <a:gd name="connsiteY47" fmla="*/ 537883 h 2130842"/>
                <a:gd name="connsiteX48" fmla="*/ 277216 w 1009563"/>
                <a:gd name="connsiteY48" fmla="*/ 525470 h 2130842"/>
                <a:gd name="connsiteX49" fmla="*/ 194465 w 1009563"/>
                <a:gd name="connsiteY49" fmla="*/ 459269 h 2130842"/>
                <a:gd name="connsiteX50" fmla="*/ 128264 w 1009563"/>
                <a:gd name="connsiteY50" fmla="*/ 376518 h 2130842"/>
                <a:gd name="connsiteX51" fmla="*/ 53788 w 1009563"/>
                <a:gd name="connsiteY51" fmla="*/ 289629 h 2130842"/>
                <a:gd name="connsiteX52" fmla="*/ 16550 w 1009563"/>
                <a:gd name="connsiteY52" fmla="*/ 244116 h 2130842"/>
                <a:gd name="connsiteX53" fmla="*/ 16550 w 1009563"/>
                <a:gd name="connsiteY53" fmla="*/ 169640 h 2130842"/>
                <a:gd name="connsiteX54" fmla="*/ 78613 w 1009563"/>
                <a:gd name="connsiteY54" fmla="*/ 136540 h 2130842"/>
                <a:gd name="connsiteX55" fmla="*/ 198602 w 1009563"/>
                <a:gd name="connsiteY55" fmla="*/ 62064 h 2130842"/>
                <a:gd name="connsiteX56" fmla="*/ 322729 w 1009563"/>
                <a:gd name="connsiteY56" fmla="*/ 66201 h 2130842"/>
                <a:gd name="connsiteX57" fmla="*/ 438581 w 1009563"/>
                <a:gd name="connsiteY57" fmla="*/ 53789 h 2130842"/>
                <a:gd name="connsiteX58" fmla="*/ 467543 w 1009563"/>
                <a:gd name="connsiteY58" fmla="*/ 33101 h 2130842"/>
                <a:gd name="connsiteX59" fmla="*/ 393067 w 1009563"/>
                <a:gd name="connsiteY59" fmla="*/ 0 h 2130842"/>
                <a:gd name="connsiteX0" fmla="*/ 206877 w 1009563"/>
                <a:gd name="connsiteY0" fmla="*/ 2130842 h 2130842"/>
                <a:gd name="connsiteX1" fmla="*/ 74476 w 1009563"/>
                <a:gd name="connsiteY1" fmla="*/ 2097742 h 2130842"/>
                <a:gd name="connsiteX2" fmla="*/ 62063 w 1009563"/>
                <a:gd name="connsiteY2" fmla="*/ 2077054 h 2130842"/>
                <a:gd name="connsiteX3" fmla="*/ 89626 w 1009563"/>
                <a:gd name="connsiteY3" fmla="*/ 2065267 h 2130842"/>
                <a:gd name="connsiteX4" fmla="*/ 28962 w 1009563"/>
                <a:gd name="connsiteY4" fmla="*/ 2039816 h 2130842"/>
                <a:gd name="connsiteX5" fmla="*/ 0 w 1009563"/>
                <a:gd name="connsiteY5" fmla="*/ 2002578 h 2130842"/>
                <a:gd name="connsiteX6" fmla="*/ 4137 w 1009563"/>
                <a:gd name="connsiteY6" fmla="*/ 1961202 h 2130842"/>
                <a:gd name="connsiteX7" fmla="*/ 45513 w 1009563"/>
                <a:gd name="connsiteY7" fmla="*/ 1923964 h 2130842"/>
                <a:gd name="connsiteX8" fmla="*/ 111714 w 1009563"/>
                <a:gd name="connsiteY8" fmla="*/ 1820525 h 2130842"/>
                <a:gd name="connsiteX9" fmla="*/ 157227 w 1009563"/>
                <a:gd name="connsiteY9" fmla="*/ 1775012 h 2130842"/>
                <a:gd name="connsiteX10" fmla="*/ 194465 w 1009563"/>
                <a:gd name="connsiteY10" fmla="*/ 1770875 h 2130842"/>
                <a:gd name="connsiteX11" fmla="*/ 256528 w 1009563"/>
                <a:gd name="connsiteY11" fmla="*/ 1737774 h 2130842"/>
                <a:gd name="connsiteX12" fmla="*/ 256528 w 1009563"/>
                <a:gd name="connsiteY12" fmla="*/ 1737774 h 2130842"/>
                <a:gd name="connsiteX13" fmla="*/ 157227 w 1009563"/>
                <a:gd name="connsiteY13" fmla="*/ 1683986 h 2130842"/>
                <a:gd name="connsiteX14" fmla="*/ 107576 w 1009563"/>
                <a:gd name="connsiteY14" fmla="*/ 1663298 h 2130842"/>
                <a:gd name="connsiteX15" fmla="*/ 107576 w 1009563"/>
                <a:gd name="connsiteY15" fmla="*/ 1663298 h 2130842"/>
                <a:gd name="connsiteX16" fmla="*/ 211015 w 1009563"/>
                <a:gd name="connsiteY16" fmla="*/ 1617785 h 2130842"/>
                <a:gd name="connsiteX17" fmla="*/ 277216 w 1009563"/>
                <a:gd name="connsiteY17" fmla="*/ 1584685 h 2130842"/>
                <a:gd name="connsiteX18" fmla="*/ 157227 w 1009563"/>
                <a:gd name="connsiteY18" fmla="*/ 1522621 h 2130842"/>
                <a:gd name="connsiteX19" fmla="*/ 140676 w 1009563"/>
                <a:gd name="connsiteY19" fmla="*/ 1410907 h 2130842"/>
                <a:gd name="connsiteX20" fmla="*/ 161364 w 1009563"/>
                <a:gd name="connsiteY20" fmla="*/ 1386082 h 2130842"/>
                <a:gd name="connsiteX21" fmla="*/ 198602 w 1009563"/>
                <a:gd name="connsiteY21" fmla="*/ 1369532 h 2130842"/>
                <a:gd name="connsiteX22" fmla="*/ 302041 w 1009563"/>
                <a:gd name="connsiteY22" fmla="*/ 1369532 h 2130842"/>
                <a:gd name="connsiteX23" fmla="*/ 364105 w 1009563"/>
                <a:gd name="connsiteY23" fmla="*/ 1352981 h 2130842"/>
                <a:gd name="connsiteX24" fmla="*/ 355829 w 1009563"/>
                <a:gd name="connsiteY24" fmla="*/ 1315743 h 2130842"/>
                <a:gd name="connsiteX25" fmla="*/ 293766 w 1009563"/>
                <a:gd name="connsiteY25" fmla="*/ 1286781 h 2130842"/>
                <a:gd name="connsiteX26" fmla="*/ 260666 w 1009563"/>
                <a:gd name="connsiteY26" fmla="*/ 1270230 h 2130842"/>
                <a:gd name="connsiteX27" fmla="*/ 140676 w 1009563"/>
                <a:gd name="connsiteY27" fmla="*/ 1212305 h 2130842"/>
                <a:gd name="connsiteX28" fmla="*/ 107576 w 1009563"/>
                <a:gd name="connsiteY28" fmla="*/ 1137829 h 2130842"/>
                <a:gd name="connsiteX29" fmla="*/ 198602 w 1009563"/>
                <a:gd name="connsiteY29" fmla="*/ 1129553 h 2130842"/>
                <a:gd name="connsiteX30" fmla="*/ 227565 w 1009563"/>
                <a:gd name="connsiteY30" fmla="*/ 1075765 h 2130842"/>
                <a:gd name="connsiteX31" fmla="*/ 322729 w 1009563"/>
                <a:gd name="connsiteY31" fmla="*/ 1030252 h 2130842"/>
                <a:gd name="connsiteX32" fmla="*/ 628908 w 1009563"/>
                <a:gd name="connsiteY32" fmla="*/ 1021977 h 2130842"/>
                <a:gd name="connsiteX33" fmla="*/ 1005426 w 1009563"/>
                <a:gd name="connsiteY33" fmla="*/ 1013702 h 2130842"/>
                <a:gd name="connsiteX34" fmla="*/ 1009563 w 1009563"/>
                <a:gd name="connsiteY34" fmla="*/ 964051 h 2130842"/>
                <a:gd name="connsiteX35" fmla="*/ 976463 w 1009563"/>
                <a:gd name="connsiteY35" fmla="*/ 939226 h 2130842"/>
                <a:gd name="connsiteX36" fmla="*/ 964050 w 1009563"/>
                <a:gd name="connsiteY36" fmla="*/ 935088 h 2130842"/>
                <a:gd name="connsiteX37" fmla="*/ 893712 w 1009563"/>
                <a:gd name="connsiteY37" fmla="*/ 893713 h 2130842"/>
                <a:gd name="connsiteX38" fmla="*/ 719934 w 1009563"/>
                <a:gd name="connsiteY38" fmla="*/ 881300 h 2130842"/>
                <a:gd name="connsiteX39" fmla="*/ 761310 w 1009563"/>
                <a:gd name="connsiteY39" fmla="*/ 831649 h 2130842"/>
                <a:gd name="connsiteX40" fmla="*/ 819236 w 1009563"/>
                <a:gd name="connsiteY40" fmla="*/ 786136 h 2130842"/>
                <a:gd name="connsiteX41" fmla="*/ 864749 w 1009563"/>
                <a:gd name="connsiteY41" fmla="*/ 719935 h 2130842"/>
                <a:gd name="connsiteX42" fmla="*/ 819236 w 1009563"/>
                <a:gd name="connsiteY42" fmla="*/ 657872 h 2130842"/>
                <a:gd name="connsiteX43" fmla="*/ 786135 w 1009563"/>
                <a:gd name="connsiteY43" fmla="*/ 637184 h 2130842"/>
                <a:gd name="connsiteX44" fmla="*/ 612358 w 1009563"/>
                <a:gd name="connsiteY44" fmla="*/ 575121 h 2130842"/>
                <a:gd name="connsiteX45" fmla="*/ 434443 w 1009563"/>
                <a:gd name="connsiteY45" fmla="*/ 550296 h 2130842"/>
                <a:gd name="connsiteX46" fmla="*/ 388930 w 1009563"/>
                <a:gd name="connsiteY46" fmla="*/ 542020 h 2130842"/>
                <a:gd name="connsiteX47" fmla="*/ 376517 w 1009563"/>
                <a:gd name="connsiteY47" fmla="*/ 537883 h 2130842"/>
                <a:gd name="connsiteX48" fmla="*/ 277216 w 1009563"/>
                <a:gd name="connsiteY48" fmla="*/ 525470 h 2130842"/>
                <a:gd name="connsiteX49" fmla="*/ 194465 w 1009563"/>
                <a:gd name="connsiteY49" fmla="*/ 459269 h 2130842"/>
                <a:gd name="connsiteX50" fmla="*/ 128264 w 1009563"/>
                <a:gd name="connsiteY50" fmla="*/ 376518 h 2130842"/>
                <a:gd name="connsiteX51" fmla="*/ 53788 w 1009563"/>
                <a:gd name="connsiteY51" fmla="*/ 289629 h 2130842"/>
                <a:gd name="connsiteX52" fmla="*/ 16550 w 1009563"/>
                <a:gd name="connsiteY52" fmla="*/ 244116 h 2130842"/>
                <a:gd name="connsiteX53" fmla="*/ 16550 w 1009563"/>
                <a:gd name="connsiteY53" fmla="*/ 169640 h 2130842"/>
                <a:gd name="connsiteX54" fmla="*/ 78613 w 1009563"/>
                <a:gd name="connsiteY54" fmla="*/ 136540 h 2130842"/>
                <a:gd name="connsiteX55" fmla="*/ 198602 w 1009563"/>
                <a:gd name="connsiteY55" fmla="*/ 62064 h 2130842"/>
                <a:gd name="connsiteX56" fmla="*/ 322729 w 1009563"/>
                <a:gd name="connsiteY56" fmla="*/ 66201 h 2130842"/>
                <a:gd name="connsiteX57" fmla="*/ 438581 w 1009563"/>
                <a:gd name="connsiteY57" fmla="*/ 53789 h 2130842"/>
                <a:gd name="connsiteX58" fmla="*/ 467543 w 1009563"/>
                <a:gd name="connsiteY58" fmla="*/ 33101 h 2130842"/>
                <a:gd name="connsiteX59" fmla="*/ 393067 w 1009563"/>
                <a:gd name="connsiteY59" fmla="*/ 0 h 2130842"/>
                <a:gd name="connsiteX0" fmla="*/ 206877 w 1009563"/>
                <a:gd name="connsiteY0" fmla="*/ 2130842 h 2130842"/>
                <a:gd name="connsiteX1" fmla="*/ 74476 w 1009563"/>
                <a:gd name="connsiteY1" fmla="*/ 2097742 h 2130842"/>
                <a:gd name="connsiteX2" fmla="*/ 62063 w 1009563"/>
                <a:gd name="connsiteY2" fmla="*/ 2077054 h 2130842"/>
                <a:gd name="connsiteX3" fmla="*/ 89626 w 1009563"/>
                <a:gd name="connsiteY3" fmla="*/ 2065267 h 2130842"/>
                <a:gd name="connsiteX4" fmla="*/ 105162 w 1009563"/>
                <a:gd name="connsiteY4" fmla="*/ 2049341 h 2130842"/>
                <a:gd name="connsiteX5" fmla="*/ 0 w 1009563"/>
                <a:gd name="connsiteY5" fmla="*/ 2002578 h 2130842"/>
                <a:gd name="connsiteX6" fmla="*/ 4137 w 1009563"/>
                <a:gd name="connsiteY6" fmla="*/ 1961202 h 2130842"/>
                <a:gd name="connsiteX7" fmla="*/ 45513 w 1009563"/>
                <a:gd name="connsiteY7" fmla="*/ 1923964 h 2130842"/>
                <a:gd name="connsiteX8" fmla="*/ 111714 w 1009563"/>
                <a:gd name="connsiteY8" fmla="*/ 1820525 h 2130842"/>
                <a:gd name="connsiteX9" fmla="*/ 157227 w 1009563"/>
                <a:gd name="connsiteY9" fmla="*/ 1775012 h 2130842"/>
                <a:gd name="connsiteX10" fmla="*/ 194465 w 1009563"/>
                <a:gd name="connsiteY10" fmla="*/ 1770875 h 2130842"/>
                <a:gd name="connsiteX11" fmla="*/ 256528 w 1009563"/>
                <a:gd name="connsiteY11" fmla="*/ 1737774 h 2130842"/>
                <a:gd name="connsiteX12" fmla="*/ 256528 w 1009563"/>
                <a:gd name="connsiteY12" fmla="*/ 1737774 h 2130842"/>
                <a:gd name="connsiteX13" fmla="*/ 157227 w 1009563"/>
                <a:gd name="connsiteY13" fmla="*/ 1683986 h 2130842"/>
                <a:gd name="connsiteX14" fmla="*/ 107576 w 1009563"/>
                <a:gd name="connsiteY14" fmla="*/ 1663298 h 2130842"/>
                <a:gd name="connsiteX15" fmla="*/ 107576 w 1009563"/>
                <a:gd name="connsiteY15" fmla="*/ 1663298 h 2130842"/>
                <a:gd name="connsiteX16" fmla="*/ 211015 w 1009563"/>
                <a:gd name="connsiteY16" fmla="*/ 1617785 h 2130842"/>
                <a:gd name="connsiteX17" fmla="*/ 277216 w 1009563"/>
                <a:gd name="connsiteY17" fmla="*/ 1584685 h 2130842"/>
                <a:gd name="connsiteX18" fmla="*/ 157227 w 1009563"/>
                <a:gd name="connsiteY18" fmla="*/ 1522621 h 2130842"/>
                <a:gd name="connsiteX19" fmla="*/ 140676 w 1009563"/>
                <a:gd name="connsiteY19" fmla="*/ 1410907 h 2130842"/>
                <a:gd name="connsiteX20" fmla="*/ 161364 w 1009563"/>
                <a:gd name="connsiteY20" fmla="*/ 1386082 h 2130842"/>
                <a:gd name="connsiteX21" fmla="*/ 198602 w 1009563"/>
                <a:gd name="connsiteY21" fmla="*/ 1369532 h 2130842"/>
                <a:gd name="connsiteX22" fmla="*/ 302041 w 1009563"/>
                <a:gd name="connsiteY22" fmla="*/ 1369532 h 2130842"/>
                <a:gd name="connsiteX23" fmla="*/ 364105 w 1009563"/>
                <a:gd name="connsiteY23" fmla="*/ 1352981 h 2130842"/>
                <a:gd name="connsiteX24" fmla="*/ 355829 w 1009563"/>
                <a:gd name="connsiteY24" fmla="*/ 1315743 h 2130842"/>
                <a:gd name="connsiteX25" fmla="*/ 293766 w 1009563"/>
                <a:gd name="connsiteY25" fmla="*/ 1286781 h 2130842"/>
                <a:gd name="connsiteX26" fmla="*/ 260666 w 1009563"/>
                <a:gd name="connsiteY26" fmla="*/ 1270230 h 2130842"/>
                <a:gd name="connsiteX27" fmla="*/ 140676 w 1009563"/>
                <a:gd name="connsiteY27" fmla="*/ 1212305 h 2130842"/>
                <a:gd name="connsiteX28" fmla="*/ 107576 w 1009563"/>
                <a:gd name="connsiteY28" fmla="*/ 1137829 h 2130842"/>
                <a:gd name="connsiteX29" fmla="*/ 198602 w 1009563"/>
                <a:gd name="connsiteY29" fmla="*/ 1129553 h 2130842"/>
                <a:gd name="connsiteX30" fmla="*/ 227565 w 1009563"/>
                <a:gd name="connsiteY30" fmla="*/ 1075765 h 2130842"/>
                <a:gd name="connsiteX31" fmla="*/ 322729 w 1009563"/>
                <a:gd name="connsiteY31" fmla="*/ 1030252 h 2130842"/>
                <a:gd name="connsiteX32" fmla="*/ 628908 w 1009563"/>
                <a:gd name="connsiteY32" fmla="*/ 1021977 h 2130842"/>
                <a:gd name="connsiteX33" fmla="*/ 1005426 w 1009563"/>
                <a:gd name="connsiteY33" fmla="*/ 1013702 h 2130842"/>
                <a:gd name="connsiteX34" fmla="*/ 1009563 w 1009563"/>
                <a:gd name="connsiteY34" fmla="*/ 964051 h 2130842"/>
                <a:gd name="connsiteX35" fmla="*/ 976463 w 1009563"/>
                <a:gd name="connsiteY35" fmla="*/ 939226 h 2130842"/>
                <a:gd name="connsiteX36" fmla="*/ 964050 w 1009563"/>
                <a:gd name="connsiteY36" fmla="*/ 935088 h 2130842"/>
                <a:gd name="connsiteX37" fmla="*/ 893712 w 1009563"/>
                <a:gd name="connsiteY37" fmla="*/ 893713 h 2130842"/>
                <a:gd name="connsiteX38" fmla="*/ 719934 w 1009563"/>
                <a:gd name="connsiteY38" fmla="*/ 881300 h 2130842"/>
                <a:gd name="connsiteX39" fmla="*/ 761310 w 1009563"/>
                <a:gd name="connsiteY39" fmla="*/ 831649 h 2130842"/>
                <a:gd name="connsiteX40" fmla="*/ 819236 w 1009563"/>
                <a:gd name="connsiteY40" fmla="*/ 786136 h 2130842"/>
                <a:gd name="connsiteX41" fmla="*/ 864749 w 1009563"/>
                <a:gd name="connsiteY41" fmla="*/ 719935 h 2130842"/>
                <a:gd name="connsiteX42" fmla="*/ 819236 w 1009563"/>
                <a:gd name="connsiteY42" fmla="*/ 657872 h 2130842"/>
                <a:gd name="connsiteX43" fmla="*/ 786135 w 1009563"/>
                <a:gd name="connsiteY43" fmla="*/ 637184 h 2130842"/>
                <a:gd name="connsiteX44" fmla="*/ 612358 w 1009563"/>
                <a:gd name="connsiteY44" fmla="*/ 575121 h 2130842"/>
                <a:gd name="connsiteX45" fmla="*/ 434443 w 1009563"/>
                <a:gd name="connsiteY45" fmla="*/ 550296 h 2130842"/>
                <a:gd name="connsiteX46" fmla="*/ 388930 w 1009563"/>
                <a:gd name="connsiteY46" fmla="*/ 542020 h 2130842"/>
                <a:gd name="connsiteX47" fmla="*/ 376517 w 1009563"/>
                <a:gd name="connsiteY47" fmla="*/ 537883 h 2130842"/>
                <a:gd name="connsiteX48" fmla="*/ 277216 w 1009563"/>
                <a:gd name="connsiteY48" fmla="*/ 525470 h 2130842"/>
                <a:gd name="connsiteX49" fmla="*/ 194465 w 1009563"/>
                <a:gd name="connsiteY49" fmla="*/ 459269 h 2130842"/>
                <a:gd name="connsiteX50" fmla="*/ 128264 w 1009563"/>
                <a:gd name="connsiteY50" fmla="*/ 376518 h 2130842"/>
                <a:gd name="connsiteX51" fmla="*/ 53788 w 1009563"/>
                <a:gd name="connsiteY51" fmla="*/ 289629 h 2130842"/>
                <a:gd name="connsiteX52" fmla="*/ 16550 w 1009563"/>
                <a:gd name="connsiteY52" fmla="*/ 244116 h 2130842"/>
                <a:gd name="connsiteX53" fmla="*/ 16550 w 1009563"/>
                <a:gd name="connsiteY53" fmla="*/ 169640 h 2130842"/>
                <a:gd name="connsiteX54" fmla="*/ 78613 w 1009563"/>
                <a:gd name="connsiteY54" fmla="*/ 136540 h 2130842"/>
                <a:gd name="connsiteX55" fmla="*/ 198602 w 1009563"/>
                <a:gd name="connsiteY55" fmla="*/ 62064 h 2130842"/>
                <a:gd name="connsiteX56" fmla="*/ 322729 w 1009563"/>
                <a:gd name="connsiteY56" fmla="*/ 66201 h 2130842"/>
                <a:gd name="connsiteX57" fmla="*/ 438581 w 1009563"/>
                <a:gd name="connsiteY57" fmla="*/ 53789 h 2130842"/>
                <a:gd name="connsiteX58" fmla="*/ 467543 w 1009563"/>
                <a:gd name="connsiteY58" fmla="*/ 33101 h 2130842"/>
                <a:gd name="connsiteX59" fmla="*/ 393067 w 1009563"/>
                <a:gd name="connsiteY59" fmla="*/ 0 h 2130842"/>
                <a:gd name="connsiteX0" fmla="*/ 202740 w 1005426"/>
                <a:gd name="connsiteY0" fmla="*/ 2130842 h 2130842"/>
                <a:gd name="connsiteX1" fmla="*/ 70339 w 1005426"/>
                <a:gd name="connsiteY1" fmla="*/ 2097742 h 2130842"/>
                <a:gd name="connsiteX2" fmla="*/ 57926 w 1005426"/>
                <a:gd name="connsiteY2" fmla="*/ 2077054 h 2130842"/>
                <a:gd name="connsiteX3" fmla="*/ 85489 w 1005426"/>
                <a:gd name="connsiteY3" fmla="*/ 2065267 h 2130842"/>
                <a:gd name="connsiteX4" fmla="*/ 101025 w 1005426"/>
                <a:gd name="connsiteY4" fmla="*/ 2049341 h 2130842"/>
                <a:gd name="connsiteX5" fmla="*/ 14913 w 1005426"/>
                <a:gd name="connsiteY5" fmla="*/ 2019246 h 2130842"/>
                <a:gd name="connsiteX6" fmla="*/ 0 w 1005426"/>
                <a:gd name="connsiteY6" fmla="*/ 1961202 h 2130842"/>
                <a:gd name="connsiteX7" fmla="*/ 41376 w 1005426"/>
                <a:gd name="connsiteY7" fmla="*/ 1923964 h 2130842"/>
                <a:gd name="connsiteX8" fmla="*/ 107577 w 1005426"/>
                <a:gd name="connsiteY8" fmla="*/ 1820525 h 2130842"/>
                <a:gd name="connsiteX9" fmla="*/ 153090 w 1005426"/>
                <a:gd name="connsiteY9" fmla="*/ 1775012 h 2130842"/>
                <a:gd name="connsiteX10" fmla="*/ 190328 w 1005426"/>
                <a:gd name="connsiteY10" fmla="*/ 1770875 h 2130842"/>
                <a:gd name="connsiteX11" fmla="*/ 252391 w 1005426"/>
                <a:gd name="connsiteY11" fmla="*/ 1737774 h 2130842"/>
                <a:gd name="connsiteX12" fmla="*/ 252391 w 1005426"/>
                <a:gd name="connsiteY12" fmla="*/ 1737774 h 2130842"/>
                <a:gd name="connsiteX13" fmla="*/ 153090 w 1005426"/>
                <a:gd name="connsiteY13" fmla="*/ 1683986 h 2130842"/>
                <a:gd name="connsiteX14" fmla="*/ 103439 w 1005426"/>
                <a:gd name="connsiteY14" fmla="*/ 1663298 h 2130842"/>
                <a:gd name="connsiteX15" fmla="*/ 103439 w 1005426"/>
                <a:gd name="connsiteY15" fmla="*/ 1663298 h 2130842"/>
                <a:gd name="connsiteX16" fmla="*/ 206878 w 1005426"/>
                <a:gd name="connsiteY16" fmla="*/ 1617785 h 2130842"/>
                <a:gd name="connsiteX17" fmla="*/ 273079 w 1005426"/>
                <a:gd name="connsiteY17" fmla="*/ 1584685 h 2130842"/>
                <a:gd name="connsiteX18" fmla="*/ 153090 w 1005426"/>
                <a:gd name="connsiteY18" fmla="*/ 1522621 h 2130842"/>
                <a:gd name="connsiteX19" fmla="*/ 136539 w 1005426"/>
                <a:gd name="connsiteY19" fmla="*/ 1410907 h 2130842"/>
                <a:gd name="connsiteX20" fmla="*/ 157227 w 1005426"/>
                <a:gd name="connsiteY20" fmla="*/ 1386082 h 2130842"/>
                <a:gd name="connsiteX21" fmla="*/ 194465 w 1005426"/>
                <a:gd name="connsiteY21" fmla="*/ 1369532 h 2130842"/>
                <a:gd name="connsiteX22" fmla="*/ 297904 w 1005426"/>
                <a:gd name="connsiteY22" fmla="*/ 1369532 h 2130842"/>
                <a:gd name="connsiteX23" fmla="*/ 359968 w 1005426"/>
                <a:gd name="connsiteY23" fmla="*/ 1352981 h 2130842"/>
                <a:gd name="connsiteX24" fmla="*/ 351692 w 1005426"/>
                <a:gd name="connsiteY24" fmla="*/ 1315743 h 2130842"/>
                <a:gd name="connsiteX25" fmla="*/ 289629 w 1005426"/>
                <a:gd name="connsiteY25" fmla="*/ 1286781 h 2130842"/>
                <a:gd name="connsiteX26" fmla="*/ 256529 w 1005426"/>
                <a:gd name="connsiteY26" fmla="*/ 1270230 h 2130842"/>
                <a:gd name="connsiteX27" fmla="*/ 136539 w 1005426"/>
                <a:gd name="connsiteY27" fmla="*/ 1212305 h 2130842"/>
                <a:gd name="connsiteX28" fmla="*/ 103439 w 1005426"/>
                <a:gd name="connsiteY28" fmla="*/ 1137829 h 2130842"/>
                <a:gd name="connsiteX29" fmla="*/ 194465 w 1005426"/>
                <a:gd name="connsiteY29" fmla="*/ 1129553 h 2130842"/>
                <a:gd name="connsiteX30" fmla="*/ 223428 w 1005426"/>
                <a:gd name="connsiteY30" fmla="*/ 1075765 h 2130842"/>
                <a:gd name="connsiteX31" fmla="*/ 318592 w 1005426"/>
                <a:gd name="connsiteY31" fmla="*/ 1030252 h 2130842"/>
                <a:gd name="connsiteX32" fmla="*/ 624771 w 1005426"/>
                <a:gd name="connsiteY32" fmla="*/ 1021977 h 2130842"/>
                <a:gd name="connsiteX33" fmla="*/ 1001289 w 1005426"/>
                <a:gd name="connsiteY33" fmla="*/ 1013702 h 2130842"/>
                <a:gd name="connsiteX34" fmla="*/ 1005426 w 1005426"/>
                <a:gd name="connsiteY34" fmla="*/ 964051 h 2130842"/>
                <a:gd name="connsiteX35" fmla="*/ 972326 w 1005426"/>
                <a:gd name="connsiteY35" fmla="*/ 939226 h 2130842"/>
                <a:gd name="connsiteX36" fmla="*/ 959913 w 1005426"/>
                <a:gd name="connsiteY36" fmla="*/ 935088 h 2130842"/>
                <a:gd name="connsiteX37" fmla="*/ 889575 w 1005426"/>
                <a:gd name="connsiteY37" fmla="*/ 893713 h 2130842"/>
                <a:gd name="connsiteX38" fmla="*/ 715797 w 1005426"/>
                <a:gd name="connsiteY38" fmla="*/ 881300 h 2130842"/>
                <a:gd name="connsiteX39" fmla="*/ 757173 w 1005426"/>
                <a:gd name="connsiteY39" fmla="*/ 831649 h 2130842"/>
                <a:gd name="connsiteX40" fmla="*/ 815099 w 1005426"/>
                <a:gd name="connsiteY40" fmla="*/ 786136 h 2130842"/>
                <a:gd name="connsiteX41" fmla="*/ 860612 w 1005426"/>
                <a:gd name="connsiteY41" fmla="*/ 719935 h 2130842"/>
                <a:gd name="connsiteX42" fmla="*/ 815099 w 1005426"/>
                <a:gd name="connsiteY42" fmla="*/ 657872 h 2130842"/>
                <a:gd name="connsiteX43" fmla="*/ 781998 w 1005426"/>
                <a:gd name="connsiteY43" fmla="*/ 637184 h 2130842"/>
                <a:gd name="connsiteX44" fmla="*/ 608221 w 1005426"/>
                <a:gd name="connsiteY44" fmla="*/ 575121 h 2130842"/>
                <a:gd name="connsiteX45" fmla="*/ 430306 w 1005426"/>
                <a:gd name="connsiteY45" fmla="*/ 550296 h 2130842"/>
                <a:gd name="connsiteX46" fmla="*/ 384793 w 1005426"/>
                <a:gd name="connsiteY46" fmla="*/ 542020 h 2130842"/>
                <a:gd name="connsiteX47" fmla="*/ 372380 w 1005426"/>
                <a:gd name="connsiteY47" fmla="*/ 537883 h 2130842"/>
                <a:gd name="connsiteX48" fmla="*/ 273079 w 1005426"/>
                <a:gd name="connsiteY48" fmla="*/ 525470 h 2130842"/>
                <a:gd name="connsiteX49" fmla="*/ 190328 w 1005426"/>
                <a:gd name="connsiteY49" fmla="*/ 459269 h 2130842"/>
                <a:gd name="connsiteX50" fmla="*/ 124127 w 1005426"/>
                <a:gd name="connsiteY50" fmla="*/ 376518 h 2130842"/>
                <a:gd name="connsiteX51" fmla="*/ 49651 w 1005426"/>
                <a:gd name="connsiteY51" fmla="*/ 289629 h 2130842"/>
                <a:gd name="connsiteX52" fmla="*/ 12413 w 1005426"/>
                <a:gd name="connsiteY52" fmla="*/ 244116 h 2130842"/>
                <a:gd name="connsiteX53" fmla="*/ 12413 w 1005426"/>
                <a:gd name="connsiteY53" fmla="*/ 169640 h 2130842"/>
                <a:gd name="connsiteX54" fmla="*/ 74476 w 1005426"/>
                <a:gd name="connsiteY54" fmla="*/ 136540 h 2130842"/>
                <a:gd name="connsiteX55" fmla="*/ 194465 w 1005426"/>
                <a:gd name="connsiteY55" fmla="*/ 62064 h 2130842"/>
                <a:gd name="connsiteX56" fmla="*/ 318592 w 1005426"/>
                <a:gd name="connsiteY56" fmla="*/ 66201 h 2130842"/>
                <a:gd name="connsiteX57" fmla="*/ 434444 w 1005426"/>
                <a:gd name="connsiteY57" fmla="*/ 53789 h 2130842"/>
                <a:gd name="connsiteX58" fmla="*/ 463406 w 1005426"/>
                <a:gd name="connsiteY58" fmla="*/ 33101 h 2130842"/>
                <a:gd name="connsiteX59" fmla="*/ 388930 w 1005426"/>
                <a:gd name="connsiteY59" fmla="*/ 0 h 2130842"/>
                <a:gd name="connsiteX0" fmla="*/ 206218 w 1008904"/>
                <a:gd name="connsiteY0" fmla="*/ 2130842 h 2130842"/>
                <a:gd name="connsiteX1" fmla="*/ 73817 w 1008904"/>
                <a:gd name="connsiteY1" fmla="*/ 2097742 h 2130842"/>
                <a:gd name="connsiteX2" fmla="*/ 61404 w 1008904"/>
                <a:gd name="connsiteY2" fmla="*/ 2077054 h 2130842"/>
                <a:gd name="connsiteX3" fmla="*/ 88967 w 1008904"/>
                <a:gd name="connsiteY3" fmla="*/ 2065267 h 2130842"/>
                <a:gd name="connsiteX4" fmla="*/ 104503 w 1008904"/>
                <a:gd name="connsiteY4" fmla="*/ 2049341 h 2130842"/>
                <a:gd name="connsiteX5" fmla="*/ 18391 w 1008904"/>
                <a:gd name="connsiteY5" fmla="*/ 2019246 h 2130842"/>
                <a:gd name="connsiteX6" fmla="*/ 3478 w 1008904"/>
                <a:gd name="connsiteY6" fmla="*/ 1961202 h 2130842"/>
                <a:gd name="connsiteX7" fmla="*/ 44854 w 1008904"/>
                <a:gd name="connsiteY7" fmla="*/ 1923964 h 2130842"/>
                <a:gd name="connsiteX8" fmla="*/ 111055 w 1008904"/>
                <a:gd name="connsiteY8" fmla="*/ 1820525 h 2130842"/>
                <a:gd name="connsiteX9" fmla="*/ 156568 w 1008904"/>
                <a:gd name="connsiteY9" fmla="*/ 1775012 h 2130842"/>
                <a:gd name="connsiteX10" fmla="*/ 193806 w 1008904"/>
                <a:gd name="connsiteY10" fmla="*/ 1770875 h 2130842"/>
                <a:gd name="connsiteX11" fmla="*/ 255869 w 1008904"/>
                <a:gd name="connsiteY11" fmla="*/ 1737774 h 2130842"/>
                <a:gd name="connsiteX12" fmla="*/ 255869 w 1008904"/>
                <a:gd name="connsiteY12" fmla="*/ 1737774 h 2130842"/>
                <a:gd name="connsiteX13" fmla="*/ 156568 w 1008904"/>
                <a:gd name="connsiteY13" fmla="*/ 1683986 h 2130842"/>
                <a:gd name="connsiteX14" fmla="*/ 106917 w 1008904"/>
                <a:gd name="connsiteY14" fmla="*/ 1663298 h 2130842"/>
                <a:gd name="connsiteX15" fmla="*/ 106917 w 1008904"/>
                <a:gd name="connsiteY15" fmla="*/ 1663298 h 2130842"/>
                <a:gd name="connsiteX16" fmla="*/ 210356 w 1008904"/>
                <a:gd name="connsiteY16" fmla="*/ 1617785 h 2130842"/>
                <a:gd name="connsiteX17" fmla="*/ 276557 w 1008904"/>
                <a:gd name="connsiteY17" fmla="*/ 1584685 h 2130842"/>
                <a:gd name="connsiteX18" fmla="*/ 156568 w 1008904"/>
                <a:gd name="connsiteY18" fmla="*/ 1522621 h 2130842"/>
                <a:gd name="connsiteX19" fmla="*/ 140017 w 1008904"/>
                <a:gd name="connsiteY19" fmla="*/ 1410907 h 2130842"/>
                <a:gd name="connsiteX20" fmla="*/ 160705 w 1008904"/>
                <a:gd name="connsiteY20" fmla="*/ 1386082 h 2130842"/>
                <a:gd name="connsiteX21" fmla="*/ 197943 w 1008904"/>
                <a:gd name="connsiteY21" fmla="*/ 1369532 h 2130842"/>
                <a:gd name="connsiteX22" fmla="*/ 301382 w 1008904"/>
                <a:gd name="connsiteY22" fmla="*/ 1369532 h 2130842"/>
                <a:gd name="connsiteX23" fmla="*/ 363446 w 1008904"/>
                <a:gd name="connsiteY23" fmla="*/ 1352981 h 2130842"/>
                <a:gd name="connsiteX24" fmla="*/ 355170 w 1008904"/>
                <a:gd name="connsiteY24" fmla="*/ 1315743 h 2130842"/>
                <a:gd name="connsiteX25" fmla="*/ 293107 w 1008904"/>
                <a:gd name="connsiteY25" fmla="*/ 1286781 h 2130842"/>
                <a:gd name="connsiteX26" fmla="*/ 260007 w 1008904"/>
                <a:gd name="connsiteY26" fmla="*/ 1270230 h 2130842"/>
                <a:gd name="connsiteX27" fmla="*/ 140017 w 1008904"/>
                <a:gd name="connsiteY27" fmla="*/ 1212305 h 2130842"/>
                <a:gd name="connsiteX28" fmla="*/ 106917 w 1008904"/>
                <a:gd name="connsiteY28" fmla="*/ 1137829 h 2130842"/>
                <a:gd name="connsiteX29" fmla="*/ 197943 w 1008904"/>
                <a:gd name="connsiteY29" fmla="*/ 1129553 h 2130842"/>
                <a:gd name="connsiteX30" fmla="*/ 226906 w 1008904"/>
                <a:gd name="connsiteY30" fmla="*/ 1075765 h 2130842"/>
                <a:gd name="connsiteX31" fmla="*/ 322070 w 1008904"/>
                <a:gd name="connsiteY31" fmla="*/ 1030252 h 2130842"/>
                <a:gd name="connsiteX32" fmla="*/ 628249 w 1008904"/>
                <a:gd name="connsiteY32" fmla="*/ 1021977 h 2130842"/>
                <a:gd name="connsiteX33" fmla="*/ 1004767 w 1008904"/>
                <a:gd name="connsiteY33" fmla="*/ 1013702 h 2130842"/>
                <a:gd name="connsiteX34" fmla="*/ 1008904 w 1008904"/>
                <a:gd name="connsiteY34" fmla="*/ 964051 h 2130842"/>
                <a:gd name="connsiteX35" fmla="*/ 975804 w 1008904"/>
                <a:gd name="connsiteY35" fmla="*/ 939226 h 2130842"/>
                <a:gd name="connsiteX36" fmla="*/ 963391 w 1008904"/>
                <a:gd name="connsiteY36" fmla="*/ 935088 h 2130842"/>
                <a:gd name="connsiteX37" fmla="*/ 893053 w 1008904"/>
                <a:gd name="connsiteY37" fmla="*/ 893713 h 2130842"/>
                <a:gd name="connsiteX38" fmla="*/ 719275 w 1008904"/>
                <a:gd name="connsiteY38" fmla="*/ 881300 h 2130842"/>
                <a:gd name="connsiteX39" fmla="*/ 760651 w 1008904"/>
                <a:gd name="connsiteY39" fmla="*/ 831649 h 2130842"/>
                <a:gd name="connsiteX40" fmla="*/ 818577 w 1008904"/>
                <a:gd name="connsiteY40" fmla="*/ 786136 h 2130842"/>
                <a:gd name="connsiteX41" fmla="*/ 864090 w 1008904"/>
                <a:gd name="connsiteY41" fmla="*/ 719935 h 2130842"/>
                <a:gd name="connsiteX42" fmla="*/ 818577 w 1008904"/>
                <a:gd name="connsiteY42" fmla="*/ 657872 h 2130842"/>
                <a:gd name="connsiteX43" fmla="*/ 785476 w 1008904"/>
                <a:gd name="connsiteY43" fmla="*/ 637184 h 2130842"/>
                <a:gd name="connsiteX44" fmla="*/ 611699 w 1008904"/>
                <a:gd name="connsiteY44" fmla="*/ 575121 h 2130842"/>
                <a:gd name="connsiteX45" fmla="*/ 433784 w 1008904"/>
                <a:gd name="connsiteY45" fmla="*/ 550296 h 2130842"/>
                <a:gd name="connsiteX46" fmla="*/ 388271 w 1008904"/>
                <a:gd name="connsiteY46" fmla="*/ 542020 h 2130842"/>
                <a:gd name="connsiteX47" fmla="*/ 375858 w 1008904"/>
                <a:gd name="connsiteY47" fmla="*/ 537883 h 2130842"/>
                <a:gd name="connsiteX48" fmla="*/ 276557 w 1008904"/>
                <a:gd name="connsiteY48" fmla="*/ 525470 h 2130842"/>
                <a:gd name="connsiteX49" fmla="*/ 193806 w 1008904"/>
                <a:gd name="connsiteY49" fmla="*/ 459269 h 2130842"/>
                <a:gd name="connsiteX50" fmla="*/ 127605 w 1008904"/>
                <a:gd name="connsiteY50" fmla="*/ 376518 h 2130842"/>
                <a:gd name="connsiteX51" fmla="*/ 53129 w 1008904"/>
                <a:gd name="connsiteY51" fmla="*/ 289629 h 2130842"/>
                <a:gd name="connsiteX52" fmla="*/ 15891 w 1008904"/>
                <a:gd name="connsiteY52" fmla="*/ 244116 h 2130842"/>
                <a:gd name="connsiteX53" fmla="*/ 15891 w 1008904"/>
                <a:gd name="connsiteY53" fmla="*/ 169640 h 2130842"/>
                <a:gd name="connsiteX54" fmla="*/ 77954 w 1008904"/>
                <a:gd name="connsiteY54" fmla="*/ 136540 h 2130842"/>
                <a:gd name="connsiteX55" fmla="*/ 197943 w 1008904"/>
                <a:gd name="connsiteY55" fmla="*/ 62064 h 2130842"/>
                <a:gd name="connsiteX56" fmla="*/ 322070 w 1008904"/>
                <a:gd name="connsiteY56" fmla="*/ 66201 h 2130842"/>
                <a:gd name="connsiteX57" fmla="*/ 437922 w 1008904"/>
                <a:gd name="connsiteY57" fmla="*/ 53789 h 2130842"/>
                <a:gd name="connsiteX58" fmla="*/ 466884 w 1008904"/>
                <a:gd name="connsiteY58" fmla="*/ 33101 h 2130842"/>
                <a:gd name="connsiteX59" fmla="*/ 392408 w 1008904"/>
                <a:gd name="connsiteY59" fmla="*/ 0 h 2130842"/>
                <a:gd name="connsiteX0" fmla="*/ 222120 w 1024806"/>
                <a:gd name="connsiteY0" fmla="*/ 2130842 h 2130842"/>
                <a:gd name="connsiteX1" fmla="*/ 89719 w 1024806"/>
                <a:gd name="connsiteY1" fmla="*/ 2097742 h 2130842"/>
                <a:gd name="connsiteX2" fmla="*/ 77306 w 1024806"/>
                <a:gd name="connsiteY2" fmla="*/ 2077054 h 2130842"/>
                <a:gd name="connsiteX3" fmla="*/ 104869 w 1024806"/>
                <a:gd name="connsiteY3" fmla="*/ 2065267 h 2130842"/>
                <a:gd name="connsiteX4" fmla="*/ 120405 w 1024806"/>
                <a:gd name="connsiteY4" fmla="*/ 2049341 h 2130842"/>
                <a:gd name="connsiteX5" fmla="*/ 34293 w 1024806"/>
                <a:gd name="connsiteY5" fmla="*/ 2019246 h 2130842"/>
                <a:gd name="connsiteX6" fmla="*/ 286 w 1024806"/>
                <a:gd name="connsiteY6" fmla="*/ 1997654 h 2130842"/>
                <a:gd name="connsiteX7" fmla="*/ 19380 w 1024806"/>
                <a:gd name="connsiteY7" fmla="*/ 1961202 h 2130842"/>
                <a:gd name="connsiteX8" fmla="*/ 60756 w 1024806"/>
                <a:gd name="connsiteY8" fmla="*/ 1923964 h 2130842"/>
                <a:gd name="connsiteX9" fmla="*/ 126957 w 1024806"/>
                <a:gd name="connsiteY9" fmla="*/ 1820525 h 2130842"/>
                <a:gd name="connsiteX10" fmla="*/ 172470 w 1024806"/>
                <a:gd name="connsiteY10" fmla="*/ 1775012 h 2130842"/>
                <a:gd name="connsiteX11" fmla="*/ 209708 w 1024806"/>
                <a:gd name="connsiteY11" fmla="*/ 1770875 h 2130842"/>
                <a:gd name="connsiteX12" fmla="*/ 271771 w 1024806"/>
                <a:gd name="connsiteY12" fmla="*/ 1737774 h 2130842"/>
                <a:gd name="connsiteX13" fmla="*/ 271771 w 1024806"/>
                <a:gd name="connsiteY13" fmla="*/ 1737774 h 2130842"/>
                <a:gd name="connsiteX14" fmla="*/ 172470 w 1024806"/>
                <a:gd name="connsiteY14" fmla="*/ 1683986 h 2130842"/>
                <a:gd name="connsiteX15" fmla="*/ 122819 w 1024806"/>
                <a:gd name="connsiteY15" fmla="*/ 1663298 h 2130842"/>
                <a:gd name="connsiteX16" fmla="*/ 122819 w 1024806"/>
                <a:gd name="connsiteY16" fmla="*/ 1663298 h 2130842"/>
                <a:gd name="connsiteX17" fmla="*/ 226258 w 1024806"/>
                <a:gd name="connsiteY17" fmla="*/ 1617785 h 2130842"/>
                <a:gd name="connsiteX18" fmla="*/ 292459 w 1024806"/>
                <a:gd name="connsiteY18" fmla="*/ 1584685 h 2130842"/>
                <a:gd name="connsiteX19" fmla="*/ 172470 w 1024806"/>
                <a:gd name="connsiteY19" fmla="*/ 1522621 h 2130842"/>
                <a:gd name="connsiteX20" fmla="*/ 155919 w 1024806"/>
                <a:gd name="connsiteY20" fmla="*/ 1410907 h 2130842"/>
                <a:gd name="connsiteX21" fmla="*/ 176607 w 1024806"/>
                <a:gd name="connsiteY21" fmla="*/ 1386082 h 2130842"/>
                <a:gd name="connsiteX22" fmla="*/ 213845 w 1024806"/>
                <a:gd name="connsiteY22" fmla="*/ 1369532 h 2130842"/>
                <a:gd name="connsiteX23" fmla="*/ 317284 w 1024806"/>
                <a:gd name="connsiteY23" fmla="*/ 1369532 h 2130842"/>
                <a:gd name="connsiteX24" fmla="*/ 379348 w 1024806"/>
                <a:gd name="connsiteY24" fmla="*/ 1352981 h 2130842"/>
                <a:gd name="connsiteX25" fmla="*/ 371072 w 1024806"/>
                <a:gd name="connsiteY25" fmla="*/ 1315743 h 2130842"/>
                <a:gd name="connsiteX26" fmla="*/ 309009 w 1024806"/>
                <a:gd name="connsiteY26" fmla="*/ 1286781 h 2130842"/>
                <a:gd name="connsiteX27" fmla="*/ 275909 w 1024806"/>
                <a:gd name="connsiteY27" fmla="*/ 1270230 h 2130842"/>
                <a:gd name="connsiteX28" fmla="*/ 155919 w 1024806"/>
                <a:gd name="connsiteY28" fmla="*/ 1212305 h 2130842"/>
                <a:gd name="connsiteX29" fmla="*/ 122819 w 1024806"/>
                <a:gd name="connsiteY29" fmla="*/ 1137829 h 2130842"/>
                <a:gd name="connsiteX30" fmla="*/ 213845 w 1024806"/>
                <a:gd name="connsiteY30" fmla="*/ 1129553 h 2130842"/>
                <a:gd name="connsiteX31" fmla="*/ 242808 w 1024806"/>
                <a:gd name="connsiteY31" fmla="*/ 1075765 h 2130842"/>
                <a:gd name="connsiteX32" fmla="*/ 337972 w 1024806"/>
                <a:gd name="connsiteY32" fmla="*/ 1030252 h 2130842"/>
                <a:gd name="connsiteX33" fmla="*/ 644151 w 1024806"/>
                <a:gd name="connsiteY33" fmla="*/ 1021977 h 2130842"/>
                <a:gd name="connsiteX34" fmla="*/ 1020669 w 1024806"/>
                <a:gd name="connsiteY34" fmla="*/ 1013702 h 2130842"/>
                <a:gd name="connsiteX35" fmla="*/ 1024806 w 1024806"/>
                <a:gd name="connsiteY35" fmla="*/ 964051 h 2130842"/>
                <a:gd name="connsiteX36" fmla="*/ 991706 w 1024806"/>
                <a:gd name="connsiteY36" fmla="*/ 939226 h 2130842"/>
                <a:gd name="connsiteX37" fmla="*/ 979293 w 1024806"/>
                <a:gd name="connsiteY37" fmla="*/ 935088 h 2130842"/>
                <a:gd name="connsiteX38" fmla="*/ 908955 w 1024806"/>
                <a:gd name="connsiteY38" fmla="*/ 893713 h 2130842"/>
                <a:gd name="connsiteX39" fmla="*/ 735177 w 1024806"/>
                <a:gd name="connsiteY39" fmla="*/ 881300 h 2130842"/>
                <a:gd name="connsiteX40" fmla="*/ 776553 w 1024806"/>
                <a:gd name="connsiteY40" fmla="*/ 831649 h 2130842"/>
                <a:gd name="connsiteX41" fmla="*/ 834479 w 1024806"/>
                <a:gd name="connsiteY41" fmla="*/ 786136 h 2130842"/>
                <a:gd name="connsiteX42" fmla="*/ 879992 w 1024806"/>
                <a:gd name="connsiteY42" fmla="*/ 719935 h 2130842"/>
                <a:gd name="connsiteX43" fmla="*/ 834479 w 1024806"/>
                <a:gd name="connsiteY43" fmla="*/ 657872 h 2130842"/>
                <a:gd name="connsiteX44" fmla="*/ 801378 w 1024806"/>
                <a:gd name="connsiteY44" fmla="*/ 637184 h 2130842"/>
                <a:gd name="connsiteX45" fmla="*/ 627601 w 1024806"/>
                <a:gd name="connsiteY45" fmla="*/ 575121 h 2130842"/>
                <a:gd name="connsiteX46" fmla="*/ 449686 w 1024806"/>
                <a:gd name="connsiteY46" fmla="*/ 550296 h 2130842"/>
                <a:gd name="connsiteX47" fmla="*/ 404173 w 1024806"/>
                <a:gd name="connsiteY47" fmla="*/ 542020 h 2130842"/>
                <a:gd name="connsiteX48" fmla="*/ 391760 w 1024806"/>
                <a:gd name="connsiteY48" fmla="*/ 537883 h 2130842"/>
                <a:gd name="connsiteX49" fmla="*/ 292459 w 1024806"/>
                <a:gd name="connsiteY49" fmla="*/ 525470 h 2130842"/>
                <a:gd name="connsiteX50" fmla="*/ 209708 w 1024806"/>
                <a:gd name="connsiteY50" fmla="*/ 459269 h 2130842"/>
                <a:gd name="connsiteX51" fmla="*/ 143507 w 1024806"/>
                <a:gd name="connsiteY51" fmla="*/ 376518 h 2130842"/>
                <a:gd name="connsiteX52" fmla="*/ 69031 w 1024806"/>
                <a:gd name="connsiteY52" fmla="*/ 289629 h 2130842"/>
                <a:gd name="connsiteX53" fmla="*/ 31793 w 1024806"/>
                <a:gd name="connsiteY53" fmla="*/ 244116 h 2130842"/>
                <a:gd name="connsiteX54" fmla="*/ 31793 w 1024806"/>
                <a:gd name="connsiteY54" fmla="*/ 169640 h 2130842"/>
                <a:gd name="connsiteX55" fmla="*/ 93856 w 1024806"/>
                <a:gd name="connsiteY55" fmla="*/ 136540 h 2130842"/>
                <a:gd name="connsiteX56" fmla="*/ 213845 w 1024806"/>
                <a:gd name="connsiteY56" fmla="*/ 62064 h 2130842"/>
                <a:gd name="connsiteX57" fmla="*/ 337972 w 1024806"/>
                <a:gd name="connsiteY57" fmla="*/ 66201 h 2130842"/>
                <a:gd name="connsiteX58" fmla="*/ 453824 w 1024806"/>
                <a:gd name="connsiteY58" fmla="*/ 53789 h 2130842"/>
                <a:gd name="connsiteX59" fmla="*/ 482786 w 1024806"/>
                <a:gd name="connsiteY59" fmla="*/ 33101 h 2130842"/>
                <a:gd name="connsiteX60" fmla="*/ 408310 w 1024806"/>
                <a:gd name="connsiteY6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134014 w 1031863"/>
                <a:gd name="connsiteY9" fmla="*/ 1820525 h 2130842"/>
                <a:gd name="connsiteX10" fmla="*/ 179527 w 1031863"/>
                <a:gd name="connsiteY10" fmla="*/ 1775012 h 2130842"/>
                <a:gd name="connsiteX11" fmla="*/ 216765 w 1031863"/>
                <a:gd name="connsiteY11" fmla="*/ 1770875 h 2130842"/>
                <a:gd name="connsiteX12" fmla="*/ 278828 w 1031863"/>
                <a:gd name="connsiteY12" fmla="*/ 1737774 h 2130842"/>
                <a:gd name="connsiteX13" fmla="*/ 278828 w 1031863"/>
                <a:gd name="connsiteY13" fmla="*/ 1737774 h 2130842"/>
                <a:gd name="connsiteX14" fmla="*/ 179527 w 1031863"/>
                <a:gd name="connsiteY14" fmla="*/ 1683986 h 2130842"/>
                <a:gd name="connsiteX15" fmla="*/ 129876 w 1031863"/>
                <a:gd name="connsiteY15" fmla="*/ 1663298 h 2130842"/>
                <a:gd name="connsiteX16" fmla="*/ 129876 w 1031863"/>
                <a:gd name="connsiteY16" fmla="*/ 1663298 h 2130842"/>
                <a:gd name="connsiteX17" fmla="*/ 233315 w 1031863"/>
                <a:gd name="connsiteY17" fmla="*/ 1617785 h 2130842"/>
                <a:gd name="connsiteX18" fmla="*/ 299516 w 1031863"/>
                <a:gd name="connsiteY18" fmla="*/ 1584685 h 2130842"/>
                <a:gd name="connsiteX19" fmla="*/ 179527 w 1031863"/>
                <a:gd name="connsiteY19" fmla="*/ 1522621 h 2130842"/>
                <a:gd name="connsiteX20" fmla="*/ 162976 w 1031863"/>
                <a:gd name="connsiteY20" fmla="*/ 1410907 h 2130842"/>
                <a:gd name="connsiteX21" fmla="*/ 183664 w 1031863"/>
                <a:gd name="connsiteY21" fmla="*/ 1386082 h 2130842"/>
                <a:gd name="connsiteX22" fmla="*/ 220902 w 1031863"/>
                <a:gd name="connsiteY22" fmla="*/ 1369532 h 2130842"/>
                <a:gd name="connsiteX23" fmla="*/ 324341 w 1031863"/>
                <a:gd name="connsiteY23" fmla="*/ 1369532 h 2130842"/>
                <a:gd name="connsiteX24" fmla="*/ 386405 w 1031863"/>
                <a:gd name="connsiteY24" fmla="*/ 1352981 h 2130842"/>
                <a:gd name="connsiteX25" fmla="*/ 378129 w 1031863"/>
                <a:gd name="connsiteY25" fmla="*/ 1315743 h 2130842"/>
                <a:gd name="connsiteX26" fmla="*/ 316066 w 1031863"/>
                <a:gd name="connsiteY26" fmla="*/ 1286781 h 2130842"/>
                <a:gd name="connsiteX27" fmla="*/ 282966 w 1031863"/>
                <a:gd name="connsiteY27" fmla="*/ 1270230 h 2130842"/>
                <a:gd name="connsiteX28" fmla="*/ 162976 w 1031863"/>
                <a:gd name="connsiteY28" fmla="*/ 1212305 h 2130842"/>
                <a:gd name="connsiteX29" fmla="*/ 129876 w 1031863"/>
                <a:gd name="connsiteY29" fmla="*/ 1137829 h 2130842"/>
                <a:gd name="connsiteX30" fmla="*/ 220902 w 1031863"/>
                <a:gd name="connsiteY30" fmla="*/ 1129553 h 2130842"/>
                <a:gd name="connsiteX31" fmla="*/ 249865 w 1031863"/>
                <a:gd name="connsiteY31" fmla="*/ 1075765 h 2130842"/>
                <a:gd name="connsiteX32" fmla="*/ 345029 w 1031863"/>
                <a:gd name="connsiteY32" fmla="*/ 1030252 h 2130842"/>
                <a:gd name="connsiteX33" fmla="*/ 651208 w 1031863"/>
                <a:gd name="connsiteY33" fmla="*/ 1021977 h 2130842"/>
                <a:gd name="connsiteX34" fmla="*/ 1027726 w 1031863"/>
                <a:gd name="connsiteY34" fmla="*/ 1013702 h 2130842"/>
                <a:gd name="connsiteX35" fmla="*/ 1031863 w 1031863"/>
                <a:gd name="connsiteY35" fmla="*/ 964051 h 2130842"/>
                <a:gd name="connsiteX36" fmla="*/ 998763 w 1031863"/>
                <a:gd name="connsiteY36" fmla="*/ 939226 h 2130842"/>
                <a:gd name="connsiteX37" fmla="*/ 986350 w 1031863"/>
                <a:gd name="connsiteY37" fmla="*/ 935088 h 2130842"/>
                <a:gd name="connsiteX38" fmla="*/ 916012 w 1031863"/>
                <a:gd name="connsiteY38" fmla="*/ 893713 h 2130842"/>
                <a:gd name="connsiteX39" fmla="*/ 742234 w 1031863"/>
                <a:gd name="connsiteY39" fmla="*/ 881300 h 2130842"/>
                <a:gd name="connsiteX40" fmla="*/ 783610 w 1031863"/>
                <a:gd name="connsiteY40" fmla="*/ 831649 h 2130842"/>
                <a:gd name="connsiteX41" fmla="*/ 841536 w 1031863"/>
                <a:gd name="connsiteY41" fmla="*/ 786136 h 2130842"/>
                <a:gd name="connsiteX42" fmla="*/ 887049 w 1031863"/>
                <a:gd name="connsiteY42" fmla="*/ 719935 h 2130842"/>
                <a:gd name="connsiteX43" fmla="*/ 841536 w 1031863"/>
                <a:gd name="connsiteY43" fmla="*/ 657872 h 2130842"/>
                <a:gd name="connsiteX44" fmla="*/ 808435 w 1031863"/>
                <a:gd name="connsiteY44" fmla="*/ 637184 h 2130842"/>
                <a:gd name="connsiteX45" fmla="*/ 634658 w 1031863"/>
                <a:gd name="connsiteY45" fmla="*/ 575121 h 2130842"/>
                <a:gd name="connsiteX46" fmla="*/ 456743 w 1031863"/>
                <a:gd name="connsiteY46" fmla="*/ 550296 h 2130842"/>
                <a:gd name="connsiteX47" fmla="*/ 411230 w 1031863"/>
                <a:gd name="connsiteY47" fmla="*/ 542020 h 2130842"/>
                <a:gd name="connsiteX48" fmla="*/ 398817 w 1031863"/>
                <a:gd name="connsiteY48" fmla="*/ 537883 h 2130842"/>
                <a:gd name="connsiteX49" fmla="*/ 299516 w 1031863"/>
                <a:gd name="connsiteY49" fmla="*/ 525470 h 2130842"/>
                <a:gd name="connsiteX50" fmla="*/ 216765 w 1031863"/>
                <a:gd name="connsiteY50" fmla="*/ 459269 h 2130842"/>
                <a:gd name="connsiteX51" fmla="*/ 150564 w 1031863"/>
                <a:gd name="connsiteY51" fmla="*/ 376518 h 2130842"/>
                <a:gd name="connsiteX52" fmla="*/ 76088 w 1031863"/>
                <a:gd name="connsiteY52" fmla="*/ 289629 h 2130842"/>
                <a:gd name="connsiteX53" fmla="*/ 38850 w 1031863"/>
                <a:gd name="connsiteY53" fmla="*/ 244116 h 2130842"/>
                <a:gd name="connsiteX54" fmla="*/ 38850 w 1031863"/>
                <a:gd name="connsiteY54" fmla="*/ 169640 h 2130842"/>
                <a:gd name="connsiteX55" fmla="*/ 100913 w 1031863"/>
                <a:gd name="connsiteY55" fmla="*/ 136540 h 2130842"/>
                <a:gd name="connsiteX56" fmla="*/ 220902 w 1031863"/>
                <a:gd name="connsiteY56" fmla="*/ 62064 h 2130842"/>
                <a:gd name="connsiteX57" fmla="*/ 345029 w 1031863"/>
                <a:gd name="connsiteY57" fmla="*/ 66201 h 2130842"/>
                <a:gd name="connsiteX58" fmla="*/ 460881 w 1031863"/>
                <a:gd name="connsiteY58" fmla="*/ 53789 h 2130842"/>
                <a:gd name="connsiteX59" fmla="*/ 489843 w 1031863"/>
                <a:gd name="connsiteY59" fmla="*/ 33101 h 2130842"/>
                <a:gd name="connsiteX60" fmla="*/ 415367 w 1031863"/>
                <a:gd name="connsiteY6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34014 w 1031863"/>
                <a:gd name="connsiteY10" fmla="*/ 1820525 h 2130842"/>
                <a:gd name="connsiteX11" fmla="*/ 179527 w 1031863"/>
                <a:gd name="connsiteY11" fmla="*/ 1775012 h 2130842"/>
                <a:gd name="connsiteX12" fmla="*/ 216765 w 1031863"/>
                <a:gd name="connsiteY12" fmla="*/ 1770875 h 2130842"/>
                <a:gd name="connsiteX13" fmla="*/ 278828 w 1031863"/>
                <a:gd name="connsiteY13" fmla="*/ 1737774 h 2130842"/>
                <a:gd name="connsiteX14" fmla="*/ 278828 w 1031863"/>
                <a:gd name="connsiteY14" fmla="*/ 1737774 h 2130842"/>
                <a:gd name="connsiteX15" fmla="*/ 179527 w 1031863"/>
                <a:gd name="connsiteY15" fmla="*/ 1683986 h 2130842"/>
                <a:gd name="connsiteX16" fmla="*/ 129876 w 1031863"/>
                <a:gd name="connsiteY16" fmla="*/ 1663298 h 2130842"/>
                <a:gd name="connsiteX17" fmla="*/ 129876 w 1031863"/>
                <a:gd name="connsiteY17" fmla="*/ 1663298 h 2130842"/>
                <a:gd name="connsiteX18" fmla="*/ 233315 w 1031863"/>
                <a:gd name="connsiteY18" fmla="*/ 1617785 h 2130842"/>
                <a:gd name="connsiteX19" fmla="*/ 299516 w 1031863"/>
                <a:gd name="connsiteY19" fmla="*/ 1584685 h 2130842"/>
                <a:gd name="connsiteX20" fmla="*/ 179527 w 1031863"/>
                <a:gd name="connsiteY20" fmla="*/ 1522621 h 2130842"/>
                <a:gd name="connsiteX21" fmla="*/ 162976 w 1031863"/>
                <a:gd name="connsiteY21" fmla="*/ 1410907 h 2130842"/>
                <a:gd name="connsiteX22" fmla="*/ 183664 w 1031863"/>
                <a:gd name="connsiteY22" fmla="*/ 1386082 h 2130842"/>
                <a:gd name="connsiteX23" fmla="*/ 220902 w 1031863"/>
                <a:gd name="connsiteY23" fmla="*/ 1369532 h 2130842"/>
                <a:gd name="connsiteX24" fmla="*/ 324341 w 1031863"/>
                <a:gd name="connsiteY24" fmla="*/ 1369532 h 2130842"/>
                <a:gd name="connsiteX25" fmla="*/ 386405 w 1031863"/>
                <a:gd name="connsiteY25" fmla="*/ 1352981 h 2130842"/>
                <a:gd name="connsiteX26" fmla="*/ 378129 w 1031863"/>
                <a:gd name="connsiteY26" fmla="*/ 1315743 h 2130842"/>
                <a:gd name="connsiteX27" fmla="*/ 316066 w 1031863"/>
                <a:gd name="connsiteY27" fmla="*/ 1286781 h 2130842"/>
                <a:gd name="connsiteX28" fmla="*/ 282966 w 1031863"/>
                <a:gd name="connsiteY28" fmla="*/ 1270230 h 2130842"/>
                <a:gd name="connsiteX29" fmla="*/ 162976 w 1031863"/>
                <a:gd name="connsiteY29" fmla="*/ 1212305 h 2130842"/>
                <a:gd name="connsiteX30" fmla="*/ 129876 w 1031863"/>
                <a:gd name="connsiteY30" fmla="*/ 1137829 h 2130842"/>
                <a:gd name="connsiteX31" fmla="*/ 220902 w 1031863"/>
                <a:gd name="connsiteY31" fmla="*/ 1129553 h 2130842"/>
                <a:gd name="connsiteX32" fmla="*/ 249865 w 1031863"/>
                <a:gd name="connsiteY32" fmla="*/ 1075765 h 2130842"/>
                <a:gd name="connsiteX33" fmla="*/ 345029 w 1031863"/>
                <a:gd name="connsiteY33" fmla="*/ 1030252 h 2130842"/>
                <a:gd name="connsiteX34" fmla="*/ 651208 w 1031863"/>
                <a:gd name="connsiteY34" fmla="*/ 1021977 h 2130842"/>
                <a:gd name="connsiteX35" fmla="*/ 1027726 w 1031863"/>
                <a:gd name="connsiteY35" fmla="*/ 1013702 h 2130842"/>
                <a:gd name="connsiteX36" fmla="*/ 1031863 w 1031863"/>
                <a:gd name="connsiteY36" fmla="*/ 964051 h 2130842"/>
                <a:gd name="connsiteX37" fmla="*/ 998763 w 1031863"/>
                <a:gd name="connsiteY37" fmla="*/ 939226 h 2130842"/>
                <a:gd name="connsiteX38" fmla="*/ 986350 w 1031863"/>
                <a:gd name="connsiteY38" fmla="*/ 935088 h 2130842"/>
                <a:gd name="connsiteX39" fmla="*/ 916012 w 1031863"/>
                <a:gd name="connsiteY39" fmla="*/ 893713 h 2130842"/>
                <a:gd name="connsiteX40" fmla="*/ 742234 w 1031863"/>
                <a:gd name="connsiteY40" fmla="*/ 881300 h 2130842"/>
                <a:gd name="connsiteX41" fmla="*/ 783610 w 1031863"/>
                <a:gd name="connsiteY41" fmla="*/ 831649 h 2130842"/>
                <a:gd name="connsiteX42" fmla="*/ 841536 w 1031863"/>
                <a:gd name="connsiteY42" fmla="*/ 786136 h 2130842"/>
                <a:gd name="connsiteX43" fmla="*/ 887049 w 1031863"/>
                <a:gd name="connsiteY43" fmla="*/ 719935 h 2130842"/>
                <a:gd name="connsiteX44" fmla="*/ 841536 w 1031863"/>
                <a:gd name="connsiteY44" fmla="*/ 657872 h 2130842"/>
                <a:gd name="connsiteX45" fmla="*/ 808435 w 1031863"/>
                <a:gd name="connsiteY45" fmla="*/ 637184 h 2130842"/>
                <a:gd name="connsiteX46" fmla="*/ 634658 w 1031863"/>
                <a:gd name="connsiteY46" fmla="*/ 575121 h 2130842"/>
                <a:gd name="connsiteX47" fmla="*/ 456743 w 1031863"/>
                <a:gd name="connsiteY47" fmla="*/ 550296 h 2130842"/>
                <a:gd name="connsiteX48" fmla="*/ 411230 w 1031863"/>
                <a:gd name="connsiteY48" fmla="*/ 542020 h 2130842"/>
                <a:gd name="connsiteX49" fmla="*/ 398817 w 1031863"/>
                <a:gd name="connsiteY49" fmla="*/ 537883 h 2130842"/>
                <a:gd name="connsiteX50" fmla="*/ 299516 w 1031863"/>
                <a:gd name="connsiteY50" fmla="*/ 525470 h 2130842"/>
                <a:gd name="connsiteX51" fmla="*/ 216765 w 1031863"/>
                <a:gd name="connsiteY51" fmla="*/ 459269 h 2130842"/>
                <a:gd name="connsiteX52" fmla="*/ 150564 w 1031863"/>
                <a:gd name="connsiteY52" fmla="*/ 376518 h 2130842"/>
                <a:gd name="connsiteX53" fmla="*/ 76088 w 1031863"/>
                <a:gd name="connsiteY53" fmla="*/ 289629 h 2130842"/>
                <a:gd name="connsiteX54" fmla="*/ 38850 w 1031863"/>
                <a:gd name="connsiteY54" fmla="*/ 244116 h 2130842"/>
                <a:gd name="connsiteX55" fmla="*/ 38850 w 1031863"/>
                <a:gd name="connsiteY55" fmla="*/ 169640 h 2130842"/>
                <a:gd name="connsiteX56" fmla="*/ 100913 w 1031863"/>
                <a:gd name="connsiteY56" fmla="*/ 136540 h 2130842"/>
                <a:gd name="connsiteX57" fmla="*/ 220902 w 1031863"/>
                <a:gd name="connsiteY57" fmla="*/ 62064 h 2130842"/>
                <a:gd name="connsiteX58" fmla="*/ 345029 w 1031863"/>
                <a:gd name="connsiteY58" fmla="*/ 66201 h 2130842"/>
                <a:gd name="connsiteX59" fmla="*/ 460881 w 1031863"/>
                <a:gd name="connsiteY59" fmla="*/ 53789 h 2130842"/>
                <a:gd name="connsiteX60" fmla="*/ 489843 w 1031863"/>
                <a:gd name="connsiteY60" fmla="*/ 33101 h 2130842"/>
                <a:gd name="connsiteX61" fmla="*/ 415367 w 1031863"/>
                <a:gd name="connsiteY61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34014 w 1031863"/>
                <a:gd name="connsiteY11" fmla="*/ 1820525 h 2130842"/>
                <a:gd name="connsiteX12" fmla="*/ 179527 w 1031863"/>
                <a:gd name="connsiteY12" fmla="*/ 1775012 h 2130842"/>
                <a:gd name="connsiteX13" fmla="*/ 216765 w 1031863"/>
                <a:gd name="connsiteY13" fmla="*/ 1770875 h 2130842"/>
                <a:gd name="connsiteX14" fmla="*/ 278828 w 1031863"/>
                <a:gd name="connsiteY14" fmla="*/ 1737774 h 2130842"/>
                <a:gd name="connsiteX15" fmla="*/ 278828 w 1031863"/>
                <a:gd name="connsiteY15" fmla="*/ 1737774 h 2130842"/>
                <a:gd name="connsiteX16" fmla="*/ 179527 w 1031863"/>
                <a:gd name="connsiteY16" fmla="*/ 1683986 h 2130842"/>
                <a:gd name="connsiteX17" fmla="*/ 129876 w 1031863"/>
                <a:gd name="connsiteY17" fmla="*/ 1663298 h 2130842"/>
                <a:gd name="connsiteX18" fmla="*/ 129876 w 1031863"/>
                <a:gd name="connsiteY18" fmla="*/ 1663298 h 2130842"/>
                <a:gd name="connsiteX19" fmla="*/ 233315 w 1031863"/>
                <a:gd name="connsiteY19" fmla="*/ 1617785 h 2130842"/>
                <a:gd name="connsiteX20" fmla="*/ 299516 w 1031863"/>
                <a:gd name="connsiteY20" fmla="*/ 1584685 h 2130842"/>
                <a:gd name="connsiteX21" fmla="*/ 179527 w 1031863"/>
                <a:gd name="connsiteY21" fmla="*/ 1522621 h 2130842"/>
                <a:gd name="connsiteX22" fmla="*/ 162976 w 1031863"/>
                <a:gd name="connsiteY22" fmla="*/ 1410907 h 2130842"/>
                <a:gd name="connsiteX23" fmla="*/ 183664 w 1031863"/>
                <a:gd name="connsiteY23" fmla="*/ 1386082 h 2130842"/>
                <a:gd name="connsiteX24" fmla="*/ 220902 w 1031863"/>
                <a:gd name="connsiteY24" fmla="*/ 1369532 h 2130842"/>
                <a:gd name="connsiteX25" fmla="*/ 324341 w 1031863"/>
                <a:gd name="connsiteY25" fmla="*/ 1369532 h 2130842"/>
                <a:gd name="connsiteX26" fmla="*/ 386405 w 1031863"/>
                <a:gd name="connsiteY26" fmla="*/ 1352981 h 2130842"/>
                <a:gd name="connsiteX27" fmla="*/ 378129 w 1031863"/>
                <a:gd name="connsiteY27" fmla="*/ 1315743 h 2130842"/>
                <a:gd name="connsiteX28" fmla="*/ 316066 w 1031863"/>
                <a:gd name="connsiteY28" fmla="*/ 1286781 h 2130842"/>
                <a:gd name="connsiteX29" fmla="*/ 282966 w 1031863"/>
                <a:gd name="connsiteY29" fmla="*/ 1270230 h 2130842"/>
                <a:gd name="connsiteX30" fmla="*/ 162976 w 1031863"/>
                <a:gd name="connsiteY30" fmla="*/ 1212305 h 2130842"/>
                <a:gd name="connsiteX31" fmla="*/ 129876 w 1031863"/>
                <a:gd name="connsiteY31" fmla="*/ 1137829 h 2130842"/>
                <a:gd name="connsiteX32" fmla="*/ 220902 w 1031863"/>
                <a:gd name="connsiteY32" fmla="*/ 1129553 h 2130842"/>
                <a:gd name="connsiteX33" fmla="*/ 249865 w 1031863"/>
                <a:gd name="connsiteY33" fmla="*/ 1075765 h 2130842"/>
                <a:gd name="connsiteX34" fmla="*/ 345029 w 1031863"/>
                <a:gd name="connsiteY34" fmla="*/ 1030252 h 2130842"/>
                <a:gd name="connsiteX35" fmla="*/ 651208 w 1031863"/>
                <a:gd name="connsiteY35" fmla="*/ 1021977 h 2130842"/>
                <a:gd name="connsiteX36" fmla="*/ 1027726 w 1031863"/>
                <a:gd name="connsiteY36" fmla="*/ 1013702 h 2130842"/>
                <a:gd name="connsiteX37" fmla="*/ 1031863 w 1031863"/>
                <a:gd name="connsiteY37" fmla="*/ 964051 h 2130842"/>
                <a:gd name="connsiteX38" fmla="*/ 998763 w 1031863"/>
                <a:gd name="connsiteY38" fmla="*/ 939226 h 2130842"/>
                <a:gd name="connsiteX39" fmla="*/ 986350 w 1031863"/>
                <a:gd name="connsiteY39" fmla="*/ 935088 h 2130842"/>
                <a:gd name="connsiteX40" fmla="*/ 916012 w 1031863"/>
                <a:gd name="connsiteY40" fmla="*/ 893713 h 2130842"/>
                <a:gd name="connsiteX41" fmla="*/ 742234 w 1031863"/>
                <a:gd name="connsiteY41" fmla="*/ 881300 h 2130842"/>
                <a:gd name="connsiteX42" fmla="*/ 783610 w 1031863"/>
                <a:gd name="connsiteY42" fmla="*/ 831649 h 2130842"/>
                <a:gd name="connsiteX43" fmla="*/ 841536 w 1031863"/>
                <a:gd name="connsiteY43" fmla="*/ 786136 h 2130842"/>
                <a:gd name="connsiteX44" fmla="*/ 887049 w 1031863"/>
                <a:gd name="connsiteY44" fmla="*/ 719935 h 2130842"/>
                <a:gd name="connsiteX45" fmla="*/ 841536 w 1031863"/>
                <a:gd name="connsiteY45" fmla="*/ 657872 h 2130842"/>
                <a:gd name="connsiteX46" fmla="*/ 808435 w 1031863"/>
                <a:gd name="connsiteY46" fmla="*/ 637184 h 2130842"/>
                <a:gd name="connsiteX47" fmla="*/ 634658 w 1031863"/>
                <a:gd name="connsiteY47" fmla="*/ 575121 h 2130842"/>
                <a:gd name="connsiteX48" fmla="*/ 456743 w 1031863"/>
                <a:gd name="connsiteY48" fmla="*/ 550296 h 2130842"/>
                <a:gd name="connsiteX49" fmla="*/ 411230 w 1031863"/>
                <a:gd name="connsiteY49" fmla="*/ 542020 h 2130842"/>
                <a:gd name="connsiteX50" fmla="*/ 398817 w 1031863"/>
                <a:gd name="connsiteY50" fmla="*/ 537883 h 2130842"/>
                <a:gd name="connsiteX51" fmla="*/ 299516 w 1031863"/>
                <a:gd name="connsiteY51" fmla="*/ 525470 h 2130842"/>
                <a:gd name="connsiteX52" fmla="*/ 216765 w 1031863"/>
                <a:gd name="connsiteY52" fmla="*/ 459269 h 2130842"/>
                <a:gd name="connsiteX53" fmla="*/ 150564 w 1031863"/>
                <a:gd name="connsiteY53" fmla="*/ 376518 h 2130842"/>
                <a:gd name="connsiteX54" fmla="*/ 76088 w 1031863"/>
                <a:gd name="connsiteY54" fmla="*/ 289629 h 2130842"/>
                <a:gd name="connsiteX55" fmla="*/ 38850 w 1031863"/>
                <a:gd name="connsiteY55" fmla="*/ 244116 h 2130842"/>
                <a:gd name="connsiteX56" fmla="*/ 38850 w 1031863"/>
                <a:gd name="connsiteY56" fmla="*/ 169640 h 2130842"/>
                <a:gd name="connsiteX57" fmla="*/ 100913 w 1031863"/>
                <a:gd name="connsiteY57" fmla="*/ 136540 h 2130842"/>
                <a:gd name="connsiteX58" fmla="*/ 220902 w 1031863"/>
                <a:gd name="connsiteY58" fmla="*/ 62064 h 2130842"/>
                <a:gd name="connsiteX59" fmla="*/ 345029 w 1031863"/>
                <a:gd name="connsiteY59" fmla="*/ 66201 h 2130842"/>
                <a:gd name="connsiteX60" fmla="*/ 460881 w 1031863"/>
                <a:gd name="connsiteY60" fmla="*/ 53789 h 2130842"/>
                <a:gd name="connsiteX61" fmla="*/ 489843 w 1031863"/>
                <a:gd name="connsiteY61" fmla="*/ 33101 h 2130842"/>
                <a:gd name="connsiteX62" fmla="*/ 415367 w 1031863"/>
                <a:gd name="connsiteY6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79527 w 1031863"/>
                <a:gd name="connsiteY12" fmla="*/ 1775012 h 2130842"/>
                <a:gd name="connsiteX13" fmla="*/ 216765 w 1031863"/>
                <a:gd name="connsiteY13" fmla="*/ 1770875 h 2130842"/>
                <a:gd name="connsiteX14" fmla="*/ 278828 w 1031863"/>
                <a:gd name="connsiteY14" fmla="*/ 1737774 h 2130842"/>
                <a:gd name="connsiteX15" fmla="*/ 278828 w 1031863"/>
                <a:gd name="connsiteY15" fmla="*/ 1737774 h 2130842"/>
                <a:gd name="connsiteX16" fmla="*/ 179527 w 1031863"/>
                <a:gd name="connsiteY16" fmla="*/ 1683986 h 2130842"/>
                <a:gd name="connsiteX17" fmla="*/ 129876 w 1031863"/>
                <a:gd name="connsiteY17" fmla="*/ 1663298 h 2130842"/>
                <a:gd name="connsiteX18" fmla="*/ 129876 w 1031863"/>
                <a:gd name="connsiteY18" fmla="*/ 1663298 h 2130842"/>
                <a:gd name="connsiteX19" fmla="*/ 233315 w 1031863"/>
                <a:gd name="connsiteY19" fmla="*/ 1617785 h 2130842"/>
                <a:gd name="connsiteX20" fmla="*/ 299516 w 1031863"/>
                <a:gd name="connsiteY20" fmla="*/ 1584685 h 2130842"/>
                <a:gd name="connsiteX21" fmla="*/ 179527 w 1031863"/>
                <a:gd name="connsiteY21" fmla="*/ 1522621 h 2130842"/>
                <a:gd name="connsiteX22" fmla="*/ 162976 w 1031863"/>
                <a:gd name="connsiteY22" fmla="*/ 1410907 h 2130842"/>
                <a:gd name="connsiteX23" fmla="*/ 183664 w 1031863"/>
                <a:gd name="connsiteY23" fmla="*/ 1386082 h 2130842"/>
                <a:gd name="connsiteX24" fmla="*/ 220902 w 1031863"/>
                <a:gd name="connsiteY24" fmla="*/ 1369532 h 2130842"/>
                <a:gd name="connsiteX25" fmla="*/ 324341 w 1031863"/>
                <a:gd name="connsiteY25" fmla="*/ 1369532 h 2130842"/>
                <a:gd name="connsiteX26" fmla="*/ 386405 w 1031863"/>
                <a:gd name="connsiteY26" fmla="*/ 1352981 h 2130842"/>
                <a:gd name="connsiteX27" fmla="*/ 378129 w 1031863"/>
                <a:gd name="connsiteY27" fmla="*/ 1315743 h 2130842"/>
                <a:gd name="connsiteX28" fmla="*/ 316066 w 1031863"/>
                <a:gd name="connsiteY28" fmla="*/ 1286781 h 2130842"/>
                <a:gd name="connsiteX29" fmla="*/ 282966 w 1031863"/>
                <a:gd name="connsiteY29" fmla="*/ 1270230 h 2130842"/>
                <a:gd name="connsiteX30" fmla="*/ 162976 w 1031863"/>
                <a:gd name="connsiteY30" fmla="*/ 1212305 h 2130842"/>
                <a:gd name="connsiteX31" fmla="*/ 129876 w 1031863"/>
                <a:gd name="connsiteY31" fmla="*/ 1137829 h 2130842"/>
                <a:gd name="connsiteX32" fmla="*/ 220902 w 1031863"/>
                <a:gd name="connsiteY32" fmla="*/ 1129553 h 2130842"/>
                <a:gd name="connsiteX33" fmla="*/ 249865 w 1031863"/>
                <a:gd name="connsiteY33" fmla="*/ 1075765 h 2130842"/>
                <a:gd name="connsiteX34" fmla="*/ 345029 w 1031863"/>
                <a:gd name="connsiteY34" fmla="*/ 1030252 h 2130842"/>
                <a:gd name="connsiteX35" fmla="*/ 651208 w 1031863"/>
                <a:gd name="connsiteY35" fmla="*/ 1021977 h 2130842"/>
                <a:gd name="connsiteX36" fmla="*/ 1027726 w 1031863"/>
                <a:gd name="connsiteY36" fmla="*/ 1013702 h 2130842"/>
                <a:gd name="connsiteX37" fmla="*/ 1031863 w 1031863"/>
                <a:gd name="connsiteY37" fmla="*/ 964051 h 2130842"/>
                <a:gd name="connsiteX38" fmla="*/ 998763 w 1031863"/>
                <a:gd name="connsiteY38" fmla="*/ 939226 h 2130842"/>
                <a:gd name="connsiteX39" fmla="*/ 986350 w 1031863"/>
                <a:gd name="connsiteY39" fmla="*/ 935088 h 2130842"/>
                <a:gd name="connsiteX40" fmla="*/ 916012 w 1031863"/>
                <a:gd name="connsiteY40" fmla="*/ 893713 h 2130842"/>
                <a:gd name="connsiteX41" fmla="*/ 742234 w 1031863"/>
                <a:gd name="connsiteY41" fmla="*/ 881300 h 2130842"/>
                <a:gd name="connsiteX42" fmla="*/ 783610 w 1031863"/>
                <a:gd name="connsiteY42" fmla="*/ 831649 h 2130842"/>
                <a:gd name="connsiteX43" fmla="*/ 841536 w 1031863"/>
                <a:gd name="connsiteY43" fmla="*/ 786136 h 2130842"/>
                <a:gd name="connsiteX44" fmla="*/ 887049 w 1031863"/>
                <a:gd name="connsiteY44" fmla="*/ 719935 h 2130842"/>
                <a:gd name="connsiteX45" fmla="*/ 841536 w 1031863"/>
                <a:gd name="connsiteY45" fmla="*/ 657872 h 2130842"/>
                <a:gd name="connsiteX46" fmla="*/ 808435 w 1031863"/>
                <a:gd name="connsiteY46" fmla="*/ 637184 h 2130842"/>
                <a:gd name="connsiteX47" fmla="*/ 634658 w 1031863"/>
                <a:gd name="connsiteY47" fmla="*/ 575121 h 2130842"/>
                <a:gd name="connsiteX48" fmla="*/ 456743 w 1031863"/>
                <a:gd name="connsiteY48" fmla="*/ 550296 h 2130842"/>
                <a:gd name="connsiteX49" fmla="*/ 411230 w 1031863"/>
                <a:gd name="connsiteY49" fmla="*/ 542020 h 2130842"/>
                <a:gd name="connsiteX50" fmla="*/ 398817 w 1031863"/>
                <a:gd name="connsiteY50" fmla="*/ 537883 h 2130842"/>
                <a:gd name="connsiteX51" fmla="*/ 299516 w 1031863"/>
                <a:gd name="connsiteY51" fmla="*/ 525470 h 2130842"/>
                <a:gd name="connsiteX52" fmla="*/ 216765 w 1031863"/>
                <a:gd name="connsiteY52" fmla="*/ 459269 h 2130842"/>
                <a:gd name="connsiteX53" fmla="*/ 150564 w 1031863"/>
                <a:gd name="connsiteY53" fmla="*/ 376518 h 2130842"/>
                <a:gd name="connsiteX54" fmla="*/ 76088 w 1031863"/>
                <a:gd name="connsiteY54" fmla="*/ 289629 h 2130842"/>
                <a:gd name="connsiteX55" fmla="*/ 38850 w 1031863"/>
                <a:gd name="connsiteY55" fmla="*/ 244116 h 2130842"/>
                <a:gd name="connsiteX56" fmla="*/ 38850 w 1031863"/>
                <a:gd name="connsiteY56" fmla="*/ 169640 h 2130842"/>
                <a:gd name="connsiteX57" fmla="*/ 100913 w 1031863"/>
                <a:gd name="connsiteY57" fmla="*/ 136540 h 2130842"/>
                <a:gd name="connsiteX58" fmla="*/ 220902 w 1031863"/>
                <a:gd name="connsiteY58" fmla="*/ 62064 h 2130842"/>
                <a:gd name="connsiteX59" fmla="*/ 345029 w 1031863"/>
                <a:gd name="connsiteY59" fmla="*/ 66201 h 2130842"/>
                <a:gd name="connsiteX60" fmla="*/ 460881 w 1031863"/>
                <a:gd name="connsiteY60" fmla="*/ 53789 h 2130842"/>
                <a:gd name="connsiteX61" fmla="*/ 489843 w 1031863"/>
                <a:gd name="connsiteY61" fmla="*/ 33101 h 2130842"/>
                <a:gd name="connsiteX62" fmla="*/ 415367 w 1031863"/>
                <a:gd name="connsiteY6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79527 w 1031863"/>
                <a:gd name="connsiteY12" fmla="*/ 1775012 h 2130842"/>
                <a:gd name="connsiteX13" fmla="*/ 216765 w 1031863"/>
                <a:gd name="connsiteY13" fmla="*/ 1770875 h 2130842"/>
                <a:gd name="connsiteX14" fmla="*/ 278828 w 1031863"/>
                <a:gd name="connsiteY14" fmla="*/ 1737774 h 2130842"/>
                <a:gd name="connsiteX15" fmla="*/ 278828 w 1031863"/>
                <a:gd name="connsiteY15" fmla="*/ 1737774 h 2130842"/>
                <a:gd name="connsiteX16" fmla="*/ 179527 w 1031863"/>
                <a:gd name="connsiteY16" fmla="*/ 1683986 h 2130842"/>
                <a:gd name="connsiteX17" fmla="*/ 129876 w 1031863"/>
                <a:gd name="connsiteY17" fmla="*/ 1663298 h 2130842"/>
                <a:gd name="connsiteX18" fmla="*/ 129876 w 1031863"/>
                <a:gd name="connsiteY18" fmla="*/ 1663298 h 2130842"/>
                <a:gd name="connsiteX19" fmla="*/ 233315 w 1031863"/>
                <a:gd name="connsiteY19" fmla="*/ 1617785 h 2130842"/>
                <a:gd name="connsiteX20" fmla="*/ 299516 w 1031863"/>
                <a:gd name="connsiteY20" fmla="*/ 1584685 h 2130842"/>
                <a:gd name="connsiteX21" fmla="*/ 179527 w 1031863"/>
                <a:gd name="connsiteY21" fmla="*/ 1522621 h 2130842"/>
                <a:gd name="connsiteX22" fmla="*/ 162976 w 1031863"/>
                <a:gd name="connsiteY22" fmla="*/ 1410907 h 2130842"/>
                <a:gd name="connsiteX23" fmla="*/ 183664 w 1031863"/>
                <a:gd name="connsiteY23" fmla="*/ 1386082 h 2130842"/>
                <a:gd name="connsiteX24" fmla="*/ 220902 w 1031863"/>
                <a:gd name="connsiteY24" fmla="*/ 1369532 h 2130842"/>
                <a:gd name="connsiteX25" fmla="*/ 324341 w 1031863"/>
                <a:gd name="connsiteY25" fmla="*/ 1369532 h 2130842"/>
                <a:gd name="connsiteX26" fmla="*/ 386405 w 1031863"/>
                <a:gd name="connsiteY26" fmla="*/ 1352981 h 2130842"/>
                <a:gd name="connsiteX27" fmla="*/ 378129 w 1031863"/>
                <a:gd name="connsiteY27" fmla="*/ 1315743 h 2130842"/>
                <a:gd name="connsiteX28" fmla="*/ 316066 w 1031863"/>
                <a:gd name="connsiteY28" fmla="*/ 1286781 h 2130842"/>
                <a:gd name="connsiteX29" fmla="*/ 282966 w 1031863"/>
                <a:gd name="connsiteY29" fmla="*/ 1270230 h 2130842"/>
                <a:gd name="connsiteX30" fmla="*/ 162976 w 1031863"/>
                <a:gd name="connsiteY30" fmla="*/ 1212305 h 2130842"/>
                <a:gd name="connsiteX31" fmla="*/ 129876 w 1031863"/>
                <a:gd name="connsiteY31" fmla="*/ 1137829 h 2130842"/>
                <a:gd name="connsiteX32" fmla="*/ 220902 w 1031863"/>
                <a:gd name="connsiteY32" fmla="*/ 1129553 h 2130842"/>
                <a:gd name="connsiteX33" fmla="*/ 249865 w 1031863"/>
                <a:gd name="connsiteY33" fmla="*/ 1075765 h 2130842"/>
                <a:gd name="connsiteX34" fmla="*/ 345029 w 1031863"/>
                <a:gd name="connsiteY34" fmla="*/ 1030252 h 2130842"/>
                <a:gd name="connsiteX35" fmla="*/ 651208 w 1031863"/>
                <a:gd name="connsiteY35" fmla="*/ 1021977 h 2130842"/>
                <a:gd name="connsiteX36" fmla="*/ 1027726 w 1031863"/>
                <a:gd name="connsiteY36" fmla="*/ 1013702 h 2130842"/>
                <a:gd name="connsiteX37" fmla="*/ 1031863 w 1031863"/>
                <a:gd name="connsiteY37" fmla="*/ 964051 h 2130842"/>
                <a:gd name="connsiteX38" fmla="*/ 998763 w 1031863"/>
                <a:gd name="connsiteY38" fmla="*/ 939226 h 2130842"/>
                <a:gd name="connsiteX39" fmla="*/ 986350 w 1031863"/>
                <a:gd name="connsiteY39" fmla="*/ 935088 h 2130842"/>
                <a:gd name="connsiteX40" fmla="*/ 916012 w 1031863"/>
                <a:gd name="connsiteY40" fmla="*/ 893713 h 2130842"/>
                <a:gd name="connsiteX41" fmla="*/ 742234 w 1031863"/>
                <a:gd name="connsiteY41" fmla="*/ 881300 h 2130842"/>
                <a:gd name="connsiteX42" fmla="*/ 783610 w 1031863"/>
                <a:gd name="connsiteY42" fmla="*/ 831649 h 2130842"/>
                <a:gd name="connsiteX43" fmla="*/ 841536 w 1031863"/>
                <a:gd name="connsiteY43" fmla="*/ 786136 h 2130842"/>
                <a:gd name="connsiteX44" fmla="*/ 887049 w 1031863"/>
                <a:gd name="connsiteY44" fmla="*/ 719935 h 2130842"/>
                <a:gd name="connsiteX45" fmla="*/ 841536 w 1031863"/>
                <a:gd name="connsiteY45" fmla="*/ 657872 h 2130842"/>
                <a:gd name="connsiteX46" fmla="*/ 808435 w 1031863"/>
                <a:gd name="connsiteY46" fmla="*/ 637184 h 2130842"/>
                <a:gd name="connsiteX47" fmla="*/ 634658 w 1031863"/>
                <a:gd name="connsiteY47" fmla="*/ 575121 h 2130842"/>
                <a:gd name="connsiteX48" fmla="*/ 456743 w 1031863"/>
                <a:gd name="connsiteY48" fmla="*/ 550296 h 2130842"/>
                <a:gd name="connsiteX49" fmla="*/ 411230 w 1031863"/>
                <a:gd name="connsiteY49" fmla="*/ 542020 h 2130842"/>
                <a:gd name="connsiteX50" fmla="*/ 398817 w 1031863"/>
                <a:gd name="connsiteY50" fmla="*/ 537883 h 2130842"/>
                <a:gd name="connsiteX51" fmla="*/ 299516 w 1031863"/>
                <a:gd name="connsiteY51" fmla="*/ 525470 h 2130842"/>
                <a:gd name="connsiteX52" fmla="*/ 216765 w 1031863"/>
                <a:gd name="connsiteY52" fmla="*/ 459269 h 2130842"/>
                <a:gd name="connsiteX53" fmla="*/ 150564 w 1031863"/>
                <a:gd name="connsiteY53" fmla="*/ 376518 h 2130842"/>
                <a:gd name="connsiteX54" fmla="*/ 76088 w 1031863"/>
                <a:gd name="connsiteY54" fmla="*/ 289629 h 2130842"/>
                <a:gd name="connsiteX55" fmla="*/ 38850 w 1031863"/>
                <a:gd name="connsiteY55" fmla="*/ 244116 h 2130842"/>
                <a:gd name="connsiteX56" fmla="*/ 38850 w 1031863"/>
                <a:gd name="connsiteY56" fmla="*/ 169640 h 2130842"/>
                <a:gd name="connsiteX57" fmla="*/ 100913 w 1031863"/>
                <a:gd name="connsiteY57" fmla="*/ 136540 h 2130842"/>
                <a:gd name="connsiteX58" fmla="*/ 220902 w 1031863"/>
                <a:gd name="connsiteY58" fmla="*/ 62064 h 2130842"/>
                <a:gd name="connsiteX59" fmla="*/ 345029 w 1031863"/>
                <a:gd name="connsiteY59" fmla="*/ 66201 h 2130842"/>
                <a:gd name="connsiteX60" fmla="*/ 460881 w 1031863"/>
                <a:gd name="connsiteY60" fmla="*/ 53789 h 2130842"/>
                <a:gd name="connsiteX61" fmla="*/ 489843 w 1031863"/>
                <a:gd name="connsiteY61" fmla="*/ 33101 h 2130842"/>
                <a:gd name="connsiteX62" fmla="*/ 415367 w 1031863"/>
                <a:gd name="connsiteY6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9527 w 1031863"/>
                <a:gd name="connsiteY13" fmla="*/ 1775012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78828 w 1031863"/>
                <a:gd name="connsiteY16" fmla="*/ 1737774 h 2130842"/>
                <a:gd name="connsiteX17" fmla="*/ 179527 w 1031863"/>
                <a:gd name="connsiteY17" fmla="*/ 1683986 h 2130842"/>
                <a:gd name="connsiteX18" fmla="*/ 129876 w 1031863"/>
                <a:gd name="connsiteY18" fmla="*/ 1663298 h 2130842"/>
                <a:gd name="connsiteX19" fmla="*/ 129876 w 1031863"/>
                <a:gd name="connsiteY19" fmla="*/ 1663298 h 2130842"/>
                <a:gd name="connsiteX20" fmla="*/ 233315 w 1031863"/>
                <a:gd name="connsiteY20" fmla="*/ 1617785 h 2130842"/>
                <a:gd name="connsiteX21" fmla="*/ 299516 w 1031863"/>
                <a:gd name="connsiteY21" fmla="*/ 1584685 h 2130842"/>
                <a:gd name="connsiteX22" fmla="*/ 179527 w 1031863"/>
                <a:gd name="connsiteY22" fmla="*/ 1522621 h 2130842"/>
                <a:gd name="connsiteX23" fmla="*/ 162976 w 1031863"/>
                <a:gd name="connsiteY23" fmla="*/ 1410907 h 2130842"/>
                <a:gd name="connsiteX24" fmla="*/ 183664 w 1031863"/>
                <a:gd name="connsiteY24" fmla="*/ 1386082 h 2130842"/>
                <a:gd name="connsiteX25" fmla="*/ 220902 w 1031863"/>
                <a:gd name="connsiteY25" fmla="*/ 1369532 h 2130842"/>
                <a:gd name="connsiteX26" fmla="*/ 324341 w 1031863"/>
                <a:gd name="connsiteY26" fmla="*/ 1369532 h 2130842"/>
                <a:gd name="connsiteX27" fmla="*/ 386405 w 1031863"/>
                <a:gd name="connsiteY27" fmla="*/ 1352981 h 2130842"/>
                <a:gd name="connsiteX28" fmla="*/ 378129 w 1031863"/>
                <a:gd name="connsiteY28" fmla="*/ 1315743 h 2130842"/>
                <a:gd name="connsiteX29" fmla="*/ 316066 w 1031863"/>
                <a:gd name="connsiteY29" fmla="*/ 1286781 h 2130842"/>
                <a:gd name="connsiteX30" fmla="*/ 282966 w 1031863"/>
                <a:gd name="connsiteY30" fmla="*/ 1270230 h 2130842"/>
                <a:gd name="connsiteX31" fmla="*/ 162976 w 1031863"/>
                <a:gd name="connsiteY31" fmla="*/ 1212305 h 2130842"/>
                <a:gd name="connsiteX32" fmla="*/ 129876 w 1031863"/>
                <a:gd name="connsiteY32" fmla="*/ 1137829 h 2130842"/>
                <a:gd name="connsiteX33" fmla="*/ 220902 w 1031863"/>
                <a:gd name="connsiteY33" fmla="*/ 1129553 h 2130842"/>
                <a:gd name="connsiteX34" fmla="*/ 249865 w 1031863"/>
                <a:gd name="connsiteY34" fmla="*/ 1075765 h 2130842"/>
                <a:gd name="connsiteX35" fmla="*/ 345029 w 1031863"/>
                <a:gd name="connsiteY35" fmla="*/ 1030252 h 2130842"/>
                <a:gd name="connsiteX36" fmla="*/ 651208 w 1031863"/>
                <a:gd name="connsiteY36" fmla="*/ 1021977 h 2130842"/>
                <a:gd name="connsiteX37" fmla="*/ 1027726 w 1031863"/>
                <a:gd name="connsiteY37" fmla="*/ 1013702 h 2130842"/>
                <a:gd name="connsiteX38" fmla="*/ 1031863 w 1031863"/>
                <a:gd name="connsiteY38" fmla="*/ 964051 h 2130842"/>
                <a:gd name="connsiteX39" fmla="*/ 998763 w 1031863"/>
                <a:gd name="connsiteY39" fmla="*/ 939226 h 2130842"/>
                <a:gd name="connsiteX40" fmla="*/ 986350 w 1031863"/>
                <a:gd name="connsiteY40" fmla="*/ 935088 h 2130842"/>
                <a:gd name="connsiteX41" fmla="*/ 916012 w 1031863"/>
                <a:gd name="connsiteY41" fmla="*/ 893713 h 2130842"/>
                <a:gd name="connsiteX42" fmla="*/ 742234 w 1031863"/>
                <a:gd name="connsiteY42" fmla="*/ 881300 h 2130842"/>
                <a:gd name="connsiteX43" fmla="*/ 783610 w 1031863"/>
                <a:gd name="connsiteY43" fmla="*/ 831649 h 2130842"/>
                <a:gd name="connsiteX44" fmla="*/ 841536 w 1031863"/>
                <a:gd name="connsiteY44" fmla="*/ 786136 h 2130842"/>
                <a:gd name="connsiteX45" fmla="*/ 887049 w 1031863"/>
                <a:gd name="connsiteY45" fmla="*/ 719935 h 2130842"/>
                <a:gd name="connsiteX46" fmla="*/ 841536 w 1031863"/>
                <a:gd name="connsiteY46" fmla="*/ 657872 h 2130842"/>
                <a:gd name="connsiteX47" fmla="*/ 808435 w 1031863"/>
                <a:gd name="connsiteY47" fmla="*/ 637184 h 2130842"/>
                <a:gd name="connsiteX48" fmla="*/ 634658 w 1031863"/>
                <a:gd name="connsiteY48" fmla="*/ 575121 h 2130842"/>
                <a:gd name="connsiteX49" fmla="*/ 456743 w 1031863"/>
                <a:gd name="connsiteY49" fmla="*/ 550296 h 2130842"/>
                <a:gd name="connsiteX50" fmla="*/ 411230 w 1031863"/>
                <a:gd name="connsiteY50" fmla="*/ 542020 h 2130842"/>
                <a:gd name="connsiteX51" fmla="*/ 398817 w 1031863"/>
                <a:gd name="connsiteY51" fmla="*/ 537883 h 2130842"/>
                <a:gd name="connsiteX52" fmla="*/ 299516 w 1031863"/>
                <a:gd name="connsiteY52" fmla="*/ 525470 h 2130842"/>
                <a:gd name="connsiteX53" fmla="*/ 216765 w 1031863"/>
                <a:gd name="connsiteY53" fmla="*/ 459269 h 2130842"/>
                <a:gd name="connsiteX54" fmla="*/ 150564 w 1031863"/>
                <a:gd name="connsiteY54" fmla="*/ 376518 h 2130842"/>
                <a:gd name="connsiteX55" fmla="*/ 76088 w 1031863"/>
                <a:gd name="connsiteY55" fmla="*/ 289629 h 2130842"/>
                <a:gd name="connsiteX56" fmla="*/ 38850 w 1031863"/>
                <a:gd name="connsiteY56" fmla="*/ 244116 h 2130842"/>
                <a:gd name="connsiteX57" fmla="*/ 38850 w 1031863"/>
                <a:gd name="connsiteY57" fmla="*/ 169640 h 2130842"/>
                <a:gd name="connsiteX58" fmla="*/ 100913 w 1031863"/>
                <a:gd name="connsiteY58" fmla="*/ 136540 h 2130842"/>
                <a:gd name="connsiteX59" fmla="*/ 220902 w 1031863"/>
                <a:gd name="connsiteY59" fmla="*/ 62064 h 2130842"/>
                <a:gd name="connsiteX60" fmla="*/ 345029 w 1031863"/>
                <a:gd name="connsiteY60" fmla="*/ 66201 h 2130842"/>
                <a:gd name="connsiteX61" fmla="*/ 460881 w 1031863"/>
                <a:gd name="connsiteY61" fmla="*/ 53789 h 2130842"/>
                <a:gd name="connsiteX62" fmla="*/ 489843 w 1031863"/>
                <a:gd name="connsiteY62" fmla="*/ 33101 h 2130842"/>
                <a:gd name="connsiteX63" fmla="*/ 415367 w 1031863"/>
                <a:gd name="connsiteY6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78828 w 1031863"/>
                <a:gd name="connsiteY16" fmla="*/ 1737774 h 2130842"/>
                <a:gd name="connsiteX17" fmla="*/ 179527 w 1031863"/>
                <a:gd name="connsiteY17" fmla="*/ 1683986 h 2130842"/>
                <a:gd name="connsiteX18" fmla="*/ 129876 w 1031863"/>
                <a:gd name="connsiteY18" fmla="*/ 1663298 h 2130842"/>
                <a:gd name="connsiteX19" fmla="*/ 129876 w 1031863"/>
                <a:gd name="connsiteY19" fmla="*/ 1663298 h 2130842"/>
                <a:gd name="connsiteX20" fmla="*/ 233315 w 1031863"/>
                <a:gd name="connsiteY20" fmla="*/ 1617785 h 2130842"/>
                <a:gd name="connsiteX21" fmla="*/ 299516 w 1031863"/>
                <a:gd name="connsiteY21" fmla="*/ 1584685 h 2130842"/>
                <a:gd name="connsiteX22" fmla="*/ 179527 w 1031863"/>
                <a:gd name="connsiteY22" fmla="*/ 1522621 h 2130842"/>
                <a:gd name="connsiteX23" fmla="*/ 162976 w 1031863"/>
                <a:gd name="connsiteY23" fmla="*/ 1410907 h 2130842"/>
                <a:gd name="connsiteX24" fmla="*/ 183664 w 1031863"/>
                <a:gd name="connsiteY24" fmla="*/ 1386082 h 2130842"/>
                <a:gd name="connsiteX25" fmla="*/ 220902 w 1031863"/>
                <a:gd name="connsiteY25" fmla="*/ 1369532 h 2130842"/>
                <a:gd name="connsiteX26" fmla="*/ 324341 w 1031863"/>
                <a:gd name="connsiteY26" fmla="*/ 1369532 h 2130842"/>
                <a:gd name="connsiteX27" fmla="*/ 386405 w 1031863"/>
                <a:gd name="connsiteY27" fmla="*/ 1352981 h 2130842"/>
                <a:gd name="connsiteX28" fmla="*/ 378129 w 1031863"/>
                <a:gd name="connsiteY28" fmla="*/ 1315743 h 2130842"/>
                <a:gd name="connsiteX29" fmla="*/ 316066 w 1031863"/>
                <a:gd name="connsiteY29" fmla="*/ 1286781 h 2130842"/>
                <a:gd name="connsiteX30" fmla="*/ 282966 w 1031863"/>
                <a:gd name="connsiteY30" fmla="*/ 1270230 h 2130842"/>
                <a:gd name="connsiteX31" fmla="*/ 162976 w 1031863"/>
                <a:gd name="connsiteY31" fmla="*/ 1212305 h 2130842"/>
                <a:gd name="connsiteX32" fmla="*/ 129876 w 1031863"/>
                <a:gd name="connsiteY32" fmla="*/ 1137829 h 2130842"/>
                <a:gd name="connsiteX33" fmla="*/ 220902 w 1031863"/>
                <a:gd name="connsiteY33" fmla="*/ 1129553 h 2130842"/>
                <a:gd name="connsiteX34" fmla="*/ 249865 w 1031863"/>
                <a:gd name="connsiteY34" fmla="*/ 1075765 h 2130842"/>
                <a:gd name="connsiteX35" fmla="*/ 345029 w 1031863"/>
                <a:gd name="connsiteY35" fmla="*/ 1030252 h 2130842"/>
                <a:gd name="connsiteX36" fmla="*/ 651208 w 1031863"/>
                <a:gd name="connsiteY36" fmla="*/ 1021977 h 2130842"/>
                <a:gd name="connsiteX37" fmla="*/ 1027726 w 1031863"/>
                <a:gd name="connsiteY37" fmla="*/ 1013702 h 2130842"/>
                <a:gd name="connsiteX38" fmla="*/ 1031863 w 1031863"/>
                <a:gd name="connsiteY38" fmla="*/ 964051 h 2130842"/>
                <a:gd name="connsiteX39" fmla="*/ 998763 w 1031863"/>
                <a:gd name="connsiteY39" fmla="*/ 939226 h 2130842"/>
                <a:gd name="connsiteX40" fmla="*/ 986350 w 1031863"/>
                <a:gd name="connsiteY40" fmla="*/ 935088 h 2130842"/>
                <a:gd name="connsiteX41" fmla="*/ 916012 w 1031863"/>
                <a:gd name="connsiteY41" fmla="*/ 893713 h 2130842"/>
                <a:gd name="connsiteX42" fmla="*/ 742234 w 1031863"/>
                <a:gd name="connsiteY42" fmla="*/ 881300 h 2130842"/>
                <a:gd name="connsiteX43" fmla="*/ 783610 w 1031863"/>
                <a:gd name="connsiteY43" fmla="*/ 831649 h 2130842"/>
                <a:gd name="connsiteX44" fmla="*/ 841536 w 1031863"/>
                <a:gd name="connsiteY44" fmla="*/ 786136 h 2130842"/>
                <a:gd name="connsiteX45" fmla="*/ 887049 w 1031863"/>
                <a:gd name="connsiteY45" fmla="*/ 719935 h 2130842"/>
                <a:gd name="connsiteX46" fmla="*/ 841536 w 1031863"/>
                <a:gd name="connsiteY46" fmla="*/ 657872 h 2130842"/>
                <a:gd name="connsiteX47" fmla="*/ 808435 w 1031863"/>
                <a:gd name="connsiteY47" fmla="*/ 637184 h 2130842"/>
                <a:gd name="connsiteX48" fmla="*/ 634658 w 1031863"/>
                <a:gd name="connsiteY48" fmla="*/ 575121 h 2130842"/>
                <a:gd name="connsiteX49" fmla="*/ 456743 w 1031863"/>
                <a:gd name="connsiteY49" fmla="*/ 550296 h 2130842"/>
                <a:gd name="connsiteX50" fmla="*/ 411230 w 1031863"/>
                <a:gd name="connsiteY50" fmla="*/ 542020 h 2130842"/>
                <a:gd name="connsiteX51" fmla="*/ 398817 w 1031863"/>
                <a:gd name="connsiteY51" fmla="*/ 537883 h 2130842"/>
                <a:gd name="connsiteX52" fmla="*/ 299516 w 1031863"/>
                <a:gd name="connsiteY52" fmla="*/ 525470 h 2130842"/>
                <a:gd name="connsiteX53" fmla="*/ 216765 w 1031863"/>
                <a:gd name="connsiteY53" fmla="*/ 459269 h 2130842"/>
                <a:gd name="connsiteX54" fmla="*/ 150564 w 1031863"/>
                <a:gd name="connsiteY54" fmla="*/ 376518 h 2130842"/>
                <a:gd name="connsiteX55" fmla="*/ 76088 w 1031863"/>
                <a:gd name="connsiteY55" fmla="*/ 289629 h 2130842"/>
                <a:gd name="connsiteX56" fmla="*/ 38850 w 1031863"/>
                <a:gd name="connsiteY56" fmla="*/ 244116 h 2130842"/>
                <a:gd name="connsiteX57" fmla="*/ 38850 w 1031863"/>
                <a:gd name="connsiteY57" fmla="*/ 169640 h 2130842"/>
                <a:gd name="connsiteX58" fmla="*/ 100913 w 1031863"/>
                <a:gd name="connsiteY58" fmla="*/ 136540 h 2130842"/>
                <a:gd name="connsiteX59" fmla="*/ 220902 w 1031863"/>
                <a:gd name="connsiteY59" fmla="*/ 62064 h 2130842"/>
                <a:gd name="connsiteX60" fmla="*/ 345029 w 1031863"/>
                <a:gd name="connsiteY60" fmla="*/ 66201 h 2130842"/>
                <a:gd name="connsiteX61" fmla="*/ 460881 w 1031863"/>
                <a:gd name="connsiteY61" fmla="*/ 53789 h 2130842"/>
                <a:gd name="connsiteX62" fmla="*/ 489843 w 1031863"/>
                <a:gd name="connsiteY62" fmla="*/ 33101 h 2130842"/>
                <a:gd name="connsiteX63" fmla="*/ 415367 w 1031863"/>
                <a:gd name="connsiteY6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3115 w 1031863"/>
                <a:gd name="connsiteY16" fmla="*/ 1733011 h 2130842"/>
                <a:gd name="connsiteX17" fmla="*/ 179527 w 1031863"/>
                <a:gd name="connsiteY17" fmla="*/ 1683986 h 2130842"/>
                <a:gd name="connsiteX18" fmla="*/ 129876 w 1031863"/>
                <a:gd name="connsiteY18" fmla="*/ 1663298 h 2130842"/>
                <a:gd name="connsiteX19" fmla="*/ 129876 w 1031863"/>
                <a:gd name="connsiteY19" fmla="*/ 1663298 h 2130842"/>
                <a:gd name="connsiteX20" fmla="*/ 233315 w 1031863"/>
                <a:gd name="connsiteY20" fmla="*/ 1617785 h 2130842"/>
                <a:gd name="connsiteX21" fmla="*/ 299516 w 1031863"/>
                <a:gd name="connsiteY21" fmla="*/ 1584685 h 2130842"/>
                <a:gd name="connsiteX22" fmla="*/ 179527 w 1031863"/>
                <a:gd name="connsiteY22" fmla="*/ 1522621 h 2130842"/>
                <a:gd name="connsiteX23" fmla="*/ 162976 w 1031863"/>
                <a:gd name="connsiteY23" fmla="*/ 1410907 h 2130842"/>
                <a:gd name="connsiteX24" fmla="*/ 183664 w 1031863"/>
                <a:gd name="connsiteY24" fmla="*/ 1386082 h 2130842"/>
                <a:gd name="connsiteX25" fmla="*/ 220902 w 1031863"/>
                <a:gd name="connsiteY25" fmla="*/ 1369532 h 2130842"/>
                <a:gd name="connsiteX26" fmla="*/ 324341 w 1031863"/>
                <a:gd name="connsiteY26" fmla="*/ 1369532 h 2130842"/>
                <a:gd name="connsiteX27" fmla="*/ 386405 w 1031863"/>
                <a:gd name="connsiteY27" fmla="*/ 1352981 h 2130842"/>
                <a:gd name="connsiteX28" fmla="*/ 378129 w 1031863"/>
                <a:gd name="connsiteY28" fmla="*/ 1315743 h 2130842"/>
                <a:gd name="connsiteX29" fmla="*/ 316066 w 1031863"/>
                <a:gd name="connsiteY29" fmla="*/ 1286781 h 2130842"/>
                <a:gd name="connsiteX30" fmla="*/ 282966 w 1031863"/>
                <a:gd name="connsiteY30" fmla="*/ 1270230 h 2130842"/>
                <a:gd name="connsiteX31" fmla="*/ 162976 w 1031863"/>
                <a:gd name="connsiteY31" fmla="*/ 1212305 h 2130842"/>
                <a:gd name="connsiteX32" fmla="*/ 129876 w 1031863"/>
                <a:gd name="connsiteY32" fmla="*/ 1137829 h 2130842"/>
                <a:gd name="connsiteX33" fmla="*/ 220902 w 1031863"/>
                <a:gd name="connsiteY33" fmla="*/ 1129553 h 2130842"/>
                <a:gd name="connsiteX34" fmla="*/ 249865 w 1031863"/>
                <a:gd name="connsiteY34" fmla="*/ 1075765 h 2130842"/>
                <a:gd name="connsiteX35" fmla="*/ 345029 w 1031863"/>
                <a:gd name="connsiteY35" fmla="*/ 1030252 h 2130842"/>
                <a:gd name="connsiteX36" fmla="*/ 651208 w 1031863"/>
                <a:gd name="connsiteY36" fmla="*/ 1021977 h 2130842"/>
                <a:gd name="connsiteX37" fmla="*/ 1027726 w 1031863"/>
                <a:gd name="connsiteY37" fmla="*/ 1013702 h 2130842"/>
                <a:gd name="connsiteX38" fmla="*/ 1031863 w 1031863"/>
                <a:gd name="connsiteY38" fmla="*/ 964051 h 2130842"/>
                <a:gd name="connsiteX39" fmla="*/ 998763 w 1031863"/>
                <a:gd name="connsiteY39" fmla="*/ 939226 h 2130842"/>
                <a:gd name="connsiteX40" fmla="*/ 986350 w 1031863"/>
                <a:gd name="connsiteY40" fmla="*/ 935088 h 2130842"/>
                <a:gd name="connsiteX41" fmla="*/ 916012 w 1031863"/>
                <a:gd name="connsiteY41" fmla="*/ 893713 h 2130842"/>
                <a:gd name="connsiteX42" fmla="*/ 742234 w 1031863"/>
                <a:gd name="connsiteY42" fmla="*/ 881300 h 2130842"/>
                <a:gd name="connsiteX43" fmla="*/ 783610 w 1031863"/>
                <a:gd name="connsiteY43" fmla="*/ 831649 h 2130842"/>
                <a:gd name="connsiteX44" fmla="*/ 841536 w 1031863"/>
                <a:gd name="connsiteY44" fmla="*/ 786136 h 2130842"/>
                <a:gd name="connsiteX45" fmla="*/ 887049 w 1031863"/>
                <a:gd name="connsiteY45" fmla="*/ 719935 h 2130842"/>
                <a:gd name="connsiteX46" fmla="*/ 841536 w 1031863"/>
                <a:gd name="connsiteY46" fmla="*/ 657872 h 2130842"/>
                <a:gd name="connsiteX47" fmla="*/ 808435 w 1031863"/>
                <a:gd name="connsiteY47" fmla="*/ 637184 h 2130842"/>
                <a:gd name="connsiteX48" fmla="*/ 634658 w 1031863"/>
                <a:gd name="connsiteY48" fmla="*/ 575121 h 2130842"/>
                <a:gd name="connsiteX49" fmla="*/ 456743 w 1031863"/>
                <a:gd name="connsiteY49" fmla="*/ 550296 h 2130842"/>
                <a:gd name="connsiteX50" fmla="*/ 411230 w 1031863"/>
                <a:gd name="connsiteY50" fmla="*/ 542020 h 2130842"/>
                <a:gd name="connsiteX51" fmla="*/ 398817 w 1031863"/>
                <a:gd name="connsiteY51" fmla="*/ 537883 h 2130842"/>
                <a:gd name="connsiteX52" fmla="*/ 299516 w 1031863"/>
                <a:gd name="connsiteY52" fmla="*/ 525470 h 2130842"/>
                <a:gd name="connsiteX53" fmla="*/ 216765 w 1031863"/>
                <a:gd name="connsiteY53" fmla="*/ 459269 h 2130842"/>
                <a:gd name="connsiteX54" fmla="*/ 150564 w 1031863"/>
                <a:gd name="connsiteY54" fmla="*/ 376518 h 2130842"/>
                <a:gd name="connsiteX55" fmla="*/ 76088 w 1031863"/>
                <a:gd name="connsiteY55" fmla="*/ 289629 h 2130842"/>
                <a:gd name="connsiteX56" fmla="*/ 38850 w 1031863"/>
                <a:gd name="connsiteY56" fmla="*/ 244116 h 2130842"/>
                <a:gd name="connsiteX57" fmla="*/ 38850 w 1031863"/>
                <a:gd name="connsiteY57" fmla="*/ 169640 h 2130842"/>
                <a:gd name="connsiteX58" fmla="*/ 100913 w 1031863"/>
                <a:gd name="connsiteY58" fmla="*/ 136540 h 2130842"/>
                <a:gd name="connsiteX59" fmla="*/ 220902 w 1031863"/>
                <a:gd name="connsiteY59" fmla="*/ 62064 h 2130842"/>
                <a:gd name="connsiteX60" fmla="*/ 345029 w 1031863"/>
                <a:gd name="connsiteY60" fmla="*/ 66201 h 2130842"/>
                <a:gd name="connsiteX61" fmla="*/ 460881 w 1031863"/>
                <a:gd name="connsiteY61" fmla="*/ 53789 h 2130842"/>
                <a:gd name="connsiteX62" fmla="*/ 489843 w 1031863"/>
                <a:gd name="connsiteY62" fmla="*/ 33101 h 2130842"/>
                <a:gd name="connsiteX63" fmla="*/ 415367 w 1031863"/>
                <a:gd name="connsiteY6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3115 w 1031863"/>
                <a:gd name="connsiteY16" fmla="*/ 1733011 h 2130842"/>
                <a:gd name="connsiteX17" fmla="*/ 274044 w 1031863"/>
                <a:gd name="connsiteY17" fmla="*/ 1709523 h 2130842"/>
                <a:gd name="connsiteX18" fmla="*/ 179527 w 1031863"/>
                <a:gd name="connsiteY18" fmla="*/ 1683986 h 2130842"/>
                <a:gd name="connsiteX19" fmla="*/ 129876 w 1031863"/>
                <a:gd name="connsiteY19" fmla="*/ 1663298 h 2130842"/>
                <a:gd name="connsiteX20" fmla="*/ 129876 w 1031863"/>
                <a:gd name="connsiteY20" fmla="*/ 1663298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79527 w 1031863"/>
                <a:gd name="connsiteY18" fmla="*/ 1683986 h 2130842"/>
                <a:gd name="connsiteX19" fmla="*/ 129876 w 1031863"/>
                <a:gd name="connsiteY19" fmla="*/ 1663298 h 2130842"/>
                <a:gd name="connsiteX20" fmla="*/ 129876 w 1031863"/>
                <a:gd name="connsiteY20" fmla="*/ 1663298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129876 w 1031863"/>
                <a:gd name="connsiteY19" fmla="*/ 1663298 h 2130842"/>
                <a:gd name="connsiteX20" fmla="*/ 129876 w 1031863"/>
                <a:gd name="connsiteY20" fmla="*/ 1663298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129876 w 1031863"/>
                <a:gd name="connsiteY19" fmla="*/ 1663298 h 2130842"/>
                <a:gd name="connsiteX20" fmla="*/ 96538 w 1031863"/>
                <a:gd name="connsiteY20" fmla="*/ 1641867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233315 w 1031863"/>
                <a:gd name="connsiteY21" fmla="*/ 1617785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299516 w 1031863"/>
                <a:gd name="connsiteY22" fmla="*/ 1584685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179527 w 1031863"/>
                <a:gd name="connsiteY23" fmla="*/ 1522621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198577 w 1031863"/>
                <a:gd name="connsiteY23" fmla="*/ 1546433 h 2130842"/>
                <a:gd name="connsiteX24" fmla="*/ 162976 w 1031863"/>
                <a:gd name="connsiteY24" fmla="*/ 1410907 h 2130842"/>
                <a:gd name="connsiteX25" fmla="*/ 183664 w 1031863"/>
                <a:gd name="connsiteY25" fmla="*/ 1386082 h 2130842"/>
                <a:gd name="connsiteX26" fmla="*/ 220902 w 1031863"/>
                <a:gd name="connsiteY26" fmla="*/ 1369532 h 2130842"/>
                <a:gd name="connsiteX27" fmla="*/ 324341 w 1031863"/>
                <a:gd name="connsiteY27" fmla="*/ 1369532 h 2130842"/>
                <a:gd name="connsiteX28" fmla="*/ 386405 w 1031863"/>
                <a:gd name="connsiteY28" fmla="*/ 1352981 h 2130842"/>
                <a:gd name="connsiteX29" fmla="*/ 378129 w 1031863"/>
                <a:gd name="connsiteY29" fmla="*/ 1315743 h 2130842"/>
                <a:gd name="connsiteX30" fmla="*/ 316066 w 1031863"/>
                <a:gd name="connsiteY30" fmla="*/ 1286781 h 2130842"/>
                <a:gd name="connsiteX31" fmla="*/ 282966 w 1031863"/>
                <a:gd name="connsiteY31" fmla="*/ 1270230 h 2130842"/>
                <a:gd name="connsiteX32" fmla="*/ 162976 w 1031863"/>
                <a:gd name="connsiteY32" fmla="*/ 1212305 h 2130842"/>
                <a:gd name="connsiteX33" fmla="*/ 129876 w 1031863"/>
                <a:gd name="connsiteY33" fmla="*/ 1137829 h 2130842"/>
                <a:gd name="connsiteX34" fmla="*/ 220902 w 1031863"/>
                <a:gd name="connsiteY34" fmla="*/ 1129553 h 2130842"/>
                <a:gd name="connsiteX35" fmla="*/ 249865 w 1031863"/>
                <a:gd name="connsiteY35" fmla="*/ 1075765 h 2130842"/>
                <a:gd name="connsiteX36" fmla="*/ 345029 w 1031863"/>
                <a:gd name="connsiteY36" fmla="*/ 1030252 h 2130842"/>
                <a:gd name="connsiteX37" fmla="*/ 651208 w 1031863"/>
                <a:gd name="connsiteY37" fmla="*/ 1021977 h 2130842"/>
                <a:gd name="connsiteX38" fmla="*/ 1027726 w 1031863"/>
                <a:gd name="connsiteY38" fmla="*/ 1013702 h 2130842"/>
                <a:gd name="connsiteX39" fmla="*/ 1031863 w 1031863"/>
                <a:gd name="connsiteY39" fmla="*/ 964051 h 2130842"/>
                <a:gd name="connsiteX40" fmla="*/ 998763 w 1031863"/>
                <a:gd name="connsiteY40" fmla="*/ 939226 h 2130842"/>
                <a:gd name="connsiteX41" fmla="*/ 986350 w 1031863"/>
                <a:gd name="connsiteY41" fmla="*/ 935088 h 2130842"/>
                <a:gd name="connsiteX42" fmla="*/ 916012 w 1031863"/>
                <a:gd name="connsiteY42" fmla="*/ 893713 h 2130842"/>
                <a:gd name="connsiteX43" fmla="*/ 742234 w 1031863"/>
                <a:gd name="connsiteY43" fmla="*/ 881300 h 2130842"/>
                <a:gd name="connsiteX44" fmla="*/ 783610 w 1031863"/>
                <a:gd name="connsiteY44" fmla="*/ 831649 h 2130842"/>
                <a:gd name="connsiteX45" fmla="*/ 841536 w 1031863"/>
                <a:gd name="connsiteY45" fmla="*/ 786136 h 2130842"/>
                <a:gd name="connsiteX46" fmla="*/ 887049 w 1031863"/>
                <a:gd name="connsiteY46" fmla="*/ 719935 h 2130842"/>
                <a:gd name="connsiteX47" fmla="*/ 841536 w 1031863"/>
                <a:gd name="connsiteY47" fmla="*/ 657872 h 2130842"/>
                <a:gd name="connsiteX48" fmla="*/ 808435 w 1031863"/>
                <a:gd name="connsiteY48" fmla="*/ 637184 h 2130842"/>
                <a:gd name="connsiteX49" fmla="*/ 634658 w 1031863"/>
                <a:gd name="connsiteY49" fmla="*/ 575121 h 2130842"/>
                <a:gd name="connsiteX50" fmla="*/ 456743 w 1031863"/>
                <a:gd name="connsiteY50" fmla="*/ 550296 h 2130842"/>
                <a:gd name="connsiteX51" fmla="*/ 411230 w 1031863"/>
                <a:gd name="connsiteY51" fmla="*/ 542020 h 2130842"/>
                <a:gd name="connsiteX52" fmla="*/ 398817 w 1031863"/>
                <a:gd name="connsiteY52" fmla="*/ 537883 h 2130842"/>
                <a:gd name="connsiteX53" fmla="*/ 299516 w 1031863"/>
                <a:gd name="connsiteY53" fmla="*/ 525470 h 2130842"/>
                <a:gd name="connsiteX54" fmla="*/ 216765 w 1031863"/>
                <a:gd name="connsiteY54" fmla="*/ 459269 h 2130842"/>
                <a:gd name="connsiteX55" fmla="*/ 150564 w 1031863"/>
                <a:gd name="connsiteY55" fmla="*/ 376518 h 2130842"/>
                <a:gd name="connsiteX56" fmla="*/ 76088 w 1031863"/>
                <a:gd name="connsiteY56" fmla="*/ 289629 h 2130842"/>
                <a:gd name="connsiteX57" fmla="*/ 38850 w 1031863"/>
                <a:gd name="connsiteY57" fmla="*/ 244116 h 2130842"/>
                <a:gd name="connsiteX58" fmla="*/ 38850 w 1031863"/>
                <a:gd name="connsiteY58" fmla="*/ 169640 h 2130842"/>
                <a:gd name="connsiteX59" fmla="*/ 100913 w 1031863"/>
                <a:gd name="connsiteY59" fmla="*/ 136540 h 2130842"/>
                <a:gd name="connsiteX60" fmla="*/ 220902 w 1031863"/>
                <a:gd name="connsiteY60" fmla="*/ 62064 h 2130842"/>
                <a:gd name="connsiteX61" fmla="*/ 345029 w 1031863"/>
                <a:gd name="connsiteY61" fmla="*/ 66201 h 2130842"/>
                <a:gd name="connsiteX62" fmla="*/ 460881 w 1031863"/>
                <a:gd name="connsiteY62" fmla="*/ 53789 h 2130842"/>
                <a:gd name="connsiteX63" fmla="*/ 489843 w 1031863"/>
                <a:gd name="connsiteY63" fmla="*/ 33101 h 2130842"/>
                <a:gd name="connsiteX64" fmla="*/ 415367 w 1031863"/>
                <a:gd name="connsiteY6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2976 w 1031863"/>
                <a:gd name="connsiteY25" fmla="*/ 1410907 h 2130842"/>
                <a:gd name="connsiteX26" fmla="*/ 183664 w 1031863"/>
                <a:gd name="connsiteY26" fmla="*/ 1386082 h 2130842"/>
                <a:gd name="connsiteX27" fmla="*/ 220902 w 1031863"/>
                <a:gd name="connsiteY27" fmla="*/ 1369532 h 2130842"/>
                <a:gd name="connsiteX28" fmla="*/ 324341 w 1031863"/>
                <a:gd name="connsiteY28" fmla="*/ 1369532 h 2130842"/>
                <a:gd name="connsiteX29" fmla="*/ 386405 w 1031863"/>
                <a:gd name="connsiteY29" fmla="*/ 1352981 h 2130842"/>
                <a:gd name="connsiteX30" fmla="*/ 378129 w 1031863"/>
                <a:gd name="connsiteY30" fmla="*/ 1315743 h 2130842"/>
                <a:gd name="connsiteX31" fmla="*/ 316066 w 1031863"/>
                <a:gd name="connsiteY31" fmla="*/ 1286781 h 2130842"/>
                <a:gd name="connsiteX32" fmla="*/ 282966 w 1031863"/>
                <a:gd name="connsiteY32" fmla="*/ 1270230 h 2130842"/>
                <a:gd name="connsiteX33" fmla="*/ 162976 w 1031863"/>
                <a:gd name="connsiteY33" fmla="*/ 1212305 h 2130842"/>
                <a:gd name="connsiteX34" fmla="*/ 129876 w 1031863"/>
                <a:gd name="connsiteY34" fmla="*/ 1137829 h 2130842"/>
                <a:gd name="connsiteX35" fmla="*/ 220902 w 1031863"/>
                <a:gd name="connsiteY35" fmla="*/ 1129553 h 2130842"/>
                <a:gd name="connsiteX36" fmla="*/ 249865 w 1031863"/>
                <a:gd name="connsiteY36" fmla="*/ 1075765 h 2130842"/>
                <a:gd name="connsiteX37" fmla="*/ 345029 w 1031863"/>
                <a:gd name="connsiteY37" fmla="*/ 1030252 h 2130842"/>
                <a:gd name="connsiteX38" fmla="*/ 651208 w 1031863"/>
                <a:gd name="connsiteY38" fmla="*/ 1021977 h 2130842"/>
                <a:gd name="connsiteX39" fmla="*/ 1027726 w 1031863"/>
                <a:gd name="connsiteY39" fmla="*/ 1013702 h 2130842"/>
                <a:gd name="connsiteX40" fmla="*/ 1031863 w 1031863"/>
                <a:gd name="connsiteY40" fmla="*/ 964051 h 2130842"/>
                <a:gd name="connsiteX41" fmla="*/ 998763 w 1031863"/>
                <a:gd name="connsiteY41" fmla="*/ 939226 h 2130842"/>
                <a:gd name="connsiteX42" fmla="*/ 986350 w 1031863"/>
                <a:gd name="connsiteY42" fmla="*/ 935088 h 2130842"/>
                <a:gd name="connsiteX43" fmla="*/ 916012 w 1031863"/>
                <a:gd name="connsiteY43" fmla="*/ 893713 h 2130842"/>
                <a:gd name="connsiteX44" fmla="*/ 742234 w 1031863"/>
                <a:gd name="connsiteY44" fmla="*/ 881300 h 2130842"/>
                <a:gd name="connsiteX45" fmla="*/ 783610 w 1031863"/>
                <a:gd name="connsiteY45" fmla="*/ 831649 h 2130842"/>
                <a:gd name="connsiteX46" fmla="*/ 841536 w 1031863"/>
                <a:gd name="connsiteY46" fmla="*/ 786136 h 2130842"/>
                <a:gd name="connsiteX47" fmla="*/ 887049 w 1031863"/>
                <a:gd name="connsiteY47" fmla="*/ 719935 h 2130842"/>
                <a:gd name="connsiteX48" fmla="*/ 841536 w 1031863"/>
                <a:gd name="connsiteY48" fmla="*/ 657872 h 2130842"/>
                <a:gd name="connsiteX49" fmla="*/ 808435 w 1031863"/>
                <a:gd name="connsiteY49" fmla="*/ 637184 h 2130842"/>
                <a:gd name="connsiteX50" fmla="*/ 634658 w 1031863"/>
                <a:gd name="connsiteY50" fmla="*/ 575121 h 2130842"/>
                <a:gd name="connsiteX51" fmla="*/ 456743 w 1031863"/>
                <a:gd name="connsiteY51" fmla="*/ 550296 h 2130842"/>
                <a:gd name="connsiteX52" fmla="*/ 411230 w 1031863"/>
                <a:gd name="connsiteY52" fmla="*/ 542020 h 2130842"/>
                <a:gd name="connsiteX53" fmla="*/ 398817 w 1031863"/>
                <a:gd name="connsiteY53" fmla="*/ 537883 h 2130842"/>
                <a:gd name="connsiteX54" fmla="*/ 299516 w 1031863"/>
                <a:gd name="connsiteY54" fmla="*/ 525470 h 2130842"/>
                <a:gd name="connsiteX55" fmla="*/ 216765 w 1031863"/>
                <a:gd name="connsiteY55" fmla="*/ 459269 h 2130842"/>
                <a:gd name="connsiteX56" fmla="*/ 150564 w 1031863"/>
                <a:gd name="connsiteY56" fmla="*/ 376518 h 2130842"/>
                <a:gd name="connsiteX57" fmla="*/ 76088 w 1031863"/>
                <a:gd name="connsiteY57" fmla="*/ 289629 h 2130842"/>
                <a:gd name="connsiteX58" fmla="*/ 38850 w 1031863"/>
                <a:gd name="connsiteY58" fmla="*/ 244116 h 2130842"/>
                <a:gd name="connsiteX59" fmla="*/ 38850 w 1031863"/>
                <a:gd name="connsiteY59" fmla="*/ 169640 h 2130842"/>
                <a:gd name="connsiteX60" fmla="*/ 100913 w 1031863"/>
                <a:gd name="connsiteY60" fmla="*/ 136540 h 2130842"/>
                <a:gd name="connsiteX61" fmla="*/ 220902 w 1031863"/>
                <a:gd name="connsiteY61" fmla="*/ 62064 h 2130842"/>
                <a:gd name="connsiteX62" fmla="*/ 345029 w 1031863"/>
                <a:gd name="connsiteY62" fmla="*/ 66201 h 2130842"/>
                <a:gd name="connsiteX63" fmla="*/ 460881 w 1031863"/>
                <a:gd name="connsiteY63" fmla="*/ 53789 h 2130842"/>
                <a:gd name="connsiteX64" fmla="*/ 489843 w 1031863"/>
                <a:gd name="connsiteY64" fmla="*/ 33101 h 2130842"/>
                <a:gd name="connsiteX65" fmla="*/ 415367 w 1031863"/>
                <a:gd name="connsiteY6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59744 w 1031863"/>
                <a:gd name="connsiteY25" fmla="*/ 1509498 h 2130842"/>
                <a:gd name="connsiteX26" fmla="*/ 162976 w 1031863"/>
                <a:gd name="connsiteY26" fmla="*/ 1410907 h 2130842"/>
                <a:gd name="connsiteX27" fmla="*/ 183664 w 1031863"/>
                <a:gd name="connsiteY27" fmla="*/ 1386082 h 2130842"/>
                <a:gd name="connsiteX28" fmla="*/ 220902 w 1031863"/>
                <a:gd name="connsiteY28" fmla="*/ 1369532 h 2130842"/>
                <a:gd name="connsiteX29" fmla="*/ 324341 w 1031863"/>
                <a:gd name="connsiteY29" fmla="*/ 1369532 h 2130842"/>
                <a:gd name="connsiteX30" fmla="*/ 386405 w 1031863"/>
                <a:gd name="connsiteY30" fmla="*/ 1352981 h 2130842"/>
                <a:gd name="connsiteX31" fmla="*/ 378129 w 1031863"/>
                <a:gd name="connsiteY31" fmla="*/ 1315743 h 2130842"/>
                <a:gd name="connsiteX32" fmla="*/ 316066 w 1031863"/>
                <a:gd name="connsiteY32" fmla="*/ 1286781 h 2130842"/>
                <a:gd name="connsiteX33" fmla="*/ 282966 w 1031863"/>
                <a:gd name="connsiteY33" fmla="*/ 1270230 h 2130842"/>
                <a:gd name="connsiteX34" fmla="*/ 162976 w 1031863"/>
                <a:gd name="connsiteY34" fmla="*/ 1212305 h 2130842"/>
                <a:gd name="connsiteX35" fmla="*/ 129876 w 1031863"/>
                <a:gd name="connsiteY35" fmla="*/ 1137829 h 2130842"/>
                <a:gd name="connsiteX36" fmla="*/ 220902 w 1031863"/>
                <a:gd name="connsiteY36" fmla="*/ 1129553 h 2130842"/>
                <a:gd name="connsiteX37" fmla="*/ 249865 w 1031863"/>
                <a:gd name="connsiteY37" fmla="*/ 1075765 h 2130842"/>
                <a:gd name="connsiteX38" fmla="*/ 345029 w 1031863"/>
                <a:gd name="connsiteY38" fmla="*/ 1030252 h 2130842"/>
                <a:gd name="connsiteX39" fmla="*/ 651208 w 1031863"/>
                <a:gd name="connsiteY39" fmla="*/ 1021977 h 2130842"/>
                <a:gd name="connsiteX40" fmla="*/ 1027726 w 1031863"/>
                <a:gd name="connsiteY40" fmla="*/ 1013702 h 2130842"/>
                <a:gd name="connsiteX41" fmla="*/ 1031863 w 1031863"/>
                <a:gd name="connsiteY41" fmla="*/ 964051 h 2130842"/>
                <a:gd name="connsiteX42" fmla="*/ 998763 w 1031863"/>
                <a:gd name="connsiteY42" fmla="*/ 939226 h 2130842"/>
                <a:gd name="connsiteX43" fmla="*/ 986350 w 1031863"/>
                <a:gd name="connsiteY43" fmla="*/ 935088 h 2130842"/>
                <a:gd name="connsiteX44" fmla="*/ 916012 w 1031863"/>
                <a:gd name="connsiteY44" fmla="*/ 893713 h 2130842"/>
                <a:gd name="connsiteX45" fmla="*/ 742234 w 1031863"/>
                <a:gd name="connsiteY45" fmla="*/ 881300 h 2130842"/>
                <a:gd name="connsiteX46" fmla="*/ 783610 w 1031863"/>
                <a:gd name="connsiteY46" fmla="*/ 831649 h 2130842"/>
                <a:gd name="connsiteX47" fmla="*/ 841536 w 1031863"/>
                <a:gd name="connsiteY47" fmla="*/ 786136 h 2130842"/>
                <a:gd name="connsiteX48" fmla="*/ 887049 w 1031863"/>
                <a:gd name="connsiteY48" fmla="*/ 719935 h 2130842"/>
                <a:gd name="connsiteX49" fmla="*/ 841536 w 1031863"/>
                <a:gd name="connsiteY49" fmla="*/ 657872 h 2130842"/>
                <a:gd name="connsiteX50" fmla="*/ 808435 w 1031863"/>
                <a:gd name="connsiteY50" fmla="*/ 637184 h 2130842"/>
                <a:gd name="connsiteX51" fmla="*/ 634658 w 1031863"/>
                <a:gd name="connsiteY51" fmla="*/ 575121 h 2130842"/>
                <a:gd name="connsiteX52" fmla="*/ 456743 w 1031863"/>
                <a:gd name="connsiteY52" fmla="*/ 550296 h 2130842"/>
                <a:gd name="connsiteX53" fmla="*/ 411230 w 1031863"/>
                <a:gd name="connsiteY53" fmla="*/ 542020 h 2130842"/>
                <a:gd name="connsiteX54" fmla="*/ 398817 w 1031863"/>
                <a:gd name="connsiteY54" fmla="*/ 537883 h 2130842"/>
                <a:gd name="connsiteX55" fmla="*/ 299516 w 1031863"/>
                <a:gd name="connsiteY55" fmla="*/ 525470 h 2130842"/>
                <a:gd name="connsiteX56" fmla="*/ 216765 w 1031863"/>
                <a:gd name="connsiteY56" fmla="*/ 459269 h 2130842"/>
                <a:gd name="connsiteX57" fmla="*/ 150564 w 1031863"/>
                <a:gd name="connsiteY57" fmla="*/ 376518 h 2130842"/>
                <a:gd name="connsiteX58" fmla="*/ 76088 w 1031863"/>
                <a:gd name="connsiteY58" fmla="*/ 289629 h 2130842"/>
                <a:gd name="connsiteX59" fmla="*/ 38850 w 1031863"/>
                <a:gd name="connsiteY59" fmla="*/ 244116 h 2130842"/>
                <a:gd name="connsiteX60" fmla="*/ 38850 w 1031863"/>
                <a:gd name="connsiteY60" fmla="*/ 169640 h 2130842"/>
                <a:gd name="connsiteX61" fmla="*/ 100913 w 1031863"/>
                <a:gd name="connsiteY61" fmla="*/ 136540 h 2130842"/>
                <a:gd name="connsiteX62" fmla="*/ 220902 w 1031863"/>
                <a:gd name="connsiteY62" fmla="*/ 62064 h 2130842"/>
                <a:gd name="connsiteX63" fmla="*/ 345029 w 1031863"/>
                <a:gd name="connsiteY63" fmla="*/ 66201 h 2130842"/>
                <a:gd name="connsiteX64" fmla="*/ 460881 w 1031863"/>
                <a:gd name="connsiteY64" fmla="*/ 53789 h 2130842"/>
                <a:gd name="connsiteX65" fmla="*/ 489843 w 1031863"/>
                <a:gd name="connsiteY65" fmla="*/ 33101 h 2130842"/>
                <a:gd name="connsiteX66" fmla="*/ 415367 w 1031863"/>
                <a:gd name="connsiteY66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2976 w 1031863"/>
                <a:gd name="connsiteY27" fmla="*/ 1410907 h 2130842"/>
                <a:gd name="connsiteX28" fmla="*/ 183664 w 1031863"/>
                <a:gd name="connsiteY28" fmla="*/ 1386082 h 2130842"/>
                <a:gd name="connsiteX29" fmla="*/ 220902 w 1031863"/>
                <a:gd name="connsiteY29" fmla="*/ 1369532 h 2130842"/>
                <a:gd name="connsiteX30" fmla="*/ 324341 w 1031863"/>
                <a:gd name="connsiteY30" fmla="*/ 1369532 h 2130842"/>
                <a:gd name="connsiteX31" fmla="*/ 386405 w 1031863"/>
                <a:gd name="connsiteY31" fmla="*/ 1352981 h 2130842"/>
                <a:gd name="connsiteX32" fmla="*/ 378129 w 1031863"/>
                <a:gd name="connsiteY32" fmla="*/ 1315743 h 2130842"/>
                <a:gd name="connsiteX33" fmla="*/ 316066 w 1031863"/>
                <a:gd name="connsiteY33" fmla="*/ 1286781 h 2130842"/>
                <a:gd name="connsiteX34" fmla="*/ 282966 w 1031863"/>
                <a:gd name="connsiteY34" fmla="*/ 1270230 h 2130842"/>
                <a:gd name="connsiteX35" fmla="*/ 162976 w 1031863"/>
                <a:gd name="connsiteY35" fmla="*/ 1212305 h 2130842"/>
                <a:gd name="connsiteX36" fmla="*/ 129876 w 1031863"/>
                <a:gd name="connsiteY36" fmla="*/ 1137829 h 2130842"/>
                <a:gd name="connsiteX37" fmla="*/ 220902 w 1031863"/>
                <a:gd name="connsiteY37" fmla="*/ 1129553 h 2130842"/>
                <a:gd name="connsiteX38" fmla="*/ 249865 w 1031863"/>
                <a:gd name="connsiteY38" fmla="*/ 1075765 h 2130842"/>
                <a:gd name="connsiteX39" fmla="*/ 345029 w 1031863"/>
                <a:gd name="connsiteY39" fmla="*/ 1030252 h 2130842"/>
                <a:gd name="connsiteX40" fmla="*/ 651208 w 1031863"/>
                <a:gd name="connsiteY40" fmla="*/ 1021977 h 2130842"/>
                <a:gd name="connsiteX41" fmla="*/ 1027726 w 1031863"/>
                <a:gd name="connsiteY41" fmla="*/ 1013702 h 2130842"/>
                <a:gd name="connsiteX42" fmla="*/ 1031863 w 1031863"/>
                <a:gd name="connsiteY42" fmla="*/ 964051 h 2130842"/>
                <a:gd name="connsiteX43" fmla="*/ 998763 w 1031863"/>
                <a:gd name="connsiteY43" fmla="*/ 939226 h 2130842"/>
                <a:gd name="connsiteX44" fmla="*/ 986350 w 1031863"/>
                <a:gd name="connsiteY44" fmla="*/ 935088 h 2130842"/>
                <a:gd name="connsiteX45" fmla="*/ 916012 w 1031863"/>
                <a:gd name="connsiteY45" fmla="*/ 893713 h 2130842"/>
                <a:gd name="connsiteX46" fmla="*/ 742234 w 1031863"/>
                <a:gd name="connsiteY46" fmla="*/ 881300 h 2130842"/>
                <a:gd name="connsiteX47" fmla="*/ 783610 w 1031863"/>
                <a:gd name="connsiteY47" fmla="*/ 831649 h 2130842"/>
                <a:gd name="connsiteX48" fmla="*/ 841536 w 1031863"/>
                <a:gd name="connsiteY48" fmla="*/ 786136 h 2130842"/>
                <a:gd name="connsiteX49" fmla="*/ 887049 w 1031863"/>
                <a:gd name="connsiteY49" fmla="*/ 719935 h 2130842"/>
                <a:gd name="connsiteX50" fmla="*/ 841536 w 1031863"/>
                <a:gd name="connsiteY50" fmla="*/ 657872 h 2130842"/>
                <a:gd name="connsiteX51" fmla="*/ 808435 w 1031863"/>
                <a:gd name="connsiteY51" fmla="*/ 637184 h 2130842"/>
                <a:gd name="connsiteX52" fmla="*/ 634658 w 1031863"/>
                <a:gd name="connsiteY52" fmla="*/ 575121 h 2130842"/>
                <a:gd name="connsiteX53" fmla="*/ 456743 w 1031863"/>
                <a:gd name="connsiteY53" fmla="*/ 550296 h 2130842"/>
                <a:gd name="connsiteX54" fmla="*/ 411230 w 1031863"/>
                <a:gd name="connsiteY54" fmla="*/ 542020 h 2130842"/>
                <a:gd name="connsiteX55" fmla="*/ 398817 w 1031863"/>
                <a:gd name="connsiteY55" fmla="*/ 537883 h 2130842"/>
                <a:gd name="connsiteX56" fmla="*/ 299516 w 1031863"/>
                <a:gd name="connsiteY56" fmla="*/ 525470 h 2130842"/>
                <a:gd name="connsiteX57" fmla="*/ 216765 w 1031863"/>
                <a:gd name="connsiteY57" fmla="*/ 459269 h 2130842"/>
                <a:gd name="connsiteX58" fmla="*/ 150564 w 1031863"/>
                <a:gd name="connsiteY58" fmla="*/ 376518 h 2130842"/>
                <a:gd name="connsiteX59" fmla="*/ 76088 w 1031863"/>
                <a:gd name="connsiteY59" fmla="*/ 289629 h 2130842"/>
                <a:gd name="connsiteX60" fmla="*/ 38850 w 1031863"/>
                <a:gd name="connsiteY60" fmla="*/ 244116 h 2130842"/>
                <a:gd name="connsiteX61" fmla="*/ 38850 w 1031863"/>
                <a:gd name="connsiteY61" fmla="*/ 169640 h 2130842"/>
                <a:gd name="connsiteX62" fmla="*/ 100913 w 1031863"/>
                <a:gd name="connsiteY62" fmla="*/ 136540 h 2130842"/>
                <a:gd name="connsiteX63" fmla="*/ 220902 w 1031863"/>
                <a:gd name="connsiteY63" fmla="*/ 62064 h 2130842"/>
                <a:gd name="connsiteX64" fmla="*/ 345029 w 1031863"/>
                <a:gd name="connsiteY64" fmla="*/ 66201 h 2130842"/>
                <a:gd name="connsiteX65" fmla="*/ 460881 w 1031863"/>
                <a:gd name="connsiteY65" fmla="*/ 53789 h 2130842"/>
                <a:gd name="connsiteX66" fmla="*/ 489843 w 1031863"/>
                <a:gd name="connsiteY66" fmla="*/ 33101 h 2130842"/>
                <a:gd name="connsiteX67" fmla="*/ 415367 w 1031863"/>
                <a:gd name="connsiteY67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78794 w 1031863"/>
                <a:gd name="connsiteY27" fmla="*/ 1480923 h 2130842"/>
                <a:gd name="connsiteX28" fmla="*/ 162976 w 1031863"/>
                <a:gd name="connsiteY28" fmla="*/ 1410907 h 2130842"/>
                <a:gd name="connsiteX29" fmla="*/ 183664 w 1031863"/>
                <a:gd name="connsiteY29" fmla="*/ 1386082 h 2130842"/>
                <a:gd name="connsiteX30" fmla="*/ 220902 w 1031863"/>
                <a:gd name="connsiteY30" fmla="*/ 1369532 h 2130842"/>
                <a:gd name="connsiteX31" fmla="*/ 324341 w 1031863"/>
                <a:gd name="connsiteY31" fmla="*/ 1369532 h 2130842"/>
                <a:gd name="connsiteX32" fmla="*/ 386405 w 1031863"/>
                <a:gd name="connsiteY32" fmla="*/ 1352981 h 2130842"/>
                <a:gd name="connsiteX33" fmla="*/ 378129 w 1031863"/>
                <a:gd name="connsiteY33" fmla="*/ 1315743 h 2130842"/>
                <a:gd name="connsiteX34" fmla="*/ 316066 w 1031863"/>
                <a:gd name="connsiteY34" fmla="*/ 1286781 h 2130842"/>
                <a:gd name="connsiteX35" fmla="*/ 282966 w 1031863"/>
                <a:gd name="connsiteY35" fmla="*/ 1270230 h 2130842"/>
                <a:gd name="connsiteX36" fmla="*/ 162976 w 1031863"/>
                <a:gd name="connsiteY36" fmla="*/ 1212305 h 2130842"/>
                <a:gd name="connsiteX37" fmla="*/ 129876 w 1031863"/>
                <a:gd name="connsiteY37" fmla="*/ 1137829 h 2130842"/>
                <a:gd name="connsiteX38" fmla="*/ 220902 w 1031863"/>
                <a:gd name="connsiteY38" fmla="*/ 1129553 h 2130842"/>
                <a:gd name="connsiteX39" fmla="*/ 249865 w 1031863"/>
                <a:gd name="connsiteY39" fmla="*/ 1075765 h 2130842"/>
                <a:gd name="connsiteX40" fmla="*/ 345029 w 1031863"/>
                <a:gd name="connsiteY40" fmla="*/ 1030252 h 2130842"/>
                <a:gd name="connsiteX41" fmla="*/ 651208 w 1031863"/>
                <a:gd name="connsiteY41" fmla="*/ 1021977 h 2130842"/>
                <a:gd name="connsiteX42" fmla="*/ 1027726 w 1031863"/>
                <a:gd name="connsiteY42" fmla="*/ 1013702 h 2130842"/>
                <a:gd name="connsiteX43" fmla="*/ 1031863 w 1031863"/>
                <a:gd name="connsiteY43" fmla="*/ 964051 h 2130842"/>
                <a:gd name="connsiteX44" fmla="*/ 998763 w 1031863"/>
                <a:gd name="connsiteY44" fmla="*/ 939226 h 2130842"/>
                <a:gd name="connsiteX45" fmla="*/ 986350 w 1031863"/>
                <a:gd name="connsiteY45" fmla="*/ 935088 h 2130842"/>
                <a:gd name="connsiteX46" fmla="*/ 916012 w 1031863"/>
                <a:gd name="connsiteY46" fmla="*/ 893713 h 2130842"/>
                <a:gd name="connsiteX47" fmla="*/ 742234 w 1031863"/>
                <a:gd name="connsiteY47" fmla="*/ 881300 h 2130842"/>
                <a:gd name="connsiteX48" fmla="*/ 783610 w 1031863"/>
                <a:gd name="connsiteY48" fmla="*/ 831649 h 2130842"/>
                <a:gd name="connsiteX49" fmla="*/ 841536 w 1031863"/>
                <a:gd name="connsiteY49" fmla="*/ 786136 h 2130842"/>
                <a:gd name="connsiteX50" fmla="*/ 887049 w 1031863"/>
                <a:gd name="connsiteY50" fmla="*/ 719935 h 2130842"/>
                <a:gd name="connsiteX51" fmla="*/ 841536 w 1031863"/>
                <a:gd name="connsiteY51" fmla="*/ 657872 h 2130842"/>
                <a:gd name="connsiteX52" fmla="*/ 808435 w 1031863"/>
                <a:gd name="connsiteY52" fmla="*/ 637184 h 2130842"/>
                <a:gd name="connsiteX53" fmla="*/ 634658 w 1031863"/>
                <a:gd name="connsiteY53" fmla="*/ 575121 h 2130842"/>
                <a:gd name="connsiteX54" fmla="*/ 456743 w 1031863"/>
                <a:gd name="connsiteY54" fmla="*/ 550296 h 2130842"/>
                <a:gd name="connsiteX55" fmla="*/ 411230 w 1031863"/>
                <a:gd name="connsiteY55" fmla="*/ 542020 h 2130842"/>
                <a:gd name="connsiteX56" fmla="*/ 398817 w 1031863"/>
                <a:gd name="connsiteY56" fmla="*/ 537883 h 2130842"/>
                <a:gd name="connsiteX57" fmla="*/ 299516 w 1031863"/>
                <a:gd name="connsiteY57" fmla="*/ 525470 h 2130842"/>
                <a:gd name="connsiteX58" fmla="*/ 216765 w 1031863"/>
                <a:gd name="connsiteY58" fmla="*/ 459269 h 2130842"/>
                <a:gd name="connsiteX59" fmla="*/ 150564 w 1031863"/>
                <a:gd name="connsiteY59" fmla="*/ 376518 h 2130842"/>
                <a:gd name="connsiteX60" fmla="*/ 76088 w 1031863"/>
                <a:gd name="connsiteY60" fmla="*/ 289629 h 2130842"/>
                <a:gd name="connsiteX61" fmla="*/ 38850 w 1031863"/>
                <a:gd name="connsiteY61" fmla="*/ 244116 h 2130842"/>
                <a:gd name="connsiteX62" fmla="*/ 38850 w 1031863"/>
                <a:gd name="connsiteY62" fmla="*/ 169640 h 2130842"/>
                <a:gd name="connsiteX63" fmla="*/ 100913 w 1031863"/>
                <a:gd name="connsiteY63" fmla="*/ 136540 h 2130842"/>
                <a:gd name="connsiteX64" fmla="*/ 220902 w 1031863"/>
                <a:gd name="connsiteY64" fmla="*/ 62064 h 2130842"/>
                <a:gd name="connsiteX65" fmla="*/ 345029 w 1031863"/>
                <a:gd name="connsiteY65" fmla="*/ 66201 h 2130842"/>
                <a:gd name="connsiteX66" fmla="*/ 460881 w 1031863"/>
                <a:gd name="connsiteY66" fmla="*/ 53789 h 2130842"/>
                <a:gd name="connsiteX67" fmla="*/ 489843 w 1031863"/>
                <a:gd name="connsiteY67" fmla="*/ 33101 h 2130842"/>
                <a:gd name="connsiteX68" fmla="*/ 415367 w 1031863"/>
                <a:gd name="connsiteY68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78794 w 1031863"/>
                <a:gd name="connsiteY27" fmla="*/ 1480923 h 2130842"/>
                <a:gd name="connsiteX28" fmla="*/ 202607 w 1031863"/>
                <a:gd name="connsiteY28" fmla="*/ 1445204 h 2130842"/>
                <a:gd name="connsiteX29" fmla="*/ 162976 w 1031863"/>
                <a:gd name="connsiteY29" fmla="*/ 1410907 h 2130842"/>
                <a:gd name="connsiteX30" fmla="*/ 183664 w 1031863"/>
                <a:gd name="connsiteY30" fmla="*/ 138608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62976 w 1031863"/>
                <a:gd name="connsiteY29" fmla="*/ 1410907 h 2130842"/>
                <a:gd name="connsiteX30" fmla="*/ 183664 w 1031863"/>
                <a:gd name="connsiteY30" fmla="*/ 138608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3664 w 1031863"/>
                <a:gd name="connsiteY30" fmla="*/ 138608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20902 w 1031863"/>
                <a:gd name="connsiteY31" fmla="*/ 1369532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24341 w 1031863"/>
                <a:gd name="connsiteY32" fmla="*/ 1369532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386405 w 1031863"/>
                <a:gd name="connsiteY33" fmla="*/ 1352981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82966 w 1031863"/>
                <a:gd name="connsiteY36" fmla="*/ 1270230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16066 w 1031863"/>
                <a:gd name="connsiteY35" fmla="*/ 1286781 h 2130842"/>
                <a:gd name="connsiteX36" fmla="*/ 211529 w 1031863"/>
                <a:gd name="connsiteY36" fmla="*/ 1258324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62976 w 1031863"/>
                <a:gd name="connsiteY37" fmla="*/ 1212305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29876 w 1031863"/>
                <a:gd name="connsiteY38" fmla="*/ 1137829 h 2130842"/>
                <a:gd name="connsiteX39" fmla="*/ 220902 w 1031863"/>
                <a:gd name="connsiteY39" fmla="*/ 1129553 h 2130842"/>
                <a:gd name="connsiteX40" fmla="*/ 249865 w 1031863"/>
                <a:gd name="connsiteY40" fmla="*/ 1075765 h 2130842"/>
                <a:gd name="connsiteX41" fmla="*/ 345029 w 1031863"/>
                <a:gd name="connsiteY41" fmla="*/ 1030252 h 2130842"/>
                <a:gd name="connsiteX42" fmla="*/ 651208 w 1031863"/>
                <a:gd name="connsiteY42" fmla="*/ 1021977 h 2130842"/>
                <a:gd name="connsiteX43" fmla="*/ 1027726 w 1031863"/>
                <a:gd name="connsiteY43" fmla="*/ 1013702 h 2130842"/>
                <a:gd name="connsiteX44" fmla="*/ 1031863 w 1031863"/>
                <a:gd name="connsiteY44" fmla="*/ 964051 h 2130842"/>
                <a:gd name="connsiteX45" fmla="*/ 998763 w 1031863"/>
                <a:gd name="connsiteY45" fmla="*/ 939226 h 2130842"/>
                <a:gd name="connsiteX46" fmla="*/ 986350 w 1031863"/>
                <a:gd name="connsiteY46" fmla="*/ 935088 h 2130842"/>
                <a:gd name="connsiteX47" fmla="*/ 916012 w 1031863"/>
                <a:gd name="connsiteY47" fmla="*/ 893713 h 2130842"/>
                <a:gd name="connsiteX48" fmla="*/ 742234 w 1031863"/>
                <a:gd name="connsiteY48" fmla="*/ 881300 h 2130842"/>
                <a:gd name="connsiteX49" fmla="*/ 783610 w 1031863"/>
                <a:gd name="connsiteY49" fmla="*/ 831649 h 2130842"/>
                <a:gd name="connsiteX50" fmla="*/ 841536 w 1031863"/>
                <a:gd name="connsiteY50" fmla="*/ 786136 h 2130842"/>
                <a:gd name="connsiteX51" fmla="*/ 887049 w 1031863"/>
                <a:gd name="connsiteY51" fmla="*/ 719935 h 2130842"/>
                <a:gd name="connsiteX52" fmla="*/ 841536 w 1031863"/>
                <a:gd name="connsiteY52" fmla="*/ 657872 h 2130842"/>
                <a:gd name="connsiteX53" fmla="*/ 808435 w 1031863"/>
                <a:gd name="connsiteY53" fmla="*/ 637184 h 2130842"/>
                <a:gd name="connsiteX54" fmla="*/ 634658 w 1031863"/>
                <a:gd name="connsiteY54" fmla="*/ 575121 h 2130842"/>
                <a:gd name="connsiteX55" fmla="*/ 456743 w 1031863"/>
                <a:gd name="connsiteY55" fmla="*/ 550296 h 2130842"/>
                <a:gd name="connsiteX56" fmla="*/ 411230 w 1031863"/>
                <a:gd name="connsiteY56" fmla="*/ 542020 h 2130842"/>
                <a:gd name="connsiteX57" fmla="*/ 398817 w 1031863"/>
                <a:gd name="connsiteY57" fmla="*/ 537883 h 2130842"/>
                <a:gd name="connsiteX58" fmla="*/ 299516 w 1031863"/>
                <a:gd name="connsiteY58" fmla="*/ 525470 h 2130842"/>
                <a:gd name="connsiteX59" fmla="*/ 216765 w 1031863"/>
                <a:gd name="connsiteY59" fmla="*/ 459269 h 2130842"/>
                <a:gd name="connsiteX60" fmla="*/ 150564 w 1031863"/>
                <a:gd name="connsiteY60" fmla="*/ 376518 h 2130842"/>
                <a:gd name="connsiteX61" fmla="*/ 76088 w 1031863"/>
                <a:gd name="connsiteY61" fmla="*/ 289629 h 2130842"/>
                <a:gd name="connsiteX62" fmla="*/ 38850 w 1031863"/>
                <a:gd name="connsiteY62" fmla="*/ 244116 h 2130842"/>
                <a:gd name="connsiteX63" fmla="*/ 38850 w 1031863"/>
                <a:gd name="connsiteY63" fmla="*/ 169640 h 2130842"/>
                <a:gd name="connsiteX64" fmla="*/ 100913 w 1031863"/>
                <a:gd name="connsiteY64" fmla="*/ 136540 h 2130842"/>
                <a:gd name="connsiteX65" fmla="*/ 220902 w 1031863"/>
                <a:gd name="connsiteY65" fmla="*/ 62064 h 2130842"/>
                <a:gd name="connsiteX66" fmla="*/ 345029 w 1031863"/>
                <a:gd name="connsiteY66" fmla="*/ 66201 h 2130842"/>
                <a:gd name="connsiteX67" fmla="*/ 460881 w 1031863"/>
                <a:gd name="connsiteY67" fmla="*/ 53789 h 2130842"/>
                <a:gd name="connsiteX68" fmla="*/ 489843 w 1031863"/>
                <a:gd name="connsiteY68" fmla="*/ 33101 h 2130842"/>
                <a:gd name="connsiteX69" fmla="*/ 415367 w 1031863"/>
                <a:gd name="connsiteY69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9876 w 1031863"/>
                <a:gd name="connsiteY39" fmla="*/ 1137829 h 2130842"/>
                <a:gd name="connsiteX40" fmla="*/ 220902 w 1031863"/>
                <a:gd name="connsiteY40" fmla="*/ 1129553 h 2130842"/>
                <a:gd name="connsiteX41" fmla="*/ 249865 w 1031863"/>
                <a:gd name="connsiteY41" fmla="*/ 1075765 h 2130842"/>
                <a:gd name="connsiteX42" fmla="*/ 345029 w 1031863"/>
                <a:gd name="connsiteY42" fmla="*/ 1030252 h 2130842"/>
                <a:gd name="connsiteX43" fmla="*/ 651208 w 1031863"/>
                <a:gd name="connsiteY43" fmla="*/ 1021977 h 2130842"/>
                <a:gd name="connsiteX44" fmla="*/ 1027726 w 1031863"/>
                <a:gd name="connsiteY44" fmla="*/ 1013702 h 2130842"/>
                <a:gd name="connsiteX45" fmla="*/ 1031863 w 1031863"/>
                <a:gd name="connsiteY45" fmla="*/ 964051 h 2130842"/>
                <a:gd name="connsiteX46" fmla="*/ 998763 w 1031863"/>
                <a:gd name="connsiteY46" fmla="*/ 939226 h 2130842"/>
                <a:gd name="connsiteX47" fmla="*/ 986350 w 1031863"/>
                <a:gd name="connsiteY47" fmla="*/ 935088 h 2130842"/>
                <a:gd name="connsiteX48" fmla="*/ 916012 w 1031863"/>
                <a:gd name="connsiteY48" fmla="*/ 893713 h 2130842"/>
                <a:gd name="connsiteX49" fmla="*/ 742234 w 1031863"/>
                <a:gd name="connsiteY49" fmla="*/ 881300 h 2130842"/>
                <a:gd name="connsiteX50" fmla="*/ 783610 w 1031863"/>
                <a:gd name="connsiteY50" fmla="*/ 831649 h 2130842"/>
                <a:gd name="connsiteX51" fmla="*/ 841536 w 1031863"/>
                <a:gd name="connsiteY51" fmla="*/ 786136 h 2130842"/>
                <a:gd name="connsiteX52" fmla="*/ 887049 w 1031863"/>
                <a:gd name="connsiteY52" fmla="*/ 719935 h 2130842"/>
                <a:gd name="connsiteX53" fmla="*/ 841536 w 1031863"/>
                <a:gd name="connsiteY53" fmla="*/ 657872 h 2130842"/>
                <a:gd name="connsiteX54" fmla="*/ 808435 w 1031863"/>
                <a:gd name="connsiteY54" fmla="*/ 637184 h 2130842"/>
                <a:gd name="connsiteX55" fmla="*/ 634658 w 1031863"/>
                <a:gd name="connsiteY55" fmla="*/ 575121 h 2130842"/>
                <a:gd name="connsiteX56" fmla="*/ 456743 w 1031863"/>
                <a:gd name="connsiteY56" fmla="*/ 550296 h 2130842"/>
                <a:gd name="connsiteX57" fmla="*/ 411230 w 1031863"/>
                <a:gd name="connsiteY57" fmla="*/ 542020 h 2130842"/>
                <a:gd name="connsiteX58" fmla="*/ 398817 w 1031863"/>
                <a:gd name="connsiteY58" fmla="*/ 537883 h 2130842"/>
                <a:gd name="connsiteX59" fmla="*/ 299516 w 1031863"/>
                <a:gd name="connsiteY59" fmla="*/ 525470 h 2130842"/>
                <a:gd name="connsiteX60" fmla="*/ 216765 w 1031863"/>
                <a:gd name="connsiteY60" fmla="*/ 459269 h 2130842"/>
                <a:gd name="connsiteX61" fmla="*/ 150564 w 1031863"/>
                <a:gd name="connsiteY61" fmla="*/ 376518 h 2130842"/>
                <a:gd name="connsiteX62" fmla="*/ 76088 w 1031863"/>
                <a:gd name="connsiteY62" fmla="*/ 289629 h 2130842"/>
                <a:gd name="connsiteX63" fmla="*/ 38850 w 1031863"/>
                <a:gd name="connsiteY63" fmla="*/ 244116 h 2130842"/>
                <a:gd name="connsiteX64" fmla="*/ 38850 w 1031863"/>
                <a:gd name="connsiteY64" fmla="*/ 169640 h 2130842"/>
                <a:gd name="connsiteX65" fmla="*/ 100913 w 1031863"/>
                <a:gd name="connsiteY65" fmla="*/ 136540 h 2130842"/>
                <a:gd name="connsiteX66" fmla="*/ 220902 w 1031863"/>
                <a:gd name="connsiteY66" fmla="*/ 62064 h 2130842"/>
                <a:gd name="connsiteX67" fmla="*/ 345029 w 1031863"/>
                <a:gd name="connsiteY67" fmla="*/ 66201 h 2130842"/>
                <a:gd name="connsiteX68" fmla="*/ 460881 w 1031863"/>
                <a:gd name="connsiteY68" fmla="*/ 53789 h 2130842"/>
                <a:gd name="connsiteX69" fmla="*/ 489843 w 1031863"/>
                <a:gd name="connsiteY69" fmla="*/ 33101 h 2130842"/>
                <a:gd name="connsiteX70" fmla="*/ 415367 w 1031863"/>
                <a:gd name="connsiteY7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220902 w 1031863"/>
                <a:gd name="connsiteY40" fmla="*/ 1129553 h 2130842"/>
                <a:gd name="connsiteX41" fmla="*/ 249865 w 1031863"/>
                <a:gd name="connsiteY41" fmla="*/ 1075765 h 2130842"/>
                <a:gd name="connsiteX42" fmla="*/ 345029 w 1031863"/>
                <a:gd name="connsiteY42" fmla="*/ 1030252 h 2130842"/>
                <a:gd name="connsiteX43" fmla="*/ 651208 w 1031863"/>
                <a:gd name="connsiteY43" fmla="*/ 1021977 h 2130842"/>
                <a:gd name="connsiteX44" fmla="*/ 1027726 w 1031863"/>
                <a:gd name="connsiteY44" fmla="*/ 1013702 h 2130842"/>
                <a:gd name="connsiteX45" fmla="*/ 1031863 w 1031863"/>
                <a:gd name="connsiteY45" fmla="*/ 964051 h 2130842"/>
                <a:gd name="connsiteX46" fmla="*/ 998763 w 1031863"/>
                <a:gd name="connsiteY46" fmla="*/ 939226 h 2130842"/>
                <a:gd name="connsiteX47" fmla="*/ 986350 w 1031863"/>
                <a:gd name="connsiteY47" fmla="*/ 935088 h 2130842"/>
                <a:gd name="connsiteX48" fmla="*/ 916012 w 1031863"/>
                <a:gd name="connsiteY48" fmla="*/ 893713 h 2130842"/>
                <a:gd name="connsiteX49" fmla="*/ 742234 w 1031863"/>
                <a:gd name="connsiteY49" fmla="*/ 881300 h 2130842"/>
                <a:gd name="connsiteX50" fmla="*/ 783610 w 1031863"/>
                <a:gd name="connsiteY50" fmla="*/ 831649 h 2130842"/>
                <a:gd name="connsiteX51" fmla="*/ 841536 w 1031863"/>
                <a:gd name="connsiteY51" fmla="*/ 786136 h 2130842"/>
                <a:gd name="connsiteX52" fmla="*/ 887049 w 1031863"/>
                <a:gd name="connsiteY52" fmla="*/ 719935 h 2130842"/>
                <a:gd name="connsiteX53" fmla="*/ 841536 w 1031863"/>
                <a:gd name="connsiteY53" fmla="*/ 657872 h 2130842"/>
                <a:gd name="connsiteX54" fmla="*/ 808435 w 1031863"/>
                <a:gd name="connsiteY54" fmla="*/ 637184 h 2130842"/>
                <a:gd name="connsiteX55" fmla="*/ 634658 w 1031863"/>
                <a:gd name="connsiteY55" fmla="*/ 575121 h 2130842"/>
                <a:gd name="connsiteX56" fmla="*/ 456743 w 1031863"/>
                <a:gd name="connsiteY56" fmla="*/ 550296 h 2130842"/>
                <a:gd name="connsiteX57" fmla="*/ 411230 w 1031863"/>
                <a:gd name="connsiteY57" fmla="*/ 542020 h 2130842"/>
                <a:gd name="connsiteX58" fmla="*/ 398817 w 1031863"/>
                <a:gd name="connsiteY58" fmla="*/ 537883 h 2130842"/>
                <a:gd name="connsiteX59" fmla="*/ 299516 w 1031863"/>
                <a:gd name="connsiteY59" fmla="*/ 525470 h 2130842"/>
                <a:gd name="connsiteX60" fmla="*/ 216765 w 1031863"/>
                <a:gd name="connsiteY60" fmla="*/ 459269 h 2130842"/>
                <a:gd name="connsiteX61" fmla="*/ 150564 w 1031863"/>
                <a:gd name="connsiteY61" fmla="*/ 376518 h 2130842"/>
                <a:gd name="connsiteX62" fmla="*/ 76088 w 1031863"/>
                <a:gd name="connsiteY62" fmla="*/ 289629 h 2130842"/>
                <a:gd name="connsiteX63" fmla="*/ 38850 w 1031863"/>
                <a:gd name="connsiteY63" fmla="*/ 244116 h 2130842"/>
                <a:gd name="connsiteX64" fmla="*/ 38850 w 1031863"/>
                <a:gd name="connsiteY64" fmla="*/ 169640 h 2130842"/>
                <a:gd name="connsiteX65" fmla="*/ 100913 w 1031863"/>
                <a:gd name="connsiteY65" fmla="*/ 136540 h 2130842"/>
                <a:gd name="connsiteX66" fmla="*/ 220902 w 1031863"/>
                <a:gd name="connsiteY66" fmla="*/ 62064 h 2130842"/>
                <a:gd name="connsiteX67" fmla="*/ 345029 w 1031863"/>
                <a:gd name="connsiteY67" fmla="*/ 66201 h 2130842"/>
                <a:gd name="connsiteX68" fmla="*/ 460881 w 1031863"/>
                <a:gd name="connsiteY68" fmla="*/ 53789 h 2130842"/>
                <a:gd name="connsiteX69" fmla="*/ 489843 w 1031863"/>
                <a:gd name="connsiteY69" fmla="*/ 33101 h 2130842"/>
                <a:gd name="connsiteX70" fmla="*/ 415367 w 1031863"/>
                <a:gd name="connsiteY70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20902 w 1031863"/>
                <a:gd name="connsiteY41" fmla="*/ 1129553 h 2130842"/>
                <a:gd name="connsiteX42" fmla="*/ 249865 w 1031863"/>
                <a:gd name="connsiteY42" fmla="*/ 1075765 h 2130842"/>
                <a:gd name="connsiteX43" fmla="*/ 345029 w 1031863"/>
                <a:gd name="connsiteY43" fmla="*/ 1030252 h 2130842"/>
                <a:gd name="connsiteX44" fmla="*/ 651208 w 1031863"/>
                <a:gd name="connsiteY44" fmla="*/ 1021977 h 2130842"/>
                <a:gd name="connsiteX45" fmla="*/ 1027726 w 1031863"/>
                <a:gd name="connsiteY45" fmla="*/ 1013702 h 2130842"/>
                <a:gd name="connsiteX46" fmla="*/ 1031863 w 1031863"/>
                <a:gd name="connsiteY46" fmla="*/ 964051 h 2130842"/>
                <a:gd name="connsiteX47" fmla="*/ 998763 w 1031863"/>
                <a:gd name="connsiteY47" fmla="*/ 939226 h 2130842"/>
                <a:gd name="connsiteX48" fmla="*/ 986350 w 1031863"/>
                <a:gd name="connsiteY48" fmla="*/ 935088 h 2130842"/>
                <a:gd name="connsiteX49" fmla="*/ 916012 w 1031863"/>
                <a:gd name="connsiteY49" fmla="*/ 893713 h 2130842"/>
                <a:gd name="connsiteX50" fmla="*/ 742234 w 1031863"/>
                <a:gd name="connsiteY50" fmla="*/ 881300 h 2130842"/>
                <a:gd name="connsiteX51" fmla="*/ 783610 w 1031863"/>
                <a:gd name="connsiteY51" fmla="*/ 831649 h 2130842"/>
                <a:gd name="connsiteX52" fmla="*/ 841536 w 1031863"/>
                <a:gd name="connsiteY52" fmla="*/ 786136 h 2130842"/>
                <a:gd name="connsiteX53" fmla="*/ 887049 w 1031863"/>
                <a:gd name="connsiteY53" fmla="*/ 719935 h 2130842"/>
                <a:gd name="connsiteX54" fmla="*/ 841536 w 1031863"/>
                <a:gd name="connsiteY54" fmla="*/ 657872 h 2130842"/>
                <a:gd name="connsiteX55" fmla="*/ 808435 w 1031863"/>
                <a:gd name="connsiteY55" fmla="*/ 637184 h 2130842"/>
                <a:gd name="connsiteX56" fmla="*/ 634658 w 1031863"/>
                <a:gd name="connsiteY56" fmla="*/ 575121 h 2130842"/>
                <a:gd name="connsiteX57" fmla="*/ 456743 w 1031863"/>
                <a:gd name="connsiteY57" fmla="*/ 550296 h 2130842"/>
                <a:gd name="connsiteX58" fmla="*/ 411230 w 1031863"/>
                <a:gd name="connsiteY58" fmla="*/ 542020 h 2130842"/>
                <a:gd name="connsiteX59" fmla="*/ 398817 w 1031863"/>
                <a:gd name="connsiteY59" fmla="*/ 537883 h 2130842"/>
                <a:gd name="connsiteX60" fmla="*/ 299516 w 1031863"/>
                <a:gd name="connsiteY60" fmla="*/ 525470 h 2130842"/>
                <a:gd name="connsiteX61" fmla="*/ 216765 w 1031863"/>
                <a:gd name="connsiteY61" fmla="*/ 459269 h 2130842"/>
                <a:gd name="connsiteX62" fmla="*/ 150564 w 1031863"/>
                <a:gd name="connsiteY62" fmla="*/ 376518 h 2130842"/>
                <a:gd name="connsiteX63" fmla="*/ 76088 w 1031863"/>
                <a:gd name="connsiteY63" fmla="*/ 289629 h 2130842"/>
                <a:gd name="connsiteX64" fmla="*/ 38850 w 1031863"/>
                <a:gd name="connsiteY64" fmla="*/ 244116 h 2130842"/>
                <a:gd name="connsiteX65" fmla="*/ 38850 w 1031863"/>
                <a:gd name="connsiteY65" fmla="*/ 169640 h 2130842"/>
                <a:gd name="connsiteX66" fmla="*/ 100913 w 1031863"/>
                <a:gd name="connsiteY66" fmla="*/ 136540 h 2130842"/>
                <a:gd name="connsiteX67" fmla="*/ 220902 w 1031863"/>
                <a:gd name="connsiteY67" fmla="*/ 62064 h 2130842"/>
                <a:gd name="connsiteX68" fmla="*/ 345029 w 1031863"/>
                <a:gd name="connsiteY68" fmla="*/ 66201 h 2130842"/>
                <a:gd name="connsiteX69" fmla="*/ 460881 w 1031863"/>
                <a:gd name="connsiteY69" fmla="*/ 53789 h 2130842"/>
                <a:gd name="connsiteX70" fmla="*/ 489843 w 1031863"/>
                <a:gd name="connsiteY70" fmla="*/ 33101 h 2130842"/>
                <a:gd name="connsiteX71" fmla="*/ 415367 w 1031863"/>
                <a:gd name="connsiteY71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49865 w 1031863"/>
                <a:gd name="connsiteY42" fmla="*/ 1075765 h 2130842"/>
                <a:gd name="connsiteX43" fmla="*/ 345029 w 1031863"/>
                <a:gd name="connsiteY43" fmla="*/ 1030252 h 2130842"/>
                <a:gd name="connsiteX44" fmla="*/ 651208 w 1031863"/>
                <a:gd name="connsiteY44" fmla="*/ 1021977 h 2130842"/>
                <a:gd name="connsiteX45" fmla="*/ 1027726 w 1031863"/>
                <a:gd name="connsiteY45" fmla="*/ 1013702 h 2130842"/>
                <a:gd name="connsiteX46" fmla="*/ 1031863 w 1031863"/>
                <a:gd name="connsiteY46" fmla="*/ 964051 h 2130842"/>
                <a:gd name="connsiteX47" fmla="*/ 998763 w 1031863"/>
                <a:gd name="connsiteY47" fmla="*/ 939226 h 2130842"/>
                <a:gd name="connsiteX48" fmla="*/ 986350 w 1031863"/>
                <a:gd name="connsiteY48" fmla="*/ 935088 h 2130842"/>
                <a:gd name="connsiteX49" fmla="*/ 916012 w 1031863"/>
                <a:gd name="connsiteY49" fmla="*/ 893713 h 2130842"/>
                <a:gd name="connsiteX50" fmla="*/ 742234 w 1031863"/>
                <a:gd name="connsiteY50" fmla="*/ 881300 h 2130842"/>
                <a:gd name="connsiteX51" fmla="*/ 783610 w 1031863"/>
                <a:gd name="connsiteY51" fmla="*/ 831649 h 2130842"/>
                <a:gd name="connsiteX52" fmla="*/ 841536 w 1031863"/>
                <a:gd name="connsiteY52" fmla="*/ 786136 h 2130842"/>
                <a:gd name="connsiteX53" fmla="*/ 887049 w 1031863"/>
                <a:gd name="connsiteY53" fmla="*/ 719935 h 2130842"/>
                <a:gd name="connsiteX54" fmla="*/ 841536 w 1031863"/>
                <a:gd name="connsiteY54" fmla="*/ 657872 h 2130842"/>
                <a:gd name="connsiteX55" fmla="*/ 808435 w 1031863"/>
                <a:gd name="connsiteY55" fmla="*/ 637184 h 2130842"/>
                <a:gd name="connsiteX56" fmla="*/ 634658 w 1031863"/>
                <a:gd name="connsiteY56" fmla="*/ 575121 h 2130842"/>
                <a:gd name="connsiteX57" fmla="*/ 456743 w 1031863"/>
                <a:gd name="connsiteY57" fmla="*/ 550296 h 2130842"/>
                <a:gd name="connsiteX58" fmla="*/ 411230 w 1031863"/>
                <a:gd name="connsiteY58" fmla="*/ 542020 h 2130842"/>
                <a:gd name="connsiteX59" fmla="*/ 398817 w 1031863"/>
                <a:gd name="connsiteY59" fmla="*/ 537883 h 2130842"/>
                <a:gd name="connsiteX60" fmla="*/ 299516 w 1031863"/>
                <a:gd name="connsiteY60" fmla="*/ 525470 h 2130842"/>
                <a:gd name="connsiteX61" fmla="*/ 216765 w 1031863"/>
                <a:gd name="connsiteY61" fmla="*/ 459269 h 2130842"/>
                <a:gd name="connsiteX62" fmla="*/ 150564 w 1031863"/>
                <a:gd name="connsiteY62" fmla="*/ 376518 h 2130842"/>
                <a:gd name="connsiteX63" fmla="*/ 76088 w 1031863"/>
                <a:gd name="connsiteY63" fmla="*/ 289629 h 2130842"/>
                <a:gd name="connsiteX64" fmla="*/ 38850 w 1031863"/>
                <a:gd name="connsiteY64" fmla="*/ 244116 h 2130842"/>
                <a:gd name="connsiteX65" fmla="*/ 38850 w 1031863"/>
                <a:gd name="connsiteY65" fmla="*/ 169640 h 2130842"/>
                <a:gd name="connsiteX66" fmla="*/ 100913 w 1031863"/>
                <a:gd name="connsiteY66" fmla="*/ 136540 h 2130842"/>
                <a:gd name="connsiteX67" fmla="*/ 220902 w 1031863"/>
                <a:gd name="connsiteY67" fmla="*/ 62064 h 2130842"/>
                <a:gd name="connsiteX68" fmla="*/ 345029 w 1031863"/>
                <a:gd name="connsiteY68" fmla="*/ 66201 h 2130842"/>
                <a:gd name="connsiteX69" fmla="*/ 460881 w 1031863"/>
                <a:gd name="connsiteY69" fmla="*/ 53789 h 2130842"/>
                <a:gd name="connsiteX70" fmla="*/ 489843 w 1031863"/>
                <a:gd name="connsiteY70" fmla="*/ 33101 h 2130842"/>
                <a:gd name="connsiteX71" fmla="*/ 415367 w 1031863"/>
                <a:gd name="connsiteY71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54994 w 1031863"/>
                <a:gd name="connsiteY42" fmla="*/ 1109448 h 2130842"/>
                <a:gd name="connsiteX43" fmla="*/ 249865 w 1031863"/>
                <a:gd name="connsiteY43" fmla="*/ 1075765 h 2130842"/>
                <a:gd name="connsiteX44" fmla="*/ 345029 w 1031863"/>
                <a:gd name="connsiteY44" fmla="*/ 1030252 h 2130842"/>
                <a:gd name="connsiteX45" fmla="*/ 651208 w 1031863"/>
                <a:gd name="connsiteY45" fmla="*/ 1021977 h 2130842"/>
                <a:gd name="connsiteX46" fmla="*/ 1027726 w 1031863"/>
                <a:gd name="connsiteY46" fmla="*/ 1013702 h 2130842"/>
                <a:gd name="connsiteX47" fmla="*/ 1031863 w 1031863"/>
                <a:gd name="connsiteY47" fmla="*/ 964051 h 2130842"/>
                <a:gd name="connsiteX48" fmla="*/ 998763 w 1031863"/>
                <a:gd name="connsiteY48" fmla="*/ 939226 h 2130842"/>
                <a:gd name="connsiteX49" fmla="*/ 986350 w 1031863"/>
                <a:gd name="connsiteY49" fmla="*/ 935088 h 2130842"/>
                <a:gd name="connsiteX50" fmla="*/ 916012 w 1031863"/>
                <a:gd name="connsiteY50" fmla="*/ 893713 h 2130842"/>
                <a:gd name="connsiteX51" fmla="*/ 742234 w 1031863"/>
                <a:gd name="connsiteY51" fmla="*/ 881300 h 2130842"/>
                <a:gd name="connsiteX52" fmla="*/ 783610 w 1031863"/>
                <a:gd name="connsiteY52" fmla="*/ 831649 h 2130842"/>
                <a:gd name="connsiteX53" fmla="*/ 841536 w 1031863"/>
                <a:gd name="connsiteY53" fmla="*/ 786136 h 2130842"/>
                <a:gd name="connsiteX54" fmla="*/ 887049 w 1031863"/>
                <a:gd name="connsiteY54" fmla="*/ 719935 h 2130842"/>
                <a:gd name="connsiteX55" fmla="*/ 841536 w 1031863"/>
                <a:gd name="connsiteY55" fmla="*/ 657872 h 2130842"/>
                <a:gd name="connsiteX56" fmla="*/ 808435 w 1031863"/>
                <a:gd name="connsiteY56" fmla="*/ 637184 h 2130842"/>
                <a:gd name="connsiteX57" fmla="*/ 634658 w 1031863"/>
                <a:gd name="connsiteY57" fmla="*/ 575121 h 2130842"/>
                <a:gd name="connsiteX58" fmla="*/ 456743 w 1031863"/>
                <a:gd name="connsiteY58" fmla="*/ 550296 h 2130842"/>
                <a:gd name="connsiteX59" fmla="*/ 411230 w 1031863"/>
                <a:gd name="connsiteY59" fmla="*/ 542020 h 2130842"/>
                <a:gd name="connsiteX60" fmla="*/ 398817 w 1031863"/>
                <a:gd name="connsiteY60" fmla="*/ 537883 h 2130842"/>
                <a:gd name="connsiteX61" fmla="*/ 299516 w 1031863"/>
                <a:gd name="connsiteY61" fmla="*/ 525470 h 2130842"/>
                <a:gd name="connsiteX62" fmla="*/ 216765 w 1031863"/>
                <a:gd name="connsiteY62" fmla="*/ 459269 h 2130842"/>
                <a:gd name="connsiteX63" fmla="*/ 150564 w 1031863"/>
                <a:gd name="connsiteY63" fmla="*/ 376518 h 2130842"/>
                <a:gd name="connsiteX64" fmla="*/ 76088 w 1031863"/>
                <a:gd name="connsiteY64" fmla="*/ 289629 h 2130842"/>
                <a:gd name="connsiteX65" fmla="*/ 38850 w 1031863"/>
                <a:gd name="connsiteY65" fmla="*/ 244116 h 2130842"/>
                <a:gd name="connsiteX66" fmla="*/ 38850 w 1031863"/>
                <a:gd name="connsiteY66" fmla="*/ 169640 h 2130842"/>
                <a:gd name="connsiteX67" fmla="*/ 100913 w 1031863"/>
                <a:gd name="connsiteY67" fmla="*/ 136540 h 2130842"/>
                <a:gd name="connsiteX68" fmla="*/ 220902 w 1031863"/>
                <a:gd name="connsiteY68" fmla="*/ 62064 h 2130842"/>
                <a:gd name="connsiteX69" fmla="*/ 345029 w 1031863"/>
                <a:gd name="connsiteY69" fmla="*/ 66201 h 2130842"/>
                <a:gd name="connsiteX70" fmla="*/ 460881 w 1031863"/>
                <a:gd name="connsiteY70" fmla="*/ 53789 h 2130842"/>
                <a:gd name="connsiteX71" fmla="*/ 489843 w 1031863"/>
                <a:gd name="connsiteY71" fmla="*/ 33101 h 2130842"/>
                <a:gd name="connsiteX72" fmla="*/ 415367 w 1031863"/>
                <a:gd name="connsiteY7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49865 w 1031863"/>
                <a:gd name="connsiteY43" fmla="*/ 1075765 h 2130842"/>
                <a:gd name="connsiteX44" fmla="*/ 345029 w 1031863"/>
                <a:gd name="connsiteY44" fmla="*/ 1030252 h 2130842"/>
                <a:gd name="connsiteX45" fmla="*/ 651208 w 1031863"/>
                <a:gd name="connsiteY45" fmla="*/ 1021977 h 2130842"/>
                <a:gd name="connsiteX46" fmla="*/ 1027726 w 1031863"/>
                <a:gd name="connsiteY46" fmla="*/ 1013702 h 2130842"/>
                <a:gd name="connsiteX47" fmla="*/ 1031863 w 1031863"/>
                <a:gd name="connsiteY47" fmla="*/ 964051 h 2130842"/>
                <a:gd name="connsiteX48" fmla="*/ 998763 w 1031863"/>
                <a:gd name="connsiteY48" fmla="*/ 939226 h 2130842"/>
                <a:gd name="connsiteX49" fmla="*/ 986350 w 1031863"/>
                <a:gd name="connsiteY49" fmla="*/ 935088 h 2130842"/>
                <a:gd name="connsiteX50" fmla="*/ 916012 w 1031863"/>
                <a:gd name="connsiteY50" fmla="*/ 893713 h 2130842"/>
                <a:gd name="connsiteX51" fmla="*/ 742234 w 1031863"/>
                <a:gd name="connsiteY51" fmla="*/ 881300 h 2130842"/>
                <a:gd name="connsiteX52" fmla="*/ 783610 w 1031863"/>
                <a:gd name="connsiteY52" fmla="*/ 831649 h 2130842"/>
                <a:gd name="connsiteX53" fmla="*/ 841536 w 1031863"/>
                <a:gd name="connsiteY53" fmla="*/ 786136 h 2130842"/>
                <a:gd name="connsiteX54" fmla="*/ 887049 w 1031863"/>
                <a:gd name="connsiteY54" fmla="*/ 719935 h 2130842"/>
                <a:gd name="connsiteX55" fmla="*/ 841536 w 1031863"/>
                <a:gd name="connsiteY55" fmla="*/ 657872 h 2130842"/>
                <a:gd name="connsiteX56" fmla="*/ 808435 w 1031863"/>
                <a:gd name="connsiteY56" fmla="*/ 637184 h 2130842"/>
                <a:gd name="connsiteX57" fmla="*/ 634658 w 1031863"/>
                <a:gd name="connsiteY57" fmla="*/ 575121 h 2130842"/>
                <a:gd name="connsiteX58" fmla="*/ 456743 w 1031863"/>
                <a:gd name="connsiteY58" fmla="*/ 550296 h 2130842"/>
                <a:gd name="connsiteX59" fmla="*/ 411230 w 1031863"/>
                <a:gd name="connsiteY59" fmla="*/ 542020 h 2130842"/>
                <a:gd name="connsiteX60" fmla="*/ 398817 w 1031863"/>
                <a:gd name="connsiteY60" fmla="*/ 537883 h 2130842"/>
                <a:gd name="connsiteX61" fmla="*/ 299516 w 1031863"/>
                <a:gd name="connsiteY61" fmla="*/ 525470 h 2130842"/>
                <a:gd name="connsiteX62" fmla="*/ 216765 w 1031863"/>
                <a:gd name="connsiteY62" fmla="*/ 459269 h 2130842"/>
                <a:gd name="connsiteX63" fmla="*/ 150564 w 1031863"/>
                <a:gd name="connsiteY63" fmla="*/ 376518 h 2130842"/>
                <a:gd name="connsiteX64" fmla="*/ 76088 w 1031863"/>
                <a:gd name="connsiteY64" fmla="*/ 289629 h 2130842"/>
                <a:gd name="connsiteX65" fmla="*/ 38850 w 1031863"/>
                <a:gd name="connsiteY65" fmla="*/ 244116 h 2130842"/>
                <a:gd name="connsiteX66" fmla="*/ 38850 w 1031863"/>
                <a:gd name="connsiteY66" fmla="*/ 169640 h 2130842"/>
                <a:gd name="connsiteX67" fmla="*/ 100913 w 1031863"/>
                <a:gd name="connsiteY67" fmla="*/ 136540 h 2130842"/>
                <a:gd name="connsiteX68" fmla="*/ 220902 w 1031863"/>
                <a:gd name="connsiteY68" fmla="*/ 62064 h 2130842"/>
                <a:gd name="connsiteX69" fmla="*/ 345029 w 1031863"/>
                <a:gd name="connsiteY69" fmla="*/ 66201 h 2130842"/>
                <a:gd name="connsiteX70" fmla="*/ 460881 w 1031863"/>
                <a:gd name="connsiteY70" fmla="*/ 53789 h 2130842"/>
                <a:gd name="connsiteX71" fmla="*/ 489843 w 1031863"/>
                <a:gd name="connsiteY71" fmla="*/ 33101 h 2130842"/>
                <a:gd name="connsiteX72" fmla="*/ 415367 w 1031863"/>
                <a:gd name="connsiteY7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33196 w 1031863"/>
                <a:gd name="connsiteY43" fmla="*/ 1056715 h 2130842"/>
                <a:gd name="connsiteX44" fmla="*/ 345029 w 1031863"/>
                <a:gd name="connsiteY44" fmla="*/ 1030252 h 2130842"/>
                <a:gd name="connsiteX45" fmla="*/ 651208 w 1031863"/>
                <a:gd name="connsiteY45" fmla="*/ 1021977 h 2130842"/>
                <a:gd name="connsiteX46" fmla="*/ 1027726 w 1031863"/>
                <a:gd name="connsiteY46" fmla="*/ 1013702 h 2130842"/>
                <a:gd name="connsiteX47" fmla="*/ 1031863 w 1031863"/>
                <a:gd name="connsiteY47" fmla="*/ 964051 h 2130842"/>
                <a:gd name="connsiteX48" fmla="*/ 998763 w 1031863"/>
                <a:gd name="connsiteY48" fmla="*/ 939226 h 2130842"/>
                <a:gd name="connsiteX49" fmla="*/ 986350 w 1031863"/>
                <a:gd name="connsiteY49" fmla="*/ 935088 h 2130842"/>
                <a:gd name="connsiteX50" fmla="*/ 916012 w 1031863"/>
                <a:gd name="connsiteY50" fmla="*/ 893713 h 2130842"/>
                <a:gd name="connsiteX51" fmla="*/ 742234 w 1031863"/>
                <a:gd name="connsiteY51" fmla="*/ 881300 h 2130842"/>
                <a:gd name="connsiteX52" fmla="*/ 783610 w 1031863"/>
                <a:gd name="connsiteY52" fmla="*/ 831649 h 2130842"/>
                <a:gd name="connsiteX53" fmla="*/ 841536 w 1031863"/>
                <a:gd name="connsiteY53" fmla="*/ 786136 h 2130842"/>
                <a:gd name="connsiteX54" fmla="*/ 887049 w 1031863"/>
                <a:gd name="connsiteY54" fmla="*/ 719935 h 2130842"/>
                <a:gd name="connsiteX55" fmla="*/ 841536 w 1031863"/>
                <a:gd name="connsiteY55" fmla="*/ 657872 h 2130842"/>
                <a:gd name="connsiteX56" fmla="*/ 808435 w 1031863"/>
                <a:gd name="connsiteY56" fmla="*/ 637184 h 2130842"/>
                <a:gd name="connsiteX57" fmla="*/ 634658 w 1031863"/>
                <a:gd name="connsiteY57" fmla="*/ 575121 h 2130842"/>
                <a:gd name="connsiteX58" fmla="*/ 456743 w 1031863"/>
                <a:gd name="connsiteY58" fmla="*/ 550296 h 2130842"/>
                <a:gd name="connsiteX59" fmla="*/ 411230 w 1031863"/>
                <a:gd name="connsiteY59" fmla="*/ 542020 h 2130842"/>
                <a:gd name="connsiteX60" fmla="*/ 398817 w 1031863"/>
                <a:gd name="connsiteY60" fmla="*/ 537883 h 2130842"/>
                <a:gd name="connsiteX61" fmla="*/ 299516 w 1031863"/>
                <a:gd name="connsiteY61" fmla="*/ 525470 h 2130842"/>
                <a:gd name="connsiteX62" fmla="*/ 216765 w 1031863"/>
                <a:gd name="connsiteY62" fmla="*/ 459269 h 2130842"/>
                <a:gd name="connsiteX63" fmla="*/ 150564 w 1031863"/>
                <a:gd name="connsiteY63" fmla="*/ 376518 h 2130842"/>
                <a:gd name="connsiteX64" fmla="*/ 76088 w 1031863"/>
                <a:gd name="connsiteY64" fmla="*/ 289629 h 2130842"/>
                <a:gd name="connsiteX65" fmla="*/ 38850 w 1031863"/>
                <a:gd name="connsiteY65" fmla="*/ 244116 h 2130842"/>
                <a:gd name="connsiteX66" fmla="*/ 38850 w 1031863"/>
                <a:gd name="connsiteY66" fmla="*/ 169640 h 2130842"/>
                <a:gd name="connsiteX67" fmla="*/ 100913 w 1031863"/>
                <a:gd name="connsiteY67" fmla="*/ 136540 h 2130842"/>
                <a:gd name="connsiteX68" fmla="*/ 220902 w 1031863"/>
                <a:gd name="connsiteY68" fmla="*/ 62064 h 2130842"/>
                <a:gd name="connsiteX69" fmla="*/ 345029 w 1031863"/>
                <a:gd name="connsiteY69" fmla="*/ 66201 h 2130842"/>
                <a:gd name="connsiteX70" fmla="*/ 460881 w 1031863"/>
                <a:gd name="connsiteY70" fmla="*/ 53789 h 2130842"/>
                <a:gd name="connsiteX71" fmla="*/ 489843 w 1031863"/>
                <a:gd name="connsiteY71" fmla="*/ 33101 h 2130842"/>
                <a:gd name="connsiteX72" fmla="*/ 415367 w 1031863"/>
                <a:gd name="connsiteY72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69282 w 1031863"/>
                <a:gd name="connsiteY43" fmla="*/ 1090398 h 2130842"/>
                <a:gd name="connsiteX44" fmla="*/ 233196 w 1031863"/>
                <a:gd name="connsiteY44" fmla="*/ 1056715 h 2130842"/>
                <a:gd name="connsiteX45" fmla="*/ 345029 w 1031863"/>
                <a:gd name="connsiteY45" fmla="*/ 1030252 h 2130842"/>
                <a:gd name="connsiteX46" fmla="*/ 651208 w 1031863"/>
                <a:gd name="connsiteY46" fmla="*/ 1021977 h 2130842"/>
                <a:gd name="connsiteX47" fmla="*/ 1027726 w 1031863"/>
                <a:gd name="connsiteY47" fmla="*/ 1013702 h 2130842"/>
                <a:gd name="connsiteX48" fmla="*/ 1031863 w 1031863"/>
                <a:gd name="connsiteY48" fmla="*/ 964051 h 2130842"/>
                <a:gd name="connsiteX49" fmla="*/ 998763 w 1031863"/>
                <a:gd name="connsiteY49" fmla="*/ 939226 h 2130842"/>
                <a:gd name="connsiteX50" fmla="*/ 986350 w 1031863"/>
                <a:gd name="connsiteY50" fmla="*/ 935088 h 2130842"/>
                <a:gd name="connsiteX51" fmla="*/ 916012 w 1031863"/>
                <a:gd name="connsiteY51" fmla="*/ 893713 h 2130842"/>
                <a:gd name="connsiteX52" fmla="*/ 742234 w 1031863"/>
                <a:gd name="connsiteY52" fmla="*/ 881300 h 2130842"/>
                <a:gd name="connsiteX53" fmla="*/ 783610 w 1031863"/>
                <a:gd name="connsiteY53" fmla="*/ 831649 h 2130842"/>
                <a:gd name="connsiteX54" fmla="*/ 841536 w 1031863"/>
                <a:gd name="connsiteY54" fmla="*/ 786136 h 2130842"/>
                <a:gd name="connsiteX55" fmla="*/ 887049 w 1031863"/>
                <a:gd name="connsiteY55" fmla="*/ 719935 h 2130842"/>
                <a:gd name="connsiteX56" fmla="*/ 841536 w 1031863"/>
                <a:gd name="connsiteY56" fmla="*/ 657872 h 2130842"/>
                <a:gd name="connsiteX57" fmla="*/ 808435 w 1031863"/>
                <a:gd name="connsiteY57" fmla="*/ 637184 h 2130842"/>
                <a:gd name="connsiteX58" fmla="*/ 634658 w 1031863"/>
                <a:gd name="connsiteY58" fmla="*/ 575121 h 2130842"/>
                <a:gd name="connsiteX59" fmla="*/ 456743 w 1031863"/>
                <a:gd name="connsiteY59" fmla="*/ 550296 h 2130842"/>
                <a:gd name="connsiteX60" fmla="*/ 411230 w 1031863"/>
                <a:gd name="connsiteY60" fmla="*/ 542020 h 2130842"/>
                <a:gd name="connsiteX61" fmla="*/ 398817 w 1031863"/>
                <a:gd name="connsiteY61" fmla="*/ 537883 h 2130842"/>
                <a:gd name="connsiteX62" fmla="*/ 299516 w 1031863"/>
                <a:gd name="connsiteY62" fmla="*/ 525470 h 2130842"/>
                <a:gd name="connsiteX63" fmla="*/ 216765 w 1031863"/>
                <a:gd name="connsiteY63" fmla="*/ 459269 h 2130842"/>
                <a:gd name="connsiteX64" fmla="*/ 150564 w 1031863"/>
                <a:gd name="connsiteY64" fmla="*/ 376518 h 2130842"/>
                <a:gd name="connsiteX65" fmla="*/ 76088 w 1031863"/>
                <a:gd name="connsiteY65" fmla="*/ 289629 h 2130842"/>
                <a:gd name="connsiteX66" fmla="*/ 38850 w 1031863"/>
                <a:gd name="connsiteY66" fmla="*/ 244116 h 2130842"/>
                <a:gd name="connsiteX67" fmla="*/ 38850 w 1031863"/>
                <a:gd name="connsiteY67" fmla="*/ 169640 h 2130842"/>
                <a:gd name="connsiteX68" fmla="*/ 100913 w 1031863"/>
                <a:gd name="connsiteY68" fmla="*/ 136540 h 2130842"/>
                <a:gd name="connsiteX69" fmla="*/ 220902 w 1031863"/>
                <a:gd name="connsiteY69" fmla="*/ 62064 h 2130842"/>
                <a:gd name="connsiteX70" fmla="*/ 345029 w 1031863"/>
                <a:gd name="connsiteY70" fmla="*/ 66201 h 2130842"/>
                <a:gd name="connsiteX71" fmla="*/ 460881 w 1031863"/>
                <a:gd name="connsiteY71" fmla="*/ 53789 h 2130842"/>
                <a:gd name="connsiteX72" fmla="*/ 489843 w 1031863"/>
                <a:gd name="connsiteY72" fmla="*/ 33101 h 2130842"/>
                <a:gd name="connsiteX73" fmla="*/ 415367 w 1031863"/>
                <a:gd name="connsiteY7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69282 w 1031863"/>
                <a:gd name="connsiteY43" fmla="*/ 1090398 h 2130842"/>
                <a:gd name="connsiteX44" fmla="*/ 233196 w 1031863"/>
                <a:gd name="connsiteY44" fmla="*/ 1056715 h 2130842"/>
                <a:gd name="connsiteX45" fmla="*/ 345029 w 1031863"/>
                <a:gd name="connsiteY45" fmla="*/ 1030252 h 2130842"/>
                <a:gd name="connsiteX46" fmla="*/ 651208 w 1031863"/>
                <a:gd name="connsiteY46" fmla="*/ 1021977 h 2130842"/>
                <a:gd name="connsiteX47" fmla="*/ 1027726 w 1031863"/>
                <a:gd name="connsiteY47" fmla="*/ 1013702 h 2130842"/>
                <a:gd name="connsiteX48" fmla="*/ 1031863 w 1031863"/>
                <a:gd name="connsiteY48" fmla="*/ 964051 h 2130842"/>
                <a:gd name="connsiteX49" fmla="*/ 998763 w 1031863"/>
                <a:gd name="connsiteY49" fmla="*/ 939226 h 2130842"/>
                <a:gd name="connsiteX50" fmla="*/ 986350 w 1031863"/>
                <a:gd name="connsiteY50" fmla="*/ 935088 h 2130842"/>
                <a:gd name="connsiteX51" fmla="*/ 916012 w 1031863"/>
                <a:gd name="connsiteY51" fmla="*/ 893713 h 2130842"/>
                <a:gd name="connsiteX52" fmla="*/ 742234 w 1031863"/>
                <a:gd name="connsiteY52" fmla="*/ 881300 h 2130842"/>
                <a:gd name="connsiteX53" fmla="*/ 783610 w 1031863"/>
                <a:gd name="connsiteY53" fmla="*/ 831649 h 2130842"/>
                <a:gd name="connsiteX54" fmla="*/ 841536 w 1031863"/>
                <a:gd name="connsiteY54" fmla="*/ 786136 h 2130842"/>
                <a:gd name="connsiteX55" fmla="*/ 887049 w 1031863"/>
                <a:gd name="connsiteY55" fmla="*/ 719935 h 2130842"/>
                <a:gd name="connsiteX56" fmla="*/ 841536 w 1031863"/>
                <a:gd name="connsiteY56" fmla="*/ 657872 h 2130842"/>
                <a:gd name="connsiteX57" fmla="*/ 808435 w 1031863"/>
                <a:gd name="connsiteY57" fmla="*/ 637184 h 2130842"/>
                <a:gd name="connsiteX58" fmla="*/ 634658 w 1031863"/>
                <a:gd name="connsiteY58" fmla="*/ 575121 h 2130842"/>
                <a:gd name="connsiteX59" fmla="*/ 456743 w 1031863"/>
                <a:gd name="connsiteY59" fmla="*/ 550296 h 2130842"/>
                <a:gd name="connsiteX60" fmla="*/ 411230 w 1031863"/>
                <a:gd name="connsiteY60" fmla="*/ 542020 h 2130842"/>
                <a:gd name="connsiteX61" fmla="*/ 398817 w 1031863"/>
                <a:gd name="connsiteY61" fmla="*/ 537883 h 2130842"/>
                <a:gd name="connsiteX62" fmla="*/ 299516 w 1031863"/>
                <a:gd name="connsiteY62" fmla="*/ 525470 h 2130842"/>
                <a:gd name="connsiteX63" fmla="*/ 216765 w 1031863"/>
                <a:gd name="connsiteY63" fmla="*/ 459269 h 2130842"/>
                <a:gd name="connsiteX64" fmla="*/ 150564 w 1031863"/>
                <a:gd name="connsiteY64" fmla="*/ 376518 h 2130842"/>
                <a:gd name="connsiteX65" fmla="*/ 76088 w 1031863"/>
                <a:gd name="connsiteY65" fmla="*/ 289629 h 2130842"/>
                <a:gd name="connsiteX66" fmla="*/ 38850 w 1031863"/>
                <a:gd name="connsiteY66" fmla="*/ 244116 h 2130842"/>
                <a:gd name="connsiteX67" fmla="*/ 38850 w 1031863"/>
                <a:gd name="connsiteY67" fmla="*/ 169640 h 2130842"/>
                <a:gd name="connsiteX68" fmla="*/ 100913 w 1031863"/>
                <a:gd name="connsiteY68" fmla="*/ 136540 h 2130842"/>
                <a:gd name="connsiteX69" fmla="*/ 220902 w 1031863"/>
                <a:gd name="connsiteY69" fmla="*/ 62064 h 2130842"/>
                <a:gd name="connsiteX70" fmla="*/ 345029 w 1031863"/>
                <a:gd name="connsiteY70" fmla="*/ 66201 h 2130842"/>
                <a:gd name="connsiteX71" fmla="*/ 460881 w 1031863"/>
                <a:gd name="connsiteY71" fmla="*/ 53789 h 2130842"/>
                <a:gd name="connsiteX72" fmla="*/ 489843 w 1031863"/>
                <a:gd name="connsiteY72" fmla="*/ 33101 h 2130842"/>
                <a:gd name="connsiteX73" fmla="*/ 415367 w 1031863"/>
                <a:gd name="connsiteY73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56715 h 2130842"/>
                <a:gd name="connsiteX46" fmla="*/ 345029 w 1031863"/>
                <a:gd name="connsiteY46" fmla="*/ 1030252 h 2130842"/>
                <a:gd name="connsiteX47" fmla="*/ 651208 w 1031863"/>
                <a:gd name="connsiteY47" fmla="*/ 1021977 h 2130842"/>
                <a:gd name="connsiteX48" fmla="*/ 1027726 w 1031863"/>
                <a:gd name="connsiteY48" fmla="*/ 1013702 h 2130842"/>
                <a:gd name="connsiteX49" fmla="*/ 1031863 w 1031863"/>
                <a:gd name="connsiteY49" fmla="*/ 964051 h 2130842"/>
                <a:gd name="connsiteX50" fmla="*/ 998763 w 1031863"/>
                <a:gd name="connsiteY50" fmla="*/ 939226 h 2130842"/>
                <a:gd name="connsiteX51" fmla="*/ 986350 w 1031863"/>
                <a:gd name="connsiteY51" fmla="*/ 935088 h 2130842"/>
                <a:gd name="connsiteX52" fmla="*/ 916012 w 1031863"/>
                <a:gd name="connsiteY52" fmla="*/ 893713 h 2130842"/>
                <a:gd name="connsiteX53" fmla="*/ 742234 w 1031863"/>
                <a:gd name="connsiteY53" fmla="*/ 881300 h 2130842"/>
                <a:gd name="connsiteX54" fmla="*/ 783610 w 1031863"/>
                <a:gd name="connsiteY54" fmla="*/ 831649 h 2130842"/>
                <a:gd name="connsiteX55" fmla="*/ 841536 w 1031863"/>
                <a:gd name="connsiteY55" fmla="*/ 786136 h 2130842"/>
                <a:gd name="connsiteX56" fmla="*/ 887049 w 1031863"/>
                <a:gd name="connsiteY56" fmla="*/ 719935 h 2130842"/>
                <a:gd name="connsiteX57" fmla="*/ 841536 w 1031863"/>
                <a:gd name="connsiteY57" fmla="*/ 657872 h 2130842"/>
                <a:gd name="connsiteX58" fmla="*/ 808435 w 1031863"/>
                <a:gd name="connsiteY58" fmla="*/ 637184 h 2130842"/>
                <a:gd name="connsiteX59" fmla="*/ 634658 w 1031863"/>
                <a:gd name="connsiteY59" fmla="*/ 575121 h 2130842"/>
                <a:gd name="connsiteX60" fmla="*/ 456743 w 1031863"/>
                <a:gd name="connsiteY60" fmla="*/ 550296 h 2130842"/>
                <a:gd name="connsiteX61" fmla="*/ 411230 w 1031863"/>
                <a:gd name="connsiteY61" fmla="*/ 542020 h 2130842"/>
                <a:gd name="connsiteX62" fmla="*/ 398817 w 1031863"/>
                <a:gd name="connsiteY62" fmla="*/ 537883 h 2130842"/>
                <a:gd name="connsiteX63" fmla="*/ 299516 w 1031863"/>
                <a:gd name="connsiteY63" fmla="*/ 525470 h 2130842"/>
                <a:gd name="connsiteX64" fmla="*/ 216765 w 1031863"/>
                <a:gd name="connsiteY64" fmla="*/ 459269 h 2130842"/>
                <a:gd name="connsiteX65" fmla="*/ 150564 w 1031863"/>
                <a:gd name="connsiteY65" fmla="*/ 376518 h 2130842"/>
                <a:gd name="connsiteX66" fmla="*/ 76088 w 1031863"/>
                <a:gd name="connsiteY66" fmla="*/ 289629 h 2130842"/>
                <a:gd name="connsiteX67" fmla="*/ 38850 w 1031863"/>
                <a:gd name="connsiteY67" fmla="*/ 244116 h 2130842"/>
                <a:gd name="connsiteX68" fmla="*/ 38850 w 1031863"/>
                <a:gd name="connsiteY68" fmla="*/ 169640 h 2130842"/>
                <a:gd name="connsiteX69" fmla="*/ 100913 w 1031863"/>
                <a:gd name="connsiteY69" fmla="*/ 136540 h 2130842"/>
                <a:gd name="connsiteX70" fmla="*/ 220902 w 1031863"/>
                <a:gd name="connsiteY70" fmla="*/ 62064 h 2130842"/>
                <a:gd name="connsiteX71" fmla="*/ 345029 w 1031863"/>
                <a:gd name="connsiteY71" fmla="*/ 66201 h 2130842"/>
                <a:gd name="connsiteX72" fmla="*/ 460881 w 1031863"/>
                <a:gd name="connsiteY72" fmla="*/ 53789 h 2130842"/>
                <a:gd name="connsiteX73" fmla="*/ 489843 w 1031863"/>
                <a:gd name="connsiteY73" fmla="*/ 33101 h 2130842"/>
                <a:gd name="connsiteX74" fmla="*/ 415367 w 1031863"/>
                <a:gd name="connsiteY74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56715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21977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16012 w 1031863"/>
                <a:gd name="connsiteY53" fmla="*/ 893713 h 2130842"/>
                <a:gd name="connsiteX54" fmla="*/ 742234 w 1031863"/>
                <a:gd name="connsiteY54" fmla="*/ 881300 h 2130842"/>
                <a:gd name="connsiteX55" fmla="*/ 783610 w 1031863"/>
                <a:gd name="connsiteY55" fmla="*/ 831649 h 2130842"/>
                <a:gd name="connsiteX56" fmla="*/ 841536 w 1031863"/>
                <a:gd name="connsiteY56" fmla="*/ 786136 h 2130842"/>
                <a:gd name="connsiteX57" fmla="*/ 887049 w 1031863"/>
                <a:gd name="connsiteY57" fmla="*/ 719935 h 2130842"/>
                <a:gd name="connsiteX58" fmla="*/ 841536 w 1031863"/>
                <a:gd name="connsiteY58" fmla="*/ 657872 h 2130842"/>
                <a:gd name="connsiteX59" fmla="*/ 808435 w 1031863"/>
                <a:gd name="connsiteY59" fmla="*/ 637184 h 2130842"/>
                <a:gd name="connsiteX60" fmla="*/ 634658 w 1031863"/>
                <a:gd name="connsiteY60" fmla="*/ 575121 h 2130842"/>
                <a:gd name="connsiteX61" fmla="*/ 456743 w 1031863"/>
                <a:gd name="connsiteY61" fmla="*/ 550296 h 2130842"/>
                <a:gd name="connsiteX62" fmla="*/ 411230 w 1031863"/>
                <a:gd name="connsiteY62" fmla="*/ 542020 h 2130842"/>
                <a:gd name="connsiteX63" fmla="*/ 398817 w 1031863"/>
                <a:gd name="connsiteY63" fmla="*/ 537883 h 2130842"/>
                <a:gd name="connsiteX64" fmla="*/ 299516 w 1031863"/>
                <a:gd name="connsiteY64" fmla="*/ 525470 h 2130842"/>
                <a:gd name="connsiteX65" fmla="*/ 216765 w 1031863"/>
                <a:gd name="connsiteY65" fmla="*/ 459269 h 2130842"/>
                <a:gd name="connsiteX66" fmla="*/ 150564 w 1031863"/>
                <a:gd name="connsiteY66" fmla="*/ 376518 h 2130842"/>
                <a:gd name="connsiteX67" fmla="*/ 76088 w 1031863"/>
                <a:gd name="connsiteY67" fmla="*/ 289629 h 2130842"/>
                <a:gd name="connsiteX68" fmla="*/ 38850 w 1031863"/>
                <a:gd name="connsiteY68" fmla="*/ 244116 h 2130842"/>
                <a:gd name="connsiteX69" fmla="*/ 38850 w 1031863"/>
                <a:gd name="connsiteY69" fmla="*/ 169640 h 2130842"/>
                <a:gd name="connsiteX70" fmla="*/ 100913 w 1031863"/>
                <a:gd name="connsiteY70" fmla="*/ 136540 h 2130842"/>
                <a:gd name="connsiteX71" fmla="*/ 220902 w 1031863"/>
                <a:gd name="connsiteY71" fmla="*/ 62064 h 2130842"/>
                <a:gd name="connsiteX72" fmla="*/ 345029 w 1031863"/>
                <a:gd name="connsiteY72" fmla="*/ 66201 h 2130842"/>
                <a:gd name="connsiteX73" fmla="*/ 460881 w 1031863"/>
                <a:gd name="connsiteY73" fmla="*/ 53789 h 2130842"/>
                <a:gd name="connsiteX74" fmla="*/ 489843 w 1031863"/>
                <a:gd name="connsiteY74" fmla="*/ 33101 h 2130842"/>
                <a:gd name="connsiteX75" fmla="*/ 415367 w 1031863"/>
                <a:gd name="connsiteY7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21977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16012 w 1031863"/>
                <a:gd name="connsiteY53" fmla="*/ 893713 h 2130842"/>
                <a:gd name="connsiteX54" fmla="*/ 742234 w 1031863"/>
                <a:gd name="connsiteY54" fmla="*/ 881300 h 2130842"/>
                <a:gd name="connsiteX55" fmla="*/ 783610 w 1031863"/>
                <a:gd name="connsiteY55" fmla="*/ 831649 h 2130842"/>
                <a:gd name="connsiteX56" fmla="*/ 841536 w 1031863"/>
                <a:gd name="connsiteY56" fmla="*/ 786136 h 2130842"/>
                <a:gd name="connsiteX57" fmla="*/ 887049 w 1031863"/>
                <a:gd name="connsiteY57" fmla="*/ 719935 h 2130842"/>
                <a:gd name="connsiteX58" fmla="*/ 841536 w 1031863"/>
                <a:gd name="connsiteY58" fmla="*/ 657872 h 2130842"/>
                <a:gd name="connsiteX59" fmla="*/ 808435 w 1031863"/>
                <a:gd name="connsiteY59" fmla="*/ 637184 h 2130842"/>
                <a:gd name="connsiteX60" fmla="*/ 634658 w 1031863"/>
                <a:gd name="connsiteY60" fmla="*/ 575121 h 2130842"/>
                <a:gd name="connsiteX61" fmla="*/ 456743 w 1031863"/>
                <a:gd name="connsiteY61" fmla="*/ 550296 h 2130842"/>
                <a:gd name="connsiteX62" fmla="*/ 411230 w 1031863"/>
                <a:gd name="connsiteY62" fmla="*/ 542020 h 2130842"/>
                <a:gd name="connsiteX63" fmla="*/ 398817 w 1031863"/>
                <a:gd name="connsiteY63" fmla="*/ 537883 h 2130842"/>
                <a:gd name="connsiteX64" fmla="*/ 299516 w 1031863"/>
                <a:gd name="connsiteY64" fmla="*/ 525470 h 2130842"/>
                <a:gd name="connsiteX65" fmla="*/ 216765 w 1031863"/>
                <a:gd name="connsiteY65" fmla="*/ 459269 h 2130842"/>
                <a:gd name="connsiteX66" fmla="*/ 150564 w 1031863"/>
                <a:gd name="connsiteY66" fmla="*/ 376518 h 2130842"/>
                <a:gd name="connsiteX67" fmla="*/ 76088 w 1031863"/>
                <a:gd name="connsiteY67" fmla="*/ 289629 h 2130842"/>
                <a:gd name="connsiteX68" fmla="*/ 38850 w 1031863"/>
                <a:gd name="connsiteY68" fmla="*/ 244116 h 2130842"/>
                <a:gd name="connsiteX69" fmla="*/ 38850 w 1031863"/>
                <a:gd name="connsiteY69" fmla="*/ 169640 h 2130842"/>
                <a:gd name="connsiteX70" fmla="*/ 100913 w 1031863"/>
                <a:gd name="connsiteY70" fmla="*/ 136540 h 2130842"/>
                <a:gd name="connsiteX71" fmla="*/ 220902 w 1031863"/>
                <a:gd name="connsiteY71" fmla="*/ 62064 h 2130842"/>
                <a:gd name="connsiteX72" fmla="*/ 345029 w 1031863"/>
                <a:gd name="connsiteY72" fmla="*/ 66201 h 2130842"/>
                <a:gd name="connsiteX73" fmla="*/ 460881 w 1031863"/>
                <a:gd name="connsiteY73" fmla="*/ 53789 h 2130842"/>
                <a:gd name="connsiteX74" fmla="*/ 489843 w 1031863"/>
                <a:gd name="connsiteY74" fmla="*/ 33101 h 2130842"/>
                <a:gd name="connsiteX75" fmla="*/ 415367 w 1031863"/>
                <a:gd name="connsiteY7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16012 w 1031863"/>
                <a:gd name="connsiteY53" fmla="*/ 893713 h 2130842"/>
                <a:gd name="connsiteX54" fmla="*/ 742234 w 1031863"/>
                <a:gd name="connsiteY54" fmla="*/ 881300 h 2130842"/>
                <a:gd name="connsiteX55" fmla="*/ 783610 w 1031863"/>
                <a:gd name="connsiteY55" fmla="*/ 831649 h 2130842"/>
                <a:gd name="connsiteX56" fmla="*/ 841536 w 1031863"/>
                <a:gd name="connsiteY56" fmla="*/ 786136 h 2130842"/>
                <a:gd name="connsiteX57" fmla="*/ 887049 w 1031863"/>
                <a:gd name="connsiteY57" fmla="*/ 719935 h 2130842"/>
                <a:gd name="connsiteX58" fmla="*/ 841536 w 1031863"/>
                <a:gd name="connsiteY58" fmla="*/ 657872 h 2130842"/>
                <a:gd name="connsiteX59" fmla="*/ 808435 w 1031863"/>
                <a:gd name="connsiteY59" fmla="*/ 637184 h 2130842"/>
                <a:gd name="connsiteX60" fmla="*/ 634658 w 1031863"/>
                <a:gd name="connsiteY60" fmla="*/ 575121 h 2130842"/>
                <a:gd name="connsiteX61" fmla="*/ 456743 w 1031863"/>
                <a:gd name="connsiteY61" fmla="*/ 550296 h 2130842"/>
                <a:gd name="connsiteX62" fmla="*/ 411230 w 1031863"/>
                <a:gd name="connsiteY62" fmla="*/ 542020 h 2130842"/>
                <a:gd name="connsiteX63" fmla="*/ 398817 w 1031863"/>
                <a:gd name="connsiteY63" fmla="*/ 537883 h 2130842"/>
                <a:gd name="connsiteX64" fmla="*/ 299516 w 1031863"/>
                <a:gd name="connsiteY64" fmla="*/ 525470 h 2130842"/>
                <a:gd name="connsiteX65" fmla="*/ 216765 w 1031863"/>
                <a:gd name="connsiteY65" fmla="*/ 459269 h 2130842"/>
                <a:gd name="connsiteX66" fmla="*/ 150564 w 1031863"/>
                <a:gd name="connsiteY66" fmla="*/ 376518 h 2130842"/>
                <a:gd name="connsiteX67" fmla="*/ 76088 w 1031863"/>
                <a:gd name="connsiteY67" fmla="*/ 289629 h 2130842"/>
                <a:gd name="connsiteX68" fmla="*/ 38850 w 1031863"/>
                <a:gd name="connsiteY68" fmla="*/ 244116 h 2130842"/>
                <a:gd name="connsiteX69" fmla="*/ 38850 w 1031863"/>
                <a:gd name="connsiteY69" fmla="*/ 169640 h 2130842"/>
                <a:gd name="connsiteX70" fmla="*/ 100913 w 1031863"/>
                <a:gd name="connsiteY70" fmla="*/ 136540 h 2130842"/>
                <a:gd name="connsiteX71" fmla="*/ 220902 w 1031863"/>
                <a:gd name="connsiteY71" fmla="*/ 62064 h 2130842"/>
                <a:gd name="connsiteX72" fmla="*/ 345029 w 1031863"/>
                <a:gd name="connsiteY72" fmla="*/ 66201 h 2130842"/>
                <a:gd name="connsiteX73" fmla="*/ 460881 w 1031863"/>
                <a:gd name="connsiteY73" fmla="*/ 53789 h 2130842"/>
                <a:gd name="connsiteX74" fmla="*/ 489843 w 1031863"/>
                <a:gd name="connsiteY74" fmla="*/ 33101 h 2130842"/>
                <a:gd name="connsiteX75" fmla="*/ 415367 w 1031863"/>
                <a:gd name="connsiteY75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86350 w 1031863"/>
                <a:gd name="connsiteY52" fmla="*/ 935088 h 2130842"/>
                <a:gd name="connsiteX53" fmla="*/ 952700 w 1031863"/>
                <a:gd name="connsiteY53" fmla="*/ 926091 h 2130842"/>
                <a:gd name="connsiteX54" fmla="*/ 916012 w 1031863"/>
                <a:gd name="connsiteY54" fmla="*/ 893713 h 2130842"/>
                <a:gd name="connsiteX55" fmla="*/ 742234 w 1031863"/>
                <a:gd name="connsiteY55" fmla="*/ 881300 h 2130842"/>
                <a:gd name="connsiteX56" fmla="*/ 783610 w 1031863"/>
                <a:gd name="connsiteY56" fmla="*/ 831649 h 2130842"/>
                <a:gd name="connsiteX57" fmla="*/ 841536 w 1031863"/>
                <a:gd name="connsiteY57" fmla="*/ 786136 h 2130842"/>
                <a:gd name="connsiteX58" fmla="*/ 887049 w 1031863"/>
                <a:gd name="connsiteY58" fmla="*/ 719935 h 2130842"/>
                <a:gd name="connsiteX59" fmla="*/ 841536 w 1031863"/>
                <a:gd name="connsiteY59" fmla="*/ 657872 h 2130842"/>
                <a:gd name="connsiteX60" fmla="*/ 808435 w 1031863"/>
                <a:gd name="connsiteY60" fmla="*/ 637184 h 2130842"/>
                <a:gd name="connsiteX61" fmla="*/ 634658 w 1031863"/>
                <a:gd name="connsiteY61" fmla="*/ 575121 h 2130842"/>
                <a:gd name="connsiteX62" fmla="*/ 456743 w 1031863"/>
                <a:gd name="connsiteY62" fmla="*/ 550296 h 2130842"/>
                <a:gd name="connsiteX63" fmla="*/ 411230 w 1031863"/>
                <a:gd name="connsiteY63" fmla="*/ 542020 h 2130842"/>
                <a:gd name="connsiteX64" fmla="*/ 398817 w 1031863"/>
                <a:gd name="connsiteY64" fmla="*/ 537883 h 2130842"/>
                <a:gd name="connsiteX65" fmla="*/ 299516 w 1031863"/>
                <a:gd name="connsiteY65" fmla="*/ 525470 h 2130842"/>
                <a:gd name="connsiteX66" fmla="*/ 216765 w 1031863"/>
                <a:gd name="connsiteY66" fmla="*/ 459269 h 2130842"/>
                <a:gd name="connsiteX67" fmla="*/ 150564 w 1031863"/>
                <a:gd name="connsiteY67" fmla="*/ 376518 h 2130842"/>
                <a:gd name="connsiteX68" fmla="*/ 76088 w 1031863"/>
                <a:gd name="connsiteY68" fmla="*/ 289629 h 2130842"/>
                <a:gd name="connsiteX69" fmla="*/ 38850 w 1031863"/>
                <a:gd name="connsiteY69" fmla="*/ 244116 h 2130842"/>
                <a:gd name="connsiteX70" fmla="*/ 38850 w 1031863"/>
                <a:gd name="connsiteY70" fmla="*/ 169640 h 2130842"/>
                <a:gd name="connsiteX71" fmla="*/ 100913 w 1031863"/>
                <a:gd name="connsiteY71" fmla="*/ 136540 h 2130842"/>
                <a:gd name="connsiteX72" fmla="*/ 220902 w 1031863"/>
                <a:gd name="connsiteY72" fmla="*/ 62064 h 2130842"/>
                <a:gd name="connsiteX73" fmla="*/ 345029 w 1031863"/>
                <a:gd name="connsiteY73" fmla="*/ 66201 h 2130842"/>
                <a:gd name="connsiteX74" fmla="*/ 460881 w 1031863"/>
                <a:gd name="connsiteY74" fmla="*/ 53789 h 2130842"/>
                <a:gd name="connsiteX75" fmla="*/ 489843 w 1031863"/>
                <a:gd name="connsiteY75" fmla="*/ 33101 h 2130842"/>
                <a:gd name="connsiteX76" fmla="*/ 415367 w 1031863"/>
                <a:gd name="connsiteY76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998763 w 1031863"/>
                <a:gd name="connsiteY51" fmla="*/ 939226 h 2130842"/>
                <a:gd name="connsiteX52" fmla="*/ 972062 w 1031863"/>
                <a:gd name="connsiteY52" fmla="*/ 937470 h 2130842"/>
                <a:gd name="connsiteX53" fmla="*/ 952700 w 1031863"/>
                <a:gd name="connsiteY53" fmla="*/ 926091 h 2130842"/>
                <a:gd name="connsiteX54" fmla="*/ 916012 w 1031863"/>
                <a:gd name="connsiteY54" fmla="*/ 893713 h 2130842"/>
                <a:gd name="connsiteX55" fmla="*/ 742234 w 1031863"/>
                <a:gd name="connsiteY55" fmla="*/ 881300 h 2130842"/>
                <a:gd name="connsiteX56" fmla="*/ 783610 w 1031863"/>
                <a:gd name="connsiteY56" fmla="*/ 831649 h 2130842"/>
                <a:gd name="connsiteX57" fmla="*/ 841536 w 1031863"/>
                <a:gd name="connsiteY57" fmla="*/ 786136 h 2130842"/>
                <a:gd name="connsiteX58" fmla="*/ 887049 w 1031863"/>
                <a:gd name="connsiteY58" fmla="*/ 719935 h 2130842"/>
                <a:gd name="connsiteX59" fmla="*/ 841536 w 1031863"/>
                <a:gd name="connsiteY59" fmla="*/ 657872 h 2130842"/>
                <a:gd name="connsiteX60" fmla="*/ 808435 w 1031863"/>
                <a:gd name="connsiteY60" fmla="*/ 637184 h 2130842"/>
                <a:gd name="connsiteX61" fmla="*/ 634658 w 1031863"/>
                <a:gd name="connsiteY61" fmla="*/ 575121 h 2130842"/>
                <a:gd name="connsiteX62" fmla="*/ 456743 w 1031863"/>
                <a:gd name="connsiteY62" fmla="*/ 550296 h 2130842"/>
                <a:gd name="connsiteX63" fmla="*/ 411230 w 1031863"/>
                <a:gd name="connsiteY63" fmla="*/ 542020 h 2130842"/>
                <a:gd name="connsiteX64" fmla="*/ 398817 w 1031863"/>
                <a:gd name="connsiteY64" fmla="*/ 537883 h 2130842"/>
                <a:gd name="connsiteX65" fmla="*/ 299516 w 1031863"/>
                <a:gd name="connsiteY65" fmla="*/ 525470 h 2130842"/>
                <a:gd name="connsiteX66" fmla="*/ 216765 w 1031863"/>
                <a:gd name="connsiteY66" fmla="*/ 459269 h 2130842"/>
                <a:gd name="connsiteX67" fmla="*/ 150564 w 1031863"/>
                <a:gd name="connsiteY67" fmla="*/ 376518 h 2130842"/>
                <a:gd name="connsiteX68" fmla="*/ 76088 w 1031863"/>
                <a:gd name="connsiteY68" fmla="*/ 289629 h 2130842"/>
                <a:gd name="connsiteX69" fmla="*/ 38850 w 1031863"/>
                <a:gd name="connsiteY69" fmla="*/ 244116 h 2130842"/>
                <a:gd name="connsiteX70" fmla="*/ 38850 w 1031863"/>
                <a:gd name="connsiteY70" fmla="*/ 169640 h 2130842"/>
                <a:gd name="connsiteX71" fmla="*/ 100913 w 1031863"/>
                <a:gd name="connsiteY71" fmla="*/ 136540 h 2130842"/>
                <a:gd name="connsiteX72" fmla="*/ 220902 w 1031863"/>
                <a:gd name="connsiteY72" fmla="*/ 62064 h 2130842"/>
                <a:gd name="connsiteX73" fmla="*/ 345029 w 1031863"/>
                <a:gd name="connsiteY73" fmla="*/ 66201 h 2130842"/>
                <a:gd name="connsiteX74" fmla="*/ 460881 w 1031863"/>
                <a:gd name="connsiteY74" fmla="*/ 53789 h 2130842"/>
                <a:gd name="connsiteX75" fmla="*/ 489843 w 1031863"/>
                <a:gd name="connsiteY75" fmla="*/ 33101 h 2130842"/>
                <a:gd name="connsiteX76" fmla="*/ 415367 w 1031863"/>
                <a:gd name="connsiteY76" fmla="*/ 0 h 2130842"/>
                <a:gd name="connsiteX0" fmla="*/ 229177 w 1031863"/>
                <a:gd name="connsiteY0" fmla="*/ 2130842 h 2130842"/>
                <a:gd name="connsiteX1" fmla="*/ 96776 w 1031863"/>
                <a:gd name="connsiteY1" fmla="*/ 2097742 h 2130842"/>
                <a:gd name="connsiteX2" fmla="*/ 84363 w 1031863"/>
                <a:gd name="connsiteY2" fmla="*/ 2077054 h 2130842"/>
                <a:gd name="connsiteX3" fmla="*/ 111926 w 1031863"/>
                <a:gd name="connsiteY3" fmla="*/ 2065267 h 2130842"/>
                <a:gd name="connsiteX4" fmla="*/ 127462 w 1031863"/>
                <a:gd name="connsiteY4" fmla="*/ 2049341 h 2130842"/>
                <a:gd name="connsiteX5" fmla="*/ 41350 w 1031863"/>
                <a:gd name="connsiteY5" fmla="*/ 2019246 h 2130842"/>
                <a:gd name="connsiteX6" fmla="*/ 199 w 1031863"/>
                <a:gd name="connsiteY6" fmla="*/ 1992891 h 2130842"/>
                <a:gd name="connsiteX7" fmla="*/ 26437 w 1031863"/>
                <a:gd name="connsiteY7" fmla="*/ 1961202 h 2130842"/>
                <a:gd name="connsiteX8" fmla="*/ 67813 w 1031863"/>
                <a:gd name="connsiteY8" fmla="*/ 1923964 h 2130842"/>
                <a:gd name="connsiteX9" fmla="*/ 71638 w 1031863"/>
                <a:gd name="connsiteY9" fmla="*/ 1895260 h 2130842"/>
                <a:gd name="connsiteX10" fmla="*/ 126407 w 1031863"/>
                <a:gd name="connsiteY10" fmla="*/ 1857160 h 2130842"/>
                <a:gd name="connsiteX11" fmla="*/ 141158 w 1031863"/>
                <a:gd name="connsiteY11" fmla="*/ 1849100 h 2130842"/>
                <a:gd name="connsiteX12" fmla="*/ 126407 w 1031863"/>
                <a:gd name="connsiteY12" fmla="*/ 1819060 h 2130842"/>
                <a:gd name="connsiteX13" fmla="*/ 177146 w 1031863"/>
                <a:gd name="connsiteY13" fmla="*/ 1784537 h 2130842"/>
                <a:gd name="connsiteX14" fmla="*/ 216765 w 1031863"/>
                <a:gd name="connsiteY14" fmla="*/ 1770875 h 2130842"/>
                <a:gd name="connsiteX15" fmla="*/ 278828 w 1031863"/>
                <a:gd name="connsiteY15" fmla="*/ 1737774 h 2130842"/>
                <a:gd name="connsiteX16" fmla="*/ 295496 w 1031863"/>
                <a:gd name="connsiteY16" fmla="*/ 1723486 h 2130842"/>
                <a:gd name="connsiteX17" fmla="*/ 274044 w 1031863"/>
                <a:gd name="connsiteY17" fmla="*/ 1709523 h 2130842"/>
                <a:gd name="connsiteX18" fmla="*/ 162859 w 1031863"/>
                <a:gd name="connsiteY18" fmla="*/ 1686367 h 2130842"/>
                <a:gd name="connsiteX19" fmla="*/ 96538 w 1031863"/>
                <a:gd name="connsiteY19" fmla="*/ 1679967 h 2130842"/>
                <a:gd name="connsiteX20" fmla="*/ 96538 w 1031863"/>
                <a:gd name="connsiteY20" fmla="*/ 1641867 h 2130842"/>
                <a:gd name="connsiteX21" fmla="*/ 199977 w 1031863"/>
                <a:gd name="connsiteY21" fmla="*/ 1610641 h 2130842"/>
                <a:gd name="connsiteX22" fmla="*/ 309041 w 1031863"/>
                <a:gd name="connsiteY22" fmla="*/ 1594210 h 2130842"/>
                <a:gd name="connsiteX23" fmla="*/ 305000 w 1031863"/>
                <a:gd name="connsiteY23" fmla="*/ 1578554 h 2130842"/>
                <a:gd name="connsiteX24" fmla="*/ 198577 w 1031863"/>
                <a:gd name="connsiteY24" fmla="*/ 1546433 h 2130842"/>
                <a:gd name="connsiteX25" fmla="*/ 166888 w 1031863"/>
                <a:gd name="connsiteY25" fmla="*/ 1530929 h 2130842"/>
                <a:gd name="connsiteX26" fmla="*/ 159744 w 1031863"/>
                <a:gd name="connsiteY26" fmla="*/ 1509498 h 2130842"/>
                <a:gd name="connsiteX27" fmla="*/ 166888 w 1031863"/>
                <a:gd name="connsiteY27" fmla="*/ 1478541 h 2130842"/>
                <a:gd name="connsiteX28" fmla="*/ 202607 w 1031863"/>
                <a:gd name="connsiteY28" fmla="*/ 1445204 h 2130842"/>
                <a:gd name="connsiteX29" fmla="*/ 172501 w 1031863"/>
                <a:gd name="connsiteY29" fmla="*/ 1399001 h 2130842"/>
                <a:gd name="connsiteX30" fmla="*/ 186045 w 1031863"/>
                <a:gd name="connsiteY30" fmla="*/ 1367032 h 2130842"/>
                <a:gd name="connsiteX31" fmla="*/ 235190 w 1031863"/>
                <a:gd name="connsiteY31" fmla="*/ 1348101 h 2130842"/>
                <a:gd name="connsiteX32" fmla="*/ 314816 w 1031863"/>
                <a:gd name="connsiteY32" fmla="*/ 1336194 h 2130842"/>
                <a:gd name="connsiteX33" fmla="*/ 405455 w 1031863"/>
                <a:gd name="connsiteY33" fmla="*/ 1338693 h 2130842"/>
                <a:gd name="connsiteX34" fmla="*/ 378129 w 1031863"/>
                <a:gd name="connsiteY34" fmla="*/ 1315743 h 2130842"/>
                <a:gd name="connsiteX35" fmla="*/ 308922 w 1031863"/>
                <a:gd name="connsiteY35" fmla="*/ 1291544 h 2130842"/>
                <a:gd name="connsiteX36" fmla="*/ 211529 w 1031863"/>
                <a:gd name="connsiteY36" fmla="*/ 1258324 h 2130842"/>
                <a:gd name="connsiteX37" fmla="*/ 153451 w 1031863"/>
                <a:gd name="connsiteY37" fmla="*/ 1221830 h 2130842"/>
                <a:gd name="connsiteX38" fmla="*/ 133550 w 1031863"/>
                <a:gd name="connsiteY38" fmla="*/ 1183266 h 2130842"/>
                <a:gd name="connsiteX39" fmla="*/ 125113 w 1031863"/>
                <a:gd name="connsiteY39" fmla="*/ 1156879 h 2130842"/>
                <a:gd name="connsiteX40" fmla="*/ 157363 w 1031863"/>
                <a:gd name="connsiteY40" fmla="*/ 1133260 h 2130842"/>
                <a:gd name="connsiteX41" fmla="*/ 204234 w 1031863"/>
                <a:gd name="connsiteY41" fmla="*/ 1120028 h 2130842"/>
                <a:gd name="connsiteX42" fmla="*/ 264519 w 1031863"/>
                <a:gd name="connsiteY42" fmla="*/ 1116591 h 2130842"/>
                <a:gd name="connsiteX43" fmla="*/ 288332 w 1031863"/>
                <a:gd name="connsiteY43" fmla="*/ 1109448 h 2130842"/>
                <a:gd name="connsiteX44" fmla="*/ 269282 w 1031863"/>
                <a:gd name="connsiteY44" fmla="*/ 1090398 h 2130842"/>
                <a:gd name="connsiteX45" fmla="*/ 233196 w 1031863"/>
                <a:gd name="connsiteY45" fmla="*/ 1063859 h 2130842"/>
                <a:gd name="connsiteX46" fmla="*/ 278807 w 1031863"/>
                <a:gd name="connsiteY46" fmla="*/ 1045154 h 2130842"/>
                <a:gd name="connsiteX47" fmla="*/ 345029 w 1031863"/>
                <a:gd name="connsiteY47" fmla="*/ 1030252 h 2130842"/>
                <a:gd name="connsiteX48" fmla="*/ 651208 w 1031863"/>
                <a:gd name="connsiteY48" fmla="*/ 1014833 h 2130842"/>
                <a:gd name="connsiteX49" fmla="*/ 1027726 w 1031863"/>
                <a:gd name="connsiteY49" fmla="*/ 1013702 h 2130842"/>
                <a:gd name="connsiteX50" fmla="*/ 1031863 w 1031863"/>
                <a:gd name="connsiteY50" fmla="*/ 964051 h 2130842"/>
                <a:gd name="connsiteX51" fmla="*/ 1003526 w 1031863"/>
                <a:gd name="connsiteY51" fmla="*/ 955895 h 2130842"/>
                <a:gd name="connsiteX52" fmla="*/ 972062 w 1031863"/>
                <a:gd name="connsiteY52" fmla="*/ 937470 h 2130842"/>
                <a:gd name="connsiteX53" fmla="*/ 952700 w 1031863"/>
                <a:gd name="connsiteY53" fmla="*/ 926091 h 2130842"/>
                <a:gd name="connsiteX54" fmla="*/ 916012 w 1031863"/>
                <a:gd name="connsiteY54" fmla="*/ 893713 h 2130842"/>
                <a:gd name="connsiteX55" fmla="*/ 742234 w 1031863"/>
                <a:gd name="connsiteY55" fmla="*/ 881300 h 2130842"/>
                <a:gd name="connsiteX56" fmla="*/ 783610 w 1031863"/>
                <a:gd name="connsiteY56" fmla="*/ 831649 h 2130842"/>
                <a:gd name="connsiteX57" fmla="*/ 841536 w 1031863"/>
                <a:gd name="connsiteY57" fmla="*/ 786136 h 2130842"/>
                <a:gd name="connsiteX58" fmla="*/ 887049 w 1031863"/>
                <a:gd name="connsiteY58" fmla="*/ 719935 h 2130842"/>
                <a:gd name="connsiteX59" fmla="*/ 841536 w 1031863"/>
                <a:gd name="connsiteY59" fmla="*/ 657872 h 2130842"/>
                <a:gd name="connsiteX60" fmla="*/ 808435 w 1031863"/>
                <a:gd name="connsiteY60" fmla="*/ 637184 h 2130842"/>
                <a:gd name="connsiteX61" fmla="*/ 634658 w 1031863"/>
                <a:gd name="connsiteY61" fmla="*/ 575121 h 2130842"/>
                <a:gd name="connsiteX62" fmla="*/ 456743 w 1031863"/>
                <a:gd name="connsiteY62" fmla="*/ 550296 h 2130842"/>
                <a:gd name="connsiteX63" fmla="*/ 411230 w 1031863"/>
                <a:gd name="connsiteY63" fmla="*/ 542020 h 2130842"/>
                <a:gd name="connsiteX64" fmla="*/ 398817 w 1031863"/>
                <a:gd name="connsiteY64" fmla="*/ 537883 h 2130842"/>
                <a:gd name="connsiteX65" fmla="*/ 299516 w 1031863"/>
                <a:gd name="connsiteY65" fmla="*/ 525470 h 2130842"/>
                <a:gd name="connsiteX66" fmla="*/ 216765 w 1031863"/>
                <a:gd name="connsiteY66" fmla="*/ 459269 h 2130842"/>
                <a:gd name="connsiteX67" fmla="*/ 150564 w 1031863"/>
                <a:gd name="connsiteY67" fmla="*/ 376518 h 2130842"/>
                <a:gd name="connsiteX68" fmla="*/ 76088 w 1031863"/>
                <a:gd name="connsiteY68" fmla="*/ 289629 h 2130842"/>
                <a:gd name="connsiteX69" fmla="*/ 38850 w 1031863"/>
                <a:gd name="connsiteY69" fmla="*/ 244116 h 2130842"/>
                <a:gd name="connsiteX70" fmla="*/ 38850 w 1031863"/>
                <a:gd name="connsiteY70" fmla="*/ 169640 h 2130842"/>
                <a:gd name="connsiteX71" fmla="*/ 100913 w 1031863"/>
                <a:gd name="connsiteY71" fmla="*/ 136540 h 2130842"/>
                <a:gd name="connsiteX72" fmla="*/ 220902 w 1031863"/>
                <a:gd name="connsiteY72" fmla="*/ 62064 h 2130842"/>
                <a:gd name="connsiteX73" fmla="*/ 345029 w 1031863"/>
                <a:gd name="connsiteY73" fmla="*/ 66201 h 2130842"/>
                <a:gd name="connsiteX74" fmla="*/ 460881 w 1031863"/>
                <a:gd name="connsiteY74" fmla="*/ 53789 h 2130842"/>
                <a:gd name="connsiteX75" fmla="*/ 489843 w 1031863"/>
                <a:gd name="connsiteY75" fmla="*/ 33101 h 2130842"/>
                <a:gd name="connsiteX76" fmla="*/ 415367 w 1031863"/>
                <a:gd name="connsiteY76" fmla="*/ 0 h 2130842"/>
                <a:gd name="connsiteX0" fmla="*/ 229177 w 1069963"/>
                <a:gd name="connsiteY0" fmla="*/ 2130842 h 2130842"/>
                <a:gd name="connsiteX1" fmla="*/ 96776 w 1069963"/>
                <a:gd name="connsiteY1" fmla="*/ 2097742 h 2130842"/>
                <a:gd name="connsiteX2" fmla="*/ 84363 w 1069963"/>
                <a:gd name="connsiteY2" fmla="*/ 2077054 h 2130842"/>
                <a:gd name="connsiteX3" fmla="*/ 111926 w 1069963"/>
                <a:gd name="connsiteY3" fmla="*/ 2065267 h 2130842"/>
                <a:gd name="connsiteX4" fmla="*/ 127462 w 1069963"/>
                <a:gd name="connsiteY4" fmla="*/ 2049341 h 2130842"/>
                <a:gd name="connsiteX5" fmla="*/ 41350 w 1069963"/>
                <a:gd name="connsiteY5" fmla="*/ 2019246 h 2130842"/>
                <a:gd name="connsiteX6" fmla="*/ 199 w 1069963"/>
                <a:gd name="connsiteY6" fmla="*/ 1992891 h 2130842"/>
                <a:gd name="connsiteX7" fmla="*/ 26437 w 1069963"/>
                <a:gd name="connsiteY7" fmla="*/ 1961202 h 2130842"/>
                <a:gd name="connsiteX8" fmla="*/ 67813 w 1069963"/>
                <a:gd name="connsiteY8" fmla="*/ 1923964 h 2130842"/>
                <a:gd name="connsiteX9" fmla="*/ 71638 w 1069963"/>
                <a:gd name="connsiteY9" fmla="*/ 1895260 h 2130842"/>
                <a:gd name="connsiteX10" fmla="*/ 126407 w 1069963"/>
                <a:gd name="connsiteY10" fmla="*/ 1857160 h 2130842"/>
                <a:gd name="connsiteX11" fmla="*/ 141158 w 1069963"/>
                <a:gd name="connsiteY11" fmla="*/ 1849100 h 2130842"/>
                <a:gd name="connsiteX12" fmla="*/ 126407 w 1069963"/>
                <a:gd name="connsiteY12" fmla="*/ 1819060 h 2130842"/>
                <a:gd name="connsiteX13" fmla="*/ 177146 w 1069963"/>
                <a:gd name="connsiteY13" fmla="*/ 1784537 h 2130842"/>
                <a:gd name="connsiteX14" fmla="*/ 216765 w 1069963"/>
                <a:gd name="connsiteY14" fmla="*/ 1770875 h 2130842"/>
                <a:gd name="connsiteX15" fmla="*/ 278828 w 1069963"/>
                <a:gd name="connsiteY15" fmla="*/ 1737774 h 2130842"/>
                <a:gd name="connsiteX16" fmla="*/ 295496 w 1069963"/>
                <a:gd name="connsiteY16" fmla="*/ 1723486 h 2130842"/>
                <a:gd name="connsiteX17" fmla="*/ 274044 w 1069963"/>
                <a:gd name="connsiteY17" fmla="*/ 1709523 h 2130842"/>
                <a:gd name="connsiteX18" fmla="*/ 162859 w 1069963"/>
                <a:gd name="connsiteY18" fmla="*/ 1686367 h 2130842"/>
                <a:gd name="connsiteX19" fmla="*/ 96538 w 1069963"/>
                <a:gd name="connsiteY19" fmla="*/ 1679967 h 2130842"/>
                <a:gd name="connsiteX20" fmla="*/ 96538 w 1069963"/>
                <a:gd name="connsiteY20" fmla="*/ 1641867 h 2130842"/>
                <a:gd name="connsiteX21" fmla="*/ 199977 w 1069963"/>
                <a:gd name="connsiteY21" fmla="*/ 1610641 h 2130842"/>
                <a:gd name="connsiteX22" fmla="*/ 309041 w 1069963"/>
                <a:gd name="connsiteY22" fmla="*/ 1594210 h 2130842"/>
                <a:gd name="connsiteX23" fmla="*/ 305000 w 1069963"/>
                <a:gd name="connsiteY23" fmla="*/ 1578554 h 2130842"/>
                <a:gd name="connsiteX24" fmla="*/ 198577 w 1069963"/>
                <a:gd name="connsiteY24" fmla="*/ 1546433 h 2130842"/>
                <a:gd name="connsiteX25" fmla="*/ 166888 w 1069963"/>
                <a:gd name="connsiteY25" fmla="*/ 1530929 h 2130842"/>
                <a:gd name="connsiteX26" fmla="*/ 159744 w 1069963"/>
                <a:gd name="connsiteY26" fmla="*/ 1509498 h 2130842"/>
                <a:gd name="connsiteX27" fmla="*/ 166888 w 1069963"/>
                <a:gd name="connsiteY27" fmla="*/ 1478541 h 2130842"/>
                <a:gd name="connsiteX28" fmla="*/ 202607 w 1069963"/>
                <a:gd name="connsiteY28" fmla="*/ 1445204 h 2130842"/>
                <a:gd name="connsiteX29" fmla="*/ 172501 w 1069963"/>
                <a:gd name="connsiteY29" fmla="*/ 1399001 h 2130842"/>
                <a:gd name="connsiteX30" fmla="*/ 186045 w 1069963"/>
                <a:gd name="connsiteY30" fmla="*/ 1367032 h 2130842"/>
                <a:gd name="connsiteX31" fmla="*/ 235190 w 1069963"/>
                <a:gd name="connsiteY31" fmla="*/ 1348101 h 2130842"/>
                <a:gd name="connsiteX32" fmla="*/ 314816 w 1069963"/>
                <a:gd name="connsiteY32" fmla="*/ 1336194 h 2130842"/>
                <a:gd name="connsiteX33" fmla="*/ 405455 w 1069963"/>
                <a:gd name="connsiteY33" fmla="*/ 1338693 h 2130842"/>
                <a:gd name="connsiteX34" fmla="*/ 378129 w 1069963"/>
                <a:gd name="connsiteY34" fmla="*/ 1315743 h 2130842"/>
                <a:gd name="connsiteX35" fmla="*/ 308922 w 1069963"/>
                <a:gd name="connsiteY35" fmla="*/ 1291544 h 2130842"/>
                <a:gd name="connsiteX36" fmla="*/ 211529 w 1069963"/>
                <a:gd name="connsiteY36" fmla="*/ 1258324 h 2130842"/>
                <a:gd name="connsiteX37" fmla="*/ 153451 w 1069963"/>
                <a:gd name="connsiteY37" fmla="*/ 1221830 h 2130842"/>
                <a:gd name="connsiteX38" fmla="*/ 133550 w 1069963"/>
                <a:gd name="connsiteY38" fmla="*/ 1183266 h 2130842"/>
                <a:gd name="connsiteX39" fmla="*/ 125113 w 1069963"/>
                <a:gd name="connsiteY39" fmla="*/ 1156879 h 2130842"/>
                <a:gd name="connsiteX40" fmla="*/ 157363 w 1069963"/>
                <a:gd name="connsiteY40" fmla="*/ 1133260 h 2130842"/>
                <a:gd name="connsiteX41" fmla="*/ 204234 w 1069963"/>
                <a:gd name="connsiteY41" fmla="*/ 1120028 h 2130842"/>
                <a:gd name="connsiteX42" fmla="*/ 264519 w 1069963"/>
                <a:gd name="connsiteY42" fmla="*/ 1116591 h 2130842"/>
                <a:gd name="connsiteX43" fmla="*/ 288332 w 1069963"/>
                <a:gd name="connsiteY43" fmla="*/ 1109448 h 2130842"/>
                <a:gd name="connsiteX44" fmla="*/ 269282 w 1069963"/>
                <a:gd name="connsiteY44" fmla="*/ 1090398 h 2130842"/>
                <a:gd name="connsiteX45" fmla="*/ 233196 w 1069963"/>
                <a:gd name="connsiteY45" fmla="*/ 1063859 h 2130842"/>
                <a:gd name="connsiteX46" fmla="*/ 278807 w 1069963"/>
                <a:gd name="connsiteY46" fmla="*/ 1045154 h 2130842"/>
                <a:gd name="connsiteX47" fmla="*/ 345029 w 1069963"/>
                <a:gd name="connsiteY47" fmla="*/ 1030252 h 2130842"/>
                <a:gd name="connsiteX48" fmla="*/ 651208 w 1069963"/>
                <a:gd name="connsiteY48" fmla="*/ 1014833 h 2130842"/>
                <a:gd name="connsiteX49" fmla="*/ 1027726 w 1069963"/>
                <a:gd name="connsiteY49" fmla="*/ 1013702 h 2130842"/>
                <a:gd name="connsiteX50" fmla="*/ 1069963 w 1069963"/>
                <a:gd name="connsiteY50" fmla="*/ 992626 h 2130842"/>
                <a:gd name="connsiteX51" fmla="*/ 1003526 w 1069963"/>
                <a:gd name="connsiteY51" fmla="*/ 955895 h 2130842"/>
                <a:gd name="connsiteX52" fmla="*/ 972062 w 1069963"/>
                <a:gd name="connsiteY52" fmla="*/ 937470 h 2130842"/>
                <a:gd name="connsiteX53" fmla="*/ 952700 w 1069963"/>
                <a:gd name="connsiteY53" fmla="*/ 926091 h 2130842"/>
                <a:gd name="connsiteX54" fmla="*/ 916012 w 1069963"/>
                <a:gd name="connsiteY54" fmla="*/ 893713 h 2130842"/>
                <a:gd name="connsiteX55" fmla="*/ 742234 w 1069963"/>
                <a:gd name="connsiteY55" fmla="*/ 881300 h 2130842"/>
                <a:gd name="connsiteX56" fmla="*/ 783610 w 1069963"/>
                <a:gd name="connsiteY56" fmla="*/ 831649 h 2130842"/>
                <a:gd name="connsiteX57" fmla="*/ 841536 w 1069963"/>
                <a:gd name="connsiteY57" fmla="*/ 786136 h 2130842"/>
                <a:gd name="connsiteX58" fmla="*/ 887049 w 1069963"/>
                <a:gd name="connsiteY58" fmla="*/ 719935 h 2130842"/>
                <a:gd name="connsiteX59" fmla="*/ 841536 w 1069963"/>
                <a:gd name="connsiteY59" fmla="*/ 657872 h 2130842"/>
                <a:gd name="connsiteX60" fmla="*/ 808435 w 1069963"/>
                <a:gd name="connsiteY60" fmla="*/ 637184 h 2130842"/>
                <a:gd name="connsiteX61" fmla="*/ 634658 w 1069963"/>
                <a:gd name="connsiteY61" fmla="*/ 575121 h 2130842"/>
                <a:gd name="connsiteX62" fmla="*/ 456743 w 1069963"/>
                <a:gd name="connsiteY62" fmla="*/ 550296 h 2130842"/>
                <a:gd name="connsiteX63" fmla="*/ 411230 w 1069963"/>
                <a:gd name="connsiteY63" fmla="*/ 542020 h 2130842"/>
                <a:gd name="connsiteX64" fmla="*/ 398817 w 1069963"/>
                <a:gd name="connsiteY64" fmla="*/ 537883 h 2130842"/>
                <a:gd name="connsiteX65" fmla="*/ 299516 w 1069963"/>
                <a:gd name="connsiteY65" fmla="*/ 525470 h 2130842"/>
                <a:gd name="connsiteX66" fmla="*/ 216765 w 1069963"/>
                <a:gd name="connsiteY66" fmla="*/ 459269 h 2130842"/>
                <a:gd name="connsiteX67" fmla="*/ 150564 w 1069963"/>
                <a:gd name="connsiteY67" fmla="*/ 376518 h 2130842"/>
                <a:gd name="connsiteX68" fmla="*/ 76088 w 1069963"/>
                <a:gd name="connsiteY68" fmla="*/ 289629 h 2130842"/>
                <a:gd name="connsiteX69" fmla="*/ 38850 w 1069963"/>
                <a:gd name="connsiteY69" fmla="*/ 244116 h 2130842"/>
                <a:gd name="connsiteX70" fmla="*/ 38850 w 1069963"/>
                <a:gd name="connsiteY70" fmla="*/ 169640 h 2130842"/>
                <a:gd name="connsiteX71" fmla="*/ 100913 w 1069963"/>
                <a:gd name="connsiteY71" fmla="*/ 136540 h 2130842"/>
                <a:gd name="connsiteX72" fmla="*/ 220902 w 1069963"/>
                <a:gd name="connsiteY72" fmla="*/ 62064 h 2130842"/>
                <a:gd name="connsiteX73" fmla="*/ 345029 w 1069963"/>
                <a:gd name="connsiteY73" fmla="*/ 66201 h 2130842"/>
                <a:gd name="connsiteX74" fmla="*/ 460881 w 1069963"/>
                <a:gd name="connsiteY74" fmla="*/ 53789 h 2130842"/>
                <a:gd name="connsiteX75" fmla="*/ 489843 w 1069963"/>
                <a:gd name="connsiteY75" fmla="*/ 33101 h 2130842"/>
                <a:gd name="connsiteX76" fmla="*/ 415367 w 1069963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916012 w 1067581"/>
                <a:gd name="connsiteY54" fmla="*/ 893713 h 2130842"/>
                <a:gd name="connsiteX55" fmla="*/ 742234 w 1067581"/>
                <a:gd name="connsiteY55" fmla="*/ 881300 h 2130842"/>
                <a:gd name="connsiteX56" fmla="*/ 783610 w 1067581"/>
                <a:gd name="connsiteY56" fmla="*/ 831649 h 2130842"/>
                <a:gd name="connsiteX57" fmla="*/ 841536 w 1067581"/>
                <a:gd name="connsiteY57" fmla="*/ 786136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42234 w 1067581"/>
                <a:gd name="connsiteY55" fmla="*/ 881300 h 2130842"/>
                <a:gd name="connsiteX56" fmla="*/ 783610 w 1067581"/>
                <a:gd name="connsiteY56" fmla="*/ 831649 h 2130842"/>
                <a:gd name="connsiteX57" fmla="*/ 841536 w 1067581"/>
                <a:gd name="connsiteY57" fmla="*/ 786136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1536 w 1067581"/>
                <a:gd name="connsiteY57" fmla="*/ 786136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22486 w 1067581"/>
                <a:gd name="connsiteY57" fmla="*/ 795661 h 2130842"/>
                <a:gd name="connsiteX58" fmla="*/ 887049 w 1067581"/>
                <a:gd name="connsiteY58" fmla="*/ 719935 h 2130842"/>
                <a:gd name="connsiteX59" fmla="*/ 841536 w 1067581"/>
                <a:gd name="connsiteY59" fmla="*/ 657872 h 2130842"/>
                <a:gd name="connsiteX60" fmla="*/ 808435 w 1067581"/>
                <a:gd name="connsiteY60" fmla="*/ 637184 h 2130842"/>
                <a:gd name="connsiteX61" fmla="*/ 634658 w 1067581"/>
                <a:gd name="connsiteY61" fmla="*/ 575121 h 2130842"/>
                <a:gd name="connsiteX62" fmla="*/ 456743 w 1067581"/>
                <a:gd name="connsiteY62" fmla="*/ 550296 h 2130842"/>
                <a:gd name="connsiteX63" fmla="*/ 411230 w 1067581"/>
                <a:gd name="connsiteY63" fmla="*/ 542020 h 2130842"/>
                <a:gd name="connsiteX64" fmla="*/ 398817 w 1067581"/>
                <a:gd name="connsiteY64" fmla="*/ 537883 h 2130842"/>
                <a:gd name="connsiteX65" fmla="*/ 299516 w 1067581"/>
                <a:gd name="connsiteY65" fmla="*/ 525470 h 2130842"/>
                <a:gd name="connsiteX66" fmla="*/ 216765 w 1067581"/>
                <a:gd name="connsiteY66" fmla="*/ 459269 h 2130842"/>
                <a:gd name="connsiteX67" fmla="*/ 150564 w 1067581"/>
                <a:gd name="connsiteY67" fmla="*/ 376518 h 2130842"/>
                <a:gd name="connsiteX68" fmla="*/ 76088 w 1067581"/>
                <a:gd name="connsiteY68" fmla="*/ 289629 h 2130842"/>
                <a:gd name="connsiteX69" fmla="*/ 38850 w 1067581"/>
                <a:gd name="connsiteY69" fmla="*/ 244116 h 2130842"/>
                <a:gd name="connsiteX70" fmla="*/ 38850 w 1067581"/>
                <a:gd name="connsiteY70" fmla="*/ 169640 h 2130842"/>
                <a:gd name="connsiteX71" fmla="*/ 100913 w 1067581"/>
                <a:gd name="connsiteY71" fmla="*/ 136540 h 2130842"/>
                <a:gd name="connsiteX72" fmla="*/ 220902 w 1067581"/>
                <a:gd name="connsiteY72" fmla="*/ 62064 h 2130842"/>
                <a:gd name="connsiteX73" fmla="*/ 345029 w 1067581"/>
                <a:gd name="connsiteY73" fmla="*/ 66201 h 2130842"/>
                <a:gd name="connsiteX74" fmla="*/ 460881 w 1067581"/>
                <a:gd name="connsiteY74" fmla="*/ 53789 h 2130842"/>
                <a:gd name="connsiteX75" fmla="*/ 489843 w 1067581"/>
                <a:gd name="connsiteY75" fmla="*/ 33101 h 2130842"/>
                <a:gd name="connsiteX76" fmla="*/ 415367 w 1067581"/>
                <a:gd name="connsiteY7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22486 w 1067581"/>
                <a:gd name="connsiteY57" fmla="*/ 795661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887049 w 1067581"/>
                <a:gd name="connsiteY59" fmla="*/ 719935 h 2130842"/>
                <a:gd name="connsiteX60" fmla="*/ 841536 w 1067581"/>
                <a:gd name="connsiteY60" fmla="*/ 657872 h 2130842"/>
                <a:gd name="connsiteX61" fmla="*/ 808435 w 1067581"/>
                <a:gd name="connsiteY61" fmla="*/ 637184 h 2130842"/>
                <a:gd name="connsiteX62" fmla="*/ 634658 w 1067581"/>
                <a:gd name="connsiteY62" fmla="*/ 575121 h 2130842"/>
                <a:gd name="connsiteX63" fmla="*/ 456743 w 1067581"/>
                <a:gd name="connsiteY63" fmla="*/ 550296 h 2130842"/>
                <a:gd name="connsiteX64" fmla="*/ 411230 w 1067581"/>
                <a:gd name="connsiteY64" fmla="*/ 542020 h 2130842"/>
                <a:gd name="connsiteX65" fmla="*/ 398817 w 1067581"/>
                <a:gd name="connsiteY65" fmla="*/ 537883 h 2130842"/>
                <a:gd name="connsiteX66" fmla="*/ 299516 w 1067581"/>
                <a:gd name="connsiteY66" fmla="*/ 525470 h 2130842"/>
                <a:gd name="connsiteX67" fmla="*/ 216765 w 1067581"/>
                <a:gd name="connsiteY67" fmla="*/ 459269 h 2130842"/>
                <a:gd name="connsiteX68" fmla="*/ 150564 w 1067581"/>
                <a:gd name="connsiteY68" fmla="*/ 376518 h 2130842"/>
                <a:gd name="connsiteX69" fmla="*/ 76088 w 1067581"/>
                <a:gd name="connsiteY69" fmla="*/ 289629 h 2130842"/>
                <a:gd name="connsiteX70" fmla="*/ 38850 w 1067581"/>
                <a:gd name="connsiteY70" fmla="*/ 244116 h 2130842"/>
                <a:gd name="connsiteX71" fmla="*/ 38850 w 1067581"/>
                <a:gd name="connsiteY71" fmla="*/ 169640 h 2130842"/>
                <a:gd name="connsiteX72" fmla="*/ 100913 w 1067581"/>
                <a:gd name="connsiteY72" fmla="*/ 136540 h 2130842"/>
                <a:gd name="connsiteX73" fmla="*/ 220902 w 1067581"/>
                <a:gd name="connsiteY73" fmla="*/ 62064 h 2130842"/>
                <a:gd name="connsiteX74" fmla="*/ 345029 w 1067581"/>
                <a:gd name="connsiteY74" fmla="*/ 66201 h 2130842"/>
                <a:gd name="connsiteX75" fmla="*/ 460881 w 1067581"/>
                <a:gd name="connsiteY75" fmla="*/ 53789 h 2130842"/>
                <a:gd name="connsiteX76" fmla="*/ 489843 w 1067581"/>
                <a:gd name="connsiteY76" fmla="*/ 33101 h 2130842"/>
                <a:gd name="connsiteX77" fmla="*/ 415367 w 1067581"/>
                <a:gd name="connsiteY7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634658 w 1067581"/>
                <a:gd name="connsiteY63" fmla="*/ 575121 h 2130842"/>
                <a:gd name="connsiteX64" fmla="*/ 456743 w 1067581"/>
                <a:gd name="connsiteY64" fmla="*/ 550296 h 2130842"/>
                <a:gd name="connsiteX65" fmla="*/ 411230 w 1067581"/>
                <a:gd name="connsiteY65" fmla="*/ 542020 h 2130842"/>
                <a:gd name="connsiteX66" fmla="*/ 398817 w 1067581"/>
                <a:gd name="connsiteY66" fmla="*/ 537883 h 2130842"/>
                <a:gd name="connsiteX67" fmla="*/ 299516 w 1067581"/>
                <a:gd name="connsiteY67" fmla="*/ 525470 h 2130842"/>
                <a:gd name="connsiteX68" fmla="*/ 216765 w 1067581"/>
                <a:gd name="connsiteY68" fmla="*/ 459269 h 2130842"/>
                <a:gd name="connsiteX69" fmla="*/ 150564 w 1067581"/>
                <a:gd name="connsiteY69" fmla="*/ 376518 h 2130842"/>
                <a:gd name="connsiteX70" fmla="*/ 76088 w 1067581"/>
                <a:gd name="connsiteY70" fmla="*/ 289629 h 2130842"/>
                <a:gd name="connsiteX71" fmla="*/ 38850 w 1067581"/>
                <a:gd name="connsiteY71" fmla="*/ 244116 h 2130842"/>
                <a:gd name="connsiteX72" fmla="*/ 38850 w 1067581"/>
                <a:gd name="connsiteY72" fmla="*/ 169640 h 2130842"/>
                <a:gd name="connsiteX73" fmla="*/ 100913 w 1067581"/>
                <a:gd name="connsiteY73" fmla="*/ 136540 h 2130842"/>
                <a:gd name="connsiteX74" fmla="*/ 220902 w 1067581"/>
                <a:gd name="connsiteY74" fmla="*/ 62064 h 2130842"/>
                <a:gd name="connsiteX75" fmla="*/ 345029 w 1067581"/>
                <a:gd name="connsiteY75" fmla="*/ 66201 h 2130842"/>
                <a:gd name="connsiteX76" fmla="*/ 460881 w 1067581"/>
                <a:gd name="connsiteY76" fmla="*/ 53789 h 2130842"/>
                <a:gd name="connsiteX77" fmla="*/ 489843 w 1067581"/>
                <a:gd name="connsiteY77" fmla="*/ 33101 h 2130842"/>
                <a:gd name="connsiteX78" fmla="*/ 415367 w 1067581"/>
                <a:gd name="connsiteY7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634658 w 1067581"/>
                <a:gd name="connsiteY63" fmla="*/ 575121 h 2130842"/>
                <a:gd name="connsiteX64" fmla="*/ 456743 w 1067581"/>
                <a:gd name="connsiteY64" fmla="*/ 550296 h 2130842"/>
                <a:gd name="connsiteX65" fmla="*/ 411230 w 1067581"/>
                <a:gd name="connsiteY65" fmla="*/ 542020 h 2130842"/>
                <a:gd name="connsiteX66" fmla="*/ 344049 w 1067581"/>
                <a:gd name="connsiteY66" fmla="*/ 542645 h 2130842"/>
                <a:gd name="connsiteX67" fmla="*/ 299516 w 1067581"/>
                <a:gd name="connsiteY67" fmla="*/ 525470 h 2130842"/>
                <a:gd name="connsiteX68" fmla="*/ 216765 w 1067581"/>
                <a:gd name="connsiteY68" fmla="*/ 459269 h 2130842"/>
                <a:gd name="connsiteX69" fmla="*/ 150564 w 1067581"/>
                <a:gd name="connsiteY69" fmla="*/ 376518 h 2130842"/>
                <a:gd name="connsiteX70" fmla="*/ 76088 w 1067581"/>
                <a:gd name="connsiteY70" fmla="*/ 289629 h 2130842"/>
                <a:gd name="connsiteX71" fmla="*/ 38850 w 1067581"/>
                <a:gd name="connsiteY71" fmla="*/ 244116 h 2130842"/>
                <a:gd name="connsiteX72" fmla="*/ 38850 w 1067581"/>
                <a:gd name="connsiteY72" fmla="*/ 169640 h 2130842"/>
                <a:gd name="connsiteX73" fmla="*/ 100913 w 1067581"/>
                <a:gd name="connsiteY73" fmla="*/ 136540 h 2130842"/>
                <a:gd name="connsiteX74" fmla="*/ 220902 w 1067581"/>
                <a:gd name="connsiteY74" fmla="*/ 62064 h 2130842"/>
                <a:gd name="connsiteX75" fmla="*/ 345029 w 1067581"/>
                <a:gd name="connsiteY75" fmla="*/ 66201 h 2130842"/>
                <a:gd name="connsiteX76" fmla="*/ 460881 w 1067581"/>
                <a:gd name="connsiteY76" fmla="*/ 53789 h 2130842"/>
                <a:gd name="connsiteX77" fmla="*/ 489843 w 1067581"/>
                <a:gd name="connsiteY77" fmla="*/ 33101 h 2130842"/>
                <a:gd name="connsiteX78" fmla="*/ 415367 w 1067581"/>
                <a:gd name="connsiteY7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634658 w 1067581"/>
                <a:gd name="connsiteY63" fmla="*/ 575121 h 2130842"/>
                <a:gd name="connsiteX64" fmla="*/ 456743 w 1067581"/>
                <a:gd name="connsiteY64" fmla="*/ 550296 h 2130842"/>
                <a:gd name="connsiteX65" fmla="*/ 401705 w 1067581"/>
                <a:gd name="connsiteY65" fmla="*/ 551545 h 2130842"/>
                <a:gd name="connsiteX66" fmla="*/ 344049 w 1067581"/>
                <a:gd name="connsiteY66" fmla="*/ 542645 h 2130842"/>
                <a:gd name="connsiteX67" fmla="*/ 299516 w 1067581"/>
                <a:gd name="connsiteY67" fmla="*/ 525470 h 2130842"/>
                <a:gd name="connsiteX68" fmla="*/ 216765 w 1067581"/>
                <a:gd name="connsiteY68" fmla="*/ 459269 h 2130842"/>
                <a:gd name="connsiteX69" fmla="*/ 150564 w 1067581"/>
                <a:gd name="connsiteY69" fmla="*/ 376518 h 2130842"/>
                <a:gd name="connsiteX70" fmla="*/ 76088 w 1067581"/>
                <a:gd name="connsiteY70" fmla="*/ 289629 h 2130842"/>
                <a:gd name="connsiteX71" fmla="*/ 38850 w 1067581"/>
                <a:gd name="connsiteY71" fmla="*/ 244116 h 2130842"/>
                <a:gd name="connsiteX72" fmla="*/ 38850 w 1067581"/>
                <a:gd name="connsiteY72" fmla="*/ 169640 h 2130842"/>
                <a:gd name="connsiteX73" fmla="*/ 100913 w 1067581"/>
                <a:gd name="connsiteY73" fmla="*/ 136540 h 2130842"/>
                <a:gd name="connsiteX74" fmla="*/ 220902 w 1067581"/>
                <a:gd name="connsiteY74" fmla="*/ 62064 h 2130842"/>
                <a:gd name="connsiteX75" fmla="*/ 345029 w 1067581"/>
                <a:gd name="connsiteY75" fmla="*/ 66201 h 2130842"/>
                <a:gd name="connsiteX76" fmla="*/ 460881 w 1067581"/>
                <a:gd name="connsiteY76" fmla="*/ 53789 h 2130842"/>
                <a:gd name="connsiteX77" fmla="*/ 489843 w 1067581"/>
                <a:gd name="connsiteY77" fmla="*/ 33101 h 2130842"/>
                <a:gd name="connsiteX78" fmla="*/ 415367 w 1067581"/>
                <a:gd name="connsiteY7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1536 w 1067581"/>
                <a:gd name="connsiteY61" fmla="*/ 657872 h 2130842"/>
                <a:gd name="connsiteX62" fmla="*/ 808435 w 1067581"/>
                <a:gd name="connsiteY62" fmla="*/ 637184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299516 w 1067581"/>
                <a:gd name="connsiteY68" fmla="*/ 52547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808435 w 1067581"/>
                <a:gd name="connsiteY62" fmla="*/ 637184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299516 w 1067581"/>
                <a:gd name="connsiteY68" fmla="*/ 52547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299516 w 1067581"/>
                <a:gd name="connsiteY68" fmla="*/ 52547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16765 w 1067581"/>
                <a:gd name="connsiteY69" fmla="*/ 459269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192952 w 1067581"/>
                <a:gd name="connsiteY69" fmla="*/ 487844 h 2130842"/>
                <a:gd name="connsiteX70" fmla="*/ 150564 w 1067581"/>
                <a:gd name="connsiteY70" fmla="*/ 376518 h 2130842"/>
                <a:gd name="connsiteX71" fmla="*/ 76088 w 1067581"/>
                <a:gd name="connsiteY71" fmla="*/ 289629 h 2130842"/>
                <a:gd name="connsiteX72" fmla="*/ 38850 w 1067581"/>
                <a:gd name="connsiteY72" fmla="*/ 244116 h 2130842"/>
                <a:gd name="connsiteX73" fmla="*/ 38850 w 1067581"/>
                <a:gd name="connsiteY73" fmla="*/ 169640 h 2130842"/>
                <a:gd name="connsiteX74" fmla="*/ 100913 w 1067581"/>
                <a:gd name="connsiteY74" fmla="*/ 136540 h 2130842"/>
                <a:gd name="connsiteX75" fmla="*/ 220902 w 1067581"/>
                <a:gd name="connsiteY75" fmla="*/ 62064 h 2130842"/>
                <a:gd name="connsiteX76" fmla="*/ 345029 w 1067581"/>
                <a:gd name="connsiteY76" fmla="*/ 66201 h 2130842"/>
                <a:gd name="connsiteX77" fmla="*/ 460881 w 1067581"/>
                <a:gd name="connsiteY77" fmla="*/ 53789 h 2130842"/>
                <a:gd name="connsiteX78" fmla="*/ 489843 w 1067581"/>
                <a:gd name="connsiteY78" fmla="*/ 33101 h 2130842"/>
                <a:gd name="connsiteX79" fmla="*/ 415367 w 1067581"/>
                <a:gd name="connsiteY79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92952 w 1067581"/>
                <a:gd name="connsiteY70" fmla="*/ 487844 h 2130842"/>
                <a:gd name="connsiteX71" fmla="*/ 150564 w 1067581"/>
                <a:gd name="connsiteY71" fmla="*/ 376518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50564 w 1067581"/>
                <a:gd name="connsiteY71" fmla="*/ 376518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21989 w 1067581"/>
                <a:gd name="connsiteY71" fmla="*/ 417000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21989 w 1067581"/>
                <a:gd name="connsiteY71" fmla="*/ 417000 h 2130842"/>
                <a:gd name="connsiteX72" fmla="*/ 76088 w 1067581"/>
                <a:gd name="connsiteY72" fmla="*/ 289629 h 2130842"/>
                <a:gd name="connsiteX73" fmla="*/ 38850 w 1067581"/>
                <a:gd name="connsiteY73" fmla="*/ 244116 h 2130842"/>
                <a:gd name="connsiteX74" fmla="*/ 38850 w 1067581"/>
                <a:gd name="connsiteY74" fmla="*/ 169640 h 2130842"/>
                <a:gd name="connsiteX75" fmla="*/ 100913 w 1067581"/>
                <a:gd name="connsiteY75" fmla="*/ 136540 h 2130842"/>
                <a:gd name="connsiteX76" fmla="*/ 220902 w 1067581"/>
                <a:gd name="connsiteY76" fmla="*/ 62064 h 2130842"/>
                <a:gd name="connsiteX77" fmla="*/ 345029 w 1067581"/>
                <a:gd name="connsiteY77" fmla="*/ 66201 h 2130842"/>
                <a:gd name="connsiteX78" fmla="*/ 460881 w 1067581"/>
                <a:gd name="connsiteY78" fmla="*/ 53789 h 2130842"/>
                <a:gd name="connsiteX79" fmla="*/ 489843 w 1067581"/>
                <a:gd name="connsiteY79" fmla="*/ 33101 h 2130842"/>
                <a:gd name="connsiteX80" fmla="*/ 415367 w 1067581"/>
                <a:gd name="connsiteY80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202607 w 1067581"/>
                <a:gd name="connsiteY71" fmla="*/ 430791 h 2130842"/>
                <a:gd name="connsiteX72" fmla="*/ 121989 w 1067581"/>
                <a:gd name="connsiteY72" fmla="*/ 417000 h 2130842"/>
                <a:gd name="connsiteX73" fmla="*/ 76088 w 1067581"/>
                <a:gd name="connsiteY73" fmla="*/ 289629 h 2130842"/>
                <a:gd name="connsiteX74" fmla="*/ 38850 w 1067581"/>
                <a:gd name="connsiteY74" fmla="*/ 244116 h 2130842"/>
                <a:gd name="connsiteX75" fmla="*/ 38850 w 1067581"/>
                <a:gd name="connsiteY75" fmla="*/ 169640 h 2130842"/>
                <a:gd name="connsiteX76" fmla="*/ 100913 w 1067581"/>
                <a:gd name="connsiteY76" fmla="*/ 136540 h 2130842"/>
                <a:gd name="connsiteX77" fmla="*/ 220902 w 1067581"/>
                <a:gd name="connsiteY77" fmla="*/ 62064 h 2130842"/>
                <a:gd name="connsiteX78" fmla="*/ 345029 w 1067581"/>
                <a:gd name="connsiteY78" fmla="*/ 66201 h 2130842"/>
                <a:gd name="connsiteX79" fmla="*/ 460881 w 1067581"/>
                <a:gd name="connsiteY79" fmla="*/ 53789 h 2130842"/>
                <a:gd name="connsiteX80" fmla="*/ 489843 w 1067581"/>
                <a:gd name="connsiteY80" fmla="*/ 33101 h 2130842"/>
                <a:gd name="connsiteX81" fmla="*/ 415367 w 1067581"/>
                <a:gd name="connsiteY81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76088 w 1067581"/>
                <a:gd name="connsiteY74" fmla="*/ 289629 h 2130842"/>
                <a:gd name="connsiteX75" fmla="*/ 38850 w 1067581"/>
                <a:gd name="connsiteY75" fmla="*/ 244116 h 2130842"/>
                <a:gd name="connsiteX76" fmla="*/ 38850 w 1067581"/>
                <a:gd name="connsiteY76" fmla="*/ 169640 h 2130842"/>
                <a:gd name="connsiteX77" fmla="*/ 100913 w 1067581"/>
                <a:gd name="connsiteY77" fmla="*/ 136540 h 2130842"/>
                <a:gd name="connsiteX78" fmla="*/ 220902 w 1067581"/>
                <a:gd name="connsiteY78" fmla="*/ 62064 h 2130842"/>
                <a:gd name="connsiteX79" fmla="*/ 345029 w 1067581"/>
                <a:gd name="connsiteY79" fmla="*/ 66201 h 2130842"/>
                <a:gd name="connsiteX80" fmla="*/ 460881 w 1067581"/>
                <a:gd name="connsiteY80" fmla="*/ 53789 h 2130842"/>
                <a:gd name="connsiteX81" fmla="*/ 489843 w 1067581"/>
                <a:gd name="connsiteY81" fmla="*/ 33101 h 2130842"/>
                <a:gd name="connsiteX82" fmla="*/ 415367 w 1067581"/>
                <a:gd name="connsiteY82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76088 w 1067581"/>
                <a:gd name="connsiteY75" fmla="*/ 289629 h 2130842"/>
                <a:gd name="connsiteX76" fmla="*/ 38850 w 1067581"/>
                <a:gd name="connsiteY76" fmla="*/ 244116 h 2130842"/>
                <a:gd name="connsiteX77" fmla="*/ 38850 w 1067581"/>
                <a:gd name="connsiteY77" fmla="*/ 169640 h 2130842"/>
                <a:gd name="connsiteX78" fmla="*/ 100913 w 1067581"/>
                <a:gd name="connsiteY78" fmla="*/ 136540 h 2130842"/>
                <a:gd name="connsiteX79" fmla="*/ 220902 w 1067581"/>
                <a:gd name="connsiteY79" fmla="*/ 62064 h 2130842"/>
                <a:gd name="connsiteX80" fmla="*/ 345029 w 1067581"/>
                <a:gd name="connsiteY80" fmla="*/ 66201 h 2130842"/>
                <a:gd name="connsiteX81" fmla="*/ 460881 w 1067581"/>
                <a:gd name="connsiteY81" fmla="*/ 53789 h 2130842"/>
                <a:gd name="connsiteX82" fmla="*/ 489843 w 1067581"/>
                <a:gd name="connsiteY82" fmla="*/ 33101 h 2130842"/>
                <a:gd name="connsiteX83" fmla="*/ 415367 w 1067581"/>
                <a:gd name="connsiteY83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76088 w 1067581"/>
                <a:gd name="connsiteY75" fmla="*/ 289629 h 2130842"/>
                <a:gd name="connsiteX76" fmla="*/ 38850 w 1067581"/>
                <a:gd name="connsiteY76" fmla="*/ 244116 h 2130842"/>
                <a:gd name="connsiteX77" fmla="*/ 38850 w 1067581"/>
                <a:gd name="connsiteY77" fmla="*/ 169640 h 2130842"/>
                <a:gd name="connsiteX78" fmla="*/ 100913 w 1067581"/>
                <a:gd name="connsiteY78" fmla="*/ 136540 h 2130842"/>
                <a:gd name="connsiteX79" fmla="*/ 220902 w 1067581"/>
                <a:gd name="connsiteY79" fmla="*/ 62064 h 2130842"/>
                <a:gd name="connsiteX80" fmla="*/ 345029 w 1067581"/>
                <a:gd name="connsiteY80" fmla="*/ 66201 h 2130842"/>
                <a:gd name="connsiteX81" fmla="*/ 460881 w 1067581"/>
                <a:gd name="connsiteY81" fmla="*/ 53789 h 2130842"/>
                <a:gd name="connsiteX82" fmla="*/ 489843 w 1067581"/>
                <a:gd name="connsiteY82" fmla="*/ 33101 h 2130842"/>
                <a:gd name="connsiteX83" fmla="*/ 415367 w 1067581"/>
                <a:gd name="connsiteY83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21644 w 1067581"/>
                <a:gd name="connsiteY75" fmla="*/ 311729 h 2130842"/>
                <a:gd name="connsiteX76" fmla="*/ 76088 w 1067581"/>
                <a:gd name="connsiteY76" fmla="*/ 289629 h 2130842"/>
                <a:gd name="connsiteX77" fmla="*/ 38850 w 1067581"/>
                <a:gd name="connsiteY77" fmla="*/ 244116 h 2130842"/>
                <a:gd name="connsiteX78" fmla="*/ 38850 w 1067581"/>
                <a:gd name="connsiteY78" fmla="*/ 169640 h 2130842"/>
                <a:gd name="connsiteX79" fmla="*/ 100913 w 1067581"/>
                <a:gd name="connsiteY79" fmla="*/ 136540 h 2130842"/>
                <a:gd name="connsiteX80" fmla="*/ 220902 w 1067581"/>
                <a:gd name="connsiteY80" fmla="*/ 62064 h 2130842"/>
                <a:gd name="connsiteX81" fmla="*/ 345029 w 1067581"/>
                <a:gd name="connsiteY81" fmla="*/ 66201 h 2130842"/>
                <a:gd name="connsiteX82" fmla="*/ 460881 w 1067581"/>
                <a:gd name="connsiteY82" fmla="*/ 53789 h 2130842"/>
                <a:gd name="connsiteX83" fmla="*/ 489843 w 1067581"/>
                <a:gd name="connsiteY83" fmla="*/ 33101 h 2130842"/>
                <a:gd name="connsiteX84" fmla="*/ 415367 w 1067581"/>
                <a:gd name="connsiteY84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11729 h 2130842"/>
                <a:gd name="connsiteX77" fmla="*/ 76088 w 1067581"/>
                <a:gd name="connsiteY77" fmla="*/ 289629 h 2130842"/>
                <a:gd name="connsiteX78" fmla="*/ 38850 w 1067581"/>
                <a:gd name="connsiteY78" fmla="*/ 244116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76088 w 1067581"/>
                <a:gd name="connsiteY77" fmla="*/ 289629 h 2130842"/>
                <a:gd name="connsiteX78" fmla="*/ 38850 w 1067581"/>
                <a:gd name="connsiteY78" fmla="*/ 244116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38850 w 1067581"/>
                <a:gd name="connsiteY78" fmla="*/ 244116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38850 w 1067581"/>
                <a:gd name="connsiteY79" fmla="*/ 169640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100913 w 1067581"/>
                <a:gd name="connsiteY80" fmla="*/ 136540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220902 w 1067581"/>
                <a:gd name="connsiteY81" fmla="*/ 62064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345029 w 1067581"/>
                <a:gd name="connsiteY82" fmla="*/ 66201 h 2130842"/>
                <a:gd name="connsiteX83" fmla="*/ 460881 w 1067581"/>
                <a:gd name="connsiteY83" fmla="*/ 53789 h 2130842"/>
                <a:gd name="connsiteX84" fmla="*/ 489843 w 1067581"/>
                <a:gd name="connsiteY84" fmla="*/ 33101 h 2130842"/>
                <a:gd name="connsiteX85" fmla="*/ 415367 w 1067581"/>
                <a:gd name="connsiteY85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5029 w 1067581"/>
                <a:gd name="connsiteY83" fmla="*/ 66201 h 2130842"/>
                <a:gd name="connsiteX84" fmla="*/ 460881 w 1067581"/>
                <a:gd name="connsiteY84" fmla="*/ 53789 h 2130842"/>
                <a:gd name="connsiteX85" fmla="*/ 489843 w 1067581"/>
                <a:gd name="connsiteY85" fmla="*/ 33101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2648 w 1067581"/>
                <a:gd name="connsiteY83" fmla="*/ 35245 h 2130842"/>
                <a:gd name="connsiteX84" fmla="*/ 460881 w 1067581"/>
                <a:gd name="connsiteY84" fmla="*/ 53789 h 2130842"/>
                <a:gd name="connsiteX85" fmla="*/ 489843 w 1067581"/>
                <a:gd name="connsiteY85" fmla="*/ 33101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2648 w 1067581"/>
                <a:gd name="connsiteY83" fmla="*/ 35245 h 2130842"/>
                <a:gd name="connsiteX84" fmla="*/ 460881 w 1067581"/>
                <a:gd name="connsiteY84" fmla="*/ 53789 h 2130842"/>
                <a:gd name="connsiteX85" fmla="*/ 456506 w 1067581"/>
                <a:gd name="connsiteY85" fmla="*/ 18813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46144 w 1067581"/>
                <a:gd name="connsiteY80" fmla="*/ 141302 h 2130842"/>
                <a:gd name="connsiteX81" fmla="*/ 168514 w 1067581"/>
                <a:gd name="connsiteY81" fmla="*/ 76351 h 2130842"/>
                <a:gd name="connsiteX82" fmla="*/ 181175 w 1067581"/>
                <a:gd name="connsiteY82" fmla="*/ 54554 h 2130842"/>
                <a:gd name="connsiteX83" fmla="*/ 342648 w 1067581"/>
                <a:gd name="connsiteY83" fmla="*/ 35245 h 2130842"/>
                <a:gd name="connsiteX84" fmla="*/ 420400 w 1067581"/>
                <a:gd name="connsiteY84" fmla="*/ 29976 h 2130842"/>
                <a:gd name="connsiteX85" fmla="*/ 456506 w 1067581"/>
                <a:gd name="connsiteY85" fmla="*/ 18813 h 2130842"/>
                <a:gd name="connsiteX86" fmla="*/ 415367 w 1067581"/>
                <a:gd name="connsiteY86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10275 w 1067581"/>
                <a:gd name="connsiteY79" fmla="*/ 183928 h 2130842"/>
                <a:gd name="connsiteX80" fmla="*/ 19250 w 1067581"/>
                <a:gd name="connsiteY80" fmla="*/ 161710 h 2130842"/>
                <a:gd name="connsiteX81" fmla="*/ 46144 w 1067581"/>
                <a:gd name="connsiteY81" fmla="*/ 141302 h 2130842"/>
                <a:gd name="connsiteX82" fmla="*/ 168514 w 1067581"/>
                <a:gd name="connsiteY82" fmla="*/ 76351 h 2130842"/>
                <a:gd name="connsiteX83" fmla="*/ 181175 w 1067581"/>
                <a:gd name="connsiteY83" fmla="*/ 54554 h 2130842"/>
                <a:gd name="connsiteX84" fmla="*/ 342648 w 1067581"/>
                <a:gd name="connsiteY84" fmla="*/ 35245 h 2130842"/>
                <a:gd name="connsiteX85" fmla="*/ 420400 w 1067581"/>
                <a:gd name="connsiteY85" fmla="*/ 29976 h 2130842"/>
                <a:gd name="connsiteX86" fmla="*/ 456506 w 1067581"/>
                <a:gd name="connsiteY86" fmla="*/ 18813 h 2130842"/>
                <a:gd name="connsiteX87" fmla="*/ 415367 w 1067581"/>
                <a:gd name="connsiteY87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0275 w 1067581"/>
                <a:gd name="connsiteY78" fmla="*/ 241735 h 2130842"/>
                <a:gd name="connsiteX79" fmla="*/ 9725 w 1067581"/>
                <a:gd name="connsiteY79" fmla="*/ 206954 h 2130842"/>
                <a:gd name="connsiteX80" fmla="*/ 10275 w 1067581"/>
                <a:gd name="connsiteY80" fmla="*/ 183928 h 2130842"/>
                <a:gd name="connsiteX81" fmla="*/ 19250 w 1067581"/>
                <a:gd name="connsiteY81" fmla="*/ 161710 h 2130842"/>
                <a:gd name="connsiteX82" fmla="*/ 46144 w 1067581"/>
                <a:gd name="connsiteY82" fmla="*/ 141302 h 2130842"/>
                <a:gd name="connsiteX83" fmla="*/ 168514 w 1067581"/>
                <a:gd name="connsiteY83" fmla="*/ 76351 h 2130842"/>
                <a:gd name="connsiteX84" fmla="*/ 181175 w 1067581"/>
                <a:gd name="connsiteY84" fmla="*/ 54554 h 2130842"/>
                <a:gd name="connsiteX85" fmla="*/ 342648 w 1067581"/>
                <a:gd name="connsiteY85" fmla="*/ 35245 h 2130842"/>
                <a:gd name="connsiteX86" fmla="*/ 420400 w 1067581"/>
                <a:gd name="connsiteY86" fmla="*/ 29976 h 2130842"/>
                <a:gd name="connsiteX87" fmla="*/ 456506 w 1067581"/>
                <a:gd name="connsiteY87" fmla="*/ 18813 h 2130842"/>
                <a:gd name="connsiteX88" fmla="*/ 415367 w 1067581"/>
                <a:gd name="connsiteY88" fmla="*/ 0 h 2130842"/>
                <a:gd name="connsiteX0" fmla="*/ 229177 w 1067581"/>
                <a:gd name="connsiteY0" fmla="*/ 2130842 h 2130842"/>
                <a:gd name="connsiteX1" fmla="*/ 96776 w 1067581"/>
                <a:gd name="connsiteY1" fmla="*/ 2097742 h 2130842"/>
                <a:gd name="connsiteX2" fmla="*/ 84363 w 1067581"/>
                <a:gd name="connsiteY2" fmla="*/ 2077054 h 2130842"/>
                <a:gd name="connsiteX3" fmla="*/ 111926 w 1067581"/>
                <a:gd name="connsiteY3" fmla="*/ 2065267 h 2130842"/>
                <a:gd name="connsiteX4" fmla="*/ 127462 w 1067581"/>
                <a:gd name="connsiteY4" fmla="*/ 2049341 h 2130842"/>
                <a:gd name="connsiteX5" fmla="*/ 41350 w 1067581"/>
                <a:gd name="connsiteY5" fmla="*/ 2019246 h 2130842"/>
                <a:gd name="connsiteX6" fmla="*/ 199 w 1067581"/>
                <a:gd name="connsiteY6" fmla="*/ 1992891 h 2130842"/>
                <a:gd name="connsiteX7" fmla="*/ 26437 w 1067581"/>
                <a:gd name="connsiteY7" fmla="*/ 1961202 h 2130842"/>
                <a:gd name="connsiteX8" fmla="*/ 67813 w 1067581"/>
                <a:gd name="connsiteY8" fmla="*/ 1923964 h 2130842"/>
                <a:gd name="connsiteX9" fmla="*/ 71638 w 1067581"/>
                <a:gd name="connsiteY9" fmla="*/ 1895260 h 2130842"/>
                <a:gd name="connsiteX10" fmla="*/ 126407 w 1067581"/>
                <a:gd name="connsiteY10" fmla="*/ 1857160 h 2130842"/>
                <a:gd name="connsiteX11" fmla="*/ 141158 w 1067581"/>
                <a:gd name="connsiteY11" fmla="*/ 1849100 h 2130842"/>
                <a:gd name="connsiteX12" fmla="*/ 126407 w 1067581"/>
                <a:gd name="connsiteY12" fmla="*/ 1819060 h 2130842"/>
                <a:gd name="connsiteX13" fmla="*/ 177146 w 1067581"/>
                <a:gd name="connsiteY13" fmla="*/ 1784537 h 2130842"/>
                <a:gd name="connsiteX14" fmla="*/ 216765 w 1067581"/>
                <a:gd name="connsiteY14" fmla="*/ 1770875 h 2130842"/>
                <a:gd name="connsiteX15" fmla="*/ 278828 w 1067581"/>
                <a:gd name="connsiteY15" fmla="*/ 1737774 h 2130842"/>
                <a:gd name="connsiteX16" fmla="*/ 295496 w 1067581"/>
                <a:gd name="connsiteY16" fmla="*/ 1723486 h 2130842"/>
                <a:gd name="connsiteX17" fmla="*/ 274044 w 1067581"/>
                <a:gd name="connsiteY17" fmla="*/ 1709523 h 2130842"/>
                <a:gd name="connsiteX18" fmla="*/ 162859 w 1067581"/>
                <a:gd name="connsiteY18" fmla="*/ 1686367 h 2130842"/>
                <a:gd name="connsiteX19" fmla="*/ 96538 w 1067581"/>
                <a:gd name="connsiteY19" fmla="*/ 1679967 h 2130842"/>
                <a:gd name="connsiteX20" fmla="*/ 96538 w 1067581"/>
                <a:gd name="connsiteY20" fmla="*/ 1641867 h 2130842"/>
                <a:gd name="connsiteX21" fmla="*/ 199977 w 1067581"/>
                <a:gd name="connsiteY21" fmla="*/ 1610641 h 2130842"/>
                <a:gd name="connsiteX22" fmla="*/ 309041 w 1067581"/>
                <a:gd name="connsiteY22" fmla="*/ 1594210 h 2130842"/>
                <a:gd name="connsiteX23" fmla="*/ 305000 w 1067581"/>
                <a:gd name="connsiteY23" fmla="*/ 1578554 h 2130842"/>
                <a:gd name="connsiteX24" fmla="*/ 198577 w 1067581"/>
                <a:gd name="connsiteY24" fmla="*/ 1546433 h 2130842"/>
                <a:gd name="connsiteX25" fmla="*/ 166888 w 1067581"/>
                <a:gd name="connsiteY25" fmla="*/ 1530929 h 2130842"/>
                <a:gd name="connsiteX26" fmla="*/ 159744 w 1067581"/>
                <a:gd name="connsiteY26" fmla="*/ 1509498 h 2130842"/>
                <a:gd name="connsiteX27" fmla="*/ 166888 w 1067581"/>
                <a:gd name="connsiteY27" fmla="*/ 1478541 h 2130842"/>
                <a:gd name="connsiteX28" fmla="*/ 202607 w 1067581"/>
                <a:gd name="connsiteY28" fmla="*/ 1445204 h 2130842"/>
                <a:gd name="connsiteX29" fmla="*/ 172501 w 1067581"/>
                <a:gd name="connsiteY29" fmla="*/ 1399001 h 2130842"/>
                <a:gd name="connsiteX30" fmla="*/ 186045 w 1067581"/>
                <a:gd name="connsiteY30" fmla="*/ 1367032 h 2130842"/>
                <a:gd name="connsiteX31" fmla="*/ 235190 w 1067581"/>
                <a:gd name="connsiteY31" fmla="*/ 1348101 h 2130842"/>
                <a:gd name="connsiteX32" fmla="*/ 314816 w 1067581"/>
                <a:gd name="connsiteY32" fmla="*/ 1336194 h 2130842"/>
                <a:gd name="connsiteX33" fmla="*/ 405455 w 1067581"/>
                <a:gd name="connsiteY33" fmla="*/ 1338693 h 2130842"/>
                <a:gd name="connsiteX34" fmla="*/ 378129 w 1067581"/>
                <a:gd name="connsiteY34" fmla="*/ 1315743 h 2130842"/>
                <a:gd name="connsiteX35" fmla="*/ 308922 w 1067581"/>
                <a:gd name="connsiteY35" fmla="*/ 1291544 h 2130842"/>
                <a:gd name="connsiteX36" fmla="*/ 211529 w 1067581"/>
                <a:gd name="connsiteY36" fmla="*/ 1258324 h 2130842"/>
                <a:gd name="connsiteX37" fmla="*/ 153451 w 1067581"/>
                <a:gd name="connsiteY37" fmla="*/ 1221830 h 2130842"/>
                <a:gd name="connsiteX38" fmla="*/ 133550 w 1067581"/>
                <a:gd name="connsiteY38" fmla="*/ 1183266 h 2130842"/>
                <a:gd name="connsiteX39" fmla="*/ 125113 w 1067581"/>
                <a:gd name="connsiteY39" fmla="*/ 1156879 h 2130842"/>
                <a:gd name="connsiteX40" fmla="*/ 157363 w 1067581"/>
                <a:gd name="connsiteY40" fmla="*/ 1133260 h 2130842"/>
                <a:gd name="connsiteX41" fmla="*/ 204234 w 1067581"/>
                <a:gd name="connsiteY41" fmla="*/ 1120028 h 2130842"/>
                <a:gd name="connsiteX42" fmla="*/ 264519 w 1067581"/>
                <a:gd name="connsiteY42" fmla="*/ 1116591 h 2130842"/>
                <a:gd name="connsiteX43" fmla="*/ 288332 w 1067581"/>
                <a:gd name="connsiteY43" fmla="*/ 1109448 h 2130842"/>
                <a:gd name="connsiteX44" fmla="*/ 269282 w 1067581"/>
                <a:gd name="connsiteY44" fmla="*/ 1090398 h 2130842"/>
                <a:gd name="connsiteX45" fmla="*/ 233196 w 1067581"/>
                <a:gd name="connsiteY45" fmla="*/ 1063859 h 2130842"/>
                <a:gd name="connsiteX46" fmla="*/ 278807 w 1067581"/>
                <a:gd name="connsiteY46" fmla="*/ 1045154 h 2130842"/>
                <a:gd name="connsiteX47" fmla="*/ 345029 w 1067581"/>
                <a:gd name="connsiteY47" fmla="*/ 1030252 h 2130842"/>
                <a:gd name="connsiteX48" fmla="*/ 651208 w 1067581"/>
                <a:gd name="connsiteY48" fmla="*/ 1014833 h 2130842"/>
                <a:gd name="connsiteX49" fmla="*/ 1027726 w 1067581"/>
                <a:gd name="connsiteY49" fmla="*/ 1013702 h 2130842"/>
                <a:gd name="connsiteX50" fmla="*/ 1067581 w 1067581"/>
                <a:gd name="connsiteY50" fmla="*/ 995008 h 2130842"/>
                <a:gd name="connsiteX51" fmla="*/ 1003526 w 1067581"/>
                <a:gd name="connsiteY51" fmla="*/ 955895 h 2130842"/>
                <a:gd name="connsiteX52" fmla="*/ 972062 w 1067581"/>
                <a:gd name="connsiteY52" fmla="*/ 937470 h 2130842"/>
                <a:gd name="connsiteX53" fmla="*/ 952700 w 1067581"/>
                <a:gd name="connsiteY53" fmla="*/ 926091 h 2130842"/>
                <a:gd name="connsiteX54" fmla="*/ 851718 w 1067581"/>
                <a:gd name="connsiteY54" fmla="*/ 910382 h 2130842"/>
                <a:gd name="connsiteX55" fmla="*/ 754140 w 1067581"/>
                <a:gd name="connsiteY55" fmla="*/ 876538 h 2130842"/>
                <a:gd name="connsiteX56" fmla="*/ 783610 w 1067581"/>
                <a:gd name="connsiteY56" fmla="*/ 831649 h 2130842"/>
                <a:gd name="connsiteX57" fmla="*/ 843917 w 1067581"/>
                <a:gd name="connsiteY57" fmla="*/ 790898 h 2130842"/>
                <a:gd name="connsiteX58" fmla="*/ 864594 w 1067581"/>
                <a:gd name="connsiteY58" fmla="*/ 754641 h 2130842"/>
                <a:gd name="connsiteX59" fmla="*/ 905075 w 1067581"/>
                <a:gd name="connsiteY59" fmla="*/ 745116 h 2130842"/>
                <a:gd name="connsiteX60" fmla="*/ 887049 w 1067581"/>
                <a:gd name="connsiteY60" fmla="*/ 719935 h 2130842"/>
                <a:gd name="connsiteX61" fmla="*/ 843917 w 1067581"/>
                <a:gd name="connsiteY61" fmla="*/ 662635 h 2130842"/>
                <a:gd name="connsiteX62" fmla="*/ 794148 w 1067581"/>
                <a:gd name="connsiteY62" fmla="*/ 634803 h 2130842"/>
                <a:gd name="connsiteX63" fmla="*/ 716957 w 1067581"/>
                <a:gd name="connsiteY63" fmla="*/ 597479 h 2130842"/>
                <a:gd name="connsiteX64" fmla="*/ 634658 w 1067581"/>
                <a:gd name="connsiteY64" fmla="*/ 575121 h 2130842"/>
                <a:gd name="connsiteX65" fmla="*/ 456743 w 1067581"/>
                <a:gd name="connsiteY65" fmla="*/ 550296 h 2130842"/>
                <a:gd name="connsiteX66" fmla="*/ 401705 w 1067581"/>
                <a:gd name="connsiteY66" fmla="*/ 551545 h 2130842"/>
                <a:gd name="connsiteX67" fmla="*/ 344049 w 1067581"/>
                <a:gd name="connsiteY67" fmla="*/ 542645 h 2130842"/>
                <a:gd name="connsiteX68" fmla="*/ 316185 w 1067581"/>
                <a:gd name="connsiteY68" fmla="*/ 506420 h 2130842"/>
                <a:gd name="connsiteX69" fmla="*/ 264519 w 1067581"/>
                <a:gd name="connsiteY69" fmla="*/ 497466 h 2130842"/>
                <a:gd name="connsiteX70" fmla="*/ 176283 w 1067581"/>
                <a:gd name="connsiteY70" fmla="*/ 490225 h 2130842"/>
                <a:gd name="connsiteX71" fmla="*/ 178794 w 1067581"/>
                <a:gd name="connsiteY71" fmla="*/ 452223 h 2130842"/>
                <a:gd name="connsiteX72" fmla="*/ 202607 w 1067581"/>
                <a:gd name="connsiteY72" fmla="*/ 430791 h 2130842"/>
                <a:gd name="connsiteX73" fmla="*/ 121989 w 1067581"/>
                <a:gd name="connsiteY73" fmla="*/ 417000 h 2130842"/>
                <a:gd name="connsiteX74" fmla="*/ 183557 w 1067581"/>
                <a:gd name="connsiteY74" fmla="*/ 373641 h 2130842"/>
                <a:gd name="connsiteX75" fmla="*/ 152600 w 1067581"/>
                <a:gd name="connsiteY75" fmla="*/ 354591 h 2130842"/>
                <a:gd name="connsiteX76" fmla="*/ 121644 w 1067581"/>
                <a:gd name="connsiteY76" fmla="*/ 304586 h 2130842"/>
                <a:gd name="connsiteX77" fmla="*/ 49894 w 1067581"/>
                <a:gd name="connsiteY77" fmla="*/ 275342 h 2130842"/>
                <a:gd name="connsiteX78" fmla="*/ 17419 w 1067581"/>
                <a:gd name="connsiteY78" fmla="*/ 241735 h 2130842"/>
                <a:gd name="connsiteX79" fmla="*/ 9725 w 1067581"/>
                <a:gd name="connsiteY79" fmla="*/ 206954 h 2130842"/>
                <a:gd name="connsiteX80" fmla="*/ 10275 w 1067581"/>
                <a:gd name="connsiteY80" fmla="*/ 183928 h 2130842"/>
                <a:gd name="connsiteX81" fmla="*/ 19250 w 1067581"/>
                <a:gd name="connsiteY81" fmla="*/ 161710 h 2130842"/>
                <a:gd name="connsiteX82" fmla="*/ 46144 w 1067581"/>
                <a:gd name="connsiteY82" fmla="*/ 141302 h 2130842"/>
                <a:gd name="connsiteX83" fmla="*/ 168514 w 1067581"/>
                <a:gd name="connsiteY83" fmla="*/ 76351 h 2130842"/>
                <a:gd name="connsiteX84" fmla="*/ 181175 w 1067581"/>
                <a:gd name="connsiteY84" fmla="*/ 54554 h 2130842"/>
                <a:gd name="connsiteX85" fmla="*/ 342648 w 1067581"/>
                <a:gd name="connsiteY85" fmla="*/ 35245 h 2130842"/>
                <a:gd name="connsiteX86" fmla="*/ 420400 w 1067581"/>
                <a:gd name="connsiteY86" fmla="*/ 29976 h 2130842"/>
                <a:gd name="connsiteX87" fmla="*/ 456506 w 1067581"/>
                <a:gd name="connsiteY87" fmla="*/ 18813 h 2130842"/>
                <a:gd name="connsiteX88" fmla="*/ 415367 w 1067581"/>
                <a:gd name="connsiteY88" fmla="*/ 0 h 2130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067581" h="2130842">
                  <a:moveTo>
                    <a:pt x="229177" y="2130842"/>
                  </a:moveTo>
                  <a:lnTo>
                    <a:pt x="96776" y="2097742"/>
                  </a:lnTo>
                  <a:lnTo>
                    <a:pt x="84363" y="2077054"/>
                  </a:lnTo>
                  <a:lnTo>
                    <a:pt x="111926" y="2065267"/>
                  </a:lnTo>
                  <a:lnTo>
                    <a:pt x="127462" y="2049341"/>
                  </a:lnTo>
                  <a:lnTo>
                    <a:pt x="41350" y="2019246"/>
                  </a:lnTo>
                  <a:cubicBezTo>
                    <a:pt x="24108" y="2009838"/>
                    <a:pt x="2684" y="2002565"/>
                    <a:pt x="199" y="1992891"/>
                  </a:cubicBezTo>
                  <a:cubicBezTo>
                    <a:pt x="-2286" y="1983217"/>
                    <a:pt x="19137" y="1972690"/>
                    <a:pt x="26437" y="1961202"/>
                  </a:cubicBezTo>
                  <a:lnTo>
                    <a:pt x="67813" y="1923964"/>
                  </a:lnTo>
                  <a:cubicBezTo>
                    <a:pt x="74644" y="1912809"/>
                    <a:pt x="64807" y="1906415"/>
                    <a:pt x="71638" y="1895260"/>
                  </a:cubicBezTo>
                  <a:cubicBezTo>
                    <a:pt x="80369" y="1883354"/>
                    <a:pt x="117676" y="1869066"/>
                    <a:pt x="126407" y="1857160"/>
                  </a:cubicBezTo>
                  <a:lnTo>
                    <a:pt x="141158" y="1849100"/>
                  </a:lnTo>
                  <a:cubicBezTo>
                    <a:pt x="143936" y="1842750"/>
                    <a:pt x="120012" y="1831408"/>
                    <a:pt x="126407" y="1819060"/>
                  </a:cubicBezTo>
                  <a:cubicBezTo>
                    <a:pt x="132802" y="1806712"/>
                    <a:pt x="164864" y="1792568"/>
                    <a:pt x="177146" y="1784537"/>
                  </a:cubicBezTo>
                  <a:cubicBezTo>
                    <a:pt x="190352" y="1779983"/>
                    <a:pt x="199818" y="1778669"/>
                    <a:pt x="216765" y="1770875"/>
                  </a:cubicBezTo>
                  <a:cubicBezTo>
                    <a:pt x="233712" y="1763081"/>
                    <a:pt x="265706" y="1745672"/>
                    <a:pt x="278828" y="1737774"/>
                  </a:cubicBezTo>
                  <a:cubicBezTo>
                    <a:pt x="291950" y="1729876"/>
                    <a:pt x="296293" y="1728194"/>
                    <a:pt x="295496" y="1723486"/>
                  </a:cubicBezTo>
                  <a:cubicBezTo>
                    <a:pt x="294699" y="1718778"/>
                    <a:pt x="283576" y="1714177"/>
                    <a:pt x="274044" y="1709523"/>
                  </a:cubicBezTo>
                  <a:lnTo>
                    <a:pt x="162859" y="1686367"/>
                  </a:lnTo>
                  <a:cubicBezTo>
                    <a:pt x="151865" y="1678677"/>
                    <a:pt x="107591" y="1687384"/>
                    <a:pt x="96538" y="1679967"/>
                  </a:cubicBezTo>
                  <a:cubicBezTo>
                    <a:pt x="85485" y="1672550"/>
                    <a:pt x="79298" y="1653421"/>
                    <a:pt x="96538" y="1641867"/>
                  </a:cubicBezTo>
                  <a:cubicBezTo>
                    <a:pt x="113778" y="1630313"/>
                    <a:pt x="154385" y="1618668"/>
                    <a:pt x="199977" y="1610641"/>
                  </a:cubicBezTo>
                  <a:lnTo>
                    <a:pt x="309041" y="1594210"/>
                  </a:lnTo>
                  <a:cubicBezTo>
                    <a:pt x="323370" y="1589259"/>
                    <a:pt x="323411" y="1586517"/>
                    <a:pt x="305000" y="1578554"/>
                  </a:cubicBezTo>
                  <a:cubicBezTo>
                    <a:pt x="286589" y="1570591"/>
                    <a:pt x="220405" y="1555561"/>
                    <a:pt x="198577" y="1546433"/>
                  </a:cubicBezTo>
                  <a:cubicBezTo>
                    <a:pt x="176749" y="1537305"/>
                    <a:pt x="173360" y="1537085"/>
                    <a:pt x="166888" y="1530929"/>
                  </a:cubicBezTo>
                  <a:cubicBezTo>
                    <a:pt x="160416" y="1524773"/>
                    <a:pt x="160538" y="1520214"/>
                    <a:pt x="159744" y="1509498"/>
                  </a:cubicBezTo>
                  <a:cubicBezTo>
                    <a:pt x="160538" y="1495210"/>
                    <a:pt x="166094" y="1492829"/>
                    <a:pt x="166888" y="1478541"/>
                  </a:cubicBezTo>
                  <a:cubicBezTo>
                    <a:pt x="164507" y="1465841"/>
                    <a:pt x="204988" y="1457904"/>
                    <a:pt x="202607" y="1445204"/>
                  </a:cubicBezTo>
                  <a:lnTo>
                    <a:pt x="172501" y="1399001"/>
                  </a:lnTo>
                  <a:lnTo>
                    <a:pt x="186045" y="1367032"/>
                  </a:lnTo>
                  <a:lnTo>
                    <a:pt x="235190" y="1348101"/>
                  </a:lnTo>
                  <a:lnTo>
                    <a:pt x="314816" y="1336194"/>
                  </a:lnTo>
                  <a:lnTo>
                    <a:pt x="405455" y="1338693"/>
                  </a:lnTo>
                  <a:lnTo>
                    <a:pt x="378129" y="1315743"/>
                  </a:lnTo>
                  <a:lnTo>
                    <a:pt x="308922" y="1291544"/>
                  </a:lnTo>
                  <a:cubicBezTo>
                    <a:pt x="276458" y="1280471"/>
                    <a:pt x="237441" y="1269943"/>
                    <a:pt x="211529" y="1258324"/>
                  </a:cubicBezTo>
                  <a:cubicBezTo>
                    <a:pt x="185617" y="1246705"/>
                    <a:pt x="164860" y="1236324"/>
                    <a:pt x="153451" y="1221830"/>
                  </a:cubicBezTo>
                  <a:cubicBezTo>
                    <a:pt x="149992" y="1205007"/>
                    <a:pt x="137009" y="1200089"/>
                    <a:pt x="133550" y="1183266"/>
                  </a:cubicBezTo>
                  <a:lnTo>
                    <a:pt x="125113" y="1156879"/>
                  </a:lnTo>
                  <a:cubicBezTo>
                    <a:pt x="144594" y="1151387"/>
                    <a:pt x="137882" y="1138752"/>
                    <a:pt x="157363" y="1133260"/>
                  </a:cubicBezTo>
                  <a:lnTo>
                    <a:pt x="204234" y="1120028"/>
                  </a:lnTo>
                  <a:cubicBezTo>
                    <a:pt x="214804" y="1110945"/>
                    <a:pt x="253949" y="1125674"/>
                    <a:pt x="264519" y="1116591"/>
                  </a:cubicBezTo>
                  <a:cubicBezTo>
                    <a:pt x="275360" y="1113637"/>
                    <a:pt x="287538" y="1113813"/>
                    <a:pt x="288332" y="1109448"/>
                  </a:cubicBezTo>
                  <a:cubicBezTo>
                    <a:pt x="289126" y="1105083"/>
                    <a:pt x="275296" y="1097996"/>
                    <a:pt x="269282" y="1090398"/>
                  </a:cubicBezTo>
                  <a:lnTo>
                    <a:pt x="233196" y="1063859"/>
                  </a:lnTo>
                  <a:cubicBezTo>
                    <a:pt x="254750" y="1059212"/>
                    <a:pt x="257253" y="1049801"/>
                    <a:pt x="278807" y="1045154"/>
                  </a:cubicBezTo>
                  <a:lnTo>
                    <a:pt x="345029" y="1030252"/>
                  </a:lnTo>
                  <a:lnTo>
                    <a:pt x="651208" y="1014833"/>
                  </a:lnTo>
                  <a:lnTo>
                    <a:pt x="1027726" y="1013702"/>
                  </a:lnTo>
                  <a:lnTo>
                    <a:pt x="1067581" y="995008"/>
                  </a:lnTo>
                  <a:cubicBezTo>
                    <a:pt x="1056548" y="986733"/>
                    <a:pt x="1019446" y="965485"/>
                    <a:pt x="1003526" y="955895"/>
                  </a:cubicBezTo>
                  <a:cubicBezTo>
                    <a:pt x="987606" y="946305"/>
                    <a:pt x="980533" y="942437"/>
                    <a:pt x="972062" y="937470"/>
                  </a:cubicBezTo>
                  <a:cubicBezTo>
                    <a:pt x="963591" y="932503"/>
                    <a:pt x="955979" y="925915"/>
                    <a:pt x="952700" y="926091"/>
                  </a:cubicBezTo>
                  <a:lnTo>
                    <a:pt x="851718" y="910382"/>
                  </a:lnTo>
                  <a:lnTo>
                    <a:pt x="754140" y="876538"/>
                  </a:lnTo>
                  <a:lnTo>
                    <a:pt x="783610" y="831649"/>
                  </a:lnTo>
                  <a:cubicBezTo>
                    <a:pt x="803712" y="818065"/>
                    <a:pt x="811909" y="802101"/>
                    <a:pt x="843917" y="790898"/>
                  </a:cubicBezTo>
                  <a:cubicBezTo>
                    <a:pt x="833347" y="780400"/>
                    <a:pt x="856114" y="767520"/>
                    <a:pt x="864594" y="754641"/>
                  </a:cubicBezTo>
                  <a:cubicBezTo>
                    <a:pt x="867769" y="749085"/>
                    <a:pt x="901900" y="750672"/>
                    <a:pt x="905075" y="745116"/>
                  </a:cubicBezTo>
                  <a:lnTo>
                    <a:pt x="887049" y="719935"/>
                  </a:lnTo>
                  <a:lnTo>
                    <a:pt x="843917" y="662635"/>
                  </a:lnTo>
                  <a:cubicBezTo>
                    <a:pt x="832883" y="655739"/>
                    <a:pt x="815308" y="645662"/>
                    <a:pt x="794148" y="634803"/>
                  </a:cubicBezTo>
                  <a:cubicBezTo>
                    <a:pt x="772988" y="623944"/>
                    <a:pt x="750625" y="610714"/>
                    <a:pt x="716957" y="597479"/>
                  </a:cubicBezTo>
                  <a:lnTo>
                    <a:pt x="634658" y="575121"/>
                  </a:lnTo>
                  <a:lnTo>
                    <a:pt x="456743" y="550296"/>
                  </a:lnTo>
                  <a:cubicBezTo>
                    <a:pt x="441572" y="547537"/>
                    <a:pt x="420487" y="552820"/>
                    <a:pt x="401705" y="551545"/>
                  </a:cubicBezTo>
                  <a:cubicBezTo>
                    <a:pt x="382923" y="550270"/>
                    <a:pt x="358302" y="550166"/>
                    <a:pt x="344049" y="542645"/>
                  </a:cubicBezTo>
                  <a:cubicBezTo>
                    <a:pt x="329796" y="535124"/>
                    <a:pt x="332218" y="513553"/>
                    <a:pt x="316185" y="506420"/>
                  </a:cubicBezTo>
                  <a:cubicBezTo>
                    <a:pt x="293407" y="504229"/>
                    <a:pt x="287297" y="499657"/>
                    <a:pt x="264519" y="497466"/>
                  </a:cubicBezTo>
                  <a:lnTo>
                    <a:pt x="176283" y="490225"/>
                  </a:lnTo>
                  <a:cubicBezTo>
                    <a:pt x="164377" y="483081"/>
                    <a:pt x="174407" y="462129"/>
                    <a:pt x="178794" y="452223"/>
                  </a:cubicBezTo>
                  <a:cubicBezTo>
                    <a:pt x="183181" y="442317"/>
                    <a:pt x="214456" y="437058"/>
                    <a:pt x="202607" y="430791"/>
                  </a:cubicBezTo>
                  <a:cubicBezTo>
                    <a:pt x="190758" y="424524"/>
                    <a:pt x="137070" y="424541"/>
                    <a:pt x="121989" y="417000"/>
                  </a:cubicBezTo>
                  <a:cubicBezTo>
                    <a:pt x="118699" y="406516"/>
                    <a:pt x="186847" y="384125"/>
                    <a:pt x="183557" y="373641"/>
                  </a:cubicBezTo>
                  <a:cubicBezTo>
                    <a:pt x="191040" y="362446"/>
                    <a:pt x="162919" y="364910"/>
                    <a:pt x="152600" y="354591"/>
                  </a:cubicBezTo>
                  <a:cubicBezTo>
                    <a:pt x="142281" y="344272"/>
                    <a:pt x="136777" y="314619"/>
                    <a:pt x="121644" y="304586"/>
                  </a:cubicBezTo>
                  <a:cubicBezTo>
                    <a:pt x="106511" y="294553"/>
                    <a:pt x="62502" y="286611"/>
                    <a:pt x="49894" y="275342"/>
                  </a:cubicBezTo>
                  <a:lnTo>
                    <a:pt x="17419" y="241735"/>
                  </a:lnTo>
                  <a:cubicBezTo>
                    <a:pt x="17236" y="230935"/>
                    <a:pt x="9908" y="217754"/>
                    <a:pt x="9725" y="206954"/>
                  </a:cubicBezTo>
                  <a:cubicBezTo>
                    <a:pt x="9908" y="199279"/>
                    <a:pt x="10092" y="191603"/>
                    <a:pt x="10275" y="183928"/>
                  </a:cubicBezTo>
                  <a:cubicBezTo>
                    <a:pt x="15648" y="177316"/>
                    <a:pt x="13877" y="168322"/>
                    <a:pt x="19250" y="161710"/>
                  </a:cubicBezTo>
                  <a:lnTo>
                    <a:pt x="46144" y="141302"/>
                  </a:lnTo>
                  <a:lnTo>
                    <a:pt x="168514" y="76351"/>
                  </a:lnTo>
                  <a:cubicBezTo>
                    <a:pt x="194959" y="74642"/>
                    <a:pt x="154730" y="56263"/>
                    <a:pt x="181175" y="54554"/>
                  </a:cubicBezTo>
                  <a:lnTo>
                    <a:pt x="342648" y="35245"/>
                  </a:lnTo>
                  <a:lnTo>
                    <a:pt x="420400" y="29976"/>
                  </a:lnTo>
                  <a:lnTo>
                    <a:pt x="456506" y="18813"/>
                  </a:lnTo>
                  <a:lnTo>
                    <a:pt x="415367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7287806" y="2423976"/>
              <a:ext cx="602107" cy="262065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7276619" y="1476474"/>
              <a:ext cx="602107" cy="94035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7271861" y="5044634"/>
              <a:ext cx="602107" cy="1088520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93" name="Straight Connector 192"/>
            <p:cNvCxnSpPr/>
            <p:nvPr/>
          </p:nvCxnSpPr>
          <p:spPr>
            <a:xfrm>
              <a:off x="7271861" y="5044634"/>
              <a:ext cx="6021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/>
            <p:nvPr/>
          </p:nvCxnSpPr>
          <p:spPr>
            <a:xfrm>
              <a:off x="7258010" y="2416824"/>
              <a:ext cx="60210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>
            <a:xfrm>
              <a:off x="7271861" y="1489850"/>
              <a:ext cx="0" cy="465475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/>
            <p:cNvSpPr txBox="1"/>
            <p:nvPr/>
          </p:nvSpPr>
          <p:spPr>
            <a:xfrm rot="16200000">
              <a:off x="7271092" y="5405206"/>
              <a:ext cx="61908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Green-</a:t>
              </a:r>
            </a:p>
            <a:p>
              <a:pPr algn="ctr">
                <a:lnSpc>
                  <a:spcPts val="1000"/>
                </a:lnSpc>
              </a:pPr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house</a:t>
              </a:r>
            </a:p>
          </p:txBody>
        </p:sp>
        <p:sp>
          <p:nvSpPr>
            <p:cNvPr id="197" name="TextBox 196"/>
            <p:cNvSpPr txBox="1"/>
            <p:nvPr/>
          </p:nvSpPr>
          <p:spPr>
            <a:xfrm rot="16200000">
              <a:off x="7271092" y="1799501"/>
              <a:ext cx="619080" cy="3488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Green-</a:t>
              </a:r>
            </a:p>
            <a:p>
              <a:pPr algn="ctr">
                <a:lnSpc>
                  <a:spcPts val="1000"/>
                </a:lnSpc>
              </a:pPr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house</a:t>
              </a:r>
            </a:p>
          </p:txBody>
        </p:sp>
        <p:sp>
          <p:nvSpPr>
            <p:cNvPr id="198" name="TextBox 197"/>
            <p:cNvSpPr txBox="1"/>
            <p:nvPr/>
          </p:nvSpPr>
          <p:spPr>
            <a:xfrm rot="16200000">
              <a:off x="7196551" y="3619547"/>
              <a:ext cx="768160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000"/>
                </a:lnSpc>
              </a:pPr>
              <a:r>
                <a:rPr lang="en-US" sz="105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Icehouse</a:t>
              </a: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7210979" y="731621"/>
              <a:ext cx="7393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Global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Climate</a:t>
              </a:r>
            </a:p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Phase</a:t>
              </a:r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10" b="476"/>
            <a:stretch/>
          </p:blipFill>
          <p:spPr bwMode="auto">
            <a:xfrm>
              <a:off x="5448661" y="1514446"/>
              <a:ext cx="1796759" cy="1588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1" name="Straight Connector 110"/>
            <p:cNvCxnSpPr/>
            <p:nvPr/>
          </p:nvCxnSpPr>
          <p:spPr>
            <a:xfrm>
              <a:off x="3250315" y="3523095"/>
              <a:ext cx="1145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449572" y="1462528"/>
              <a:ext cx="0" cy="46547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/>
          </p:nvSpPr>
          <p:spPr>
            <a:xfrm>
              <a:off x="2406335" y="1475851"/>
              <a:ext cx="5456596" cy="46547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5589264" y="1490351"/>
              <a:ext cx="1345350" cy="1614421"/>
            </a:xfrm>
            <a:custGeom>
              <a:avLst/>
              <a:gdLst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538385 w 954280"/>
                <a:gd name="connsiteY12" fmla="*/ 293406 h 1145137"/>
                <a:gd name="connsiteX13" fmla="*/ 452927 w 954280"/>
                <a:gd name="connsiteY13" fmla="*/ 313346 h 1145137"/>
                <a:gd name="connsiteX14" fmla="*/ 313346 w 954280"/>
                <a:gd name="connsiteY14" fmla="*/ 401653 h 1145137"/>
                <a:gd name="connsiteX15" fmla="*/ 179462 w 954280"/>
                <a:gd name="connsiteY15" fmla="*/ 495656 h 1145137"/>
                <a:gd name="connsiteX16" fmla="*/ 68366 w 954280"/>
                <a:gd name="connsiteY16" fmla="*/ 601055 h 1145137"/>
                <a:gd name="connsiteX17" fmla="*/ 42729 w 954280"/>
                <a:gd name="connsiteY17" fmla="*/ 658027 h 1145137"/>
                <a:gd name="connsiteX18" fmla="*/ 51275 w 954280"/>
                <a:gd name="connsiteY18" fmla="*/ 683664 h 1145137"/>
                <a:gd name="connsiteX19" fmla="*/ 71215 w 954280"/>
                <a:gd name="connsiteY19" fmla="*/ 709301 h 1145137"/>
                <a:gd name="connsiteX20" fmla="*/ 51275 w 954280"/>
                <a:gd name="connsiteY20" fmla="*/ 734939 h 1145137"/>
                <a:gd name="connsiteX21" fmla="*/ 14243 w 954280"/>
                <a:gd name="connsiteY21" fmla="*/ 746333 h 1145137"/>
                <a:gd name="connsiteX22" fmla="*/ 0 w 954280"/>
                <a:gd name="connsiteY22" fmla="*/ 757728 h 1145137"/>
                <a:gd name="connsiteX23" fmla="*/ 25637 w 954280"/>
                <a:gd name="connsiteY23" fmla="*/ 774819 h 1145137"/>
                <a:gd name="connsiteX24" fmla="*/ 82609 w 954280"/>
                <a:gd name="connsiteY24" fmla="*/ 800456 h 1145137"/>
                <a:gd name="connsiteX25" fmla="*/ 102550 w 954280"/>
                <a:gd name="connsiteY25" fmla="*/ 820397 h 1145137"/>
                <a:gd name="connsiteX26" fmla="*/ 91155 w 954280"/>
                <a:gd name="connsiteY26" fmla="*/ 837488 h 1145137"/>
                <a:gd name="connsiteX27" fmla="*/ 56972 w 954280"/>
                <a:gd name="connsiteY27" fmla="*/ 843185 h 1145137"/>
                <a:gd name="connsiteX28" fmla="*/ 51275 w 954280"/>
                <a:gd name="connsiteY28" fmla="*/ 854580 h 1145137"/>
                <a:gd name="connsiteX29" fmla="*/ 88307 w 954280"/>
                <a:gd name="connsiteY29" fmla="*/ 897309 h 1145137"/>
                <a:gd name="connsiteX30" fmla="*/ 139581 w 954280"/>
                <a:gd name="connsiteY30" fmla="*/ 928643 h 1145137"/>
                <a:gd name="connsiteX31" fmla="*/ 188008 w 954280"/>
                <a:gd name="connsiteY31" fmla="*/ 979918 h 1145137"/>
                <a:gd name="connsiteX32" fmla="*/ 190856 w 954280"/>
                <a:gd name="connsiteY32" fmla="*/ 994161 h 1145137"/>
                <a:gd name="connsiteX33" fmla="*/ 153824 w 954280"/>
                <a:gd name="connsiteY33" fmla="*/ 1022647 h 1145137"/>
                <a:gd name="connsiteX34" fmla="*/ 142430 w 954280"/>
                <a:gd name="connsiteY34" fmla="*/ 1048285 h 1145137"/>
                <a:gd name="connsiteX35" fmla="*/ 193705 w 954280"/>
                <a:gd name="connsiteY35" fmla="*/ 1065376 h 1145137"/>
                <a:gd name="connsiteX36" fmla="*/ 296254 w 954280"/>
                <a:gd name="connsiteY36" fmla="*/ 1105256 h 1145137"/>
                <a:gd name="connsiteX37" fmla="*/ 356075 w 954280"/>
                <a:gd name="connsiteY37" fmla="*/ 1128045 h 1145137"/>
                <a:gd name="connsiteX38" fmla="*/ 373166 w 954280"/>
                <a:gd name="connsiteY38" fmla="*/ 1142288 h 1145137"/>
                <a:gd name="connsiteX39" fmla="*/ 373166 w 954280"/>
                <a:gd name="connsiteY39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42729 w 954280"/>
                <a:gd name="connsiteY18" fmla="*/ 658027 h 1145137"/>
                <a:gd name="connsiteX19" fmla="*/ 51275 w 954280"/>
                <a:gd name="connsiteY19" fmla="*/ 683664 h 1145137"/>
                <a:gd name="connsiteX20" fmla="*/ 71215 w 954280"/>
                <a:gd name="connsiteY20" fmla="*/ 709301 h 1145137"/>
                <a:gd name="connsiteX21" fmla="*/ 51275 w 954280"/>
                <a:gd name="connsiteY21" fmla="*/ 734939 h 1145137"/>
                <a:gd name="connsiteX22" fmla="*/ 14243 w 954280"/>
                <a:gd name="connsiteY22" fmla="*/ 746333 h 1145137"/>
                <a:gd name="connsiteX23" fmla="*/ 0 w 954280"/>
                <a:gd name="connsiteY23" fmla="*/ 757728 h 1145137"/>
                <a:gd name="connsiteX24" fmla="*/ 25637 w 954280"/>
                <a:gd name="connsiteY24" fmla="*/ 774819 h 1145137"/>
                <a:gd name="connsiteX25" fmla="*/ 82609 w 954280"/>
                <a:gd name="connsiteY25" fmla="*/ 800456 h 1145137"/>
                <a:gd name="connsiteX26" fmla="*/ 102550 w 954280"/>
                <a:gd name="connsiteY26" fmla="*/ 820397 h 1145137"/>
                <a:gd name="connsiteX27" fmla="*/ 91155 w 954280"/>
                <a:gd name="connsiteY27" fmla="*/ 837488 h 1145137"/>
                <a:gd name="connsiteX28" fmla="*/ 56972 w 954280"/>
                <a:gd name="connsiteY28" fmla="*/ 843185 h 1145137"/>
                <a:gd name="connsiteX29" fmla="*/ 51275 w 954280"/>
                <a:gd name="connsiteY29" fmla="*/ 854580 h 1145137"/>
                <a:gd name="connsiteX30" fmla="*/ 88307 w 954280"/>
                <a:gd name="connsiteY30" fmla="*/ 897309 h 1145137"/>
                <a:gd name="connsiteX31" fmla="*/ 139581 w 954280"/>
                <a:gd name="connsiteY31" fmla="*/ 928643 h 1145137"/>
                <a:gd name="connsiteX32" fmla="*/ 188008 w 954280"/>
                <a:gd name="connsiteY32" fmla="*/ 979918 h 1145137"/>
                <a:gd name="connsiteX33" fmla="*/ 190856 w 954280"/>
                <a:gd name="connsiteY33" fmla="*/ 994161 h 1145137"/>
                <a:gd name="connsiteX34" fmla="*/ 153824 w 954280"/>
                <a:gd name="connsiteY34" fmla="*/ 1022647 h 1145137"/>
                <a:gd name="connsiteX35" fmla="*/ 142430 w 954280"/>
                <a:gd name="connsiteY35" fmla="*/ 1048285 h 1145137"/>
                <a:gd name="connsiteX36" fmla="*/ 193705 w 954280"/>
                <a:gd name="connsiteY36" fmla="*/ 1065376 h 1145137"/>
                <a:gd name="connsiteX37" fmla="*/ 296254 w 954280"/>
                <a:gd name="connsiteY37" fmla="*/ 1105256 h 1145137"/>
                <a:gd name="connsiteX38" fmla="*/ 356075 w 954280"/>
                <a:gd name="connsiteY38" fmla="*/ 1128045 h 1145137"/>
                <a:gd name="connsiteX39" fmla="*/ 373166 w 954280"/>
                <a:gd name="connsiteY39" fmla="*/ 1142288 h 1145137"/>
                <a:gd name="connsiteX40" fmla="*/ 373166 w 954280"/>
                <a:gd name="connsiteY40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51275 w 954280"/>
                <a:gd name="connsiteY18" fmla="*/ 652329 h 1145137"/>
                <a:gd name="connsiteX19" fmla="*/ 51275 w 954280"/>
                <a:gd name="connsiteY19" fmla="*/ 683664 h 1145137"/>
                <a:gd name="connsiteX20" fmla="*/ 71215 w 954280"/>
                <a:gd name="connsiteY20" fmla="*/ 709301 h 1145137"/>
                <a:gd name="connsiteX21" fmla="*/ 51275 w 954280"/>
                <a:gd name="connsiteY21" fmla="*/ 734939 h 1145137"/>
                <a:gd name="connsiteX22" fmla="*/ 14243 w 954280"/>
                <a:gd name="connsiteY22" fmla="*/ 746333 h 1145137"/>
                <a:gd name="connsiteX23" fmla="*/ 0 w 954280"/>
                <a:gd name="connsiteY23" fmla="*/ 757728 h 1145137"/>
                <a:gd name="connsiteX24" fmla="*/ 25637 w 954280"/>
                <a:gd name="connsiteY24" fmla="*/ 774819 h 1145137"/>
                <a:gd name="connsiteX25" fmla="*/ 82609 w 954280"/>
                <a:gd name="connsiteY25" fmla="*/ 800456 h 1145137"/>
                <a:gd name="connsiteX26" fmla="*/ 102550 w 954280"/>
                <a:gd name="connsiteY26" fmla="*/ 820397 h 1145137"/>
                <a:gd name="connsiteX27" fmla="*/ 91155 w 954280"/>
                <a:gd name="connsiteY27" fmla="*/ 837488 h 1145137"/>
                <a:gd name="connsiteX28" fmla="*/ 56972 w 954280"/>
                <a:gd name="connsiteY28" fmla="*/ 843185 h 1145137"/>
                <a:gd name="connsiteX29" fmla="*/ 51275 w 954280"/>
                <a:gd name="connsiteY29" fmla="*/ 854580 h 1145137"/>
                <a:gd name="connsiteX30" fmla="*/ 88307 w 954280"/>
                <a:gd name="connsiteY30" fmla="*/ 897309 h 1145137"/>
                <a:gd name="connsiteX31" fmla="*/ 139581 w 954280"/>
                <a:gd name="connsiteY31" fmla="*/ 928643 h 1145137"/>
                <a:gd name="connsiteX32" fmla="*/ 188008 w 954280"/>
                <a:gd name="connsiteY32" fmla="*/ 979918 h 1145137"/>
                <a:gd name="connsiteX33" fmla="*/ 190856 w 954280"/>
                <a:gd name="connsiteY33" fmla="*/ 994161 h 1145137"/>
                <a:gd name="connsiteX34" fmla="*/ 153824 w 954280"/>
                <a:gd name="connsiteY34" fmla="*/ 1022647 h 1145137"/>
                <a:gd name="connsiteX35" fmla="*/ 142430 w 954280"/>
                <a:gd name="connsiteY35" fmla="*/ 1048285 h 1145137"/>
                <a:gd name="connsiteX36" fmla="*/ 193705 w 954280"/>
                <a:gd name="connsiteY36" fmla="*/ 1065376 h 1145137"/>
                <a:gd name="connsiteX37" fmla="*/ 296254 w 954280"/>
                <a:gd name="connsiteY37" fmla="*/ 1105256 h 1145137"/>
                <a:gd name="connsiteX38" fmla="*/ 356075 w 954280"/>
                <a:gd name="connsiteY38" fmla="*/ 1128045 h 1145137"/>
                <a:gd name="connsiteX39" fmla="*/ 373166 w 954280"/>
                <a:gd name="connsiteY39" fmla="*/ 1142288 h 1145137"/>
                <a:gd name="connsiteX40" fmla="*/ 373166 w 954280"/>
                <a:gd name="connsiteY40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82609 w 954280"/>
                <a:gd name="connsiteY18" fmla="*/ 612449 h 1145137"/>
                <a:gd name="connsiteX19" fmla="*/ 51275 w 954280"/>
                <a:gd name="connsiteY19" fmla="*/ 652329 h 1145137"/>
                <a:gd name="connsiteX20" fmla="*/ 51275 w 954280"/>
                <a:gd name="connsiteY20" fmla="*/ 683664 h 1145137"/>
                <a:gd name="connsiteX21" fmla="*/ 71215 w 954280"/>
                <a:gd name="connsiteY21" fmla="*/ 709301 h 1145137"/>
                <a:gd name="connsiteX22" fmla="*/ 51275 w 954280"/>
                <a:gd name="connsiteY22" fmla="*/ 734939 h 1145137"/>
                <a:gd name="connsiteX23" fmla="*/ 14243 w 954280"/>
                <a:gd name="connsiteY23" fmla="*/ 746333 h 1145137"/>
                <a:gd name="connsiteX24" fmla="*/ 0 w 954280"/>
                <a:gd name="connsiteY24" fmla="*/ 757728 h 1145137"/>
                <a:gd name="connsiteX25" fmla="*/ 25637 w 954280"/>
                <a:gd name="connsiteY25" fmla="*/ 774819 h 1145137"/>
                <a:gd name="connsiteX26" fmla="*/ 82609 w 954280"/>
                <a:gd name="connsiteY26" fmla="*/ 800456 h 1145137"/>
                <a:gd name="connsiteX27" fmla="*/ 102550 w 954280"/>
                <a:gd name="connsiteY27" fmla="*/ 820397 h 1145137"/>
                <a:gd name="connsiteX28" fmla="*/ 91155 w 954280"/>
                <a:gd name="connsiteY28" fmla="*/ 837488 h 1145137"/>
                <a:gd name="connsiteX29" fmla="*/ 56972 w 954280"/>
                <a:gd name="connsiteY29" fmla="*/ 843185 h 1145137"/>
                <a:gd name="connsiteX30" fmla="*/ 51275 w 954280"/>
                <a:gd name="connsiteY30" fmla="*/ 854580 h 1145137"/>
                <a:gd name="connsiteX31" fmla="*/ 88307 w 954280"/>
                <a:gd name="connsiteY31" fmla="*/ 897309 h 1145137"/>
                <a:gd name="connsiteX32" fmla="*/ 139581 w 954280"/>
                <a:gd name="connsiteY32" fmla="*/ 928643 h 1145137"/>
                <a:gd name="connsiteX33" fmla="*/ 188008 w 954280"/>
                <a:gd name="connsiteY33" fmla="*/ 979918 h 1145137"/>
                <a:gd name="connsiteX34" fmla="*/ 190856 w 954280"/>
                <a:gd name="connsiteY34" fmla="*/ 994161 h 1145137"/>
                <a:gd name="connsiteX35" fmla="*/ 153824 w 954280"/>
                <a:gd name="connsiteY35" fmla="*/ 1022647 h 1145137"/>
                <a:gd name="connsiteX36" fmla="*/ 142430 w 954280"/>
                <a:gd name="connsiteY36" fmla="*/ 1048285 h 1145137"/>
                <a:gd name="connsiteX37" fmla="*/ 193705 w 954280"/>
                <a:gd name="connsiteY37" fmla="*/ 1065376 h 1145137"/>
                <a:gd name="connsiteX38" fmla="*/ 296254 w 954280"/>
                <a:gd name="connsiteY38" fmla="*/ 1105256 h 1145137"/>
                <a:gd name="connsiteX39" fmla="*/ 356075 w 954280"/>
                <a:gd name="connsiteY39" fmla="*/ 1128045 h 1145137"/>
                <a:gd name="connsiteX40" fmla="*/ 373166 w 954280"/>
                <a:gd name="connsiteY40" fmla="*/ 1142288 h 1145137"/>
                <a:gd name="connsiteX41" fmla="*/ 373166 w 954280"/>
                <a:gd name="connsiteY41" fmla="*/ 1145137 h 1145137"/>
                <a:gd name="connsiteX0" fmla="*/ 954280 w 954280"/>
                <a:gd name="connsiteY0" fmla="*/ 0 h 1145137"/>
                <a:gd name="connsiteX1" fmla="*/ 894460 w 954280"/>
                <a:gd name="connsiteY1" fmla="*/ 45578 h 1145137"/>
                <a:gd name="connsiteX2" fmla="*/ 809002 w 954280"/>
                <a:gd name="connsiteY2" fmla="*/ 71215 h 1145137"/>
                <a:gd name="connsiteX3" fmla="*/ 757727 w 954280"/>
                <a:gd name="connsiteY3" fmla="*/ 85458 h 1145137"/>
                <a:gd name="connsiteX4" fmla="*/ 757727 w 954280"/>
                <a:gd name="connsiteY4" fmla="*/ 91156 h 1145137"/>
                <a:gd name="connsiteX5" fmla="*/ 769122 w 954280"/>
                <a:gd name="connsiteY5" fmla="*/ 108247 h 1145137"/>
                <a:gd name="connsiteX6" fmla="*/ 774819 w 954280"/>
                <a:gd name="connsiteY6" fmla="*/ 125339 h 1145137"/>
                <a:gd name="connsiteX7" fmla="*/ 752030 w 954280"/>
                <a:gd name="connsiteY7" fmla="*/ 145279 h 1145137"/>
                <a:gd name="connsiteX8" fmla="*/ 677966 w 954280"/>
                <a:gd name="connsiteY8" fmla="*/ 190856 h 1145137"/>
                <a:gd name="connsiteX9" fmla="*/ 583963 w 954280"/>
                <a:gd name="connsiteY9" fmla="*/ 244980 h 1145137"/>
                <a:gd name="connsiteX10" fmla="*/ 601054 w 954280"/>
                <a:gd name="connsiteY10" fmla="*/ 259223 h 1145137"/>
                <a:gd name="connsiteX11" fmla="*/ 601054 w 954280"/>
                <a:gd name="connsiteY11" fmla="*/ 259223 h 1145137"/>
                <a:gd name="connsiteX12" fmla="*/ 612449 w 954280"/>
                <a:gd name="connsiteY12" fmla="*/ 282012 h 1145137"/>
                <a:gd name="connsiteX13" fmla="*/ 538385 w 954280"/>
                <a:gd name="connsiteY13" fmla="*/ 293406 h 1145137"/>
                <a:gd name="connsiteX14" fmla="*/ 452927 w 954280"/>
                <a:gd name="connsiteY14" fmla="*/ 313346 h 1145137"/>
                <a:gd name="connsiteX15" fmla="*/ 313346 w 954280"/>
                <a:gd name="connsiteY15" fmla="*/ 401653 h 1145137"/>
                <a:gd name="connsiteX16" fmla="*/ 179462 w 954280"/>
                <a:gd name="connsiteY16" fmla="*/ 495656 h 1145137"/>
                <a:gd name="connsiteX17" fmla="*/ 68366 w 954280"/>
                <a:gd name="connsiteY17" fmla="*/ 601055 h 1145137"/>
                <a:gd name="connsiteX18" fmla="*/ 82609 w 954280"/>
                <a:gd name="connsiteY18" fmla="*/ 612449 h 1145137"/>
                <a:gd name="connsiteX19" fmla="*/ 51275 w 954280"/>
                <a:gd name="connsiteY19" fmla="*/ 652329 h 1145137"/>
                <a:gd name="connsiteX20" fmla="*/ 51275 w 954280"/>
                <a:gd name="connsiteY20" fmla="*/ 683664 h 1145137"/>
                <a:gd name="connsiteX21" fmla="*/ 71215 w 954280"/>
                <a:gd name="connsiteY21" fmla="*/ 709301 h 1145137"/>
                <a:gd name="connsiteX22" fmla="*/ 51275 w 954280"/>
                <a:gd name="connsiteY22" fmla="*/ 734939 h 1145137"/>
                <a:gd name="connsiteX23" fmla="*/ 14243 w 954280"/>
                <a:gd name="connsiteY23" fmla="*/ 746333 h 1145137"/>
                <a:gd name="connsiteX24" fmla="*/ 0 w 954280"/>
                <a:gd name="connsiteY24" fmla="*/ 757728 h 1145137"/>
                <a:gd name="connsiteX25" fmla="*/ 25637 w 954280"/>
                <a:gd name="connsiteY25" fmla="*/ 774819 h 1145137"/>
                <a:gd name="connsiteX26" fmla="*/ 76912 w 954280"/>
                <a:gd name="connsiteY26" fmla="*/ 811851 h 1145137"/>
                <a:gd name="connsiteX27" fmla="*/ 102550 w 954280"/>
                <a:gd name="connsiteY27" fmla="*/ 820397 h 1145137"/>
                <a:gd name="connsiteX28" fmla="*/ 91155 w 954280"/>
                <a:gd name="connsiteY28" fmla="*/ 837488 h 1145137"/>
                <a:gd name="connsiteX29" fmla="*/ 56972 w 954280"/>
                <a:gd name="connsiteY29" fmla="*/ 843185 h 1145137"/>
                <a:gd name="connsiteX30" fmla="*/ 51275 w 954280"/>
                <a:gd name="connsiteY30" fmla="*/ 854580 h 1145137"/>
                <a:gd name="connsiteX31" fmla="*/ 88307 w 954280"/>
                <a:gd name="connsiteY31" fmla="*/ 897309 h 1145137"/>
                <a:gd name="connsiteX32" fmla="*/ 139581 w 954280"/>
                <a:gd name="connsiteY32" fmla="*/ 928643 h 1145137"/>
                <a:gd name="connsiteX33" fmla="*/ 188008 w 954280"/>
                <a:gd name="connsiteY33" fmla="*/ 979918 h 1145137"/>
                <a:gd name="connsiteX34" fmla="*/ 190856 w 954280"/>
                <a:gd name="connsiteY34" fmla="*/ 994161 h 1145137"/>
                <a:gd name="connsiteX35" fmla="*/ 153824 w 954280"/>
                <a:gd name="connsiteY35" fmla="*/ 1022647 h 1145137"/>
                <a:gd name="connsiteX36" fmla="*/ 142430 w 954280"/>
                <a:gd name="connsiteY36" fmla="*/ 1048285 h 1145137"/>
                <a:gd name="connsiteX37" fmla="*/ 193705 w 954280"/>
                <a:gd name="connsiteY37" fmla="*/ 1065376 h 1145137"/>
                <a:gd name="connsiteX38" fmla="*/ 296254 w 954280"/>
                <a:gd name="connsiteY38" fmla="*/ 1105256 h 1145137"/>
                <a:gd name="connsiteX39" fmla="*/ 356075 w 954280"/>
                <a:gd name="connsiteY39" fmla="*/ 1128045 h 1145137"/>
                <a:gd name="connsiteX40" fmla="*/ 373166 w 954280"/>
                <a:gd name="connsiteY40" fmla="*/ 1142288 h 1145137"/>
                <a:gd name="connsiteX41" fmla="*/ 373166 w 954280"/>
                <a:gd name="connsiteY41" fmla="*/ 1145137 h 1145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54280" h="1145137">
                  <a:moveTo>
                    <a:pt x="954280" y="0"/>
                  </a:moveTo>
                  <a:lnTo>
                    <a:pt x="894460" y="45578"/>
                  </a:lnTo>
                  <a:lnTo>
                    <a:pt x="809002" y="71215"/>
                  </a:lnTo>
                  <a:lnTo>
                    <a:pt x="757727" y="85458"/>
                  </a:lnTo>
                  <a:lnTo>
                    <a:pt x="757727" y="91156"/>
                  </a:lnTo>
                  <a:lnTo>
                    <a:pt x="769122" y="108247"/>
                  </a:lnTo>
                  <a:lnTo>
                    <a:pt x="774819" y="125339"/>
                  </a:lnTo>
                  <a:lnTo>
                    <a:pt x="752030" y="145279"/>
                  </a:lnTo>
                  <a:lnTo>
                    <a:pt x="677966" y="190856"/>
                  </a:lnTo>
                  <a:lnTo>
                    <a:pt x="583963" y="244980"/>
                  </a:lnTo>
                  <a:lnTo>
                    <a:pt x="601054" y="259223"/>
                  </a:lnTo>
                  <a:lnTo>
                    <a:pt x="601054" y="259223"/>
                  </a:lnTo>
                  <a:cubicBezTo>
                    <a:pt x="602953" y="263021"/>
                    <a:pt x="621944" y="275365"/>
                    <a:pt x="612449" y="282012"/>
                  </a:cubicBezTo>
                  <a:lnTo>
                    <a:pt x="538385" y="293406"/>
                  </a:lnTo>
                  <a:lnTo>
                    <a:pt x="452927" y="313346"/>
                  </a:lnTo>
                  <a:lnTo>
                    <a:pt x="313346" y="401653"/>
                  </a:lnTo>
                  <a:lnTo>
                    <a:pt x="179462" y="495656"/>
                  </a:lnTo>
                  <a:lnTo>
                    <a:pt x="68366" y="601055"/>
                  </a:lnTo>
                  <a:cubicBezTo>
                    <a:pt x="68366" y="604853"/>
                    <a:pt x="82609" y="608651"/>
                    <a:pt x="82609" y="612449"/>
                  </a:cubicBezTo>
                  <a:lnTo>
                    <a:pt x="51275" y="652329"/>
                  </a:lnTo>
                  <a:lnTo>
                    <a:pt x="51275" y="683664"/>
                  </a:lnTo>
                  <a:lnTo>
                    <a:pt x="71215" y="709301"/>
                  </a:lnTo>
                  <a:lnTo>
                    <a:pt x="51275" y="734939"/>
                  </a:lnTo>
                  <a:lnTo>
                    <a:pt x="14243" y="746333"/>
                  </a:lnTo>
                  <a:lnTo>
                    <a:pt x="0" y="757728"/>
                  </a:lnTo>
                  <a:lnTo>
                    <a:pt x="25637" y="774819"/>
                  </a:lnTo>
                  <a:lnTo>
                    <a:pt x="76912" y="811851"/>
                  </a:lnTo>
                  <a:lnTo>
                    <a:pt x="102550" y="820397"/>
                  </a:lnTo>
                  <a:lnTo>
                    <a:pt x="91155" y="837488"/>
                  </a:lnTo>
                  <a:lnTo>
                    <a:pt x="56972" y="843185"/>
                  </a:lnTo>
                  <a:lnTo>
                    <a:pt x="51275" y="854580"/>
                  </a:lnTo>
                  <a:lnTo>
                    <a:pt x="88307" y="897309"/>
                  </a:lnTo>
                  <a:lnTo>
                    <a:pt x="139581" y="928643"/>
                  </a:lnTo>
                  <a:lnTo>
                    <a:pt x="188008" y="979918"/>
                  </a:lnTo>
                  <a:lnTo>
                    <a:pt x="190856" y="994161"/>
                  </a:lnTo>
                  <a:lnTo>
                    <a:pt x="153824" y="1022647"/>
                  </a:lnTo>
                  <a:lnTo>
                    <a:pt x="142430" y="1048285"/>
                  </a:lnTo>
                  <a:lnTo>
                    <a:pt x="193705" y="1065376"/>
                  </a:lnTo>
                  <a:lnTo>
                    <a:pt x="296254" y="1105256"/>
                  </a:lnTo>
                  <a:lnTo>
                    <a:pt x="356075" y="1128045"/>
                  </a:lnTo>
                  <a:lnTo>
                    <a:pt x="373166" y="1142288"/>
                  </a:lnTo>
                  <a:lnTo>
                    <a:pt x="373166" y="114513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prstClr val="white"/>
                </a:solidFill>
                <a:latin typeface="Arial"/>
              </a:endParaRP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5530385" y="1379964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6217647" y="1379964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>
              <a:off x="5867915" y="1396231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900844" y="1379964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6551113" y="1396231"/>
              <a:ext cx="0" cy="843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/>
            <p:cNvSpPr txBox="1"/>
            <p:nvPr/>
          </p:nvSpPr>
          <p:spPr>
            <a:xfrm>
              <a:off x="6824119" y="1180450"/>
              <a:ext cx="3625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 m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6058910" y="1200107"/>
              <a:ext cx="35779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100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387236" y="1211629"/>
              <a:ext cx="35779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716031" y="713398"/>
              <a:ext cx="11753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 Level</a:t>
              </a:r>
            </a:p>
            <a:p>
              <a:pPr algn="ctr"/>
              <a:r>
                <a:rPr lang="en-US" sz="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(Ross &amp; Ross, 1987)</a:t>
              </a: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62378" y="983563"/>
              <a:ext cx="4411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6849578" y="982719"/>
              <a:ext cx="4155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3204316" y="1158564"/>
              <a:ext cx="4748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</a:t>
              </a:r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V="1">
              <a:off x="4382719" y="1787280"/>
              <a:ext cx="109133" cy="340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4806622" y="6270248"/>
              <a:ext cx="2576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(Modified from </a:t>
              </a:r>
              <a:r>
                <a:rPr lang="en-US" sz="1200" dirty="0" err="1">
                  <a:solidFill>
                    <a:prstClr val="black"/>
                  </a:solidFill>
                  <a:latin typeface="Arial"/>
                </a:rPr>
                <a:t>Frakes</a:t>
              </a:r>
              <a:r>
                <a:rPr lang="en-US" sz="1200" dirty="0">
                  <a:solidFill>
                    <a:prstClr val="black"/>
                  </a:solidFill>
                  <a:latin typeface="Arial"/>
                </a:rPr>
                <a:t>, et al., 1992)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CAA3337-CD90-4446-9157-69E5EF3BFEF2}"/>
              </a:ext>
            </a:extLst>
          </p:cNvPr>
          <p:cNvSpPr txBox="1"/>
          <p:nvPr/>
        </p:nvSpPr>
        <p:spPr>
          <a:xfrm>
            <a:off x="7130587" y="1723555"/>
            <a:ext cx="437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“peak” icehouse occurs in two pulses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51D9B1F6-4973-428F-A65D-F63FFA8DD5FF}"/>
              </a:ext>
            </a:extLst>
          </p:cNvPr>
          <p:cNvSpPr txBox="1"/>
          <p:nvPr/>
        </p:nvSpPr>
        <p:spPr>
          <a:xfrm>
            <a:off x="7604730" y="2081622"/>
            <a:ext cx="437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mid Pennsylvanian / Westphalian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D0B0193-E7CB-46F8-B190-9542806A4661}"/>
              </a:ext>
            </a:extLst>
          </p:cNvPr>
          <p:cNvSpPr txBox="1"/>
          <p:nvPr/>
        </p:nvSpPr>
        <p:spPr>
          <a:xfrm>
            <a:off x="7597663" y="2432139"/>
            <a:ext cx="4374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1600" dirty="0"/>
              <a:t>earliest Permian / </a:t>
            </a:r>
            <a:r>
              <a:rPr lang="en-US" sz="1600" dirty="0" err="1"/>
              <a:t>Asselian</a:t>
            </a:r>
            <a:r>
              <a:rPr lang="en-US" sz="1600" dirty="0"/>
              <a:t> - </a:t>
            </a:r>
            <a:r>
              <a:rPr lang="en-US" sz="1600" dirty="0" err="1"/>
              <a:t>Sakmarian</a:t>
            </a:r>
            <a:endParaRPr lang="en-US" sz="1600" dirty="0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385DAAE-E9D7-406A-A85F-F297890AE164}"/>
              </a:ext>
            </a:extLst>
          </p:cNvPr>
          <p:cNvSpPr txBox="1"/>
          <p:nvPr/>
        </p:nvSpPr>
        <p:spPr>
          <a:xfrm>
            <a:off x="7130587" y="834235"/>
            <a:ext cx="483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Global ice age (“icehouse” climate phase) initiates in late Mississippian time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AFF16E86-8B51-4BAF-B3D2-84F9F0E49685}"/>
              </a:ext>
            </a:extLst>
          </p:cNvPr>
          <p:cNvSpPr txBox="1"/>
          <p:nvPr/>
        </p:nvSpPr>
        <p:spPr>
          <a:xfrm>
            <a:off x="7130587" y="2890949"/>
            <a:ext cx="43747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Frequent high-amplitude sea-level change during icehouse exerts a fundamental control on late Penn. – early Permian sediment distribution and early diagenesis</a:t>
            </a:r>
          </a:p>
        </p:txBody>
      </p:sp>
      <p:pic>
        <p:nvPicPr>
          <p:cNvPr id="146" name="Picture 2">
            <a:extLst>
              <a:ext uri="{FF2B5EF4-FFF2-40B4-BE49-F238E27FC236}">
                <a16:creationId xmlns:a16="http://schemas.microsoft.com/office/drawing/2014/main" id="{B9092020-3715-4816-A2D2-20AF86DD1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113" y="4408229"/>
            <a:ext cx="2030519" cy="232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A078A1-6846-43EE-AF4A-760F17685D30}"/>
              </a:ext>
            </a:extLst>
          </p:cNvPr>
          <p:cNvGrpSpPr/>
          <p:nvPr/>
        </p:nvGrpSpPr>
        <p:grpSpPr>
          <a:xfrm>
            <a:off x="6994112" y="4405993"/>
            <a:ext cx="2360121" cy="2246835"/>
            <a:chOff x="6994112" y="4405993"/>
            <a:chExt cx="2360121" cy="224683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1D61701D-5993-4796-906E-3931C1C11D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8" t="7416" r="40113" b="56929"/>
            <a:stretch/>
          </p:blipFill>
          <p:spPr>
            <a:xfrm rot="10800000">
              <a:off x="6994112" y="4405993"/>
              <a:ext cx="2360121" cy="224683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52C6B80-E27C-43D8-9C65-B30DE7CCE79D}"/>
                </a:ext>
              </a:extLst>
            </p:cNvPr>
            <p:cNvSpPr/>
            <p:nvPr/>
          </p:nvSpPr>
          <p:spPr>
            <a:xfrm rot="2605043">
              <a:off x="7232074" y="6238762"/>
              <a:ext cx="179043" cy="125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5206869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0792C1-2FF7-4EE6-B4AD-D7F2556632D0}"/>
              </a:ext>
            </a:extLst>
          </p:cNvPr>
          <p:cNvSpPr txBox="1"/>
          <p:nvPr/>
        </p:nvSpPr>
        <p:spPr>
          <a:xfrm>
            <a:off x="3620925" y="2105025"/>
            <a:ext cx="4484626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/>
              <a:t>PENNSYLVANIAN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SEA-LEVEL CHANGES</a:t>
            </a:r>
          </a:p>
        </p:txBody>
      </p:sp>
    </p:spTree>
    <p:extLst>
      <p:ext uri="{BB962C8B-B14F-4D97-AF65-F5344CB8AC3E}">
        <p14:creationId xmlns:p14="http://schemas.microsoft.com/office/powerpoint/2010/main" val="2978467499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4488</TotalTime>
  <Words>3757</Words>
  <Application>Microsoft Office PowerPoint</Application>
  <PresentationFormat>Widescreen</PresentationFormat>
  <Paragraphs>1200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Pennsylvanian and Permian Sediment Input Sources for Permian Basin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reef builders throughout Phanerozoic time</vt:lpstr>
      <vt:lpstr>Phylloid Algae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84</cp:revision>
  <dcterms:created xsi:type="dcterms:W3CDTF">2020-10-12T14:44:12Z</dcterms:created>
  <dcterms:modified xsi:type="dcterms:W3CDTF">2021-11-15T18:42:25Z</dcterms:modified>
</cp:coreProperties>
</file>